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0F359-47E2-4A30-8F00-5B616E34CB6D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EF151-5C82-47CA-991D-578291FB5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485D26-7387-4CE9-93F6-7D1B1719B945}" type="datetime1">
              <a:rPr lang="en-US" smtClean="0"/>
              <a:pPr/>
              <a:t>2/22/2020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A7E14-48C0-4295-A077-B80B638BDE2E}" type="datetime1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9392F-F21A-4A5D-8214-BCDDB6231398}" type="datetime1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54A47-63D1-449D-BF61-579AC555F749}" type="datetime1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406607-AE6F-4DF7-85FB-2324DE9E7D84}" type="datetime1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EE25B6-9107-49D7-A51D-706AF1E8AFBC}" type="datetime1">
              <a:rPr lang="en-US" smtClean="0"/>
              <a:pPr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658F72-4B2E-4ACC-A1A6-E2AE0614D31D}" type="datetime1">
              <a:rPr lang="en-US" smtClean="0"/>
              <a:pPr/>
              <a:t>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1191C-C961-447D-99F0-6499FA21523F}" type="datetime1">
              <a:rPr lang="en-US" smtClean="0"/>
              <a:pPr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B2FC3C-F86B-4B11-B73D-DA0510DF7E3B}" type="datetime1">
              <a:rPr lang="en-US" smtClean="0"/>
              <a:pPr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93F63-686C-4FD0-BBAE-ECDB9B416107}" type="datetime1">
              <a:rPr lang="en-US" smtClean="0"/>
              <a:pPr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1DFCA8-F0AA-4007-9E1F-86B4B8D72766}" type="datetime1">
              <a:rPr lang="en-US" smtClean="0"/>
              <a:pPr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1EA5DAC-CA7D-4E48-8A32-BC5A8B8F84AD}" type="datetime1">
              <a:rPr lang="en-US" smtClean="0"/>
              <a:pPr/>
              <a:t>2/22/2020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838200"/>
            <a:ext cx="678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MediCare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3962400" y="18288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An app for instant medical help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2-28923_vector-freeuse-stock-bandaid-clipart-symbol-first-ai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0" y="3200400"/>
            <a:ext cx="1447800" cy="12823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685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Hospital </a:t>
            </a:r>
            <a:r>
              <a:rPr lang="en-US" b="1" u="sng" dirty="0" err="1" smtClean="0"/>
              <a:t>Helplines</a:t>
            </a:r>
            <a:r>
              <a:rPr lang="en-US" b="1" u="sng" dirty="0" smtClean="0"/>
              <a:t>  :</a:t>
            </a:r>
            <a:endParaRPr lang="en-US" b="1" u="sng" dirty="0"/>
          </a:p>
        </p:txBody>
      </p:sp>
      <p:pic>
        <p:nvPicPr>
          <p:cNvPr id="3" name="Picture 2" descr="h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19200"/>
            <a:ext cx="2971800" cy="4953000"/>
          </a:xfrm>
          <a:prstGeom prst="rect">
            <a:avLst/>
          </a:prstGeom>
        </p:spPr>
      </p:pic>
      <p:pic>
        <p:nvPicPr>
          <p:cNvPr id="4" name="Picture 3" descr="dh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295400"/>
            <a:ext cx="2987040" cy="49784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962400" y="2286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7048500" y="1409700"/>
            <a:ext cx="1219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48600" y="914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1600200"/>
            <a:ext cx="624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Less amount of Information.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Check up by symptoms is not accurate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User will have to find hospital number manually from the list.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1524000"/>
            <a:ext cx="716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We will try to use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gps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to find nearest hospital and provide its number from database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Provide information of more injury and diseases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Increase accuracy of check up by analyzing more data.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1905000"/>
            <a:ext cx="7696200" cy="101566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Brush Script Std" pitchFamily="66" charset="0"/>
              </a:rPr>
              <a:t>Thank You </a:t>
            </a:r>
            <a:endParaRPr lang="en-US" sz="6000" dirty="0">
              <a:latin typeface="Brush Script Std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45720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Introduction : </a:t>
            </a:r>
            <a:endParaRPr lang="en-US" sz="3200" b="1" u="sn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95400" y="1752600"/>
          <a:ext cx="7391400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7600"/>
                <a:gridCol w="37338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Azrin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Nahar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Anika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15162103308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71600" y="3886200"/>
            <a:ext cx="548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Supervised By :</a:t>
            </a:r>
          </a:p>
          <a:p>
            <a:endParaRPr lang="en-US" b="1" dirty="0" smtClean="0"/>
          </a:p>
          <a:p>
            <a:r>
              <a:rPr lang="en-US" dirty="0" smtClean="0"/>
              <a:t>Md. </a:t>
            </a:r>
            <a:r>
              <a:rPr lang="en-US" dirty="0" err="1" smtClean="0"/>
              <a:t>Mamun</a:t>
            </a:r>
            <a:r>
              <a:rPr lang="en-US" dirty="0" smtClean="0"/>
              <a:t> </a:t>
            </a:r>
            <a:r>
              <a:rPr lang="en-US" dirty="0" err="1" smtClean="0"/>
              <a:t>Hossain</a:t>
            </a:r>
            <a:endParaRPr lang="en-US" dirty="0" smtClean="0"/>
          </a:p>
          <a:p>
            <a:r>
              <a:rPr lang="en-US" dirty="0" smtClean="0"/>
              <a:t>Lecturer, Dept. of Computer Science and Engineering,</a:t>
            </a:r>
          </a:p>
          <a:p>
            <a:r>
              <a:rPr lang="en-US" dirty="0" smtClean="0"/>
              <a:t>Bangladesh University of Business and Technology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Date of Submission :  29</a:t>
            </a:r>
            <a:r>
              <a:rPr lang="en-US" baseline="30000" dirty="0" smtClean="0"/>
              <a:t>th</a:t>
            </a:r>
            <a:r>
              <a:rPr lang="en-US" dirty="0" smtClean="0"/>
              <a:t> June, 2019.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1219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Project created by :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5196" indent="-342900"/>
            <a:r>
              <a:rPr lang="en-US" sz="1800" dirty="0" smtClean="0">
                <a:latin typeface="Calibri" pitchFamily="34" charset="0"/>
                <a:cs typeface="Calibri" pitchFamily="34" charset="0"/>
              </a:rPr>
              <a:t>Providing information of first aid of different injuries.</a:t>
            </a:r>
          </a:p>
          <a:p>
            <a:pPr marL="425196" indent="-342900"/>
            <a:r>
              <a:rPr lang="en-US" sz="1800" dirty="0" smtClean="0">
                <a:latin typeface="Calibri" pitchFamily="34" charset="0"/>
                <a:cs typeface="Calibri" pitchFamily="34" charset="0"/>
              </a:rPr>
              <a:t>Helps to learn about diseases</a:t>
            </a:r>
          </a:p>
          <a:p>
            <a:pPr marL="425196" indent="-342900"/>
            <a:r>
              <a:rPr lang="en-US" sz="1800" dirty="0" smtClean="0">
                <a:latin typeface="Calibri" pitchFamily="34" charset="0"/>
                <a:cs typeface="Calibri" pitchFamily="34" charset="0"/>
              </a:rPr>
              <a:t>Helps to create awareness about health</a:t>
            </a:r>
          </a:p>
          <a:p>
            <a:pPr marL="425196" indent="-342900"/>
            <a:r>
              <a:rPr lang="en-US" sz="1800" dirty="0" smtClean="0">
                <a:latin typeface="Calibri" pitchFamily="34" charset="0"/>
                <a:cs typeface="Calibri" pitchFamily="34" charset="0"/>
              </a:rPr>
              <a:t>Provides contact numbers of  Hospitals</a:t>
            </a:r>
          </a:p>
          <a:p>
            <a:pPr marL="425196" indent="-342900"/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1" u="sng" dirty="0" smtClean="0">
                <a:latin typeface="Calibri" pitchFamily="34" charset="0"/>
                <a:cs typeface="Calibri" pitchFamily="34" charset="0"/>
              </a:rPr>
              <a:t>Tools and Technology :</a:t>
            </a:r>
          </a:p>
          <a:p>
            <a:pPr marL="425196" indent="-342900">
              <a:buFont typeface="+mj-lt"/>
              <a:buAutoNum type="arabicPeriod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Operating System Windows 7</a:t>
            </a:r>
          </a:p>
          <a:p>
            <a:pPr marL="425196" indent="-342900">
              <a:buFont typeface="+mj-lt"/>
              <a:buAutoNum type="arabicPeriod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 Android Studio 3.0.1</a:t>
            </a:r>
          </a:p>
          <a:p>
            <a:pPr marL="425196" indent="-342900">
              <a:buFont typeface="+mj-lt"/>
              <a:buAutoNum type="arabicPeriod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Java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sdk</a:t>
            </a: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 marL="425196" indent="-342900">
              <a:buFont typeface="+mj-lt"/>
              <a:buAutoNum type="arabicPeriod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Google android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sdk</a:t>
            </a: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 marL="425196" indent="-342900">
              <a:buFont typeface="+mj-lt"/>
              <a:buAutoNum type="arabicPeriod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Integrated  Development Environment (IDE)</a:t>
            </a:r>
          </a:p>
          <a:p>
            <a:pPr marL="425196" indent="-342900">
              <a:buFont typeface="+mj-lt"/>
              <a:buAutoNum type="arabicPeriod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RAM 6GB,HardDrive 1TB,Processor 2.4 GHz</a:t>
            </a:r>
          </a:p>
          <a:p>
            <a:pPr marL="425196" indent="-342900">
              <a:buNone/>
            </a:pP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 marL="425196" indent="-342900"/>
            <a:r>
              <a:rPr lang="en-US" sz="1800" b="1" u="sng" dirty="0" smtClean="0">
                <a:latin typeface="Calibri" pitchFamily="34" charset="0"/>
                <a:cs typeface="Calibri" pitchFamily="34" charset="0"/>
              </a:rPr>
              <a:t>Language :</a:t>
            </a:r>
          </a:p>
          <a:p>
            <a:pPr marL="425196" indent="-342900">
              <a:buFont typeface="+mj-lt"/>
              <a:buAutoNum type="arabicPeriod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Java</a:t>
            </a:r>
          </a:p>
          <a:p>
            <a:pPr marL="425196" indent="-342900">
              <a:buFont typeface="+mj-lt"/>
              <a:buAutoNum type="arabicPeriod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Xml</a:t>
            </a:r>
          </a:p>
          <a:p>
            <a:pPr marL="425196" indent="-342900">
              <a:buFont typeface="+mj-lt"/>
              <a:buAutoNum type="arabicPeriod"/>
            </a:pP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 marL="425196" indent="-342900"/>
            <a:r>
              <a:rPr lang="en-US" sz="1800" b="1" u="sng" dirty="0" smtClean="0">
                <a:latin typeface="Calibri" pitchFamily="34" charset="0"/>
                <a:cs typeface="Calibri" pitchFamily="34" charset="0"/>
              </a:rPr>
              <a:t>UI tested on :</a:t>
            </a:r>
          </a:p>
          <a:p>
            <a:pPr marL="425196" indent="-342900">
              <a:buFont typeface="+mj-lt"/>
              <a:buAutoNum type="arabicPeriod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Virtual Emulator</a:t>
            </a:r>
          </a:p>
          <a:p>
            <a:pPr marL="425196" indent="-342900">
              <a:buFont typeface="+mj-lt"/>
              <a:buAutoNum type="arabicPeriod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Mobile</a:t>
            </a:r>
          </a:p>
          <a:p>
            <a:pPr marL="425196" indent="-342900">
              <a:buNone/>
            </a:pPr>
            <a:endParaRPr lang="en-US" sz="16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1524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609600"/>
            <a:ext cx="6826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Methods and features :</a:t>
            </a:r>
          </a:p>
          <a:p>
            <a:endParaRPr lang="en-US" b="1" u="sng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user will Enter Height and Weight to  Calculate BMI.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User will check up of their health by selecting </a:t>
            </a:r>
            <a:r>
              <a:rPr lang="en-US" dirty="0" err="1" smtClean="0"/>
              <a:t>sympyoms</a:t>
            </a:r>
            <a:r>
              <a:rPr lang="en-US" dirty="0" smtClean="0"/>
              <a:t> they have.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User can make calls to Hospitals.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27432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APIs :</a:t>
            </a:r>
          </a:p>
          <a:p>
            <a:r>
              <a:rPr lang="en-US" dirty="0" smtClean="0"/>
              <a:t>API level 26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358140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Implementations: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1.implementation </a:t>
            </a:r>
            <a:r>
              <a:rPr lang="en-US" dirty="0" err="1" smtClean="0"/>
              <a:t>fileTree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2.implementation </a:t>
            </a:r>
            <a:r>
              <a:rPr lang="en-US" dirty="0" err="1" smtClean="0"/>
              <a:t>Appcompact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3</a:t>
            </a:r>
            <a:r>
              <a:rPr lang="en-US" b="1" dirty="0" smtClean="0"/>
              <a:t>.</a:t>
            </a:r>
            <a:r>
              <a:rPr lang="en-US" dirty="0" smtClean="0"/>
              <a:t>implementation  Constrain </a:t>
            </a:r>
            <a:r>
              <a:rPr lang="en-US" dirty="0" err="1" smtClean="0"/>
              <a:t>layout,Relative</a:t>
            </a:r>
            <a:r>
              <a:rPr lang="en-US" dirty="0" smtClean="0"/>
              <a:t> </a:t>
            </a:r>
            <a:r>
              <a:rPr lang="en-US" dirty="0" err="1" smtClean="0"/>
              <a:t>Layout,Linear</a:t>
            </a:r>
            <a:r>
              <a:rPr lang="en-US" dirty="0" smtClean="0"/>
              <a:t> Layout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4test Implementation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err="1" smtClean="0"/>
              <a:t>androidTestImplementation</a:t>
            </a:r>
            <a:r>
              <a:rPr lang="en-US" dirty="0" smtClean="0"/>
              <a:t> </a:t>
            </a:r>
            <a:r>
              <a:rPr lang="en-US" b="1" dirty="0" smtClean="0"/>
              <a:t>'com.android.support.test:runner:1.0.1'</a:t>
            </a:r>
            <a:br>
              <a:rPr lang="en-US" b="1" dirty="0" smtClean="0"/>
            </a:br>
            <a:r>
              <a:rPr lang="en-US" dirty="0" err="1" smtClean="0"/>
              <a:t>androidTestImplementation</a:t>
            </a:r>
            <a:r>
              <a:rPr lang="en-US" dirty="0" smtClean="0"/>
              <a:t> </a:t>
            </a:r>
            <a:r>
              <a:rPr lang="en-US" b="1" dirty="0" smtClean="0"/>
              <a:t>'com.android.support.test.espresso:espresso-core:3.0.1'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Implementation</a:t>
            </a:r>
            <a:endParaRPr lang="en-US" dirty="0"/>
          </a:p>
        </p:txBody>
      </p:sp>
      <p:pic>
        <p:nvPicPr>
          <p:cNvPr id="4" name="Picture 3" descr="layout-2019-06-28-23385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447800"/>
            <a:ext cx="2677160" cy="51054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2705100" y="2247900"/>
            <a:ext cx="24384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581400" y="4724400"/>
            <a:ext cx="1143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29000" y="5486400"/>
            <a:ext cx="3505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layout-2019-06-28-23424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1066800"/>
            <a:ext cx="1325880" cy="2209800"/>
          </a:xfrm>
          <a:prstGeom prst="rect">
            <a:avLst/>
          </a:prstGeom>
        </p:spPr>
      </p:pic>
      <p:pic>
        <p:nvPicPr>
          <p:cNvPr id="27" name="Picture 26" descr="layout-2019-06-28-23425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3200" y="1828800"/>
            <a:ext cx="1219200" cy="2032000"/>
          </a:xfrm>
          <a:prstGeom prst="rect">
            <a:avLst/>
          </a:prstGeom>
        </p:spPr>
      </p:pic>
      <p:pic>
        <p:nvPicPr>
          <p:cNvPr id="30" name="Picture 29" descr="layout-2019-06-28-234307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76800" y="3505200"/>
            <a:ext cx="1219200" cy="2032000"/>
          </a:xfrm>
          <a:prstGeom prst="rect">
            <a:avLst/>
          </a:prstGeom>
        </p:spPr>
      </p:pic>
      <p:pic>
        <p:nvPicPr>
          <p:cNvPr id="33" name="Picture 32" descr="layout-2019-06-28-23432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34200" y="4191000"/>
            <a:ext cx="1447800" cy="24130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352800" y="3429000"/>
            <a:ext cx="30480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ayout-2019-06-28-2342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28800"/>
            <a:ext cx="2606040" cy="4343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05000" y="609600"/>
            <a:ext cx="230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Providing First Aid :</a:t>
            </a:r>
            <a:endParaRPr lang="en-US" b="1" u="sng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962400" y="37338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noseble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752600"/>
            <a:ext cx="2590800" cy="431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76400" y="762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up :</a:t>
            </a:r>
            <a:endParaRPr lang="en-US" dirty="0"/>
          </a:p>
        </p:txBody>
      </p:sp>
      <p:pic>
        <p:nvPicPr>
          <p:cNvPr id="4" name="Picture 3" descr="layout-2019-06-28-23425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2040" y="1295400"/>
            <a:ext cx="2880360" cy="48006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048000" y="1981200"/>
            <a:ext cx="1219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bm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28600"/>
            <a:ext cx="1920240" cy="3200400"/>
          </a:xfrm>
          <a:prstGeom prst="rect">
            <a:avLst/>
          </a:prstGeom>
        </p:spPr>
      </p:pic>
      <p:pic>
        <p:nvPicPr>
          <p:cNvPr id="20" name="Picture 19" descr="sy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219200"/>
            <a:ext cx="1905000" cy="3175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048000" y="2667000"/>
            <a:ext cx="3810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dd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3683000"/>
            <a:ext cx="1905000" cy="317500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rot="16200000" flipH="1">
            <a:off x="2895600" y="3200400"/>
            <a:ext cx="16002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d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762000"/>
            <a:ext cx="2971800" cy="4953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581400" y="1752600"/>
            <a:ext cx="1828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n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685800"/>
            <a:ext cx="3048000" cy="5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ustom 2">
      <a:dk1>
        <a:sysClr val="windowText" lastClr="000000"/>
      </a:dk1>
      <a:lt1>
        <a:sysClr val="window" lastClr="FFFFFF"/>
      </a:lt1>
      <a:dk2>
        <a:srgbClr val="4F271C"/>
      </a:dk2>
      <a:lt2>
        <a:srgbClr val="B40000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361</TotalTime>
  <Words>239</Words>
  <Application>Microsoft Office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Solstice</vt:lpstr>
      <vt:lpstr>Slide 1</vt:lpstr>
      <vt:lpstr>Slide 2</vt:lpstr>
      <vt:lpstr>Objectives :</vt:lpstr>
      <vt:lpstr>Methodology:</vt:lpstr>
      <vt:lpstr>Slide 5</vt:lpstr>
      <vt:lpstr>Design and Implementation</vt:lpstr>
      <vt:lpstr>Slide 7</vt:lpstr>
      <vt:lpstr>Slide 8</vt:lpstr>
      <vt:lpstr>Slide 9</vt:lpstr>
      <vt:lpstr>Slide 10</vt:lpstr>
      <vt:lpstr>Limitations :</vt:lpstr>
      <vt:lpstr>Future plan: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</dc:title>
  <dc:creator>user</dc:creator>
  <cp:lastModifiedBy>user</cp:lastModifiedBy>
  <cp:revision>61</cp:revision>
  <dcterms:created xsi:type="dcterms:W3CDTF">2006-08-16T00:00:00Z</dcterms:created>
  <dcterms:modified xsi:type="dcterms:W3CDTF">2020-02-21T20:57:44Z</dcterms:modified>
</cp:coreProperties>
</file>