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65" r:id="rId6"/>
    <p:sldId id="261" r:id="rId7"/>
    <p:sldId id="259" r:id="rId8"/>
    <p:sldId id="262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304800"/>
            <a:ext cx="7467600" cy="152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8288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An  arcade game  released in 1980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76022" y="2590800"/>
            <a:ext cx="3105978" cy="2209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2438400"/>
            <a:ext cx="426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presetation</a:t>
            </a:r>
            <a:r>
              <a:rPr lang="en-US" dirty="0" smtClean="0"/>
              <a:t> on Pac-Man by  :-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Name : </a:t>
            </a:r>
            <a:r>
              <a:rPr lang="en-US" dirty="0" err="1"/>
              <a:t>Azrin</a:t>
            </a:r>
            <a:r>
              <a:rPr lang="en-US" dirty="0"/>
              <a:t> </a:t>
            </a:r>
            <a:r>
              <a:rPr lang="en-US" dirty="0" err="1"/>
              <a:t>Nahar</a:t>
            </a:r>
            <a:r>
              <a:rPr lang="en-US" dirty="0"/>
              <a:t> </a:t>
            </a:r>
            <a:r>
              <a:rPr lang="en-US" dirty="0" smtClean="0"/>
              <a:t>Anika.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ID : </a:t>
            </a:r>
            <a:r>
              <a:rPr lang="en-US" dirty="0" smtClean="0"/>
              <a:t>15162103308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Intake </a:t>
            </a:r>
            <a:r>
              <a:rPr lang="en-US" dirty="0" smtClean="0">
                <a:solidFill>
                  <a:srgbClr val="002060"/>
                </a:solidFill>
              </a:rPr>
              <a:t>: </a:t>
            </a:r>
            <a:r>
              <a:rPr lang="en-US" dirty="0" smtClean="0"/>
              <a:t>32</a:t>
            </a:r>
            <a:r>
              <a:rPr lang="en-US" dirty="0" smtClean="0">
                <a:solidFill>
                  <a:srgbClr val="002060"/>
                </a:solidFill>
              </a:rPr>
              <a:t> Sec: </a:t>
            </a:r>
            <a:r>
              <a:rPr lang="en-US" dirty="0" smtClean="0"/>
              <a:t>7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76022" y="52578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By Dept. of CSE of Bangladesh University of Business &amp; Technology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4990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590800"/>
            <a:ext cx="79248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70C0"/>
                </a:solidFill>
              </a:rPr>
              <a:t>          Thank You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4494074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smtClean="0"/>
              <a:t>References:</a:t>
            </a:r>
            <a:endParaRPr lang="en-US" dirty="0"/>
          </a:p>
          <a:p>
            <a:r>
              <a:rPr lang="en-US" dirty="0"/>
              <a:t>1.http://</a:t>
            </a:r>
            <a:r>
              <a:rPr lang="en-US" dirty="0" smtClean="0"/>
              <a:t>www.wikipedia.com</a:t>
            </a:r>
            <a:endParaRPr lang="en-US" dirty="0"/>
          </a:p>
          <a:p>
            <a:r>
              <a:rPr lang="en-US" dirty="0" smtClean="0"/>
              <a:t>2.http</a:t>
            </a:r>
            <a:r>
              <a:rPr lang="en-US" dirty="0"/>
              <a:t>://</a:t>
            </a:r>
            <a:r>
              <a:rPr lang="en-US" dirty="0" smtClean="0"/>
              <a:t>www.cplus.com</a:t>
            </a:r>
            <a:endParaRPr lang="en-US" dirty="0"/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06463"/>
            <a:ext cx="7924800" cy="2880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7" name="Picture 3" descr="C:\Program Files (x86)\Microsoft Office\MEDIA\CAGCAT10\j008854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1" y="2311146"/>
            <a:ext cx="7924800" cy="2796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xmlns="" val="319067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38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70C0"/>
                </a:solidFill>
              </a:rPr>
              <a:t>Introduction : </a:t>
            </a:r>
          </a:p>
          <a:p>
            <a:r>
              <a:rPr lang="en-US" sz="2000" dirty="0" smtClean="0"/>
              <a:t>In this game the player controls  </a:t>
            </a:r>
            <a:r>
              <a:rPr lang="en-US" sz="2000" b="1" dirty="0" smtClean="0">
                <a:solidFill>
                  <a:srgbClr val="FFC000"/>
                </a:solidFill>
              </a:rPr>
              <a:t>Pac-Man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smtClean="0"/>
              <a:t>through a maze , eating food or dots. When all dots are eaten ,Pac-Man is taken to the next stage. There will be four </a:t>
            </a:r>
            <a:r>
              <a:rPr lang="en-US" sz="2000" dirty="0" err="1" smtClean="0"/>
              <a:t>enemeis</a:t>
            </a:r>
            <a:r>
              <a:rPr lang="en-US" sz="2000" dirty="0" smtClean="0"/>
              <a:t> of Pac-man roaming in </a:t>
            </a:r>
            <a:r>
              <a:rPr lang="en-US" sz="2000" dirty="0" err="1" smtClean="0"/>
              <a:t>th</a:t>
            </a:r>
            <a:r>
              <a:rPr lang="en-US" sz="2000" dirty="0" smtClean="0"/>
              <a:t> maze , trying to catch  Pac-man. When enemy and Pac-Man in a same tile ,he considered to have collided with that  ghost. When all lives have been </a:t>
            </a:r>
            <a:r>
              <a:rPr lang="en-US" sz="2000" dirty="0" err="1" smtClean="0"/>
              <a:t>lost,the</a:t>
            </a:r>
            <a:r>
              <a:rPr lang="en-US" sz="2000" dirty="0" smtClean="0"/>
              <a:t> game ends.</a:t>
            </a:r>
          </a:p>
          <a:p>
            <a:r>
              <a:rPr lang="en-US" sz="2000" dirty="0" smtClean="0"/>
              <a:t>Pac-Man is an arcade game developed by </a:t>
            </a:r>
            <a:r>
              <a:rPr lang="en-US" sz="2000" dirty="0" smtClean="0">
                <a:solidFill>
                  <a:srgbClr val="002060"/>
                </a:solidFill>
              </a:rPr>
              <a:t>Namco </a:t>
            </a:r>
            <a:r>
              <a:rPr lang="en-US" sz="2000" dirty="0" smtClean="0"/>
              <a:t>and first released in </a:t>
            </a:r>
            <a:r>
              <a:rPr lang="en-US" sz="2000" dirty="0" smtClean="0">
                <a:solidFill>
                  <a:srgbClr val="002060"/>
                </a:solidFill>
              </a:rPr>
              <a:t>Japan </a:t>
            </a:r>
            <a:r>
              <a:rPr lang="en-US" sz="2000" dirty="0" smtClean="0"/>
              <a:t>in May 1980. It was created by  Japanese video game designer   </a:t>
            </a:r>
            <a:r>
              <a:rPr lang="en-US" sz="2000" dirty="0" smtClean="0">
                <a:solidFill>
                  <a:srgbClr val="002060"/>
                </a:solidFill>
              </a:rPr>
              <a:t>Toru Iwatani. </a:t>
            </a:r>
            <a:r>
              <a:rPr lang="en-US" sz="2000" dirty="0" smtClean="0"/>
              <a:t>This game is widely popular from its original release to the present day. This game is an icon of 1980s popular culture.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0200" y="4191000"/>
            <a:ext cx="60198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8904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5123" y="653589"/>
            <a:ext cx="8229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Description of our game : </a:t>
            </a:r>
          </a:p>
          <a:p>
            <a:r>
              <a:rPr lang="en-US" sz="2400" dirty="0" smtClean="0"/>
              <a:t>Our game is simplified from the actual game to  lessen  some complexity.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 There will be a maze.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Pac-man or the hero of the game will be at the last row. The player will control the Pac-Man.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ghost or enemy of the game will be at the first row. There will be only one ghost. The enemy will try to catch Pac-man.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foods will appear randomly as dots (‘.’).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There is a point for each food Pac-man eats..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If the ghost catches Pac-Man the game is over.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final score will be  shown  on the output screen.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There is only one stage in our game.</a:t>
            </a:r>
          </a:p>
        </p:txBody>
      </p:sp>
    </p:spTree>
    <p:extLst>
      <p:ext uri="{BB962C8B-B14F-4D97-AF65-F5344CB8AC3E}">
        <p14:creationId xmlns:p14="http://schemas.microsoft.com/office/powerpoint/2010/main" xmlns="" val="2661591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1295400"/>
            <a:ext cx="7120950" cy="50504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9600" y="6858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How to Play :  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4924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8305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How it works : </a:t>
            </a:r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800" dirty="0" smtClean="0"/>
              <a:t>When </a:t>
            </a:r>
            <a:r>
              <a:rPr lang="en-US" sz="2800" dirty="0"/>
              <a:t>user presses an arrow key then the cursor is moved to that position. If there is a dot in that position then  1 point is added. Then the position of Pac-man and position of enemy is sent to the </a:t>
            </a:r>
            <a:r>
              <a:rPr lang="en-US" sz="2800" dirty="0" err="1"/>
              <a:t>findpath</a:t>
            </a:r>
            <a:r>
              <a:rPr lang="en-US" sz="2800" dirty="0"/>
              <a:t> function where enemy finds the shortest path to catch </a:t>
            </a:r>
            <a:r>
              <a:rPr lang="en-US" sz="2800" dirty="0" err="1"/>
              <a:t>pac</a:t>
            </a:r>
            <a:r>
              <a:rPr lang="en-US" sz="2800" dirty="0"/>
              <a:t>-man. If enemy succeed to occupy the same </a:t>
            </a:r>
            <a:r>
              <a:rPr lang="en-US" sz="2800" dirty="0" err="1"/>
              <a:t>positon</a:t>
            </a:r>
            <a:r>
              <a:rPr lang="en-US" sz="2800" dirty="0"/>
              <a:t>  as </a:t>
            </a:r>
            <a:r>
              <a:rPr lang="en-US" sz="2800" dirty="0" err="1"/>
              <a:t>pac</a:t>
            </a:r>
            <a:r>
              <a:rPr lang="en-US" sz="2800" dirty="0"/>
              <a:t>-man the game is over. User loses and final score is shown.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420971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381000"/>
            <a:ext cx="4734586" cy="34104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1000" y="361322"/>
            <a:ext cx="4372777" cy="55729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389801"/>
            <a:ext cx="3315163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19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873064"/>
            <a:ext cx="6248399" cy="454615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359236" y="1981200"/>
            <a:ext cx="609600" cy="3048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67908" y="3886201"/>
            <a:ext cx="609600" cy="457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67200" y="4513384"/>
            <a:ext cx="609600" cy="43961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5405361"/>
            <a:ext cx="6248399" cy="1038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457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Screenshots of the game :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9099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580746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457200"/>
            <a:ext cx="83058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Game benefits 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This game is a great source of entertainment</a:t>
            </a:r>
          </a:p>
          <a:p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This game helps to improve concentration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This game helps to  increase decision making speed.</a:t>
            </a:r>
          </a:p>
          <a:p>
            <a:endParaRPr lang="en-US" sz="2000" dirty="0" smtClean="0"/>
          </a:p>
          <a:p>
            <a:r>
              <a:rPr lang="en-US" sz="2800" b="1" dirty="0" smtClean="0">
                <a:solidFill>
                  <a:srgbClr val="FF0000"/>
                </a:solidFill>
              </a:rPr>
              <a:t>Limitations :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There is no graphical interface in our game.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No sound effect used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Our game is  simplified from the actual version of this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1359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</a:rPr>
              <a:t>Future scope 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411307"/>
            <a:ext cx="7391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Our aim is to make a good graphical interface for our game</a:t>
            </a:r>
          </a:p>
          <a:p>
            <a:endParaRPr lang="en-US" sz="24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Make good and original sound effect for this game</a:t>
            </a:r>
          </a:p>
          <a:p>
            <a:endParaRPr lang="en-US" sz="24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Add some new and interesting storyline to our game</a:t>
            </a:r>
          </a:p>
          <a:p>
            <a:endParaRPr lang="en-US" sz="24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We want to make better animation according  to a new storyline for our game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952057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1190</TotalTime>
  <Words>492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52</cp:revision>
  <dcterms:created xsi:type="dcterms:W3CDTF">2006-08-16T00:00:00Z</dcterms:created>
  <dcterms:modified xsi:type="dcterms:W3CDTF">2020-02-21T19:56:51Z</dcterms:modified>
</cp:coreProperties>
</file>