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267" r:id="rId2"/>
    <p:sldId id="272" r:id="rId3"/>
    <p:sldId id="297" r:id="rId4"/>
    <p:sldId id="291" r:id="rId5"/>
    <p:sldId id="257" r:id="rId6"/>
    <p:sldId id="276" r:id="rId7"/>
    <p:sldId id="277" r:id="rId8"/>
    <p:sldId id="280" r:id="rId9"/>
    <p:sldId id="293" r:id="rId10"/>
    <p:sldId id="294" r:id="rId11"/>
    <p:sldId id="298" r:id="rId12"/>
    <p:sldId id="299" r:id="rId13"/>
    <p:sldId id="296" r:id="rId14"/>
    <p:sldId id="285" r:id="rId15"/>
    <p:sldId id="292" r:id="rId16"/>
    <p:sldId id="273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8FD0D-EABD-47A2-A2FC-DA48D33BAEE7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CEBF30C-BE09-4898-B9C4-56ED97EF93E1}">
      <dgm:prSet phldrT="[Text]" custT="1"/>
      <dgm:spPr/>
      <dgm:t>
        <a:bodyPr/>
        <a:lstStyle/>
        <a:p>
          <a:r>
            <a:rPr lang="bn-BD" sz="1800" b="1" dirty="0"/>
            <a:t>Introduction</a:t>
          </a:r>
          <a:endParaRPr lang="en-US" sz="1800" b="1" dirty="0"/>
        </a:p>
      </dgm:t>
    </dgm:pt>
    <dgm:pt modelId="{B3830229-05C6-47BA-B141-7A5970F555A6}" type="parTrans" cxnId="{81FF8AC5-CD0F-40DA-A25E-01F834E02143}">
      <dgm:prSet/>
      <dgm:spPr/>
      <dgm:t>
        <a:bodyPr/>
        <a:lstStyle/>
        <a:p>
          <a:endParaRPr lang="en-US" sz="1800" b="1"/>
        </a:p>
      </dgm:t>
    </dgm:pt>
    <dgm:pt modelId="{84E5169B-A0C7-437B-BF3A-8EADEED78AD2}" type="sibTrans" cxnId="{81FF8AC5-CD0F-40DA-A25E-01F834E02143}">
      <dgm:prSet/>
      <dgm:spPr/>
      <dgm:t>
        <a:bodyPr/>
        <a:lstStyle/>
        <a:p>
          <a:endParaRPr lang="en-US" sz="1800" b="1"/>
        </a:p>
      </dgm:t>
    </dgm:pt>
    <dgm:pt modelId="{725CA558-CE2D-4407-A6D2-803C27BF9404}">
      <dgm:prSet phldrT="[Text]" custT="1"/>
      <dgm:spPr/>
      <dgm:t>
        <a:bodyPr/>
        <a:lstStyle/>
        <a:p>
          <a:r>
            <a:rPr lang="en-US" sz="1800" b="1" dirty="0"/>
            <a:t>Objectives</a:t>
          </a:r>
        </a:p>
      </dgm:t>
    </dgm:pt>
    <dgm:pt modelId="{2F298F3E-70CE-4AA2-8AD0-57ACD6034D0A}" type="parTrans" cxnId="{1E5BB23C-5DE5-4563-9E40-B2600BC3860B}">
      <dgm:prSet/>
      <dgm:spPr/>
      <dgm:t>
        <a:bodyPr/>
        <a:lstStyle/>
        <a:p>
          <a:endParaRPr lang="en-US" sz="1800" b="1"/>
        </a:p>
      </dgm:t>
    </dgm:pt>
    <dgm:pt modelId="{9AFF424E-B85F-49BF-8DC9-3F5AD96DEA64}" type="sibTrans" cxnId="{1E5BB23C-5DE5-4563-9E40-B2600BC3860B}">
      <dgm:prSet/>
      <dgm:spPr/>
      <dgm:t>
        <a:bodyPr/>
        <a:lstStyle/>
        <a:p>
          <a:endParaRPr lang="en-US" sz="1800" b="1"/>
        </a:p>
      </dgm:t>
    </dgm:pt>
    <dgm:pt modelId="{8015992E-FDA1-4A29-B539-45BA507B2F9F}">
      <dgm:prSet phldrT="[Text]" custT="1"/>
      <dgm:spPr/>
      <dgm:t>
        <a:bodyPr/>
        <a:lstStyle/>
        <a:p>
          <a:r>
            <a:rPr lang="en-US" sz="1800" b="1" dirty="0"/>
            <a:t>Background Analysis and Related Systems Study</a:t>
          </a:r>
        </a:p>
      </dgm:t>
    </dgm:pt>
    <dgm:pt modelId="{ED1C0840-E64D-4373-868A-6F288D9676DC}" type="parTrans" cxnId="{9E45C5ED-CE8D-48EE-88D7-E9C1C617A0F5}">
      <dgm:prSet/>
      <dgm:spPr/>
      <dgm:t>
        <a:bodyPr/>
        <a:lstStyle/>
        <a:p>
          <a:endParaRPr lang="en-US" sz="1800" b="1"/>
        </a:p>
      </dgm:t>
    </dgm:pt>
    <dgm:pt modelId="{D231C167-667F-4CF5-9884-483A35045E23}" type="sibTrans" cxnId="{9E45C5ED-CE8D-48EE-88D7-E9C1C617A0F5}">
      <dgm:prSet/>
      <dgm:spPr/>
      <dgm:t>
        <a:bodyPr/>
        <a:lstStyle/>
        <a:p>
          <a:endParaRPr lang="en-US" sz="1800" b="1"/>
        </a:p>
      </dgm:t>
    </dgm:pt>
    <dgm:pt modelId="{3BA93354-6BE4-484D-8B4D-C2FE54D1390B}">
      <dgm:prSet phldrT="[Text]" custT="1"/>
      <dgm:spPr/>
      <dgm:t>
        <a:bodyPr/>
        <a:lstStyle/>
        <a:p>
          <a:r>
            <a:rPr lang="en-US" sz="1800" b="1" dirty="0"/>
            <a:t>Configuration and System Requirements</a:t>
          </a:r>
        </a:p>
      </dgm:t>
    </dgm:pt>
    <dgm:pt modelId="{2B16E105-B7C2-4098-96F3-0F44242F083A}" type="parTrans" cxnId="{FC51A513-B265-463F-8C5F-2B513BA4C605}">
      <dgm:prSet/>
      <dgm:spPr/>
      <dgm:t>
        <a:bodyPr/>
        <a:lstStyle/>
        <a:p>
          <a:endParaRPr lang="en-US" sz="1800" b="1"/>
        </a:p>
      </dgm:t>
    </dgm:pt>
    <dgm:pt modelId="{7D66AEA9-E8B0-4A25-8C97-B765CC1AF6FB}" type="sibTrans" cxnId="{FC51A513-B265-463F-8C5F-2B513BA4C605}">
      <dgm:prSet/>
      <dgm:spPr/>
      <dgm:t>
        <a:bodyPr/>
        <a:lstStyle/>
        <a:p>
          <a:endParaRPr lang="en-US" sz="1800" b="1"/>
        </a:p>
      </dgm:t>
    </dgm:pt>
    <dgm:pt modelId="{77525775-C1C2-4583-A41C-7C7170DB049F}">
      <dgm:prSet phldrT="[Text]" custT="1"/>
      <dgm:spPr/>
      <dgm:t>
        <a:bodyPr/>
        <a:lstStyle/>
        <a:p>
          <a:r>
            <a:rPr lang="en-US" sz="1800" b="1" dirty="0"/>
            <a:t>Using the System</a:t>
          </a:r>
        </a:p>
      </dgm:t>
    </dgm:pt>
    <dgm:pt modelId="{0F546E07-0510-4387-AB63-BAD9E982A76B}" type="parTrans" cxnId="{65E4085D-38EB-4F34-BD8B-C4843C863BF7}">
      <dgm:prSet/>
      <dgm:spPr/>
      <dgm:t>
        <a:bodyPr/>
        <a:lstStyle/>
        <a:p>
          <a:endParaRPr lang="en-US" sz="1800" b="1"/>
        </a:p>
      </dgm:t>
    </dgm:pt>
    <dgm:pt modelId="{A6ACF2F3-3DD8-4E8A-B9B0-A2B5757FC11F}" type="sibTrans" cxnId="{65E4085D-38EB-4F34-BD8B-C4843C863BF7}">
      <dgm:prSet/>
      <dgm:spPr/>
      <dgm:t>
        <a:bodyPr/>
        <a:lstStyle/>
        <a:p>
          <a:endParaRPr lang="en-US" sz="1800" b="1"/>
        </a:p>
      </dgm:t>
    </dgm:pt>
    <dgm:pt modelId="{29F42B36-6494-49CC-901C-4219F7E06B1A}">
      <dgm:prSet phldrT="[Text]" custT="1"/>
      <dgm:spPr/>
      <dgm:t>
        <a:bodyPr/>
        <a:lstStyle/>
        <a:p>
          <a:r>
            <a:rPr lang="en-US" sz="1800" b="1" dirty="0"/>
            <a:t>Conclusion </a:t>
          </a:r>
        </a:p>
      </dgm:t>
    </dgm:pt>
    <dgm:pt modelId="{5AB511DE-DD61-4E56-9EC1-78CEC80C7B63}" type="parTrans" cxnId="{E07822EE-7E60-4589-866F-5EE6CD88E42F}">
      <dgm:prSet/>
      <dgm:spPr/>
      <dgm:t>
        <a:bodyPr/>
        <a:lstStyle/>
        <a:p>
          <a:endParaRPr lang="en-US" sz="1800" b="1"/>
        </a:p>
      </dgm:t>
    </dgm:pt>
    <dgm:pt modelId="{A9D6F58A-1526-4663-ACC6-E67CC0C09CCB}" type="sibTrans" cxnId="{E07822EE-7E60-4589-866F-5EE6CD88E42F}">
      <dgm:prSet/>
      <dgm:spPr/>
      <dgm:t>
        <a:bodyPr/>
        <a:lstStyle/>
        <a:p>
          <a:endParaRPr lang="en-US" sz="1800" b="1"/>
        </a:p>
      </dgm:t>
    </dgm:pt>
    <dgm:pt modelId="{E34082F2-2C0F-4BF9-B8C5-3C37458CFA7F}">
      <dgm:prSet phldrT="[Text]" custT="1"/>
      <dgm:spPr/>
      <dgm:t>
        <a:bodyPr/>
        <a:lstStyle/>
        <a:p>
          <a:r>
            <a:rPr lang="bn-BD" sz="1800" b="1" dirty="0"/>
            <a:t>References</a:t>
          </a:r>
          <a:endParaRPr lang="en-US" sz="1800" b="1" dirty="0"/>
        </a:p>
      </dgm:t>
    </dgm:pt>
    <dgm:pt modelId="{E34C8007-45A5-4D93-86AF-D64E31D1F1E2}" type="parTrans" cxnId="{BFCD4C94-9D5D-41B3-98C9-8775542DE427}">
      <dgm:prSet/>
      <dgm:spPr/>
      <dgm:t>
        <a:bodyPr/>
        <a:lstStyle/>
        <a:p>
          <a:endParaRPr lang="en-US" sz="1800" b="1"/>
        </a:p>
      </dgm:t>
    </dgm:pt>
    <dgm:pt modelId="{40E049CC-9002-41C3-B28A-B1812CBE254E}" type="sibTrans" cxnId="{BFCD4C94-9D5D-41B3-98C9-8775542DE427}">
      <dgm:prSet/>
      <dgm:spPr/>
      <dgm:t>
        <a:bodyPr/>
        <a:lstStyle/>
        <a:p>
          <a:endParaRPr lang="en-US" sz="1800" b="1"/>
        </a:p>
      </dgm:t>
    </dgm:pt>
    <dgm:pt modelId="{FDA07FF8-44B1-4785-B9C3-24A9E14C3EAF}">
      <dgm:prSet phldrT="[Text]"/>
      <dgm:spPr/>
      <dgm:t>
        <a:bodyPr/>
        <a:lstStyle/>
        <a:p>
          <a:endParaRPr lang="en-US" sz="1800" b="1"/>
        </a:p>
      </dgm:t>
    </dgm:pt>
    <dgm:pt modelId="{30B3ADF0-F864-4192-9232-5F07AC2E4D90}" type="parTrans" cxnId="{80A65DD2-64D2-4B5E-A79D-BDC6F9C5D842}">
      <dgm:prSet/>
      <dgm:spPr/>
      <dgm:t>
        <a:bodyPr/>
        <a:lstStyle/>
        <a:p>
          <a:endParaRPr lang="en-US" sz="1800" b="1"/>
        </a:p>
      </dgm:t>
    </dgm:pt>
    <dgm:pt modelId="{863D9FEF-6D0B-422E-907B-BFA5D185804B}" type="sibTrans" cxnId="{80A65DD2-64D2-4B5E-A79D-BDC6F9C5D842}">
      <dgm:prSet/>
      <dgm:spPr/>
      <dgm:t>
        <a:bodyPr/>
        <a:lstStyle/>
        <a:p>
          <a:endParaRPr lang="en-US" sz="1800" b="1"/>
        </a:p>
      </dgm:t>
    </dgm:pt>
    <dgm:pt modelId="{B5932DAE-65BC-4D8D-8CEF-87D7F887094C}">
      <dgm:prSet phldrT="[Text]"/>
      <dgm:spPr/>
      <dgm:t>
        <a:bodyPr/>
        <a:lstStyle/>
        <a:p>
          <a:endParaRPr lang="en-US" sz="1800" b="1"/>
        </a:p>
      </dgm:t>
    </dgm:pt>
    <dgm:pt modelId="{0A3B4E61-9034-45ED-8506-196DA673329F}" type="parTrans" cxnId="{E52B6903-266F-4726-AACC-07A93BAE0A72}">
      <dgm:prSet/>
      <dgm:spPr/>
      <dgm:t>
        <a:bodyPr/>
        <a:lstStyle/>
        <a:p>
          <a:endParaRPr lang="en-US" sz="1800" b="1"/>
        </a:p>
      </dgm:t>
    </dgm:pt>
    <dgm:pt modelId="{085C6755-2E5E-471F-9A46-621076A12DD8}" type="sibTrans" cxnId="{E52B6903-266F-4726-AACC-07A93BAE0A72}">
      <dgm:prSet/>
      <dgm:spPr/>
      <dgm:t>
        <a:bodyPr/>
        <a:lstStyle/>
        <a:p>
          <a:endParaRPr lang="en-US" sz="1800" b="1"/>
        </a:p>
      </dgm:t>
    </dgm:pt>
    <dgm:pt modelId="{19EE3B88-2B95-4E00-9BE6-E03B6D94D0DB}">
      <dgm:prSet phldrT="[Text]"/>
      <dgm:spPr/>
      <dgm:t>
        <a:bodyPr/>
        <a:lstStyle/>
        <a:p>
          <a:endParaRPr lang="en-US" sz="1800" b="1"/>
        </a:p>
      </dgm:t>
    </dgm:pt>
    <dgm:pt modelId="{19EF0E65-5104-46C3-9313-6E6BC6C67418}" type="parTrans" cxnId="{F96A2B82-9474-4BE7-B695-0CFAE7294E53}">
      <dgm:prSet/>
      <dgm:spPr/>
      <dgm:t>
        <a:bodyPr/>
        <a:lstStyle/>
        <a:p>
          <a:endParaRPr lang="en-US" sz="1800" b="1"/>
        </a:p>
      </dgm:t>
    </dgm:pt>
    <dgm:pt modelId="{5216728E-1101-4C56-A2BB-673C2A962AF0}" type="sibTrans" cxnId="{F96A2B82-9474-4BE7-B695-0CFAE7294E53}">
      <dgm:prSet/>
      <dgm:spPr/>
      <dgm:t>
        <a:bodyPr/>
        <a:lstStyle/>
        <a:p>
          <a:endParaRPr lang="en-US" sz="1800" b="1"/>
        </a:p>
      </dgm:t>
    </dgm:pt>
    <dgm:pt modelId="{24DB9C0F-B27B-46AE-80D7-EF7C165DFC84}">
      <dgm:prSet phldrT="[Text]"/>
      <dgm:spPr/>
      <dgm:t>
        <a:bodyPr/>
        <a:lstStyle/>
        <a:p>
          <a:endParaRPr lang="en-US" sz="1800" b="1" dirty="0"/>
        </a:p>
      </dgm:t>
    </dgm:pt>
    <dgm:pt modelId="{D8CB4599-E36F-4BE3-B63E-8F3E612CB78F}" type="parTrans" cxnId="{727FA32E-57CF-472F-8355-D4E3ED35050B}">
      <dgm:prSet/>
      <dgm:spPr/>
      <dgm:t>
        <a:bodyPr/>
        <a:lstStyle/>
        <a:p>
          <a:endParaRPr lang="en-US" sz="1800" b="1"/>
        </a:p>
      </dgm:t>
    </dgm:pt>
    <dgm:pt modelId="{4852AE6F-2B83-4C0F-AD83-4B57CE4EE933}" type="sibTrans" cxnId="{727FA32E-57CF-472F-8355-D4E3ED35050B}">
      <dgm:prSet/>
      <dgm:spPr/>
      <dgm:t>
        <a:bodyPr/>
        <a:lstStyle/>
        <a:p>
          <a:endParaRPr lang="en-US" sz="1800" b="1"/>
        </a:p>
      </dgm:t>
    </dgm:pt>
    <dgm:pt modelId="{13ACCFC9-9BC5-455F-823A-CC8CBB119171}" type="pres">
      <dgm:prSet presAssocID="{54A8FD0D-EABD-47A2-A2FC-DA48D33BAEE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37713D8-671B-43A9-8F01-8FF51651478D}" type="pres">
      <dgm:prSet presAssocID="{54A8FD0D-EABD-47A2-A2FC-DA48D33BAEE7}" presName="Name1" presStyleCnt="0"/>
      <dgm:spPr/>
    </dgm:pt>
    <dgm:pt modelId="{B7E8B4D0-E60E-4F03-AF3C-7C7209BC5126}" type="pres">
      <dgm:prSet presAssocID="{54A8FD0D-EABD-47A2-A2FC-DA48D33BAEE7}" presName="cycle" presStyleCnt="0"/>
      <dgm:spPr/>
    </dgm:pt>
    <dgm:pt modelId="{7572BC58-34DB-4DF0-94AB-645EDAA41610}" type="pres">
      <dgm:prSet presAssocID="{54A8FD0D-EABD-47A2-A2FC-DA48D33BAEE7}" presName="srcNode" presStyleLbl="node1" presStyleIdx="0" presStyleCnt="7"/>
      <dgm:spPr/>
    </dgm:pt>
    <dgm:pt modelId="{7E3AB499-EC45-4843-9FDC-C9D099104EF4}" type="pres">
      <dgm:prSet presAssocID="{54A8FD0D-EABD-47A2-A2FC-DA48D33BAEE7}" presName="conn" presStyleLbl="parChTrans1D2" presStyleIdx="0" presStyleCnt="1"/>
      <dgm:spPr/>
      <dgm:t>
        <a:bodyPr/>
        <a:lstStyle/>
        <a:p>
          <a:endParaRPr lang="en-US"/>
        </a:p>
      </dgm:t>
    </dgm:pt>
    <dgm:pt modelId="{69415373-3AC9-419F-BCC3-BC9408BFD09C}" type="pres">
      <dgm:prSet presAssocID="{54A8FD0D-EABD-47A2-A2FC-DA48D33BAEE7}" presName="extraNode" presStyleLbl="node1" presStyleIdx="0" presStyleCnt="7"/>
      <dgm:spPr/>
    </dgm:pt>
    <dgm:pt modelId="{3EEE1AF7-ED33-45D9-9ACA-18C9CE565AD4}" type="pres">
      <dgm:prSet presAssocID="{54A8FD0D-EABD-47A2-A2FC-DA48D33BAEE7}" presName="dstNode" presStyleLbl="node1" presStyleIdx="0" presStyleCnt="7"/>
      <dgm:spPr/>
    </dgm:pt>
    <dgm:pt modelId="{9EFBE7CA-DD2C-4E96-B5AB-96B9E0BED6FE}" type="pres">
      <dgm:prSet presAssocID="{ACEBF30C-BE09-4898-B9C4-56ED97EF93E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81A8F-C59A-43FE-A599-09BE6ED8D4CA}" type="pres">
      <dgm:prSet presAssocID="{ACEBF30C-BE09-4898-B9C4-56ED97EF93E1}" presName="accent_1" presStyleCnt="0"/>
      <dgm:spPr/>
    </dgm:pt>
    <dgm:pt modelId="{A619210D-CDFD-40A5-8753-E42A32BD545D}" type="pres">
      <dgm:prSet presAssocID="{ACEBF30C-BE09-4898-B9C4-56ED97EF93E1}" presName="accentRepeatNode" presStyleLbl="solidFgAcc1" presStyleIdx="0" presStyleCnt="7"/>
      <dgm:spPr>
        <a:prstGeom prst="ellipse">
          <a:avLst/>
        </a:prstGeom>
      </dgm:spPr>
    </dgm:pt>
    <dgm:pt modelId="{E1192D72-D370-4AC0-8685-B602785322A5}" type="pres">
      <dgm:prSet presAssocID="{725CA558-CE2D-4407-A6D2-803C27BF940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CB4C4-E912-4BDD-BF3E-4A50BB0FB14E}" type="pres">
      <dgm:prSet presAssocID="{725CA558-CE2D-4407-A6D2-803C27BF9404}" presName="accent_2" presStyleCnt="0"/>
      <dgm:spPr/>
    </dgm:pt>
    <dgm:pt modelId="{B92F7909-3657-4A05-B6D0-20CBA9F79328}" type="pres">
      <dgm:prSet presAssocID="{725CA558-CE2D-4407-A6D2-803C27BF9404}" presName="accentRepeatNode" presStyleLbl="solidFgAcc1" presStyleIdx="1" presStyleCnt="7"/>
      <dgm:spPr>
        <a:prstGeom prst="ellipse">
          <a:avLst/>
        </a:prstGeom>
      </dgm:spPr>
    </dgm:pt>
    <dgm:pt modelId="{940C4EB3-55B2-40DD-8B5B-8837D6B2E818}" type="pres">
      <dgm:prSet presAssocID="{8015992E-FDA1-4A29-B539-45BA507B2F9F}" presName="text_3" presStyleLbl="node1" presStyleIdx="2" presStyleCnt="7" custLinFactNeighborX="-354" custLinFactNeighborY="-129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6DDC4-FDF6-4970-9720-D3692999F377}" type="pres">
      <dgm:prSet presAssocID="{8015992E-FDA1-4A29-B539-45BA507B2F9F}" presName="accent_3" presStyleCnt="0"/>
      <dgm:spPr/>
    </dgm:pt>
    <dgm:pt modelId="{ADA7A1D8-979B-4E3F-A8BB-6B6F7765E7E3}" type="pres">
      <dgm:prSet presAssocID="{8015992E-FDA1-4A29-B539-45BA507B2F9F}" presName="accentRepeatNode" presStyleLbl="solidFgAcc1" presStyleIdx="2" presStyleCnt="7"/>
      <dgm:spPr>
        <a:prstGeom prst="ellipse">
          <a:avLst/>
        </a:prstGeom>
      </dgm:spPr>
    </dgm:pt>
    <dgm:pt modelId="{A67972AF-8C6C-4E69-B02D-5C1018C5C676}" type="pres">
      <dgm:prSet presAssocID="{3BA93354-6BE4-484D-8B4D-C2FE54D1390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FA11F-7AAE-4B0B-90CC-73ECDC9D97F1}" type="pres">
      <dgm:prSet presAssocID="{3BA93354-6BE4-484D-8B4D-C2FE54D1390B}" presName="accent_4" presStyleCnt="0"/>
      <dgm:spPr/>
    </dgm:pt>
    <dgm:pt modelId="{1CE290E0-9074-4C98-A31B-906EADCF358E}" type="pres">
      <dgm:prSet presAssocID="{3BA93354-6BE4-484D-8B4D-C2FE54D1390B}" presName="accentRepeatNode" presStyleLbl="solidFgAcc1" presStyleIdx="3" presStyleCnt="7"/>
      <dgm:spPr>
        <a:prstGeom prst="ellipse">
          <a:avLst/>
        </a:prstGeom>
      </dgm:spPr>
    </dgm:pt>
    <dgm:pt modelId="{DB817173-9BC4-4747-965F-4B23EB720C2F}" type="pres">
      <dgm:prSet presAssocID="{77525775-C1C2-4583-A41C-7C7170DB049F}" presName="text_5" presStyleLbl="node1" presStyleIdx="4" presStyleCnt="7" custLinFactNeighborX="1391" custLinFactNeighborY="-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D6CD9-12A2-4409-A929-70F49BCCEAB5}" type="pres">
      <dgm:prSet presAssocID="{77525775-C1C2-4583-A41C-7C7170DB049F}" presName="accent_5" presStyleCnt="0"/>
      <dgm:spPr/>
    </dgm:pt>
    <dgm:pt modelId="{7519BA8D-1965-4831-A45A-47947506D94C}" type="pres">
      <dgm:prSet presAssocID="{77525775-C1C2-4583-A41C-7C7170DB049F}" presName="accentRepeatNode" presStyleLbl="solidFgAcc1" presStyleIdx="4" presStyleCnt="7"/>
      <dgm:spPr>
        <a:prstGeom prst="ellipse">
          <a:avLst/>
        </a:prstGeom>
      </dgm:spPr>
    </dgm:pt>
    <dgm:pt modelId="{C92A8431-707E-4541-845D-3584D10B021F}" type="pres">
      <dgm:prSet presAssocID="{29F42B36-6494-49CC-901C-4219F7E06B1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202F8-E956-4126-9D2C-68F11610BC51}" type="pres">
      <dgm:prSet presAssocID="{29F42B36-6494-49CC-901C-4219F7E06B1A}" presName="accent_6" presStyleCnt="0"/>
      <dgm:spPr/>
    </dgm:pt>
    <dgm:pt modelId="{619F3D6A-0A25-48C8-B194-247423ACD546}" type="pres">
      <dgm:prSet presAssocID="{29F42B36-6494-49CC-901C-4219F7E06B1A}" presName="accentRepeatNode" presStyleLbl="solidFgAcc1" presStyleIdx="5" presStyleCnt="7"/>
      <dgm:spPr>
        <a:prstGeom prst="ellipse">
          <a:avLst/>
        </a:prstGeom>
      </dgm:spPr>
    </dgm:pt>
    <dgm:pt modelId="{A3381432-833F-4E5C-B7AB-2E3D426334F1}" type="pres">
      <dgm:prSet presAssocID="{E34082F2-2C0F-4BF9-B8C5-3C37458CFA7F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553AC-773C-4A88-B56B-689A62EBBAC1}" type="pres">
      <dgm:prSet presAssocID="{E34082F2-2C0F-4BF9-B8C5-3C37458CFA7F}" presName="accent_7" presStyleCnt="0"/>
      <dgm:spPr/>
    </dgm:pt>
    <dgm:pt modelId="{3C8EDACD-595C-4228-9773-78A85EFE8E7E}" type="pres">
      <dgm:prSet presAssocID="{E34082F2-2C0F-4BF9-B8C5-3C37458CFA7F}" presName="accentRepeatNode" presStyleLbl="solidFgAcc1" presStyleIdx="6" presStyleCnt="7"/>
      <dgm:spPr>
        <a:prstGeom prst="ellipse">
          <a:avLst/>
        </a:prstGeom>
      </dgm:spPr>
    </dgm:pt>
  </dgm:ptLst>
  <dgm:cxnLst>
    <dgm:cxn modelId="{E07822EE-7E60-4589-866F-5EE6CD88E42F}" srcId="{54A8FD0D-EABD-47A2-A2FC-DA48D33BAEE7}" destId="{29F42B36-6494-49CC-901C-4219F7E06B1A}" srcOrd="5" destOrd="0" parTransId="{5AB511DE-DD61-4E56-9EC1-78CEC80C7B63}" sibTransId="{A9D6F58A-1526-4663-ACC6-E67CC0C09CCB}"/>
    <dgm:cxn modelId="{E52B6903-266F-4726-AACC-07A93BAE0A72}" srcId="{54A8FD0D-EABD-47A2-A2FC-DA48D33BAEE7}" destId="{B5932DAE-65BC-4D8D-8CEF-87D7F887094C}" srcOrd="10" destOrd="0" parTransId="{0A3B4E61-9034-45ED-8506-196DA673329F}" sibTransId="{085C6755-2E5E-471F-9A46-621076A12DD8}"/>
    <dgm:cxn modelId="{1E5BB23C-5DE5-4563-9E40-B2600BC3860B}" srcId="{54A8FD0D-EABD-47A2-A2FC-DA48D33BAEE7}" destId="{725CA558-CE2D-4407-A6D2-803C27BF9404}" srcOrd="1" destOrd="0" parTransId="{2F298F3E-70CE-4AA2-8AD0-57ACD6034D0A}" sibTransId="{9AFF424E-B85F-49BF-8DC9-3F5AD96DEA64}"/>
    <dgm:cxn modelId="{F96A2B82-9474-4BE7-B695-0CFAE7294E53}" srcId="{54A8FD0D-EABD-47A2-A2FC-DA48D33BAEE7}" destId="{19EE3B88-2B95-4E00-9BE6-E03B6D94D0DB}" srcOrd="7" destOrd="0" parTransId="{19EF0E65-5104-46C3-9313-6E6BC6C67418}" sibTransId="{5216728E-1101-4C56-A2BB-673C2A962AF0}"/>
    <dgm:cxn modelId="{86D30B19-9E3A-436E-96E0-9A1E27CDAFAC}" type="presOf" srcId="{29F42B36-6494-49CC-901C-4219F7E06B1A}" destId="{C92A8431-707E-4541-845D-3584D10B021F}" srcOrd="0" destOrd="0" presId="urn:microsoft.com/office/officeart/2008/layout/VerticalCurvedList"/>
    <dgm:cxn modelId="{7C680709-036D-4592-9AD4-B7B2750B61DA}" type="presOf" srcId="{3BA93354-6BE4-484D-8B4D-C2FE54D1390B}" destId="{A67972AF-8C6C-4E69-B02D-5C1018C5C676}" srcOrd="0" destOrd="0" presId="urn:microsoft.com/office/officeart/2008/layout/VerticalCurvedList"/>
    <dgm:cxn modelId="{6C94898B-C1C6-4FF3-996C-317C947C946E}" type="presOf" srcId="{84E5169B-A0C7-437B-BF3A-8EADEED78AD2}" destId="{7E3AB499-EC45-4843-9FDC-C9D099104EF4}" srcOrd="0" destOrd="0" presId="urn:microsoft.com/office/officeart/2008/layout/VerticalCurvedList"/>
    <dgm:cxn modelId="{9E45C5ED-CE8D-48EE-88D7-E9C1C617A0F5}" srcId="{54A8FD0D-EABD-47A2-A2FC-DA48D33BAEE7}" destId="{8015992E-FDA1-4A29-B539-45BA507B2F9F}" srcOrd="2" destOrd="0" parTransId="{ED1C0840-E64D-4373-868A-6F288D9676DC}" sibTransId="{D231C167-667F-4CF5-9884-483A35045E23}"/>
    <dgm:cxn modelId="{BFCD4C94-9D5D-41B3-98C9-8775542DE427}" srcId="{54A8FD0D-EABD-47A2-A2FC-DA48D33BAEE7}" destId="{E34082F2-2C0F-4BF9-B8C5-3C37458CFA7F}" srcOrd="6" destOrd="0" parTransId="{E34C8007-45A5-4D93-86AF-D64E31D1F1E2}" sibTransId="{40E049CC-9002-41C3-B28A-B1812CBE254E}"/>
    <dgm:cxn modelId="{80A65DD2-64D2-4B5E-A79D-BDC6F9C5D842}" srcId="{54A8FD0D-EABD-47A2-A2FC-DA48D33BAEE7}" destId="{FDA07FF8-44B1-4785-B9C3-24A9E14C3EAF}" srcOrd="9" destOrd="0" parTransId="{30B3ADF0-F864-4192-9232-5F07AC2E4D90}" sibTransId="{863D9FEF-6D0B-422E-907B-BFA5D185804B}"/>
    <dgm:cxn modelId="{81FF8AC5-CD0F-40DA-A25E-01F834E02143}" srcId="{54A8FD0D-EABD-47A2-A2FC-DA48D33BAEE7}" destId="{ACEBF30C-BE09-4898-B9C4-56ED97EF93E1}" srcOrd="0" destOrd="0" parTransId="{B3830229-05C6-47BA-B141-7A5970F555A6}" sibTransId="{84E5169B-A0C7-437B-BF3A-8EADEED78AD2}"/>
    <dgm:cxn modelId="{CB49F208-5178-424F-8A73-BD70082BDB82}" type="presOf" srcId="{54A8FD0D-EABD-47A2-A2FC-DA48D33BAEE7}" destId="{13ACCFC9-9BC5-455F-823A-CC8CBB119171}" srcOrd="0" destOrd="0" presId="urn:microsoft.com/office/officeart/2008/layout/VerticalCurvedList"/>
    <dgm:cxn modelId="{C60036E4-C3E1-492B-AA52-1A76A80833F1}" type="presOf" srcId="{E34082F2-2C0F-4BF9-B8C5-3C37458CFA7F}" destId="{A3381432-833F-4E5C-B7AB-2E3D426334F1}" srcOrd="0" destOrd="0" presId="urn:microsoft.com/office/officeart/2008/layout/VerticalCurvedList"/>
    <dgm:cxn modelId="{727FA32E-57CF-472F-8355-D4E3ED35050B}" srcId="{54A8FD0D-EABD-47A2-A2FC-DA48D33BAEE7}" destId="{24DB9C0F-B27B-46AE-80D7-EF7C165DFC84}" srcOrd="8" destOrd="0" parTransId="{D8CB4599-E36F-4BE3-B63E-8F3E612CB78F}" sibTransId="{4852AE6F-2B83-4C0F-AD83-4B57CE4EE933}"/>
    <dgm:cxn modelId="{0DFB7D71-A0BE-4843-8132-AECAC178539E}" type="presOf" srcId="{8015992E-FDA1-4A29-B539-45BA507B2F9F}" destId="{940C4EB3-55B2-40DD-8B5B-8837D6B2E818}" srcOrd="0" destOrd="0" presId="urn:microsoft.com/office/officeart/2008/layout/VerticalCurvedList"/>
    <dgm:cxn modelId="{32636C89-532C-43B5-B664-C30DD375D32D}" type="presOf" srcId="{ACEBF30C-BE09-4898-B9C4-56ED97EF93E1}" destId="{9EFBE7CA-DD2C-4E96-B5AB-96B9E0BED6FE}" srcOrd="0" destOrd="0" presId="urn:microsoft.com/office/officeart/2008/layout/VerticalCurvedList"/>
    <dgm:cxn modelId="{BCFC8651-14C0-4F89-B4F3-35FEB4839BB1}" type="presOf" srcId="{725CA558-CE2D-4407-A6D2-803C27BF9404}" destId="{E1192D72-D370-4AC0-8685-B602785322A5}" srcOrd="0" destOrd="0" presId="urn:microsoft.com/office/officeart/2008/layout/VerticalCurvedList"/>
    <dgm:cxn modelId="{498B401A-F440-46B2-B232-33B7C85317BA}" type="presOf" srcId="{77525775-C1C2-4583-A41C-7C7170DB049F}" destId="{DB817173-9BC4-4747-965F-4B23EB720C2F}" srcOrd="0" destOrd="0" presId="urn:microsoft.com/office/officeart/2008/layout/VerticalCurvedList"/>
    <dgm:cxn modelId="{FC51A513-B265-463F-8C5F-2B513BA4C605}" srcId="{54A8FD0D-EABD-47A2-A2FC-DA48D33BAEE7}" destId="{3BA93354-6BE4-484D-8B4D-C2FE54D1390B}" srcOrd="3" destOrd="0" parTransId="{2B16E105-B7C2-4098-96F3-0F44242F083A}" sibTransId="{7D66AEA9-E8B0-4A25-8C97-B765CC1AF6FB}"/>
    <dgm:cxn modelId="{65E4085D-38EB-4F34-BD8B-C4843C863BF7}" srcId="{54A8FD0D-EABD-47A2-A2FC-DA48D33BAEE7}" destId="{77525775-C1C2-4583-A41C-7C7170DB049F}" srcOrd="4" destOrd="0" parTransId="{0F546E07-0510-4387-AB63-BAD9E982A76B}" sibTransId="{A6ACF2F3-3DD8-4E8A-B9B0-A2B5757FC11F}"/>
    <dgm:cxn modelId="{43F1AF3F-3593-4C8D-A84B-2BD0A96BE5F9}" type="presParOf" srcId="{13ACCFC9-9BC5-455F-823A-CC8CBB119171}" destId="{E37713D8-671B-43A9-8F01-8FF51651478D}" srcOrd="0" destOrd="0" presId="urn:microsoft.com/office/officeart/2008/layout/VerticalCurvedList"/>
    <dgm:cxn modelId="{CA3C77AA-5BF1-4582-B842-8DD02D11C561}" type="presParOf" srcId="{E37713D8-671B-43A9-8F01-8FF51651478D}" destId="{B7E8B4D0-E60E-4F03-AF3C-7C7209BC5126}" srcOrd="0" destOrd="0" presId="urn:microsoft.com/office/officeart/2008/layout/VerticalCurvedList"/>
    <dgm:cxn modelId="{468BB25F-02C5-4B0D-8A48-BAA7325454C2}" type="presParOf" srcId="{B7E8B4D0-E60E-4F03-AF3C-7C7209BC5126}" destId="{7572BC58-34DB-4DF0-94AB-645EDAA41610}" srcOrd="0" destOrd="0" presId="urn:microsoft.com/office/officeart/2008/layout/VerticalCurvedList"/>
    <dgm:cxn modelId="{FCFC1133-35B9-4E19-A12B-CC5802428C81}" type="presParOf" srcId="{B7E8B4D0-E60E-4F03-AF3C-7C7209BC5126}" destId="{7E3AB499-EC45-4843-9FDC-C9D099104EF4}" srcOrd="1" destOrd="0" presId="urn:microsoft.com/office/officeart/2008/layout/VerticalCurvedList"/>
    <dgm:cxn modelId="{171BA4C8-CD22-4264-A60F-3CE379E4BABF}" type="presParOf" srcId="{B7E8B4D0-E60E-4F03-AF3C-7C7209BC5126}" destId="{69415373-3AC9-419F-BCC3-BC9408BFD09C}" srcOrd="2" destOrd="0" presId="urn:microsoft.com/office/officeart/2008/layout/VerticalCurvedList"/>
    <dgm:cxn modelId="{7F6BE146-B1F7-411D-B8A0-C834CEFB83B6}" type="presParOf" srcId="{B7E8B4D0-E60E-4F03-AF3C-7C7209BC5126}" destId="{3EEE1AF7-ED33-45D9-9ACA-18C9CE565AD4}" srcOrd="3" destOrd="0" presId="urn:microsoft.com/office/officeart/2008/layout/VerticalCurvedList"/>
    <dgm:cxn modelId="{66C4299B-A1FB-43BD-B7D6-BDC543E296DF}" type="presParOf" srcId="{E37713D8-671B-43A9-8F01-8FF51651478D}" destId="{9EFBE7CA-DD2C-4E96-B5AB-96B9E0BED6FE}" srcOrd="1" destOrd="0" presId="urn:microsoft.com/office/officeart/2008/layout/VerticalCurvedList"/>
    <dgm:cxn modelId="{EF87729B-0B0B-41CC-A56E-CEECDC96FF60}" type="presParOf" srcId="{E37713D8-671B-43A9-8F01-8FF51651478D}" destId="{5FB81A8F-C59A-43FE-A599-09BE6ED8D4CA}" srcOrd="2" destOrd="0" presId="urn:microsoft.com/office/officeart/2008/layout/VerticalCurvedList"/>
    <dgm:cxn modelId="{7C499EE0-E423-48F1-9459-320B084F8FE0}" type="presParOf" srcId="{5FB81A8F-C59A-43FE-A599-09BE6ED8D4CA}" destId="{A619210D-CDFD-40A5-8753-E42A32BD545D}" srcOrd="0" destOrd="0" presId="urn:microsoft.com/office/officeart/2008/layout/VerticalCurvedList"/>
    <dgm:cxn modelId="{D4516B4A-BD15-4061-AF2D-76124746839A}" type="presParOf" srcId="{E37713D8-671B-43A9-8F01-8FF51651478D}" destId="{E1192D72-D370-4AC0-8685-B602785322A5}" srcOrd="3" destOrd="0" presId="urn:microsoft.com/office/officeart/2008/layout/VerticalCurvedList"/>
    <dgm:cxn modelId="{831BE57E-0D95-4ED7-B35D-D48A19C9F365}" type="presParOf" srcId="{E37713D8-671B-43A9-8F01-8FF51651478D}" destId="{DC4CB4C4-E912-4BDD-BF3E-4A50BB0FB14E}" srcOrd="4" destOrd="0" presId="urn:microsoft.com/office/officeart/2008/layout/VerticalCurvedList"/>
    <dgm:cxn modelId="{3F9FB828-777F-468C-86AF-1D7330214DCD}" type="presParOf" srcId="{DC4CB4C4-E912-4BDD-BF3E-4A50BB0FB14E}" destId="{B92F7909-3657-4A05-B6D0-20CBA9F79328}" srcOrd="0" destOrd="0" presId="urn:microsoft.com/office/officeart/2008/layout/VerticalCurvedList"/>
    <dgm:cxn modelId="{231742A7-9CEA-4C30-AB31-8458ED3BCB10}" type="presParOf" srcId="{E37713D8-671B-43A9-8F01-8FF51651478D}" destId="{940C4EB3-55B2-40DD-8B5B-8837D6B2E818}" srcOrd="5" destOrd="0" presId="urn:microsoft.com/office/officeart/2008/layout/VerticalCurvedList"/>
    <dgm:cxn modelId="{2D82509B-8DC1-4D85-ABA5-EE57A35C0888}" type="presParOf" srcId="{E37713D8-671B-43A9-8F01-8FF51651478D}" destId="{60A6DDC4-FDF6-4970-9720-D3692999F377}" srcOrd="6" destOrd="0" presId="urn:microsoft.com/office/officeart/2008/layout/VerticalCurvedList"/>
    <dgm:cxn modelId="{6DDDA94B-EA41-4D7C-B39C-E7EF6112481C}" type="presParOf" srcId="{60A6DDC4-FDF6-4970-9720-D3692999F377}" destId="{ADA7A1D8-979B-4E3F-A8BB-6B6F7765E7E3}" srcOrd="0" destOrd="0" presId="urn:microsoft.com/office/officeart/2008/layout/VerticalCurvedList"/>
    <dgm:cxn modelId="{F0FCE5E6-E4C6-45B8-AA40-00F7805EA1AA}" type="presParOf" srcId="{E37713D8-671B-43A9-8F01-8FF51651478D}" destId="{A67972AF-8C6C-4E69-B02D-5C1018C5C676}" srcOrd="7" destOrd="0" presId="urn:microsoft.com/office/officeart/2008/layout/VerticalCurvedList"/>
    <dgm:cxn modelId="{144EF504-556B-4696-B75A-CD2CF54CA307}" type="presParOf" srcId="{E37713D8-671B-43A9-8F01-8FF51651478D}" destId="{C48FA11F-7AAE-4B0B-90CC-73ECDC9D97F1}" srcOrd="8" destOrd="0" presId="urn:microsoft.com/office/officeart/2008/layout/VerticalCurvedList"/>
    <dgm:cxn modelId="{7AEEF755-661F-4E1D-937C-B224D844061D}" type="presParOf" srcId="{C48FA11F-7AAE-4B0B-90CC-73ECDC9D97F1}" destId="{1CE290E0-9074-4C98-A31B-906EADCF358E}" srcOrd="0" destOrd="0" presId="urn:microsoft.com/office/officeart/2008/layout/VerticalCurvedList"/>
    <dgm:cxn modelId="{3E288F71-1E5E-42E9-96B6-85AC20FD54AB}" type="presParOf" srcId="{E37713D8-671B-43A9-8F01-8FF51651478D}" destId="{DB817173-9BC4-4747-965F-4B23EB720C2F}" srcOrd="9" destOrd="0" presId="urn:microsoft.com/office/officeart/2008/layout/VerticalCurvedList"/>
    <dgm:cxn modelId="{59A95AC8-48A1-4C11-BB0D-F209B0DEDD91}" type="presParOf" srcId="{E37713D8-671B-43A9-8F01-8FF51651478D}" destId="{728D6CD9-12A2-4409-A929-70F49BCCEAB5}" srcOrd="10" destOrd="0" presId="urn:microsoft.com/office/officeart/2008/layout/VerticalCurvedList"/>
    <dgm:cxn modelId="{F537F394-4A08-403B-9BF3-1B88B455EEBA}" type="presParOf" srcId="{728D6CD9-12A2-4409-A929-70F49BCCEAB5}" destId="{7519BA8D-1965-4831-A45A-47947506D94C}" srcOrd="0" destOrd="0" presId="urn:microsoft.com/office/officeart/2008/layout/VerticalCurvedList"/>
    <dgm:cxn modelId="{13726C86-E3E0-40E4-B064-58837E0F39AB}" type="presParOf" srcId="{E37713D8-671B-43A9-8F01-8FF51651478D}" destId="{C92A8431-707E-4541-845D-3584D10B021F}" srcOrd="11" destOrd="0" presId="urn:microsoft.com/office/officeart/2008/layout/VerticalCurvedList"/>
    <dgm:cxn modelId="{03E36BF0-D5E4-4493-AEE9-DB348ED910DF}" type="presParOf" srcId="{E37713D8-671B-43A9-8F01-8FF51651478D}" destId="{E36202F8-E956-4126-9D2C-68F11610BC51}" srcOrd="12" destOrd="0" presId="urn:microsoft.com/office/officeart/2008/layout/VerticalCurvedList"/>
    <dgm:cxn modelId="{3F4FE5DF-7080-4CA4-8740-6FE9BD8FDD51}" type="presParOf" srcId="{E36202F8-E956-4126-9D2C-68F11610BC51}" destId="{619F3D6A-0A25-48C8-B194-247423ACD546}" srcOrd="0" destOrd="0" presId="urn:microsoft.com/office/officeart/2008/layout/VerticalCurvedList"/>
    <dgm:cxn modelId="{491E113B-4159-4602-9819-9C26DE5F1EC4}" type="presParOf" srcId="{E37713D8-671B-43A9-8F01-8FF51651478D}" destId="{A3381432-833F-4E5C-B7AB-2E3D426334F1}" srcOrd="13" destOrd="0" presId="urn:microsoft.com/office/officeart/2008/layout/VerticalCurvedList"/>
    <dgm:cxn modelId="{3A24ED86-E40A-41E2-B521-64DF9629F6C8}" type="presParOf" srcId="{E37713D8-671B-43A9-8F01-8FF51651478D}" destId="{BC2553AC-773C-4A88-B56B-689A62EBBAC1}" srcOrd="14" destOrd="0" presId="urn:microsoft.com/office/officeart/2008/layout/VerticalCurvedList"/>
    <dgm:cxn modelId="{DF9B297D-D1BB-418E-8D33-3CF60C1A5089}" type="presParOf" srcId="{BC2553AC-773C-4A88-B56B-689A62EBBAC1}" destId="{3C8EDACD-595C-4228-9773-78A85EFE8E7E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032C6-6D33-4983-BF13-7BE9BB790C14}" type="doc">
      <dgm:prSet loTypeId="urn:microsoft.com/office/officeart/2008/layout/LinedList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C2BE408-F997-4781-84A2-42AFF566F7C1}">
      <dgm:prSet/>
      <dgm:spPr/>
      <dgm:t>
        <a:bodyPr/>
        <a:lstStyle/>
        <a:p>
          <a:r>
            <a:rPr lang="en-US" dirty="0"/>
            <a:t>From our studies we have found that existing systems provide some basic functionalities and information</a:t>
          </a:r>
        </a:p>
      </dgm:t>
    </dgm:pt>
    <dgm:pt modelId="{4712FC7E-412C-4973-A4C0-9E2CD1512D61}" type="parTrans" cxnId="{52BE1876-53D3-4DA5-ABCC-BE220695E2CD}">
      <dgm:prSet/>
      <dgm:spPr/>
      <dgm:t>
        <a:bodyPr/>
        <a:lstStyle/>
        <a:p>
          <a:endParaRPr lang="en-US"/>
        </a:p>
      </dgm:t>
    </dgm:pt>
    <dgm:pt modelId="{749E6EA4-E505-4A3F-8C5C-9371748C2488}" type="sibTrans" cxnId="{52BE1876-53D3-4DA5-ABCC-BE220695E2CD}">
      <dgm:prSet/>
      <dgm:spPr/>
      <dgm:t>
        <a:bodyPr/>
        <a:lstStyle/>
        <a:p>
          <a:endParaRPr lang="en-US"/>
        </a:p>
      </dgm:t>
    </dgm:pt>
    <dgm:pt modelId="{6FA01938-6ABD-49E3-951F-09F18F189CF0}">
      <dgm:prSet/>
      <dgm:spPr/>
      <dgm:t>
        <a:bodyPr/>
        <a:lstStyle/>
        <a:p>
          <a:r>
            <a:rPr lang="en-US" dirty="0"/>
            <a:t>Most universities have their own website where some basic information can be found </a:t>
          </a:r>
        </a:p>
      </dgm:t>
    </dgm:pt>
    <dgm:pt modelId="{32CE7331-63E5-44CF-A410-82701D6E636A}" type="parTrans" cxnId="{BA6FED47-B35B-484D-8AB7-6D7C7946B80D}">
      <dgm:prSet/>
      <dgm:spPr/>
      <dgm:t>
        <a:bodyPr/>
        <a:lstStyle/>
        <a:p>
          <a:endParaRPr lang="en-US"/>
        </a:p>
      </dgm:t>
    </dgm:pt>
    <dgm:pt modelId="{5A0F18F6-E636-42B6-9CCA-E434281C2B19}" type="sibTrans" cxnId="{BA6FED47-B35B-484D-8AB7-6D7C7946B80D}">
      <dgm:prSet/>
      <dgm:spPr/>
      <dgm:t>
        <a:bodyPr/>
        <a:lstStyle/>
        <a:p>
          <a:endParaRPr lang="en-US"/>
        </a:p>
      </dgm:t>
    </dgm:pt>
    <dgm:pt modelId="{F04862D5-A96A-4616-BBAA-1BB541D26B02}">
      <dgm:prSet/>
      <dgm:spPr/>
      <dgm:t>
        <a:bodyPr/>
        <a:lstStyle/>
        <a:p>
          <a:r>
            <a:rPr lang="en-US" dirty="0"/>
            <a:t>There are different websites which provide ranking of universities, some websites [1, 2] offer global ranking, some provide nation based ranking [3]</a:t>
          </a:r>
        </a:p>
      </dgm:t>
    </dgm:pt>
    <dgm:pt modelId="{4369B438-53CA-4BC8-99FD-D77EA76F0CBC}" type="parTrans" cxnId="{1922F3AF-A4AA-4AC1-9779-32B11ADA1B4B}">
      <dgm:prSet/>
      <dgm:spPr/>
      <dgm:t>
        <a:bodyPr/>
        <a:lstStyle/>
        <a:p>
          <a:endParaRPr lang="en-US"/>
        </a:p>
      </dgm:t>
    </dgm:pt>
    <dgm:pt modelId="{7C0DF646-0CAB-47D6-B1B2-097942DA672E}" type="sibTrans" cxnId="{1922F3AF-A4AA-4AC1-9779-32B11ADA1B4B}">
      <dgm:prSet/>
      <dgm:spPr/>
      <dgm:t>
        <a:bodyPr/>
        <a:lstStyle/>
        <a:p>
          <a:endParaRPr lang="en-US"/>
        </a:p>
      </dgm:t>
    </dgm:pt>
    <dgm:pt modelId="{8DCC845A-E2F1-4215-9162-8E67A6D144C0}">
      <dgm:prSet/>
      <dgm:spPr/>
      <dgm:t>
        <a:bodyPr/>
        <a:lstStyle/>
        <a:p>
          <a:r>
            <a:rPr lang="en-US" dirty="0"/>
            <a:t>However, there are no existing systems for providing ranking and information about only Bangladesh based universities </a:t>
          </a:r>
        </a:p>
      </dgm:t>
    </dgm:pt>
    <dgm:pt modelId="{61FDB3C0-550A-4628-A142-4F3002AD49F1}" type="parTrans" cxnId="{D8DAC7B2-F803-4383-B56F-2E342DF7C5EC}">
      <dgm:prSet/>
      <dgm:spPr/>
      <dgm:t>
        <a:bodyPr/>
        <a:lstStyle/>
        <a:p>
          <a:endParaRPr lang="en-US"/>
        </a:p>
      </dgm:t>
    </dgm:pt>
    <dgm:pt modelId="{1F0D95B1-1657-40BE-932F-1BA45926CF94}" type="sibTrans" cxnId="{D8DAC7B2-F803-4383-B56F-2E342DF7C5EC}">
      <dgm:prSet/>
      <dgm:spPr/>
      <dgm:t>
        <a:bodyPr/>
        <a:lstStyle/>
        <a:p>
          <a:endParaRPr lang="en-US"/>
        </a:p>
      </dgm:t>
    </dgm:pt>
    <dgm:pt modelId="{F874AB17-9EA3-4465-ADBD-66E34D66F2A6}">
      <dgm:prSet/>
      <dgm:spPr/>
      <dgm:t>
        <a:bodyPr/>
        <a:lstStyle/>
        <a:p>
          <a:r>
            <a:rPr lang="en-US" dirty="0"/>
            <a:t>Our proposed system will provide the users with information about different universities of Bangladesh along with a ranking to make better comparison  </a:t>
          </a:r>
        </a:p>
      </dgm:t>
    </dgm:pt>
    <dgm:pt modelId="{CC9556D7-91C3-46F3-9729-9E707522E85E}" type="parTrans" cxnId="{D9BAC9F1-3646-40F0-8773-228EAED131B8}">
      <dgm:prSet/>
      <dgm:spPr/>
      <dgm:t>
        <a:bodyPr/>
        <a:lstStyle/>
        <a:p>
          <a:endParaRPr lang="en-US"/>
        </a:p>
      </dgm:t>
    </dgm:pt>
    <dgm:pt modelId="{75C02213-BFEE-4DF2-B329-DF9401C24A92}" type="sibTrans" cxnId="{D9BAC9F1-3646-40F0-8773-228EAED131B8}">
      <dgm:prSet/>
      <dgm:spPr/>
      <dgm:t>
        <a:bodyPr/>
        <a:lstStyle/>
        <a:p>
          <a:endParaRPr lang="en-US"/>
        </a:p>
      </dgm:t>
    </dgm:pt>
    <dgm:pt modelId="{1E16E30C-2AF6-416C-AB6D-8BCBBA73C305}" type="pres">
      <dgm:prSet presAssocID="{17C032C6-6D33-4983-BF13-7BE9BB790C1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54DF6A-9E54-4B9B-93AE-3A6E6756471C}" type="pres">
      <dgm:prSet presAssocID="{DC2BE408-F997-4781-84A2-42AFF566F7C1}" presName="thickLine" presStyleLbl="alignNode1" presStyleIdx="0" presStyleCnt="5"/>
      <dgm:spPr/>
    </dgm:pt>
    <dgm:pt modelId="{C628484F-EF8F-4F7A-A45B-6777DBD3D8F2}" type="pres">
      <dgm:prSet presAssocID="{DC2BE408-F997-4781-84A2-42AFF566F7C1}" presName="horz1" presStyleCnt="0"/>
      <dgm:spPr/>
    </dgm:pt>
    <dgm:pt modelId="{A49B6FAF-4D33-4706-BA2D-7BB3D589C440}" type="pres">
      <dgm:prSet presAssocID="{DC2BE408-F997-4781-84A2-42AFF566F7C1}" presName="tx1" presStyleLbl="revTx" presStyleIdx="0" presStyleCnt="5"/>
      <dgm:spPr/>
      <dgm:t>
        <a:bodyPr/>
        <a:lstStyle/>
        <a:p>
          <a:endParaRPr lang="en-US"/>
        </a:p>
      </dgm:t>
    </dgm:pt>
    <dgm:pt modelId="{75FE1F9B-C52D-4EE6-AF44-DFA22DB7B3C3}" type="pres">
      <dgm:prSet presAssocID="{DC2BE408-F997-4781-84A2-42AFF566F7C1}" presName="vert1" presStyleCnt="0"/>
      <dgm:spPr/>
    </dgm:pt>
    <dgm:pt modelId="{8F1D5BF9-794C-40D6-AEC9-99806FA025A4}" type="pres">
      <dgm:prSet presAssocID="{6FA01938-6ABD-49E3-951F-09F18F189CF0}" presName="thickLine" presStyleLbl="alignNode1" presStyleIdx="1" presStyleCnt="5"/>
      <dgm:spPr/>
    </dgm:pt>
    <dgm:pt modelId="{489AA96E-99BC-4055-A603-78602E700E36}" type="pres">
      <dgm:prSet presAssocID="{6FA01938-6ABD-49E3-951F-09F18F189CF0}" presName="horz1" presStyleCnt="0"/>
      <dgm:spPr/>
    </dgm:pt>
    <dgm:pt modelId="{05741C9C-84A0-4EA3-B796-764898B5CB27}" type="pres">
      <dgm:prSet presAssocID="{6FA01938-6ABD-49E3-951F-09F18F189CF0}" presName="tx1" presStyleLbl="revTx" presStyleIdx="1" presStyleCnt="5"/>
      <dgm:spPr/>
      <dgm:t>
        <a:bodyPr/>
        <a:lstStyle/>
        <a:p>
          <a:endParaRPr lang="en-US"/>
        </a:p>
      </dgm:t>
    </dgm:pt>
    <dgm:pt modelId="{8494CFA8-C403-43FC-BD31-8A1C916AFE29}" type="pres">
      <dgm:prSet presAssocID="{6FA01938-6ABD-49E3-951F-09F18F189CF0}" presName="vert1" presStyleCnt="0"/>
      <dgm:spPr/>
    </dgm:pt>
    <dgm:pt modelId="{7885BF79-C36E-4F3C-B7FA-D8AA8E76ED1C}" type="pres">
      <dgm:prSet presAssocID="{F04862D5-A96A-4616-BBAA-1BB541D26B02}" presName="thickLine" presStyleLbl="alignNode1" presStyleIdx="2" presStyleCnt="5"/>
      <dgm:spPr/>
    </dgm:pt>
    <dgm:pt modelId="{FBC18828-0A81-49BC-A8C9-051180FACD37}" type="pres">
      <dgm:prSet presAssocID="{F04862D5-A96A-4616-BBAA-1BB541D26B02}" presName="horz1" presStyleCnt="0"/>
      <dgm:spPr/>
    </dgm:pt>
    <dgm:pt modelId="{EF97409E-84FB-4E84-B0CE-7AAB9ECD7171}" type="pres">
      <dgm:prSet presAssocID="{F04862D5-A96A-4616-BBAA-1BB541D26B02}" presName="tx1" presStyleLbl="revTx" presStyleIdx="2" presStyleCnt="5"/>
      <dgm:spPr/>
      <dgm:t>
        <a:bodyPr/>
        <a:lstStyle/>
        <a:p>
          <a:endParaRPr lang="en-US"/>
        </a:p>
      </dgm:t>
    </dgm:pt>
    <dgm:pt modelId="{BA8EDA5F-D19F-46EA-A106-43C1EAB52183}" type="pres">
      <dgm:prSet presAssocID="{F04862D5-A96A-4616-BBAA-1BB541D26B02}" presName="vert1" presStyleCnt="0"/>
      <dgm:spPr/>
    </dgm:pt>
    <dgm:pt modelId="{364142FB-4F3D-4264-A39F-EFE92DAF0D4F}" type="pres">
      <dgm:prSet presAssocID="{8DCC845A-E2F1-4215-9162-8E67A6D144C0}" presName="thickLine" presStyleLbl="alignNode1" presStyleIdx="3" presStyleCnt="5"/>
      <dgm:spPr/>
    </dgm:pt>
    <dgm:pt modelId="{7C43CFEF-C7FC-4FCC-8F4E-42D9FA1B2424}" type="pres">
      <dgm:prSet presAssocID="{8DCC845A-E2F1-4215-9162-8E67A6D144C0}" presName="horz1" presStyleCnt="0"/>
      <dgm:spPr/>
    </dgm:pt>
    <dgm:pt modelId="{61F99F89-F878-4760-9F5C-9578273AB8B6}" type="pres">
      <dgm:prSet presAssocID="{8DCC845A-E2F1-4215-9162-8E67A6D144C0}" presName="tx1" presStyleLbl="revTx" presStyleIdx="3" presStyleCnt="5"/>
      <dgm:spPr/>
      <dgm:t>
        <a:bodyPr/>
        <a:lstStyle/>
        <a:p>
          <a:endParaRPr lang="en-US"/>
        </a:p>
      </dgm:t>
    </dgm:pt>
    <dgm:pt modelId="{7E12409E-5270-4C5A-AD9E-A713EB061514}" type="pres">
      <dgm:prSet presAssocID="{8DCC845A-E2F1-4215-9162-8E67A6D144C0}" presName="vert1" presStyleCnt="0"/>
      <dgm:spPr/>
    </dgm:pt>
    <dgm:pt modelId="{E4070121-6540-4FAF-8CD7-A365B2FAB3CF}" type="pres">
      <dgm:prSet presAssocID="{F874AB17-9EA3-4465-ADBD-66E34D66F2A6}" presName="thickLine" presStyleLbl="alignNode1" presStyleIdx="4" presStyleCnt="5"/>
      <dgm:spPr/>
    </dgm:pt>
    <dgm:pt modelId="{9FE42EE4-17C5-43C9-A863-5B28B29AFEAA}" type="pres">
      <dgm:prSet presAssocID="{F874AB17-9EA3-4465-ADBD-66E34D66F2A6}" presName="horz1" presStyleCnt="0"/>
      <dgm:spPr/>
    </dgm:pt>
    <dgm:pt modelId="{127A256C-8349-4BFD-8149-14C1F7967115}" type="pres">
      <dgm:prSet presAssocID="{F874AB17-9EA3-4465-ADBD-66E34D66F2A6}" presName="tx1" presStyleLbl="revTx" presStyleIdx="4" presStyleCnt="5"/>
      <dgm:spPr/>
      <dgm:t>
        <a:bodyPr/>
        <a:lstStyle/>
        <a:p>
          <a:endParaRPr lang="en-US"/>
        </a:p>
      </dgm:t>
    </dgm:pt>
    <dgm:pt modelId="{12950791-8A6D-4A0B-B5A9-C2D902708A2D}" type="pres">
      <dgm:prSet presAssocID="{F874AB17-9EA3-4465-ADBD-66E34D66F2A6}" presName="vert1" presStyleCnt="0"/>
      <dgm:spPr/>
    </dgm:pt>
  </dgm:ptLst>
  <dgm:cxnLst>
    <dgm:cxn modelId="{3FBB9A9B-C37C-4975-8D10-EF6AA9D08D87}" type="presOf" srcId="{17C032C6-6D33-4983-BF13-7BE9BB790C14}" destId="{1E16E30C-2AF6-416C-AB6D-8BCBBA73C305}" srcOrd="0" destOrd="0" presId="urn:microsoft.com/office/officeart/2008/layout/LinedList"/>
    <dgm:cxn modelId="{E5ED316F-B573-4618-9685-31762E4891B3}" type="presOf" srcId="{6FA01938-6ABD-49E3-951F-09F18F189CF0}" destId="{05741C9C-84A0-4EA3-B796-764898B5CB27}" srcOrd="0" destOrd="0" presId="urn:microsoft.com/office/officeart/2008/layout/LinedList"/>
    <dgm:cxn modelId="{5116EFE4-AB03-49AC-88BF-665FC442E4D8}" type="presOf" srcId="{8DCC845A-E2F1-4215-9162-8E67A6D144C0}" destId="{61F99F89-F878-4760-9F5C-9578273AB8B6}" srcOrd="0" destOrd="0" presId="urn:microsoft.com/office/officeart/2008/layout/LinedList"/>
    <dgm:cxn modelId="{52BE1876-53D3-4DA5-ABCC-BE220695E2CD}" srcId="{17C032C6-6D33-4983-BF13-7BE9BB790C14}" destId="{DC2BE408-F997-4781-84A2-42AFF566F7C1}" srcOrd="0" destOrd="0" parTransId="{4712FC7E-412C-4973-A4C0-9E2CD1512D61}" sibTransId="{749E6EA4-E505-4A3F-8C5C-9371748C2488}"/>
    <dgm:cxn modelId="{1922F3AF-A4AA-4AC1-9779-32B11ADA1B4B}" srcId="{17C032C6-6D33-4983-BF13-7BE9BB790C14}" destId="{F04862D5-A96A-4616-BBAA-1BB541D26B02}" srcOrd="2" destOrd="0" parTransId="{4369B438-53CA-4BC8-99FD-D77EA76F0CBC}" sibTransId="{7C0DF646-0CAB-47D6-B1B2-097942DA672E}"/>
    <dgm:cxn modelId="{D9BAC9F1-3646-40F0-8773-228EAED131B8}" srcId="{17C032C6-6D33-4983-BF13-7BE9BB790C14}" destId="{F874AB17-9EA3-4465-ADBD-66E34D66F2A6}" srcOrd="4" destOrd="0" parTransId="{CC9556D7-91C3-46F3-9729-9E707522E85E}" sibTransId="{75C02213-BFEE-4DF2-B329-DF9401C24A92}"/>
    <dgm:cxn modelId="{703BFD56-2522-47DA-8B3A-DB773F8ABA66}" type="presOf" srcId="{F874AB17-9EA3-4465-ADBD-66E34D66F2A6}" destId="{127A256C-8349-4BFD-8149-14C1F7967115}" srcOrd="0" destOrd="0" presId="urn:microsoft.com/office/officeart/2008/layout/LinedList"/>
    <dgm:cxn modelId="{637CA9D4-9D51-463E-8536-3B0F3C07B8B3}" type="presOf" srcId="{DC2BE408-F997-4781-84A2-42AFF566F7C1}" destId="{A49B6FAF-4D33-4706-BA2D-7BB3D589C440}" srcOrd="0" destOrd="0" presId="urn:microsoft.com/office/officeart/2008/layout/LinedList"/>
    <dgm:cxn modelId="{E90FFED3-BB93-4D8F-8A50-F4D533F4F023}" type="presOf" srcId="{F04862D5-A96A-4616-BBAA-1BB541D26B02}" destId="{EF97409E-84FB-4E84-B0CE-7AAB9ECD7171}" srcOrd="0" destOrd="0" presId="urn:microsoft.com/office/officeart/2008/layout/LinedList"/>
    <dgm:cxn modelId="{BA6FED47-B35B-484D-8AB7-6D7C7946B80D}" srcId="{17C032C6-6D33-4983-BF13-7BE9BB790C14}" destId="{6FA01938-6ABD-49E3-951F-09F18F189CF0}" srcOrd="1" destOrd="0" parTransId="{32CE7331-63E5-44CF-A410-82701D6E636A}" sibTransId="{5A0F18F6-E636-42B6-9CCA-E434281C2B19}"/>
    <dgm:cxn modelId="{D8DAC7B2-F803-4383-B56F-2E342DF7C5EC}" srcId="{17C032C6-6D33-4983-BF13-7BE9BB790C14}" destId="{8DCC845A-E2F1-4215-9162-8E67A6D144C0}" srcOrd="3" destOrd="0" parTransId="{61FDB3C0-550A-4628-A142-4F3002AD49F1}" sibTransId="{1F0D95B1-1657-40BE-932F-1BA45926CF94}"/>
    <dgm:cxn modelId="{157830DC-EA22-423C-86A1-9D57A9AC5AC8}" type="presParOf" srcId="{1E16E30C-2AF6-416C-AB6D-8BCBBA73C305}" destId="{4E54DF6A-9E54-4B9B-93AE-3A6E6756471C}" srcOrd="0" destOrd="0" presId="urn:microsoft.com/office/officeart/2008/layout/LinedList"/>
    <dgm:cxn modelId="{FF5542CD-C275-45C5-BE62-3FFBC926E787}" type="presParOf" srcId="{1E16E30C-2AF6-416C-AB6D-8BCBBA73C305}" destId="{C628484F-EF8F-4F7A-A45B-6777DBD3D8F2}" srcOrd="1" destOrd="0" presId="urn:microsoft.com/office/officeart/2008/layout/LinedList"/>
    <dgm:cxn modelId="{16740B50-C579-451F-8639-E03E56B7AB85}" type="presParOf" srcId="{C628484F-EF8F-4F7A-A45B-6777DBD3D8F2}" destId="{A49B6FAF-4D33-4706-BA2D-7BB3D589C440}" srcOrd="0" destOrd="0" presId="urn:microsoft.com/office/officeart/2008/layout/LinedList"/>
    <dgm:cxn modelId="{AB51D235-CDAE-44FF-B882-27A7A4C0FA5C}" type="presParOf" srcId="{C628484F-EF8F-4F7A-A45B-6777DBD3D8F2}" destId="{75FE1F9B-C52D-4EE6-AF44-DFA22DB7B3C3}" srcOrd="1" destOrd="0" presId="urn:microsoft.com/office/officeart/2008/layout/LinedList"/>
    <dgm:cxn modelId="{78760CF8-E47F-4963-8A43-CADEF8B3630A}" type="presParOf" srcId="{1E16E30C-2AF6-416C-AB6D-8BCBBA73C305}" destId="{8F1D5BF9-794C-40D6-AEC9-99806FA025A4}" srcOrd="2" destOrd="0" presId="urn:microsoft.com/office/officeart/2008/layout/LinedList"/>
    <dgm:cxn modelId="{363E3D48-A3FF-4D7B-90B5-9C901B0A8435}" type="presParOf" srcId="{1E16E30C-2AF6-416C-AB6D-8BCBBA73C305}" destId="{489AA96E-99BC-4055-A603-78602E700E36}" srcOrd="3" destOrd="0" presId="urn:microsoft.com/office/officeart/2008/layout/LinedList"/>
    <dgm:cxn modelId="{B4829B15-5772-4D43-872A-713BFF4D4FD8}" type="presParOf" srcId="{489AA96E-99BC-4055-A603-78602E700E36}" destId="{05741C9C-84A0-4EA3-B796-764898B5CB27}" srcOrd="0" destOrd="0" presId="urn:microsoft.com/office/officeart/2008/layout/LinedList"/>
    <dgm:cxn modelId="{5691C1E5-361A-4246-9E15-F0173682D0C0}" type="presParOf" srcId="{489AA96E-99BC-4055-A603-78602E700E36}" destId="{8494CFA8-C403-43FC-BD31-8A1C916AFE29}" srcOrd="1" destOrd="0" presId="urn:microsoft.com/office/officeart/2008/layout/LinedList"/>
    <dgm:cxn modelId="{76066E9C-D3CD-4061-BD55-7E15FB8FEB38}" type="presParOf" srcId="{1E16E30C-2AF6-416C-AB6D-8BCBBA73C305}" destId="{7885BF79-C36E-4F3C-B7FA-D8AA8E76ED1C}" srcOrd="4" destOrd="0" presId="urn:microsoft.com/office/officeart/2008/layout/LinedList"/>
    <dgm:cxn modelId="{77DAB6CD-D273-4CB6-9080-0E53C52ED0F8}" type="presParOf" srcId="{1E16E30C-2AF6-416C-AB6D-8BCBBA73C305}" destId="{FBC18828-0A81-49BC-A8C9-051180FACD37}" srcOrd="5" destOrd="0" presId="urn:microsoft.com/office/officeart/2008/layout/LinedList"/>
    <dgm:cxn modelId="{745C21FB-A8B4-4B5F-BE3C-3C8090A0508E}" type="presParOf" srcId="{FBC18828-0A81-49BC-A8C9-051180FACD37}" destId="{EF97409E-84FB-4E84-B0CE-7AAB9ECD7171}" srcOrd="0" destOrd="0" presId="urn:microsoft.com/office/officeart/2008/layout/LinedList"/>
    <dgm:cxn modelId="{C598B145-6D6A-4E62-A8A1-E5C3318DDAB1}" type="presParOf" srcId="{FBC18828-0A81-49BC-A8C9-051180FACD37}" destId="{BA8EDA5F-D19F-46EA-A106-43C1EAB52183}" srcOrd="1" destOrd="0" presId="urn:microsoft.com/office/officeart/2008/layout/LinedList"/>
    <dgm:cxn modelId="{37B7770F-6BAB-4B4E-8779-71F2C254EBC4}" type="presParOf" srcId="{1E16E30C-2AF6-416C-AB6D-8BCBBA73C305}" destId="{364142FB-4F3D-4264-A39F-EFE92DAF0D4F}" srcOrd="6" destOrd="0" presId="urn:microsoft.com/office/officeart/2008/layout/LinedList"/>
    <dgm:cxn modelId="{F371E5F7-8FA9-4EE7-9DDD-1B78B954E858}" type="presParOf" srcId="{1E16E30C-2AF6-416C-AB6D-8BCBBA73C305}" destId="{7C43CFEF-C7FC-4FCC-8F4E-42D9FA1B2424}" srcOrd="7" destOrd="0" presId="urn:microsoft.com/office/officeart/2008/layout/LinedList"/>
    <dgm:cxn modelId="{A86D6AB2-6F67-4942-B22C-7DDE2C3FAD77}" type="presParOf" srcId="{7C43CFEF-C7FC-4FCC-8F4E-42D9FA1B2424}" destId="{61F99F89-F878-4760-9F5C-9578273AB8B6}" srcOrd="0" destOrd="0" presId="urn:microsoft.com/office/officeart/2008/layout/LinedList"/>
    <dgm:cxn modelId="{D179B302-525C-4033-BCC4-D0DAE1E2319B}" type="presParOf" srcId="{7C43CFEF-C7FC-4FCC-8F4E-42D9FA1B2424}" destId="{7E12409E-5270-4C5A-AD9E-A713EB061514}" srcOrd="1" destOrd="0" presId="urn:microsoft.com/office/officeart/2008/layout/LinedList"/>
    <dgm:cxn modelId="{9705BD31-7B3C-4148-89E6-3045499F2D87}" type="presParOf" srcId="{1E16E30C-2AF6-416C-AB6D-8BCBBA73C305}" destId="{E4070121-6540-4FAF-8CD7-A365B2FAB3CF}" srcOrd="8" destOrd="0" presId="urn:microsoft.com/office/officeart/2008/layout/LinedList"/>
    <dgm:cxn modelId="{BCDD046D-172A-4DC7-95F8-935403444267}" type="presParOf" srcId="{1E16E30C-2AF6-416C-AB6D-8BCBBA73C305}" destId="{9FE42EE4-17C5-43C9-A863-5B28B29AFEAA}" srcOrd="9" destOrd="0" presId="urn:microsoft.com/office/officeart/2008/layout/LinedList"/>
    <dgm:cxn modelId="{5548F898-4F7E-4A5E-BCE1-C3F4046F325A}" type="presParOf" srcId="{9FE42EE4-17C5-43C9-A863-5B28B29AFEAA}" destId="{127A256C-8349-4BFD-8149-14C1F7967115}" srcOrd="0" destOrd="0" presId="urn:microsoft.com/office/officeart/2008/layout/LinedList"/>
    <dgm:cxn modelId="{7568F520-529B-4A48-83CB-55F76D2B061B}" type="presParOf" srcId="{9FE42EE4-17C5-43C9-A863-5B28B29AFEAA}" destId="{12950791-8A6D-4A0B-B5A9-C2D902708A2D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B499-EC45-4843-9FDC-C9D099104EF4}">
      <dsp:nvSpPr>
        <dsp:cNvPr id="0" name=""/>
        <dsp:cNvSpPr/>
      </dsp:nvSpPr>
      <dsp:spPr>
        <a:xfrm>
          <a:off x="-4837141" y="-741542"/>
          <a:ext cx="5762985" cy="5762985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12700" cap="flat" cmpd="sng" algn="in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E7CA-DD2C-4E96-B5AB-96B9E0BED6FE}">
      <dsp:nvSpPr>
        <dsp:cNvPr id="0" name=""/>
        <dsp:cNvSpPr/>
      </dsp:nvSpPr>
      <dsp:spPr>
        <a:xfrm>
          <a:off x="300234" y="194564"/>
          <a:ext cx="7643629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n-BD" sz="1800" b="1" kern="1200" dirty="0"/>
            <a:t>Introduction</a:t>
          </a:r>
          <a:endParaRPr lang="en-US" sz="1800" b="1" kern="1200" dirty="0"/>
        </a:p>
      </dsp:txBody>
      <dsp:txXfrm>
        <a:off x="300234" y="194564"/>
        <a:ext cx="7643629" cy="388957"/>
      </dsp:txXfrm>
    </dsp:sp>
    <dsp:sp modelId="{A619210D-CDFD-40A5-8753-E42A32BD545D}">
      <dsp:nvSpPr>
        <dsp:cNvPr id="0" name=""/>
        <dsp:cNvSpPr/>
      </dsp:nvSpPr>
      <dsp:spPr>
        <a:xfrm>
          <a:off x="57136" y="145944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192D72-D370-4AC0-8685-B602785322A5}">
      <dsp:nvSpPr>
        <dsp:cNvPr id="0" name=""/>
        <dsp:cNvSpPr/>
      </dsp:nvSpPr>
      <dsp:spPr>
        <a:xfrm>
          <a:off x="652470" y="778342"/>
          <a:ext cx="7291393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Objectives</a:t>
          </a:r>
        </a:p>
      </dsp:txBody>
      <dsp:txXfrm>
        <a:off x="652470" y="778342"/>
        <a:ext cx="7291393" cy="388957"/>
      </dsp:txXfrm>
    </dsp:sp>
    <dsp:sp modelId="{B92F7909-3657-4A05-B6D0-20CBA9F79328}">
      <dsp:nvSpPr>
        <dsp:cNvPr id="0" name=""/>
        <dsp:cNvSpPr/>
      </dsp:nvSpPr>
      <dsp:spPr>
        <a:xfrm>
          <a:off x="409372" y="729722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0C4EB3-55B2-40DD-8B5B-8837D6B2E818}">
      <dsp:nvSpPr>
        <dsp:cNvPr id="0" name=""/>
        <dsp:cNvSpPr/>
      </dsp:nvSpPr>
      <dsp:spPr>
        <a:xfrm>
          <a:off x="820366" y="1311245"/>
          <a:ext cx="7098370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Background Analysis and Related Systems Study</a:t>
          </a:r>
        </a:p>
      </dsp:txBody>
      <dsp:txXfrm>
        <a:off x="820366" y="1311245"/>
        <a:ext cx="7098370" cy="388957"/>
      </dsp:txXfrm>
    </dsp:sp>
    <dsp:sp modelId="{ADA7A1D8-979B-4E3F-A8BB-6B6F7765E7E3}">
      <dsp:nvSpPr>
        <dsp:cNvPr id="0" name=""/>
        <dsp:cNvSpPr/>
      </dsp:nvSpPr>
      <dsp:spPr>
        <a:xfrm>
          <a:off x="602395" y="1313073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7972AF-8C6C-4E69-B02D-5C1018C5C676}">
      <dsp:nvSpPr>
        <dsp:cNvPr id="0" name=""/>
        <dsp:cNvSpPr/>
      </dsp:nvSpPr>
      <dsp:spPr>
        <a:xfrm>
          <a:off x="907124" y="1945471"/>
          <a:ext cx="7036739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and System Requirements</a:t>
          </a:r>
        </a:p>
      </dsp:txBody>
      <dsp:txXfrm>
        <a:off x="907124" y="1945471"/>
        <a:ext cx="7036739" cy="388957"/>
      </dsp:txXfrm>
    </dsp:sp>
    <dsp:sp modelId="{1CE290E0-9074-4C98-A31B-906EADCF358E}">
      <dsp:nvSpPr>
        <dsp:cNvPr id="0" name=""/>
        <dsp:cNvSpPr/>
      </dsp:nvSpPr>
      <dsp:spPr>
        <a:xfrm>
          <a:off x="664026" y="1896851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817173-9BC4-4747-965F-4B23EB720C2F}">
      <dsp:nvSpPr>
        <dsp:cNvPr id="0" name=""/>
        <dsp:cNvSpPr/>
      </dsp:nvSpPr>
      <dsp:spPr>
        <a:xfrm>
          <a:off x="902630" y="2516390"/>
          <a:ext cx="7098370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Using the System</a:t>
          </a:r>
        </a:p>
      </dsp:txBody>
      <dsp:txXfrm>
        <a:off x="902630" y="2516390"/>
        <a:ext cx="7098370" cy="388957"/>
      </dsp:txXfrm>
    </dsp:sp>
    <dsp:sp modelId="{7519BA8D-1965-4831-A45A-47947506D94C}">
      <dsp:nvSpPr>
        <dsp:cNvPr id="0" name=""/>
        <dsp:cNvSpPr/>
      </dsp:nvSpPr>
      <dsp:spPr>
        <a:xfrm>
          <a:off x="602395" y="2480630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2A8431-707E-4541-845D-3584D10B021F}">
      <dsp:nvSpPr>
        <dsp:cNvPr id="0" name=""/>
        <dsp:cNvSpPr/>
      </dsp:nvSpPr>
      <dsp:spPr>
        <a:xfrm>
          <a:off x="652470" y="3112600"/>
          <a:ext cx="7291393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Conclusion </a:t>
          </a:r>
        </a:p>
      </dsp:txBody>
      <dsp:txXfrm>
        <a:off x="652470" y="3112600"/>
        <a:ext cx="7291393" cy="388957"/>
      </dsp:txXfrm>
    </dsp:sp>
    <dsp:sp modelId="{619F3D6A-0A25-48C8-B194-247423ACD546}">
      <dsp:nvSpPr>
        <dsp:cNvPr id="0" name=""/>
        <dsp:cNvSpPr/>
      </dsp:nvSpPr>
      <dsp:spPr>
        <a:xfrm>
          <a:off x="409372" y="3063980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81432-833F-4E5C-B7AB-2E3D426334F1}">
      <dsp:nvSpPr>
        <dsp:cNvPr id="0" name=""/>
        <dsp:cNvSpPr/>
      </dsp:nvSpPr>
      <dsp:spPr>
        <a:xfrm>
          <a:off x="300234" y="3696378"/>
          <a:ext cx="7643629" cy="38895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873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n-BD" sz="1800" b="1" kern="1200" dirty="0"/>
            <a:t>References</a:t>
          </a:r>
          <a:endParaRPr lang="en-US" sz="1800" b="1" kern="1200" dirty="0"/>
        </a:p>
      </dsp:txBody>
      <dsp:txXfrm>
        <a:off x="300234" y="3696378"/>
        <a:ext cx="7643629" cy="388957"/>
      </dsp:txXfrm>
    </dsp:sp>
    <dsp:sp modelId="{3C8EDACD-595C-4228-9773-78A85EFE8E7E}">
      <dsp:nvSpPr>
        <dsp:cNvPr id="0" name=""/>
        <dsp:cNvSpPr/>
      </dsp:nvSpPr>
      <dsp:spPr>
        <a:xfrm>
          <a:off x="57136" y="3647758"/>
          <a:ext cx="486196" cy="4861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4DF6A-9E54-4B9B-93AE-3A6E6756471C}">
      <dsp:nvSpPr>
        <dsp:cNvPr id="0" name=""/>
        <dsp:cNvSpPr/>
      </dsp:nvSpPr>
      <dsp:spPr>
        <a:xfrm>
          <a:off x="0" y="660"/>
          <a:ext cx="4495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9B6FAF-4D33-4706-BA2D-7BB3D589C440}">
      <dsp:nvSpPr>
        <dsp:cNvPr id="0" name=""/>
        <dsp:cNvSpPr/>
      </dsp:nvSpPr>
      <dsp:spPr>
        <a:xfrm>
          <a:off x="0" y="660"/>
          <a:ext cx="44958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From our studies we have found that existing systems provide some basic functionalities and information</a:t>
          </a:r>
        </a:p>
      </dsp:txBody>
      <dsp:txXfrm>
        <a:off x="0" y="660"/>
        <a:ext cx="4495800" cy="1081620"/>
      </dsp:txXfrm>
    </dsp:sp>
    <dsp:sp modelId="{8F1D5BF9-794C-40D6-AEC9-99806FA025A4}">
      <dsp:nvSpPr>
        <dsp:cNvPr id="0" name=""/>
        <dsp:cNvSpPr/>
      </dsp:nvSpPr>
      <dsp:spPr>
        <a:xfrm>
          <a:off x="0" y="1082280"/>
          <a:ext cx="4495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741C9C-84A0-4EA3-B796-764898B5CB27}">
      <dsp:nvSpPr>
        <dsp:cNvPr id="0" name=""/>
        <dsp:cNvSpPr/>
      </dsp:nvSpPr>
      <dsp:spPr>
        <a:xfrm>
          <a:off x="0" y="1082280"/>
          <a:ext cx="44958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Most universities have their own website where some basic information can be found </a:t>
          </a:r>
        </a:p>
      </dsp:txBody>
      <dsp:txXfrm>
        <a:off x="0" y="1082280"/>
        <a:ext cx="4495800" cy="1081620"/>
      </dsp:txXfrm>
    </dsp:sp>
    <dsp:sp modelId="{7885BF79-C36E-4F3C-B7FA-D8AA8E76ED1C}">
      <dsp:nvSpPr>
        <dsp:cNvPr id="0" name=""/>
        <dsp:cNvSpPr/>
      </dsp:nvSpPr>
      <dsp:spPr>
        <a:xfrm>
          <a:off x="0" y="2163900"/>
          <a:ext cx="4495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97409E-84FB-4E84-B0CE-7AAB9ECD7171}">
      <dsp:nvSpPr>
        <dsp:cNvPr id="0" name=""/>
        <dsp:cNvSpPr/>
      </dsp:nvSpPr>
      <dsp:spPr>
        <a:xfrm>
          <a:off x="0" y="2163900"/>
          <a:ext cx="44958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There are different websites which provide ranking of universities, some websites [1, 2] offer global ranking, some provide nation based ranking [3]</a:t>
          </a:r>
        </a:p>
      </dsp:txBody>
      <dsp:txXfrm>
        <a:off x="0" y="2163900"/>
        <a:ext cx="4495800" cy="1081620"/>
      </dsp:txXfrm>
    </dsp:sp>
    <dsp:sp modelId="{364142FB-4F3D-4264-A39F-EFE92DAF0D4F}">
      <dsp:nvSpPr>
        <dsp:cNvPr id="0" name=""/>
        <dsp:cNvSpPr/>
      </dsp:nvSpPr>
      <dsp:spPr>
        <a:xfrm>
          <a:off x="0" y="3245520"/>
          <a:ext cx="4495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F99F89-F878-4760-9F5C-9578273AB8B6}">
      <dsp:nvSpPr>
        <dsp:cNvPr id="0" name=""/>
        <dsp:cNvSpPr/>
      </dsp:nvSpPr>
      <dsp:spPr>
        <a:xfrm>
          <a:off x="0" y="3245520"/>
          <a:ext cx="44958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However, there are no existing systems for providing ranking and information about only Bangladesh based universities </a:t>
          </a:r>
        </a:p>
      </dsp:txBody>
      <dsp:txXfrm>
        <a:off x="0" y="3245520"/>
        <a:ext cx="4495800" cy="1081620"/>
      </dsp:txXfrm>
    </dsp:sp>
    <dsp:sp modelId="{E4070121-6540-4FAF-8CD7-A365B2FAB3CF}">
      <dsp:nvSpPr>
        <dsp:cNvPr id="0" name=""/>
        <dsp:cNvSpPr/>
      </dsp:nvSpPr>
      <dsp:spPr>
        <a:xfrm>
          <a:off x="0" y="4327140"/>
          <a:ext cx="44958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A256C-8349-4BFD-8149-14C1F7967115}">
      <dsp:nvSpPr>
        <dsp:cNvPr id="0" name=""/>
        <dsp:cNvSpPr/>
      </dsp:nvSpPr>
      <dsp:spPr>
        <a:xfrm>
          <a:off x="0" y="4327140"/>
          <a:ext cx="4495800" cy="1081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proposed system will provide the users with information about different universities of Bangladesh along with a ranking to make better comparison  </a:t>
          </a:r>
        </a:p>
      </dsp:txBody>
      <dsp:txXfrm>
        <a:off x="0" y="4327140"/>
        <a:ext cx="4495800" cy="108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C6A90-3BB8-4EB9-9A78-4A983560F4F5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D1A8-665F-4F36-AA36-BDD9CA06B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0726DF-C65E-4376-A925-B9C9254CD070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15983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0631-01D4-4574-BC1A-26A8EEC02F27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840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731-16DB-45C5-AFC0-876972235500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0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06DF-1BB3-4F4B-8BD3-958EBE7984A7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014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E70255-5802-4503-8AC2-4837D3CC2672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18958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4653-10E5-416B-95E5-88C1A2919BA6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3664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48D8-1F8C-4E9E-81F7-CFF2747491B2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48437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5690-25B2-4229-973B-068310E42622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68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010A-E8C9-49F5-9AE4-53BFB82AB1C9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53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6EA89D4E-54A0-4D30-B1EF-5BF5369E19EF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0800414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E05D9EFD-B007-41E1-9576-920CB02C2A26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0759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E87E22-9693-463C-8C32-A0279650B5F2}" type="datetime1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="" xmlns:p14="http://schemas.microsoft.com/office/powerpoint/2010/main" val="38764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fir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4icu.org/bd/" TargetMode="External"/><Relationship Id="rId2" Type="http://schemas.openxmlformats.org/officeDocument/2006/relationships/hyperlink" Target="http://www.webometrics.info/en/Asia/Banglade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news.com/best-colleg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16002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Book Antiqua" panose="02040602050305030304" pitchFamily="18" charset="0"/>
              </a:rPr>
              <a:t>       </a:t>
            </a:r>
            <a:r>
              <a:rPr lang="en-US" sz="6000" b="1">
                <a:solidFill>
                  <a:srgbClr val="0033CC"/>
                </a:solidFill>
                <a:latin typeface="Book Antiqua" panose="02040602050305030304" pitchFamily="18" charset="0"/>
              </a:rPr>
              <a:t>Welcome</a:t>
            </a:r>
            <a:endParaRPr lang="en-US" sz="2400" b="1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r>
              <a:rPr lang="en-US" sz="2400" b="1">
                <a:solidFill>
                  <a:srgbClr val="0033CC"/>
                </a:solidFill>
                <a:latin typeface="Book Antiqua" panose="02040602050305030304" pitchFamily="18" charset="0"/>
              </a:rPr>
              <a:t>                                      to</a:t>
            </a:r>
            <a:endParaRPr lang="en-US" sz="6000" b="1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r>
              <a:rPr lang="en-US" sz="6000" b="1">
                <a:solidFill>
                  <a:srgbClr val="0033CC"/>
                </a:solidFill>
                <a:latin typeface="Algerian" panose="04020705040A02060702" pitchFamily="82" charset="0"/>
              </a:rPr>
              <a:t> </a:t>
            </a:r>
            <a:endParaRPr lang="en-US" sz="6000" b="1" dirty="0">
              <a:solidFill>
                <a:srgbClr val="0033CC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004" y="3124200"/>
            <a:ext cx="670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Book Antiqua" panose="02040602050305030304" pitchFamily="18" charset="0"/>
              </a:rPr>
              <a:t>        Software Development Project 03</a:t>
            </a:r>
          </a:p>
          <a:p>
            <a:pPr algn="ctr"/>
            <a:r>
              <a:rPr lang="en-US" sz="2000" b="1" i="1" dirty="0">
                <a:latin typeface="Book Antiqua" panose="02040602050305030304" pitchFamily="18" charset="0"/>
              </a:rPr>
              <a:t>(CSE – 300) </a:t>
            </a:r>
          </a:p>
          <a:p>
            <a:pPr algn="ctr"/>
            <a:r>
              <a:rPr lang="en-US" sz="2000" b="1" i="1" dirty="0">
                <a:latin typeface="Book Antiqua" panose="02040602050305030304" pitchFamily="18" charset="0"/>
              </a:rPr>
              <a:t>Bangladesh University of Business and Technology    </a:t>
            </a:r>
          </a:p>
          <a:p>
            <a:pPr algn="ctr"/>
            <a:r>
              <a:rPr lang="en-US" sz="2000" b="1" i="1" dirty="0">
                <a:latin typeface="Book Antiqua" panose="02040602050305030304" pitchFamily="18" charset="0"/>
              </a:rPr>
              <a:t> Dept. of  Computer Science and Engineering         </a:t>
            </a:r>
          </a:p>
          <a:p>
            <a:pPr algn="ctr"/>
            <a:r>
              <a:rPr lang="en-US" sz="2000" b="1" i="1" dirty="0">
                <a:latin typeface="Book Antiqua" panose="02040602050305030304" pitchFamily="18" charset="0"/>
              </a:rPr>
              <a:t>  Intake 32, Section 7</a:t>
            </a:r>
          </a:p>
          <a:p>
            <a:endParaRPr lang="en-US" sz="2000" b="1" i="1" dirty="0">
              <a:latin typeface="Book Antiqua" panose="02040602050305030304" pitchFamily="18" charset="0"/>
            </a:endParaRPr>
          </a:p>
          <a:p>
            <a:r>
              <a:rPr lang="en-US" sz="2000" b="1" i="1" dirty="0">
                <a:solidFill>
                  <a:srgbClr val="0033CC"/>
                </a:solidFill>
                <a:latin typeface="Book Antiqua" panose="02040602050305030304" pitchFamily="18" charset="0"/>
              </a:rPr>
              <a:t>                            </a:t>
            </a:r>
          </a:p>
          <a:p>
            <a:endParaRPr lang="en-US" sz="2000" b="1" i="1" dirty="0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endParaRPr lang="en-US" sz="2000" b="1" i="1" dirty="0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endParaRPr lang="en-US" sz="2000" b="1" i="1" dirty="0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endParaRPr lang="en-US" sz="2000" b="1" i="1" dirty="0">
              <a:solidFill>
                <a:srgbClr val="0033CC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000" b="1" i="1" dirty="0">
                <a:solidFill>
                  <a:srgbClr val="0033CC"/>
                </a:solidFill>
                <a:latin typeface="Book Antiqua" panose="02040602050305030304" pitchFamily="18" charset="0"/>
              </a:rPr>
              <a:t> </a:t>
            </a:r>
            <a:endParaRPr lang="en-US" sz="20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9841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B91F0-0946-4BB3-B162-A04D2C80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6" y="470381"/>
            <a:ext cx="6681243" cy="1320855"/>
          </a:xfrm>
        </p:spPr>
        <p:txBody>
          <a:bodyPr>
            <a:normAutofit/>
          </a:bodyPr>
          <a:lstStyle/>
          <a:p>
            <a:r>
              <a:rPr lang="en-US" sz="3800" dirty="0"/>
              <a:t>How to use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44760-95A5-41D9-B796-597A4DA5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6" y="1905000"/>
            <a:ext cx="7295414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33CC"/>
                </a:solidFill>
              </a:rPr>
              <a:t>Step 1: </a:t>
            </a:r>
            <a:r>
              <a:rPr lang="en-US" sz="1600" b="1" dirty="0" smtClean="0">
                <a:solidFill>
                  <a:schemeClr val="tx1"/>
                </a:solidFill>
              </a:rPr>
              <a:t> Homepage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First you have to go to our homepage.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Address : 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http://localhost/first/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4BA62C-45CF-4159-9A83-481A4BEA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1273" y="6832762"/>
            <a:ext cx="2115445" cy="3787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 descr="s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76600"/>
            <a:ext cx="5992062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999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6096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: Registration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3200400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95400" y="3886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Log in</a:t>
            </a:r>
            <a:endParaRPr lang="en-US" dirty="0"/>
          </a:p>
        </p:txBody>
      </p:sp>
      <p:pic>
        <p:nvPicPr>
          <p:cNvPr id="6" name="Picture 5" descr="ss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572000"/>
            <a:ext cx="2886478" cy="196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620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 :  Choose name of the university from the list.</a:t>
            </a:r>
          </a:p>
          <a:p>
            <a:r>
              <a:rPr lang="en-US" dirty="0" smtClean="0"/>
              <a:t>Prerequisite : Successful log in.</a:t>
            </a:r>
            <a:endParaRPr lang="en-US" dirty="0"/>
          </a:p>
        </p:txBody>
      </p:sp>
      <p:pic>
        <p:nvPicPr>
          <p:cNvPr id="4" name="Picture 3" descr="s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2" y="1600200"/>
            <a:ext cx="7935508" cy="201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s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29642"/>
            <a:ext cx="7239000" cy="284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B91F0-0946-4BB3-B162-A04D2C80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6" y="470381"/>
            <a:ext cx="6681243" cy="672619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Limitations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44760-95A5-41D9-B796-597A4DA5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93" y="1526223"/>
            <a:ext cx="7295414" cy="3593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 system doesn’t provide faculty wise or department wise comparison, only an overall ranking is provided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We would try to add an enhanced feature for providing a ranking based on different subjects and disciplines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We will try to develop an android version of the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4BA62C-45CF-4159-9A83-481A4BEA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1273" y="6832762"/>
            <a:ext cx="2115445" cy="3787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122" name="Picture 2" descr="Image result for limitations cartoon">
            <a:extLst>
              <a:ext uri="{FF2B5EF4-FFF2-40B4-BE49-F238E27FC236}">
                <a16:creationId xmlns="" xmlns:a16="http://schemas.microsoft.com/office/drawing/2014/main" id="{95B23F8E-69BA-49CA-8E6B-EC56AE56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3864611"/>
            <a:ext cx="2857500" cy="2362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future works cartoon">
            <a:extLst>
              <a:ext uri="{FF2B5EF4-FFF2-40B4-BE49-F238E27FC236}">
                <a16:creationId xmlns="" xmlns:a16="http://schemas.microsoft.com/office/drawing/2014/main" id="{287635B7-B535-4393-9C69-A058DADB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73" y="3788411"/>
            <a:ext cx="335280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96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Image result for conclusion">
            <a:extLst>
              <a:ext uri="{FF2B5EF4-FFF2-40B4-BE49-F238E27FC236}">
                <a16:creationId xmlns="" xmlns:a16="http://schemas.microsoft.com/office/drawing/2014/main" id="{DD496BA0-ED42-4091-950C-55307DB8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3425358" cy="2397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EE29B-30B0-4CC1-AEA2-8443FEA9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03" y="685800"/>
            <a:ext cx="3268125" cy="1320855"/>
          </a:xfrm>
        </p:spPr>
        <p:txBody>
          <a:bodyPr>
            <a:normAutofit/>
          </a:bodyPr>
          <a:lstStyle/>
          <a:p>
            <a:r>
              <a:rPr lang="en-US" sz="3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05D72-56A3-4638-B98C-7F992D3E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2173"/>
            <a:ext cx="4415030" cy="56470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This system will be very helpful for students and their parents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The system will help the students to make a choice among different universities </a:t>
            </a:r>
            <a:endParaRPr lang="bn-I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Time and money will be saved by using the system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Such kind of ranking will motivate university authorities to take initiatives for providing better standard of education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47DD1D-8384-4970-AAD5-E29F441A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91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F2DC9-F1EC-456C-93F0-B14208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75A3C5-646C-47F8-9D8F-D66ACD53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29" y="1632204"/>
            <a:ext cx="7924800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[1] 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http://www.webometrics.info/en/Asia/Bangladesh%20</a:t>
            </a:r>
            <a:endParaRPr lang="en-US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[2]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https://www.4icu.org/bd/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[3]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https://www.usnews.com/best-colleges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[4] Software Engineering: A Practitioner's Approach by Roger S. Pressman</a:t>
            </a:r>
          </a:p>
          <a:p>
            <a:pPr marL="0" indent="0">
              <a:buNone/>
            </a:pPr>
            <a:r>
              <a:rPr lang="en-US" dirty="0"/>
              <a:t>[5] Systems analysis and design by Alan Dennis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1D76D7C-1E69-4439-B22F-F9B0AC2F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47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36">
            <a:extLst>
              <a:ext uri="{FF2B5EF4-FFF2-40B4-BE49-F238E27FC236}">
                <a16:creationId xmlns="" xmlns:a16="http://schemas.microsoft.com/office/drawing/2014/main" id="{CE606343-BADE-4565-AB89-E9EF7E253F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D7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39E183BD-2932-401F-8B53-E247764B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ny questions">
            <a:extLst>
              <a:ext uri="{FF2B5EF4-FFF2-40B4-BE49-F238E27FC236}">
                <a16:creationId xmlns="" xmlns:a16="http://schemas.microsoft.com/office/drawing/2014/main" id="{1ED40B77-1594-4BD9-AF33-E4C489F4B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1" y="1195736"/>
            <a:ext cx="7940497" cy="44665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8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CE606343-BADE-4565-AB89-E9EF7E253F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39E183BD-2932-401F-8B53-E247764B37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Image result for thank you">
            <a:extLst>
              <a:ext uri="{FF2B5EF4-FFF2-40B4-BE49-F238E27FC236}">
                <a16:creationId xmlns="" xmlns:a16="http://schemas.microsoft.com/office/drawing/2014/main" id="{5A2E72F2-730C-4BB8-8FA6-37F75B23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1" y="2178372"/>
            <a:ext cx="7940497" cy="25012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259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/>
          </a:p>
          <a:p>
            <a:r>
              <a:rPr lang="en-US" sz="2400" b="1" i="1" dirty="0" err="1"/>
              <a:t>Arunavo</a:t>
            </a:r>
            <a:r>
              <a:rPr lang="en-US" sz="2400" b="1" i="1" dirty="0"/>
              <a:t> Dey (AD)</a:t>
            </a:r>
            <a:endParaRPr lang="en-US" sz="2400" dirty="0"/>
          </a:p>
          <a:p>
            <a:r>
              <a:rPr lang="en-US" dirty="0"/>
              <a:t>Lecturer</a:t>
            </a:r>
          </a:p>
          <a:p>
            <a:r>
              <a:rPr lang="en-US" dirty="0"/>
              <a:t>Dept. of CSE</a:t>
            </a:r>
          </a:p>
          <a:p>
            <a:r>
              <a:rPr lang="en-US" dirty="0"/>
              <a:t>Bangladesh University </a:t>
            </a:r>
          </a:p>
          <a:p>
            <a:r>
              <a:rPr lang="en-US" dirty="0"/>
              <a:t>of </a:t>
            </a:r>
          </a:p>
          <a:p>
            <a:r>
              <a:rPr lang="en-US" dirty="0"/>
              <a:t>Business and Technology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33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SUPERVISED BY: </a:t>
            </a:r>
          </a:p>
        </p:txBody>
      </p:sp>
    </p:spTree>
    <p:extLst>
      <p:ext uri="{BB962C8B-B14F-4D97-AF65-F5344CB8AC3E}">
        <p14:creationId xmlns="" xmlns:p14="http://schemas.microsoft.com/office/powerpoint/2010/main" val="10258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1715" y="5334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stellar" panose="020A0402060406010301" pitchFamily="18" charset="0"/>
              </a:rPr>
              <a:t> </a:t>
            </a:r>
            <a:r>
              <a:rPr lang="en-US" sz="3200" b="1" dirty="0">
                <a:latin typeface="Castellar" panose="020A0402060406010301" pitchFamily="18" charset="0"/>
              </a:rPr>
              <a:t>University Ranking System</a:t>
            </a:r>
            <a:endParaRPr lang="en-US" sz="3200" dirty="0">
              <a:latin typeface="Castellar" panose="020A0402060406010301" pitchFamily="18" charset="0"/>
            </a:endParaRPr>
          </a:p>
          <a:p>
            <a:r>
              <a:rPr lang="en-US" sz="3200" dirty="0">
                <a:latin typeface="Castellar" panose="020A0402060406010301" pitchFamily="18" charset="0"/>
              </a:rPr>
              <a:t>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3A6C54-231B-40DC-8AA4-49F4DD3DD3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5127" y="1219200"/>
            <a:ext cx="1733746" cy="12600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8B87201-C85E-4BD1-A71E-F7BB8DEB3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1690095"/>
              </p:ext>
            </p:extLst>
          </p:nvPr>
        </p:nvGraphicFramePr>
        <p:xfrm>
          <a:off x="1600200" y="3048000"/>
          <a:ext cx="6019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="" xmlns:a16="http://schemas.microsoft.com/office/drawing/2014/main" val="3518141897"/>
                    </a:ext>
                  </a:extLst>
                </a:gridCol>
                <a:gridCol w="3009900">
                  <a:extLst>
                    <a:ext uri="{9D8B030D-6E8A-4147-A177-3AD203B41FA5}">
                      <a16:colId xmlns="" xmlns:a16="http://schemas.microsoft.com/office/drawing/2014/main" val="1061389320"/>
                    </a:ext>
                  </a:extLst>
                </a:gridCol>
              </a:tblGrid>
              <a:tr h="3398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3767312"/>
                  </a:ext>
                </a:extLst>
              </a:tr>
              <a:tr h="3398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Azrin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Nahar</a:t>
                      </a:r>
                      <a:r>
                        <a:rPr lang="en-US" sz="1800" dirty="0"/>
                        <a:t> Anika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15162103308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32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75443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10797-F0CB-4A5F-B65E-1FA16BE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CB30B6-2B4C-4BC7-9BA3-3F20F068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CFDF5193-6A69-4E9A-AAB1-1E222C20A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38528940"/>
              </p:ext>
            </p:extLst>
          </p:nvPr>
        </p:nvGraphicFramePr>
        <p:xfrm>
          <a:off x="755128" y="1524000"/>
          <a:ext cx="8001001" cy="427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66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waiting  cartoon">
            <a:extLst>
              <a:ext uri="{FF2B5EF4-FFF2-40B4-BE49-F238E27FC236}">
                <a16:creationId xmlns="" xmlns:a16="http://schemas.microsoft.com/office/drawing/2014/main" id="{6EC34BD1-1EFA-4532-9EC7-CEFB18477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66" b="3731"/>
          <a:stretch/>
        </p:blipFill>
        <p:spPr bwMode="auto">
          <a:xfrm>
            <a:off x="5503984" y="10"/>
            <a:ext cx="3640016" cy="3428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83D77A0-BCFA-41DF-B6F1-928C81FB2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6" r="-4" b="7333"/>
          <a:stretch/>
        </p:blipFill>
        <p:spPr>
          <a:xfrm>
            <a:off x="5503984" y="3429000"/>
            <a:ext cx="3640016" cy="3429000"/>
          </a:xfrm>
          <a:prstGeom prst="rect">
            <a:avLst/>
          </a:prstGeom>
        </p:spPr>
      </p:pic>
      <p:sp>
        <p:nvSpPr>
          <p:cNvPr id="192" name="Freeform 10">
            <a:extLst>
              <a:ext uri="{FF2B5EF4-FFF2-40B4-BE49-F238E27FC236}">
                <a16:creationId xmlns="" xmlns:a16="http://schemas.microsoft.com/office/drawing/2014/main" id="{B2993EF1-19E1-473A-8A3F-1D7B24951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D95D30B-A1B1-4A37-850D-5EACBD15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373"/>
            <a:ext cx="4511923" cy="149213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="" xmlns:a16="http://schemas.microsoft.com/office/drawing/2014/main" id="{F50C5101-CD9E-4E96-A827-ACA768C311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944B8B-781C-41A5-BFA7-5FB7186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68439"/>
            <a:ext cx="4511923" cy="3593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In Bangladesh, most people go to the university campus and visit the office when they need information about any university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For getting some simple information like the admission timeline, fees and waivers etc. </a:t>
            </a:r>
            <a:r>
              <a:rPr lang="en-US" sz="2200" b="1" dirty="0">
                <a:solidFill>
                  <a:srgbClr val="FF0000"/>
                </a:solidFill>
              </a:rPr>
              <a:t>people generally go there physically, spending time and money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For comparing different universities they need to </a:t>
            </a:r>
            <a:r>
              <a:rPr lang="en-US" sz="2200" b="1" dirty="0">
                <a:solidFill>
                  <a:srgbClr val="FF0000"/>
                </a:solidFill>
              </a:rPr>
              <a:t>visit multiple ones which costs even more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 solution to this situation is using </a:t>
            </a:r>
            <a:r>
              <a:rPr lang="en-US" sz="2200" b="1" dirty="0">
                <a:solidFill>
                  <a:srgbClr val="00B050"/>
                </a:solidFill>
              </a:rPr>
              <a:t>online based university ranking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D95D30B-A1B1-4A37-850D-5EACBD15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4488206" cy="1492132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3944B8B-781C-41A5-BFA7-5FB7186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26" y="1676400"/>
            <a:ext cx="7873772" cy="4085056"/>
          </a:xfrm>
        </p:spPr>
        <p:txBody>
          <a:bodyPr>
            <a:noAutofit/>
          </a:bodyPr>
          <a:lstStyle/>
          <a:p>
            <a:r>
              <a:rPr lang="en-US" dirty="0"/>
              <a:t>1. To study existing </a:t>
            </a:r>
            <a:r>
              <a:rPr lang="en-US" dirty="0">
                <a:solidFill>
                  <a:schemeClr val="tx1"/>
                </a:solidFill>
              </a:rPr>
              <a:t>online based university ranking systems </a:t>
            </a:r>
            <a:r>
              <a:rPr lang="en-US" dirty="0"/>
              <a:t>and similar related systems </a:t>
            </a:r>
          </a:p>
          <a:p>
            <a:r>
              <a:rPr lang="en-US" dirty="0"/>
              <a:t>2. To design an </a:t>
            </a:r>
            <a:r>
              <a:rPr lang="en-US" dirty="0">
                <a:solidFill>
                  <a:schemeClr val="tx1"/>
                </a:solidFill>
              </a:rPr>
              <a:t>online based university ranking system </a:t>
            </a:r>
            <a:r>
              <a:rPr lang="en-US" dirty="0"/>
              <a:t>with basic and enhanced functionalities like – </a:t>
            </a:r>
          </a:p>
          <a:p>
            <a:r>
              <a:rPr lang="en-US" dirty="0"/>
              <a:t>I. Providing various kinds of information about different universities of Bangladesh including - fees ,credit, grading system, waiver, faculty, research, result etc. </a:t>
            </a:r>
          </a:p>
          <a:p>
            <a:r>
              <a:rPr lang="en-US" dirty="0"/>
              <a:t>3. To develop the system with the required features </a:t>
            </a:r>
          </a:p>
          <a:p>
            <a:r>
              <a:rPr lang="en-US" dirty="0"/>
              <a:t>4. To perform extensive testing to check the completeness and correctness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050" name="Picture 2" descr="Image result for objectives  cartoon">
            <a:extLst>
              <a:ext uri="{FF2B5EF4-FFF2-40B4-BE49-F238E27FC236}">
                <a16:creationId xmlns="" xmlns:a16="http://schemas.microsoft.com/office/drawing/2014/main" id="{C90E323C-DC1F-440F-A875-79EA1E21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53" y="0"/>
            <a:ext cx="2772944" cy="1386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5295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D95D30B-A1B1-4A37-850D-5EACBD15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21" y="50636"/>
            <a:ext cx="2936627" cy="5421435"/>
          </a:xfrm>
        </p:spPr>
        <p:txBody>
          <a:bodyPr anchor="ctr">
            <a:normAutofit/>
          </a:bodyPr>
          <a:lstStyle/>
          <a:p>
            <a:r>
              <a:rPr lang="en-US" sz="3500" dirty="0"/>
              <a:t>Background analysis and related systems  Study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="" xmlns:a16="http://schemas.microsoft.com/office/drawing/2014/main" id="{58359D36-21A1-45D2-BCE3-C2D10C412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16212818"/>
              </p:ext>
            </p:extLst>
          </p:nvPr>
        </p:nvGraphicFramePr>
        <p:xfrm>
          <a:off x="3960018" y="644525"/>
          <a:ext cx="44958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074" name="Picture 2" descr="Image result for checklist cartoon">
            <a:extLst>
              <a:ext uri="{FF2B5EF4-FFF2-40B4-BE49-F238E27FC236}">
                <a16:creationId xmlns="" xmlns:a16="http://schemas.microsoft.com/office/drawing/2014/main" id="{5B4CB633-E417-4E55-AF13-860F056D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9" y="4089679"/>
            <a:ext cx="2686050" cy="228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1789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73732B-2810-49C7-B8BB-9FDEAB69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DD6E18BE-1F06-43BC-973C-9030E43470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1600200"/>
          <a:ext cx="7048500" cy="2271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793">
                  <a:extLst>
                    <a:ext uri="{9D8B030D-6E8A-4147-A177-3AD203B41FA5}">
                      <a16:colId xmlns="" xmlns:a16="http://schemas.microsoft.com/office/drawing/2014/main" val="1207745381"/>
                    </a:ext>
                  </a:extLst>
                </a:gridCol>
                <a:gridCol w="3642043">
                  <a:extLst>
                    <a:ext uri="{9D8B030D-6E8A-4147-A177-3AD203B41FA5}">
                      <a16:colId xmlns="" xmlns:a16="http://schemas.microsoft.com/office/drawing/2014/main" val="2178809067"/>
                    </a:ext>
                  </a:extLst>
                </a:gridCol>
                <a:gridCol w="2317664">
                  <a:extLst>
                    <a:ext uri="{9D8B030D-6E8A-4147-A177-3AD203B41FA5}">
                      <a16:colId xmlns="" xmlns:a16="http://schemas.microsoft.com/office/drawing/2014/main" val="5335008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 of work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17704888"/>
                  </a:ext>
                </a:extLst>
              </a:tr>
              <a:tr h="453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Idea generation and Project proposal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week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6130336"/>
                  </a:ext>
                </a:extLst>
              </a:tr>
              <a:tr h="453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Background study and Design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weeks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32237352"/>
                  </a:ext>
                </a:extLst>
              </a:tr>
              <a:tr h="453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 and Testing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weeks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3290796"/>
                  </a:ext>
                </a:extLst>
              </a:tr>
              <a:tr h="453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Submission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 weeks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8254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60B267-EACF-44E7-8D33-853A4EC9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172" name="Picture 4" descr="Image result for rules cartoon">
            <a:extLst>
              <a:ext uri="{FF2B5EF4-FFF2-40B4-BE49-F238E27FC236}">
                <a16:creationId xmlns="" xmlns:a16="http://schemas.microsoft.com/office/drawing/2014/main" id="{E78E3EB3-43D9-4CDE-B7A7-7F2763E8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84666"/>
            <a:ext cx="2486024" cy="21462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631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DB91F0-0946-4BB3-B162-A04D2C80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4488206" cy="1492132"/>
          </a:xfrm>
        </p:spPr>
        <p:txBody>
          <a:bodyPr>
            <a:normAutofit/>
          </a:bodyPr>
          <a:lstStyle/>
          <a:p>
            <a:r>
              <a:rPr lang="en-US" sz="3200"/>
              <a:t>Configuration and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44760-95A5-41D9-B796-597A4DA5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22" y="1898084"/>
            <a:ext cx="4488206" cy="4085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Coding language – PHP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Query language – SQL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Operating System – Microsoft Windows </a:t>
            </a:r>
            <a:r>
              <a:rPr lang="en-US" sz="1600" dirty="0" smtClean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Processors – Intel® core i5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Design - HTML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configuration cartoon">
            <a:extLst>
              <a:ext uri="{FF2B5EF4-FFF2-40B4-BE49-F238E27FC236}">
                <a16:creationId xmlns="" xmlns:a16="http://schemas.microsoft.com/office/drawing/2014/main" id="{17670434-BC0B-4C63-8988-36967818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920" y="2590800"/>
            <a:ext cx="3642373" cy="2048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4BA62C-45CF-4159-9A83-481A4BEA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627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Badge</vt:lpstr>
      <vt:lpstr>Slide 1</vt:lpstr>
      <vt:lpstr>Slide 2</vt:lpstr>
      <vt:lpstr>Slide 3</vt:lpstr>
      <vt:lpstr>Outline</vt:lpstr>
      <vt:lpstr>Introduction</vt:lpstr>
      <vt:lpstr>Objectives</vt:lpstr>
      <vt:lpstr>Background analysis and related systems  Study</vt:lpstr>
      <vt:lpstr>Time table</vt:lpstr>
      <vt:lpstr>Configuration and system requirements</vt:lpstr>
      <vt:lpstr>How to use the system?</vt:lpstr>
      <vt:lpstr>Slide 11</vt:lpstr>
      <vt:lpstr>Slide 12</vt:lpstr>
      <vt:lpstr>Limitations and future works</vt:lpstr>
      <vt:lpstr>Conclusion</vt:lpstr>
      <vt:lpstr>references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Kumar Nath</dc:creator>
  <cp:lastModifiedBy>user</cp:lastModifiedBy>
  <cp:revision>14</cp:revision>
  <dcterms:created xsi:type="dcterms:W3CDTF">2018-10-23T17:03:46Z</dcterms:created>
  <dcterms:modified xsi:type="dcterms:W3CDTF">2020-02-21T21:57:29Z</dcterms:modified>
</cp:coreProperties>
</file>