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302" r:id="rId3"/>
    <p:sldId id="259" r:id="rId4"/>
    <p:sldId id="260" r:id="rId5"/>
    <p:sldId id="295" r:id="rId6"/>
    <p:sldId id="261" r:id="rId7"/>
    <p:sldId id="262" r:id="rId8"/>
    <p:sldId id="300" r:id="rId9"/>
    <p:sldId id="303" r:id="rId10"/>
    <p:sldId id="301" r:id="rId11"/>
    <p:sldId id="278" r:id="rId12"/>
  </p:sldIdLst>
  <p:sldSz cx="9144000" cy="5143500" type="screen16x9"/>
  <p:notesSz cx="6858000" cy="9144000"/>
  <p:embeddedFontLst>
    <p:embeddedFont>
      <p:font typeface="Amatic SC" panose="00000500000000000000" pitchFamily="2" charset="-79"/>
      <p:regular r:id="rId14"/>
      <p:bold r:id="rId15"/>
    </p:embeddedFont>
    <p:embeddedFont>
      <p:font typeface="Calibri" panose="020F0502020204030204" pitchFamily="34" charset="0"/>
      <p:regular r:id="rId16"/>
      <p:bold r:id="rId17"/>
      <p:italic r:id="rId18"/>
      <p:boldItalic r:id="rId19"/>
    </p:embeddedFont>
    <p:embeddedFont>
      <p:font typeface="Encode Sans Semi Condensed" panose="020B0604020202020204" charset="0"/>
      <p:regular r:id="rId20"/>
      <p:bold r:id="rId21"/>
    </p:embeddedFont>
    <p:embeddedFont>
      <p:font typeface="Encode Sans Semi Condensed Light" panose="020B0604020202020204" charset="0"/>
      <p:regular r:id="rId22"/>
      <p:bold r:id="rId23"/>
    </p:embeddedFont>
    <p:embeddedFont>
      <p:font typeface="Franklin Gothic Medium" panose="020B0603020102020204" pitchFamily="34" charset="0"/>
      <p:regular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65C4BD1-811C-47C9-A8D3-A540DA159E09}">
          <p14:sldIdLst>
            <p14:sldId id="256"/>
            <p14:sldId id="302"/>
            <p14:sldId id="259"/>
            <p14:sldId id="260"/>
            <p14:sldId id="295"/>
            <p14:sldId id="261"/>
            <p14:sldId id="262"/>
            <p14:sldId id="300"/>
            <p14:sldId id="303"/>
            <p14:sldId id="301"/>
            <p14:sldId id="278"/>
          </p14:sldIdLst>
        </p14:section>
      </p14:sectionLst>
    </p:ext>
    <p:ext uri="{EFAFB233-063F-42B5-8137-9DF3F51BA10A}">
      <p15:sldGuideLst xmlns:p15="http://schemas.microsoft.com/office/powerpoint/2012/main">
        <p15:guide id="1" orient="horz" pos="162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18DE6-D431-4044-9C84-DCB305295717}">
  <a:tblStyle styleId="{84218DE6-D431-4044-9C84-DCB30529571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4D890D1-4835-4479-89E5-008A3579EB0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9" name="Google Shape;15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9"/>
        <p:cNvGrpSpPr/>
        <p:nvPr/>
      </p:nvGrpSpPr>
      <p:grpSpPr>
        <a:xfrm>
          <a:off x="0" y="0"/>
          <a:ext cx="0" cy="0"/>
          <a:chOff x="0" y="0"/>
          <a:chExt cx="0" cy="0"/>
        </a:xfrm>
      </p:grpSpPr>
      <p:sp>
        <p:nvSpPr>
          <p:cNvPr id="1590" name="Google Shape;159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1" name="Google Shape;159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4" name="Google Shape;16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1639" y="0"/>
            <a:ext cx="406192" cy="3254913"/>
            <a:chOff x="6176324" y="51530"/>
            <a:chExt cx="466512" cy="3738701"/>
          </a:xfrm>
        </p:grpSpPr>
        <p:sp>
          <p:nvSpPr>
            <p:cNvPr id="11" name="Google Shape;11;p2"/>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400725" y="51530"/>
              <a:ext cx="17700" cy="29235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7060395" y="1"/>
            <a:ext cx="514087" cy="1914307"/>
            <a:chOff x="4897958" y="1976913"/>
            <a:chExt cx="514087" cy="1914307"/>
          </a:xfrm>
        </p:grpSpPr>
        <p:sp>
          <p:nvSpPr>
            <p:cNvPr id="14" name="Google Shape;14;p2"/>
            <p:cNvSpPr/>
            <p:nvPr/>
          </p:nvSpPr>
          <p:spPr>
            <a:xfrm>
              <a:off x="4897958" y="2971595"/>
              <a:ext cx="514087" cy="919625"/>
            </a:xfrm>
            <a:custGeom>
              <a:avLst/>
              <a:gdLst/>
              <a:ahLst/>
              <a:cxnLst/>
              <a:rect l="l" t="t" r="r" b="b"/>
              <a:pathLst>
                <a:path w="514087" h="919625" extrusionOk="0">
                  <a:moveTo>
                    <a:pt x="503440" y="612940"/>
                  </a:moveTo>
                  <a:cubicBezTo>
                    <a:pt x="488835" y="497878"/>
                    <a:pt x="385076" y="411391"/>
                    <a:pt x="386663" y="292519"/>
                  </a:cubicBezTo>
                  <a:cubicBezTo>
                    <a:pt x="400316" y="294106"/>
                    <a:pt x="377964" y="247751"/>
                    <a:pt x="368312" y="237972"/>
                  </a:cubicBezTo>
                  <a:cubicBezTo>
                    <a:pt x="360247" y="200825"/>
                    <a:pt x="403681" y="12865"/>
                    <a:pt x="343674" y="33820"/>
                  </a:cubicBezTo>
                  <a:cubicBezTo>
                    <a:pt x="345134" y="-16980"/>
                    <a:pt x="171017" y="-6630"/>
                    <a:pt x="171208" y="38837"/>
                  </a:cubicBezTo>
                  <a:cubicBezTo>
                    <a:pt x="161746" y="39408"/>
                    <a:pt x="145808" y="36233"/>
                    <a:pt x="145808" y="50139"/>
                  </a:cubicBezTo>
                  <a:cubicBezTo>
                    <a:pt x="145808" y="112369"/>
                    <a:pt x="144919" y="174028"/>
                    <a:pt x="145236" y="236068"/>
                  </a:cubicBezTo>
                  <a:cubicBezTo>
                    <a:pt x="131203" y="242418"/>
                    <a:pt x="99262" y="286359"/>
                    <a:pt x="127456" y="301345"/>
                  </a:cubicBezTo>
                  <a:cubicBezTo>
                    <a:pt x="139839" y="437108"/>
                    <a:pt x="-22340" y="548995"/>
                    <a:pt x="2615" y="706349"/>
                  </a:cubicBezTo>
                  <a:cubicBezTo>
                    <a:pt x="55892" y="1056297"/>
                    <a:pt x="596023" y="940409"/>
                    <a:pt x="503440" y="612940"/>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5157463" y="1976913"/>
              <a:ext cx="17700" cy="9981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332641" y="-8"/>
            <a:ext cx="406190" cy="1834361"/>
            <a:chOff x="5578966" y="2128142"/>
            <a:chExt cx="406190" cy="1834361"/>
          </a:xfrm>
        </p:grpSpPr>
        <p:sp>
          <p:nvSpPr>
            <p:cNvPr id="17" name="Google Shape;17;p2"/>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774600" y="2128142"/>
              <a:ext cx="17700" cy="846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4925761" y="-4"/>
            <a:ext cx="466512" cy="2651935"/>
            <a:chOff x="6176324" y="1138296"/>
            <a:chExt cx="466512" cy="2651935"/>
          </a:xfrm>
        </p:grpSpPr>
        <p:sp>
          <p:nvSpPr>
            <p:cNvPr id="20" name="Google Shape;20;p2"/>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6400713" y="1138296"/>
              <a:ext cx="17700" cy="18366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1172323" y="1"/>
            <a:ext cx="476555" cy="1769343"/>
            <a:chOff x="6798998" y="1831963"/>
            <a:chExt cx="476555" cy="1769343"/>
          </a:xfrm>
        </p:grpSpPr>
        <p:sp>
          <p:nvSpPr>
            <p:cNvPr id="23" name="Google Shape;23;p2"/>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026850" y="1831963"/>
              <a:ext cx="17700" cy="11430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8514939" y="0"/>
            <a:ext cx="170472" cy="2234029"/>
            <a:chOff x="7576714" y="1094963"/>
            <a:chExt cx="170472" cy="2234029"/>
          </a:xfrm>
        </p:grpSpPr>
        <p:sp>
          <p:nvSpPr>
            <p:cNvPr id="26" name="Google Shape;26;p2"/>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52975" y="1094963"/>
              <a:ext cx="17700" cy="18801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295272" y="0"/>
            <a:ext cx="288375" cy="2884716"/>
            <a:chOff x="7883572" y="937188"/>
            <a:chExt cx="288375" cy="2884716"/>
          </a:xfrm>
        </p:grpSpPr>
        <p:sp>
          <p:nvSpPr>
            <p:cNvPr id="29" name="Google Shape;29;p2"/>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8024900" y="937188"/>
              <a:ext cx="17700" cy="2037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1140646" y="293240"/>
            <a:ext cx="157798" cy="180711"/>
            <a:chOff x="3462796" y="2555878"/>
            <a:chExt cx="157798" cy="180711"/>
          </a:xfrm>
        </p:grpSpPr>
        <p:sp>
          <p:nvSpPr>
            <p:cNvPr id="32" name="Google Shape;32;p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 name="Google Shape;38;p2"/>
          <p:cNvGrpSpPr/>
          <p:nvPr/>
        </p:nvGrpSpPr>
        <p:grpSpPr>
          <a:xfrm>
            <a:off x="4022411" y="1914288"/>
            <a:ext cx="180404" cy="190055"/>
            <a:chOff x="3770248" y="2527300"/>
            <a:chExt cx="180404" cy="190055"/>
          </a:xfrm>
        </p:grpSpPr>
        <p:sp>
          <p:nvSpPr>
            <p:cNvPr id="39" name="Google Shape;39;p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 name="Google Shape;43;p2"/>
          <p:cNvGrpSpPr/>
          <p:nvPr/>
        </p:nvGrpSpPr>
        <p:grpSpPr>
          <a:xfrm>
            <a:off x="7394864" y="516070"/>
            <a:ext cx="214463" cy="245604"/>
            <a:chOff x="3462796" y="2555878"/>
            <a:chExt cx="157798" cy="180711"/>
          </a:xfrm>
        </p:grpSpPr>
        <p:sp>
          <p:nvSpPr>
            <p:cNvPr id="44" name="Google Shape;44;p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 name="Google Shape;50;p2"/>
          <p:cNvGrpSpPr/>
          <p:nvPr/>
        </p:nvGrpSpPr>
        <p:grpSpPr>
          <a:xfrm>
            <a:off x="5968644" y="2524138"/>
            <a:ext cx="245187" cy="258304"/>
            <a:chOff x="3770248" y="2527300"/>
            <a:chExt cx="180404" cy="190055"/>
          </a:xfrm>
        </p:grpSpPr>
        <p:sp>
          <p:nvSpPr>
            <p:cNvPr id="51" name="Google Shape;51;p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2"/>
          <p:cNvGrpSpPr/>
          <p:nvPr/>
        </p:nvGrpSpPr>
        <p:grpSpPr>
          <a:xfrm rot="5400000">
            <a:off x="5717697" y="1234087"/>
            <a:ext cx="214448" cy="245568"/>
            <a:chOff x="3462796" y="2555878"/>
            <a:chExt cx="157798" cy="180711"/>
          </a:xfrm>
        </p:grpSpPr>
        <p:sp>
          <p:nvSpPr>
            <p:cNvPr id="56" name="Google Shape;56;p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 name="Google Shape;62;p2"/>
          <p:cNvGrpSpPr/>
          <p:nvPr/>
        </p:nvGrpSpPr>
        <p:grpSpPr>
          <a:xfrm>
            <a:off x="338248" y="3028088"/>
            <a:ext cx="180404" cy="190055"/>
            <a:chOff x="3770248" y="2527300"/>
            <a:chExt cx="180404" cy="190055"/>
          </a:xfrm>
        </p:grpSpPr>
        <p:sp>
          <p:nvSpPr>
            <p:cNvPr id="63" name="Google Shape;63;p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7" name="Google Shape;67;p2"/>
          <p:cNvSpPr txBox="1">
            <a:spLocks noGrp="1"/>
          </p:cNvSpPr>
          <p:nvPr>
            <p:ph type="ctrTitle"/>
          </p:nvPr>
        </p:nvSpPr>
        <p:spPr>
          <a:xfrm>
            <a:off x="855300" y="3382225"/>
            <a:ext cx="7433400" cy="810300"/>
          </a:xfrm>
          <a:prstGeom prst="rect">
            <a:avLst/>
          </a:prstGeom>
          <a:effectLst>
            <a:outerShdw dist="19050" dir="5400000" algn="bl" rotWithShape="0">
              <a:schemeClr val="dk1">
                <a:alpha val="20000"/>
              </a:schemeClr>
            </a:outerShdw>
          </a:effectLst>
        </p:spPr>
        <p:txBody>
          <a:bodyPr spcFirstLastPara="1" wrap="square" lIns="0" tIns="0" rIns="0" bIns="0" anchor="t" anchorCtr="0">
            <a:noAutofit/>
          </a:bodyPr>
          <a:lstStyle>
            <a:lvl1pPr lvl="0"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1pPr>
            <a:lvl2pPr lvl="1"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2pPr>
            <a:lvl3pPr lvl="2"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3pPr>
            <a:lvl4pPr lvl="3"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4pPr>
            <a:lvl5pPr lvl="4"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5pPr>
            <a:lvl6pPr lvl="5"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6pPr>
            <a:lvl7pPr lvl="6"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7pPr>
            <a:lvl8pPr lvl="7"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8pPr>
            <a:lvl9pPr lvl="8"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9pPr>
          </a:lstStyle>
          <a:p>
            <a:endParaRPr/>
          </a:p>
        </p:txBody>
      </p:sp>
      <p:grpSp>
        <p:nvGrpSpPr>
          <p:cNvPr id="68" name="Google Shape;68;p2"/>
          <p:cNvGrpSpPr/>
          <p:nvPr/>
        </p:nvGrpSpPr>
        <p:grpSpPr>
          <a:xfrm rot="-2700000">
            <a:off x="8555730" y="2841622"/>
            <a:ext cx="180402" cy="190053"/>
            <a:chOff x="3770248" y="2527300"/>
            <a:chExt cx="180404" cy="190055"/>
          </a:xfrm>
        </p:grpSpPr>
        <p:sp>
          <p:nvSpPr>
            <p:cNvPr id="69" name="Google Shape;69;p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2"/>
          <p:cNvGrpSpPr/>
          <p:nvPr/>
        </p:nvGrpSpPr>
        <p:grpSpPr>
          <a:xfrm>
            <a:off x="2484475" y="3"/>
            <a:ext cx="1046700" cy="3098822"/>
            <a:chOff x="2484475" y="3"/>
            <a:chExt cx="1046700" cy="3098822"/>
          </a:xfrm>
        </p:grpSpPr>
        <p:sp>
          <p:nvSpPr>
            <p:cNvPr id="74" name="Google Shape;74;p2"/>
            <p:cNvSpPr/>
            <p:nvPr/>
          </p:nvSpPr>
          <p:spPr>
            <a:xfrm>
              <a:off x="2484475" y="2052125"/>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643144" y="2210793"/>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2"/>
            <p:cNvGrpSpPr/>
            <p:nvPr/>
          </p:nvGrpSpPr>
          <p:grpSpPr>
            <a:xfrm>
              <a:off x="2769703" y="3"/>
              <a:ext cx="510180" cy="2812953"/>
              <a:chOff x="1818382" y="1216859"/>
              <a:chExt cx="466728" cy="2573372"/>
            </a:xfrm>
          </p:grpSpPr>
          <p:grpSp>
            <p:nvGrpSpPr>
              <p:cNvPr id="77" name="Google Shape;77;p2"/>
              <p:cNvGrpSpPr/>
              <p:nvPr/>
            </p:nvGrpSpPr>
            <p:grpSpPr>
              <a:xfrm>
                <a:off x="1818382" y="2971595"/>
                <a:ext cx="466728" cy="818636"/>
                <a:chOff x="1818382" y="2942618"/>
                <a:chExt cx="466728" cy="818636"/>
              </a:xfrm>
            </p:grpSpPr>
            <p:sp>
              <p:nvSpPr>
                <p:cNvPr id="78" name="Google Shape;78;p2"/>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2"/>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 name="Google Shape;81;p2"/>
              <p:cNvSpPr/>
              <p:nvPr/>
            </p:nvSpPr>
            <p:spPr>
              <a:xfrm>
                <a:off x="2046058" y="1216859"/>
                <a:ext cx="17700" cy="1761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83" name="Google Shape;83;p2"/>
          <p:cNvGrpSpPr/>
          <p:nvPr/>
        </p:nvGrpSpPr>
        <p:grpSpPr>
          <a:xfrm>
            <a:off x="3961868" y="-4"/>
            <a:ext cx="905291" cy="1913714"/>
            <a:chOff x="3961868" y="-4"/>
            <a:chExt cx="905291" cy="1913714"/>
          </a:xfrm>
        </p:grpSpPr>
        <p:grpSp>
          <p:nvGrpSpPr>
            <p:cNvPr id="84" name="Google Shape;84;p2"/>
            <p:cNvGrpSpPr/>
            <p:nvPr/>
          </p:nvGrpSpPr>
          <p:grpSpPr>
            <a:xfrm>
              <a:off x="3961868" y="1008419"/>
              <a:ext cx="905291" cy="905291"/>
              <a:chOff x="764100" y="3623300"/>
              <a:chExt cx="1046700" cy="1046700"/>
            </a:xfrm>
          </p:grpSpPr>
          <p:sp>
            <p:nvSpPr>
              <p:cNvPr id="85" name="Google Shape;85;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4155315" y="-4"/>
              <a:ext cx="522826" cy="1721098"/>
              <a:chOff x="2447534" y="2035293"/>
              <a:chExt cx="478297" cy="1574511"/>
            </a:xfrm>
          </p:grpSpPr>
          <p:grpSp>
            <p:nvGrpSpPr>
              <p:cNvPr id="88" name="Google Shape;88;p2"/>
              <p:cNvGrpSpPr/>
              <p:nvPr/>
            </p:nvGrpSpPr>
            <p:grpSpPr>
              <a:xfrm>
                <a:off x="2447534" y="2035293"/>
                <a:ext cx="478297" cy="1574511"/>
                <a:chOff x="2447534" y="2035293"/>
                <a:chExt cx="478297" cy="1574511"/>
              </a:xfrm>
            </p:grpSpPr>
            <p:grpSp>
              <p:nvGrpSpPr>
                <p:cNvPr id="89" name="Google Shape;89;p2"/>
                <p:cNvGrpSpPr/>
                <p:nvPr/>
              </p:nvGrpSpPr>
              <p:grpSpPr>
                <a:xfrm>
                  <a:off x="2447534" y="2971595"/>
                  <a:ext cx="478297" cy="638209"/>
                  <a:chOff x="2447534" y="3081786"/>
                  <a:chExt cx="478297" cy="638209"/>
                </a:xfrm>
              </p:grpSpPr>
              <p:sp>
                <p:nvSpPr>
                  <p:cNvPr id="90" name="Google Shape;90;p2"/>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2"/>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2"/>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 name="Google Shape;93;p2"/>
                <p:cNvSpPr/>
                <p:nvPr/>
              </p:nvSpPr>
              <p:spPr>
                <a:xfrm>
                  <a:off x="2675610" y="2035293"/>
                  <a:ext cx="17700" cy="94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2"/>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95" name="Google Shape;95;p2"/>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96" name="Google Shape;96;p2"/>
          <p:cNvGrpSpPr/>
          <p:nvPr/>
        </p:nvGrpSpPr>
        <p:grpSpPr>
          <a:xfrm>
            <a:off x="5194218" y="4"/>
            <a:ext cx="522827" cy="1415951"/>
            <a:chOff x="5194218" y="4"/>
            <a:chExt cx="522827" cy="1415951"/>
          </a:xfrm>
        </p:grpSpPr>
        <p:grpSp>
          <p:nvGrpSpPr>
            <p:cNvPr id="97" name="Google Shape;97;p2"/>
            <p:cNvGrpSpPr/>
            <p:nvPr/>
          </p:nvGrpSpPr>
          <p:grpSpPr>
            <a:xfrm>
              <a:off x="5194218" y="893129"/>
              <a:ext cx="522827" cy="522827"/>
              <a:chOff x="764100" y="3623300"/>
              <a:chExt cx="1046700" cy="1046700"/>
            </a:xfrm>
          </p:grpSpPr>
          <p:sp>
            <p:nvSpPr>
              <p:cNvPr id="98" name="Google Shape;98;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5371921" y="4"/>
              <a:ext cx="182209" cy="1277751"/>
              <a:chOff x="3305183" y="2153669"/>
              <a:chExt cx="166690" cy="1168924"/>
            </a:xfrm>
          </p:grpSpPr>
          <p:grpSp>
            <p:nvGrpSpPr>
              <p:cNvPr id="101" name="Google Shape;101;p2"/>
              <p:cNvGrpSpPr/>
              <p:nvPr/>
            </p:nvGrpSpPr>
            <p:grpSpPr>
              <a:xfrm>
                <a:off x="3305183" y="2153669"/>
                <a:ext cx="166690" cy="1168924"/>
                <a:chOff x="3305183" y="2153669"/>
                <a:chExt cx="166690" cy="1168924"/>
              </a:xfrm>
            </p:grpSpPr>
            <p:grpSp>
              <p:nvGrpSpPr>
                <p:cNvPr id="102" name="Google Shape;102;p2"/>
                <p:cNvGrpSpPr/>
                <p:nvPr/>
              </p:nvGrpSpPr>
              <p:grpSpPr>
                <a:xfrm>
                  <a:off x="3305183" y="2971595"/>
                  <a:ext cx="166690" cy="350998"/>
                  <a:chOff x="3305183" y="3146560"/>
                  <a:chExt cx="166690" cy="350998"/>
                </a:xfrm>
              </p:grpSpPr>
              <p:sp>
                <p:nvSpPr>
                  <p:cNvPr id="103" name="Google Shape;103;p2"/>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2"/>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2"/>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6" name="Google Shape;106;p2"/>
                <p:cNvSpPr/>
                <p:nvPr/>
              </p:nvSpPr>
              <p:spPr>
                <a:xfrm>
                  <a:off x="3375902" y="2153669"/>
                  <a:ext cx="17700" cy="824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2"/>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108" name="Google Shape;108;p2"/>
          <p:cNvGrpSpPr/>
          <p:nvPr/>
        </p:nvGrpSpPr>
        <p:grpSpPr>
          <a:xfrm>
            <a:off x="7824797" y="4"/>
            <a:ext cx="860597" cy="3024352"/>
            <a:chOff x="7824797" y="4"/>
            <a:chExt cx="860597" cy="3024352"/>
          </a:xfrm>
        </p:grpSpPr>
        <p:grpSp>
          <p:nvGrpSpPr>
            <p:cNvPr id="109" name="Google Shape;109;p2"/>
            <p:cNvGrpSpPr/>
            <p:nvPr/>
          </p:nvGrpSpPr>
          <p:grpSpPr>
            <a:xfrm>
              <a:off x="7824797" y="1891931"/>
              <a:ext cx="860597" cy="1132425"/>
              <a:chOff x="764100" y="3623300"/>
              <a:chExt cx="1046700" cy="1046700"/>
            </a:xfrm>
          </p:grpSpPr>
          <p:sp>
            <p:nvSpPr>
              <p:cNvPr id="110" name="Google Shape;110;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8100547" y="4"/>
              <a:ext cx="300376" cy="2805682"/>
              <a:chOff x="3792712" y="1254959"/>
              <a:chExt cx="274793" cy="2566720"/>
            </a:xfrm>
          </p:grpSpPr>
          <p:grpSp>
            <p:nvGrpSpPr>
              <p:cNvPr id="113" name="Google Shape;113;p2"/>
              <p:cNvGrpSpPr/>
              <p:nvPr/>
            </p:nvGrpSpPr>
            <p:grpSpPr>
              <a:xfrm>
                <a:off x="3792712" y="1254959"/>
                <a:ext cx="274793" cy="2566720"/>
                <a:chOff x="3792712" y="1254959"/>
                <a:chExt cx="274793" cy="2566720"/>
              </a:xfrm>
            </p:grpSpPr>
            <p:grpSp>
              <p:nvGrpSpPr>
                <p:cNvPr id="114" name="Google Shape;114;p2"/>
                <p:cNvGrpSpPr/>
                <p:nvPr/>
              </p:nvGrpSpPr>
              <p:grpSpPr>
                <a:xfrm>
                  <a:off x="3792712" y="2971595"/>
                  <a:ext cx="274793" cy="850085"/>
                  <a:chOff x="3792712" y="2879468"/>
                  <a:chExt cx="274793" cy="850085"/>
                </a:xfrm>
              </p:grpSpPr>
              <p:sp>
                <p:nvSpPr>
                  <p:cNvPr id="115" name="Google Shape;115;p2"/>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2"/>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2"/>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8" name="Google Shape;118;p2"/>
                <p:cNvSpPr/>
                <p:nvPr/>
              </p:nvSpPr>
              <p:spPr>
                <a:xfrm>
                  <a:off x="3923169" y="1254959"/>
                  <a:ext cx="17700" cy="1722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2"/>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120" name="Google Shape;120;p2"/>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121" name="Google Shape;121;p2"/>
          <p:cNvGrpSpPr/>
          <p:nvPr/>
        </p:nvGrpSpPr>
        <p:grpSpPr>
          <a:xfrm>
            <a:off x="1192601" y="-5"/>
            <a:ext cx="1046700" cy="2424933"/>
            <a:chOff x="1192601" y="-5"/>
            <a:chExt cx="1046700" cy="2424933"/>
          </a:xfrm>
        </p:grpSpPr>
        <p:grpSp>
          <p:nvGrpSpPr>
            <p:cNvPr id="122" name="Google Shape;122;p2"/>
            <p:cNvGrpSpPr/>
            <p:nvPr/>
          </p:nvGrpSpPr>
          <p:grpSpPr>
            <a:xfrm>
              <a:off x="1192601" y="1378228"/>
              <a:ext cx="1046700" cy="1046700"/>
              <a:chOff x="764100" y="3623300"/>
              <a:chExt cx="1046700" cy="1046700"/>
            </a:xfrm>
          </p:grpSpPr>
          <p:sp>
            <p:nvSpPr>
              <p:cNvPr id="123" name="Google Shape;123;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2"/>
            <p:cNvGrpSpPr/>
            <p:nvPr/>
          </p:nvGrpSpPr>
          <p:grpSpPr>
            <a:xfrm>
              <a:off x="1417979" y="-5"/>
              <a:ext cx="580390" cy="2131191"/>
              <a:chOff x="522260" y="1950146"/>
              <a:chExt cx="530958" cy="1949676"/>
            </a:xfrm>
          </p:grpSpPr>
          <p:grpSp>
            <p:nvGrpSpPr>
              <p:cNvPr id="126" name="Google Shape;126;p2"/>
              <p:cNvGrpSpPr/>
              <p:nvPr/>
            </p:nvGrpSpPr>
            <p:grpSpPr>
              <a:xfrm>
                <a:off x="522260" y="1950146"/>
                <a:ext cx="530958" cy="1949676"/>
                <a:chOff x="522260" y="1950146"/>
                <a:chExt cx="530958" cy="1949676"/>
              </a:xfrm>
            </p:grpSpPr>
            <p:grpSp>
              <p:nvGrpSpPr>
                <p:cNvPr id="127" name="Google Shape;127;p2"/>
                <p:cNvGrpSpPr/>
                <p:nvPr/>
              </p:nvGrpSpPr>
              <p:grpSpPr>
                <a:xfrm>
                  <a:off x="522260" y="2971595"/>
                  <a:ext cx="530958" cy="928227"/>
                  <a:chOff x="522260" y="2971595"/>
                  <a:chExt cx="530958" cy="928227"/>
                </a:xfrm>
              </p:grpSpPr>
              <p:sp>
                <p:nvSpPr>
                  <p:cNvPr id="128" name="Google Shape;128;p2"/>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2"/>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2"/>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2"/>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2" name="Google Shape;132;p2"/>
                <p:cNvSpPr/>
                <p:nvPr/>
              </p:nvSpPr>
              <p:spPr>
                <a:xfrm>
                  <a:off x="786939" y="1950146"/>
                  <a:ext cx="17700" cy="102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2"/>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134" name="Google Shape;134;p2"/>
          <p:cNvGrpSpPr/>
          <p:nvPr/>
        </p:nvGrpSpPr>
        <p:grpSpPr>
          <a:xfrm>
            <a:off x="6010934" y="1"/>
            <a:ext cx="1046700" cy="2793377"/>
            <a:chOff x="6010934" y="1"/>
            <a:chExt cx="1046700" cy="2793377"/>
          </a:xfrm>
        </p:grpSpPr>
        <p:grpSp>
          <p:nvGrpSpPr>
            <p:cNvPr id="135" name="Google Shape;135;p2"/>
            <p:cNvGrpSpPr/>
            <p:nvPr/>
          </p:nvGrpSpPr>
          <p:grpSpPr>
            <a:xfrm>
              <a:off x="6010934" y="1746678"/>
              <a:ext cx="1046700" cy="1046700"/>
              <a:chOff x="764100" y="3623300"/>
              <a:chExt cx="1046700" cy="1046700"/>
            </a:xfrm>
          </p:grpSpPr>
          <p:sp>
            <p:nvSpPr>
              <p:cNvPr id="136" name="Google Shape;136;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2"/>
            <p:cNvGrpSpPr/>
            <p:nvPr/>
          </p:nvGrpSpPr>
          <p:grpSpPr>
            <a:xfrm>
              <a:off x="6308747" y="1"/>
              <a:ext cx="441786" cy="2571886"/>
              <a:chOff x="1121941" y="1609666"/>
              <a:chExt cx="404159" cy="2352837"/>
            </a:xfrm>
          </p:grpSpPr>
          <p:grpSp>
            <p:nvGrpSpPr>
              <p:cNvPr id="139" name="Google Shape;139;p2"/>
              <p:cNvGrpSpPr/>
              <p:nvPr/>
            </p:nvGrpSpPr>
            <p:grpSpPr>
              <a:xfrm>
                <a:off x="1121941" y="1609666"/>
                <a:ext cx="404159" cy="2352837"/>
                <a:chOff x="1121941" y="1609666"/>
                <a:chExt cx="404159" cy="2352837"/>
              </a:xfrm>
            </p:grpSpPr>
            <p:grpSp>
              <p:nvGrpSpPr>
                <p:cNvPr id="140" name="Google Shape;140;p2"/>
                <p:cNvGrpSpPr/>
                <p:nvPr/>
              </p:nvGrpSpPr>
              <p:grpSpPr>
                <a:xfrm>
                  <a:off x="1121941" y="2971595"/>
                  <a:ext cx="404159" cy="990908"/>
                  <a:chOff x="1121941" y="2969319"/>
                  <a:chExt cx="404159" cy="990908"/>
                </a:xfrm>
              </p:grpSpPr>
              <p:sp>
                <p:nvSpPr>
                  <p:cNvPr id="141" name="Google Shape;141;p2"/>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2"/>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2"/>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2"/>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5" name="Google Shape;145;p2"/>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2"/>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147" name="Google Shape;147;p2"/>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148" name="Google Shape;148;p2"/>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149" name="Google Shape;149;p2"/>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150" name="Google Shape;150;p2"/>
          <p:cNvGrpSpPr/>
          <p:nvPr/>
        </p:nvGrpSpPr>
        <p:grpSpPr>
          <a:xfrm>
            <a:off x="721731" y="-1"/>
            <a:ext cx="522827" cy="2757179"/>
            <a:chOff x="721731" y="-1"/>
            <a:chExt cx="522827" cy="2757179"/>
          </a:xfrm>
        </p:grpSpPr>
        <p:grpSp>
          <p:nvGrpSpPr>
            <p:cNvPr id="151" name="Google Shape;151;p2"/>
            <p:cNvGrpSpPr/>
            <p:nvPr/>
          </p:nvGrpSpPr>
          <p:grpSpPr>
            <a:xfrm>
              <a:off x="721731" y="2234351"/>
              <a:ext cx="522827" cy="522827"/>
              <a:chOff x="764100" y="3623300"/>
              <a:chExt cx="1046700" cy="1046700"/>
            </a:xfrm>
          </p:grpSpPr>
          <p:sp>
            <p:nvSpPr>
              <p:cNvPr id="152" name="Google Shape;152;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2"/>
            <p:cNvGrpSpPr/>
            <p:nvPr/>
          </p:nvGrpSpPr>
          <p:grpSpPr>
            <a:xfrm>
              <a:off x="892053" y="-1"/>
              <a:ext cx="182209" cy="2616197"/>
              <a:chOff x="3305183" y="929219"/>
              <a:chExt cx="166690" cy="2393374"/>
            </a:xfrm>
          </p:grpSpPr>
          <p:grpSp>
            <p:nvGrpSpPr>
              <p:cNvPr id="155" name="Google Shape;155;p2"/>
              <p:cNvGrpSpPr/>
              <p:nvPr/>
            </p:nvGrpSpPr>
            <p:grpSpPr>
              <a:xfrm>
                <a:off x="3305183" y="929219"/>
                <a:ext cx="166690" cy="2393374"/>
                <a:chOff x="3305183" y="929219"/>
                <a:chExt cx="166690" cy="2393374"/>
              </a:xfrm>
            </p:grpSpPr>
            <p:grpSp>
              <p:nvGrpSpPr>
                <p:cNvPr id="156" name="Google Shape;156;p2"/>
                <p:cNvGrpSpPr/>
                <p:nvPr/>
              </p:nvGrpSpPr>
              <p:grpSpPr>
                <a:xfrm>
                  <a:off x="3305183" y="2971595"/>
                  <a:ext cx="166690" cy="350998"/>
                  <a:chOff x="3305183" y="3146560"/>
                  <a:chExt cx="166690" cy="350998"/>
                </a:xfrm>
              </p:grpSpPr>
              <p:sp>
                <p:nvSpPr>
                  <p:cNvPr id="157" name="Google Shape;157;p2"/>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2"/>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2"/>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0" name="Google Shape;160;p2"/>
                <p:cNvSpPr/>
                <p:nvPr/>
              </p:nvSpPr>
              <p:spPr>
                <a:xfrm>
                  <a:off x="3375919" y="929219"/>
                  <a:ext cx="17700" cy="204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2"/>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62"/>
        <p:cNvGrpSpPr/>
        <p:nvPr/>
      </p:nvGrpSpPr>
      <p:grpSpPr>
        <a:xfrm>
          <a:off x="0" y="0"/>
          <a:ext cx="0" cy="0"/>
          <a:chOff x="0" y="0"/>
          <a:chExt cx="0" cy="0"/>
        </a:xfrm>
      </p:grpSpPr>
      <p:grpSp>
        <p:nvGrpSpPr>
          <p:cNvPr id="163" name="Google Shape;163;p3"/>
          <p:cNvGrpSpPr/>
          <p:nvPr/>
        </p:nvGrpSpPr>
        <p:grpSpPr>
          <a:xfrm>
            <a:off x="7647709" y="-1"/>
            <a:ext cx="476555" cy="4897445"/>
            <a:chOff x="6798998" y="-1296139"/>
            <a:chExt cx="476555" cy="4897445"/>
          </a:xfrm>
        </p:grpSpPr>
        <p:sp>
          <p:nvSpPr>
            <p:cNvPr id="164" name="Google Shape;164;p3"/>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3"/>
            <p:cNvSpPr/>
            <p:nvPr/>
          </p:nvSpPr>
          <p:spPr>
            <a:xfrm>
              <a:off x="7026850" y="-1296139"/>
              <a:ext cx="17700" cy="42711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3"/>
          <p:cNvGrpSpPr/>
          <p:nvPr/>
        </p:nvGrpSpPr>
        <p:grpSpPr>
          <a:xfrm>
            <a:off x="8602816" y="-3"/>
            <a:ext cx="406190" cy="1540306"/>
            <a:chOff x="5578966" y="2422197"/>
            <a:chExt cx="406190" cy="1540306"/>
          </a:xfrm>
        </p:grpSpPr>
        <p:sp>
          <p:nvSpPr>
            <p:cNvPr id="167" name="Google Shape;167;p3"/>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3"/>
            <p:cNvSpPr/>
            <p:nvPr/>
          </p:nvSpPr>
          <p:spPr>
            <a:xfrm>
              <a:off x="5774600" y="2422197"/>
              <a:ext cx="17700" cy="552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3"/>
          <p:cNvGrpSpPr/>
          <p:nvPr/>
        </p:nvGrpSpPr>
        <p:grpSpPr>
          <a:xfrm>
            <a:off x="7963861" y="0"/>
            <a:ext cx="466512" cy="2850155"/>
            <a:chOff x="6176324" y="940075"/>
            <a:chExt cx="466512" cy="2850155"/>
          </a:xfrm>
        </p:grpSpPr>
        <p:sp>
          <p:nvSpPr>
            <p:cNvPr id="170" name="Google Shape;170;p3"/>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3"/>
            <p:cNvSpPr/>
            <p:nvPr/>
          </p:nvSpPr>
          <p:spPr>
            <a:xfrm>
              <a:off x="6400713" y="940075"/>
              <a:ext cx="17700" cy="2034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3"/>
          <p:cNvGrpSpPr/>
          <p:nvPr/>
        </p:nvGrpSpPr>
        <p:grpSpPr>
          <a:xfrm>
            <a:off x="6187339" y="0"/>
            <a:ext cx="170472" cy="1319629"/>
            <a:chOff x="7576714" y="2009363"/>
            <a:chExt cx="170472" cy="1319629"/>
          </a:xfrm>
        </p:grpSpPr>
        <p:sp>
          <p:nvSpPr>
            <p:cNvPr id="173" name="Google Shape;173;p3"/>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3"/>
            <p:cNvSpPr/>
            <p:nvPr/>
          </p:nvSpPr>
          <p:spPr>
            <a:xfrm>
              <a:off x="7652975" y="2009363"/>
              <a:ext cx="17700" cy="9657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3"/>
          <p:cNvGrpSpPr/>
          <p:nvPr/>
        </p:nvGrpSpPr>
        <p:grpSpPr>
          <a:xfrm>
            <a:off x="6863948" y="-1"/>
            <a:ext cx="288375" cy="3513742"/>
            <a:chOff x="7883572" y="308161"/>
            <a:chExt cx="288375" cy="3513742"/>
          </a:xfrm>
        </p:grpSpPr>
        <p:sp>
          <p:nvSpPr>
            <p:cNvPr id="176" name="Google Shape;176;p3"/>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3"/>
            <p:cNvSpPr/>
            <p:nvPr/>
          </p:nvSpPr>
          <p:spPr>
            <a:xfrm>
              <a:off x="8024899" y="308161"/>
              <a:ext cx="17700" cy="26670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txBox="1">
            <a:spLocks noGrp="1"/>
          </p:cNvSpPr>
          <p:nvPr>
            <p:ph type="ctrTitle"/>
          </p:nvPr>
        </p:nvSpPr>
        <p:spPr>
          <a:xfrm>
            <a:off x="1585825" y="2053500"/>
            <a:ext cx="4646100" cy="630900"/>
          </a:xfrm>
          <a:prstGeom prst="rect">
            <a:avLst/>
          </a:prstGeom>
          <a:effectLst>
            <a:outerShdw dist="19050" dir="5400000" algn="bl" rotWithShape="0">
              <a:schemeClr val="dk1">
                <a:alpha val="20000"/>
              </a:schemeClr>
            </a:outerShdw>
          </a:effectLst>
        </p:spPr>
        <p:txBody>
          <a:bodyPr spcFirstLastPara="1" wrap="square" lIns="0" tIns="0" rIns="0" bIns="0" anchor="b" anchorCtr="0">
            <a:noAutofit/>
          </a:bodyPr>
          <a:lstStyle>
            <a:lvl1pPr lvl="0"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1pPr>
            <a:lvl2pPr lvl="1"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2pPr>
            <a:lvl3pPr lvl="2"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3pPr>
            <a:lvl4pPr lvl="3"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4pPr>
            <a:lvl5pPr lvl="4"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5pPr>
            <a:lvl6pPr lvl="5"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6pPr>
            <a:lvl7pPr lvl="6"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7pPr>
            <a:lvl8pPr lvl="7"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8pPr>
            <a:lvl9pPr lvl="8"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9pPr>
          </a:lstStyle>
          <a:p>
            <a:endParaRPr/>
          </a:p>
        </p:txBody>
      </p:sp>
      <p:sp>
        <p:nvSpPr>
          <p:cNvPr id="179" name="Google Shape;179;p3"/>
          <p:cNvSpPr txBox="1">
            <a:spLocks noGrp="1"/>
          </p:cNvSpPr>
          <p:nvPr>
            <p:ph type="subTitle" idx="1"/>
          </p:nvPr>
        </p:nvSpPr>
        <p:spPr>
          <a:xfrm>
            <a:off x="1585825" y="2705100"/>
            <a:ext cx="4646100" cy="3849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800"/>
              </a:spcBef>
              <a:spcAft>
                <a:spcPts val="0"/>
              </a:spcAft>
              <a:buClr>
                <a:schemeClr val="accent4"/>
              </a:buClr>
              <a:buSzPts val="3000"/>
              <a:buNone/>
              <a:defRPr sz="3000">
                <a:solidFill>
                  <a:schemeClr val="accent4"/>
                </a:solidFill>
              </a:defRPr>
            </a:lvl2pPr>
            <a:lvl3pPr lvl="2" rtl="0">
              <a:spcBef>
                <a:spcPts val="800"/>
              </a:spcBef>
              <a:spcAft>
                <a:spcPts val="0"/>
              </a:spcAft>
              <a:buClr>
                <a:schemeClr val="accent4"/>
              </a:buClr>
              <a:buSzPts val="3000"/>
              <a:buNone/>
              <a:defRPr sz="3000">
                <a:solidFill>
                  <a:schemeClr val="accent4"/>
                </a:solidFill>
              </a:defRPr>
            </a:lvl3pPr>
            <a:lvl4pPr lvl="3" rtl="0">
              <a:spcBef>
                <a:spcPts val="800"/>
              </a:spcBef>
              <a:spcAft>
                <a:spcPts val="0"/>
              </a:spcAft>
              <a:buClr>
                <a:schemeClr val="accent4"/>
              </a:buClr>
              <a:buSzPts val="3000"/>
              <a:buNone/>
              <a:defRPr sz="3000">
                <a:solidFill>
                  <a:schemeClr val="accent4"/>
                </a:solidFill>
              </a:defRPr>
            </a:lvl4pPr>
            <a:lvl5pPr lvl="4" rtl="0">
              <a:spcBef>
                <a:spcPts val="800"/>
              </a:spcBef>
              <a:spcAft>
                <a:spcPts val="0"/>
              </a:spcAft>
              <a:buClr>
                <a:schemeClr val="accent4"/>
              </a:buClr>
              <a:buSzPts val="3000"/>
              <a:buNone/>
              <a:defRPr sz="3000">
                <a:solidFill>
                  <a:schemeClr val="accent4"/>
                </a:solidFill>
              </a:defRPr>
            </a:lvl5pPr>
            <a:lvl6pPr lvl="5" rtl="0">
              <a:spcBef>
                <a:spcPts val="800"/>
              </a:spcBef>
              <a:spcAft>
                <a:spcPts val="0"/>
              </a:spcAft>
              <a:buClr>
                <a:schemeClr val="accent4"/>
              </a:buClr>
              <a:buSzPts val="3000"/>
              <a:buNone/>
              <a:defRPr sz="3000">
                <a:solidFill>
                  <a:schemeClr val="accent4"/>
                </a:solidFill>
              </a:defRPr>
            </a:lvl6pPr>
            <a:lvl7pPr lvl="6" rtl="0">
              <a:spcBef>
                <a:spcPts val="800"/>
              </a:spcBef>
              <a:spcAft>
                <a:spcPts val="0"/>
              </a:spcAft>
              <a:buClr>
                <a:schemeClr val="accent4"/>
              </a:buClr>
              <a:buSzPts val="3000"/>
              <a:buNone/>
              <a:defRPr sz="3000">
                <a:solidFill>
                  <a:schemeClr val="accent4"/>
                </a:solidFill>
              </a:defRPr>
            </a:lvl7pPr>
            <a:lvl8pPr lvl="7" rtl="0">
              <a:spcBef>
                <a:spcPts val="800"/>
              </a:spcBef>
              <a:spcAft>
                <a:spcPts val="0"/>
              </a:spcAft>
              <a:buClr>
                <a:schemeClr val="accent4"/>
              </a:buClr>
              <a:buSzPts val="3000"/>
              <a:buNone/>
              <a:defRPr sz="3000">
                <a:solidFill>
                  <a:schemeClr val="accent4"/>
                </a:solidFill>
              </a:defRPr>
            </a:lvl8pPr>
            <a:lvl9pPr lvl="8" rtl="0">
              <a:spcBef>
                <a:spcPts val="800"/>
              </a:spcBef>
              <a:spcAft>
                <a:spcPts val="800"/>
              </a:spcAft>
              <a:buClr>
                <a:schemeClr val="accent4"/>
              </a:buClr>
              <a:buSzPts val="3000"/>
              <a:buNone/>
              <a:defRPr sz="3000">
                <a:solidFill>
                  <a:schemeClr val="accent4"/>
                </a:solidFill>
              </a:defRPr>
            </a:lvl9pPr>
          </a:lstStyle>
          <a:p>
            <a:endParaRPr/>
          </a:p>
        </p:txBody>
      </p:sp>
      <p:sp>
        <p:nvSpPr>
          <p:cNvPr id="180" name="Google Shape;180;p3"/>
          <p:cNvSpPr/>
          <p:nvPr/>
        </p:nvSpPr>
        <p:spPr>
          <a:xfrm>
            <a:off x="-229144" y="1734600"/>
            <a:ext cx="1674300" cy="1674300"/>
          </a:xfrm>
          <a:prstGeom prst="chord">
            <a:avLst>
              <a:gd name="adj1" fmla="val 13399399"/>
              <a:gd name="adj2" fmla="val 8184747"/>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29101" y="1934643"/>
            <a:ext cx="1274400" cy="1274400"/>
          </a:xfrm>
          <a:prstGeom prst="chord">
            <a:avLst>
              <a:gd name="adj1" fmla="val 11949430"/>
              <a:gd name="adj2" fmla="val 9637875"/>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3"/>
          <p:cNvGrpSpPr/>
          <p:nvPr/>
        </p:nvGrpSpPr>
        <p:grpSpPr>
          <a:xfrm>
            <a:off x="6746411" y="744238"/>
            <a:ext cx="180404" cy="190055"/>
            <a:chOff x="3770248" y="2527300"/>
            <a:chExt cx="180404" cy="190055"/>
          </a:xfrm>
        </p:grpSpPr>
        <p:sp>
          <p:nvSpPr>
            <p:cNvPr id="183" name="Google Shape;183;p3"/>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3"/>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3"/>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3"/>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 name="Google Shape;187;p3"/>
          <p:cNvGrpSpPr/>
          <p:nvPr/>
        </p:nvGrpSpPr>
        <p:grpSpPr>
          <a:xfrm>
            <a:off x="1030839" y="3124970"/>
            <a:ext cx="214463" cy="245604"/>
            <a:chOff x="3462796" y="2555878"/>
            <a:chExt cx="157798" cy="180711"/>
          </a:xfrm>
        </p:grpSpPr>
        <p:sp>
          <p:nvSpPr>
            <p:cNvPr id="188" name="Google Shape;188;p3"/>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3"/>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3"/>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3"/>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3"/>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3"/>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 name="Google Shape;194;p3"/>
          <p:cNvGrpSpPr/>
          <p:nvPr/>
        </p:nvGrpSpPr>
        <p:grpSpPr>
          <a:xfrm>
            <a:off x="8737419" y="2806488"/>
            <a:ext cx="245187" cy="258304"/>
            <a:chOff x="3770248" y="2527300"/>
            <a:chExt cx="180404" cy="190055"/>
          </a:xfrm>
        </p:grpSpPr>
        <p:sp>
          <p:nvSpPr>
            <p:cNvPr id="195" name="Google Shape;195;p3"/>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3"/>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3"/>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3"/>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9" name="Google Shape;199;p3"/>
          <p:cNvGrpSpPr/>
          <p:nvPr/>
        </p:nvGrpSpPr>
        <p:grpSpPr>
          <a:xfrm rot="5400000">
            <a:off x="8622497" y="4565562"/>
            <a:ext cx="214448" cy="245568"/>
            <a:chOff x="3462796" y="2555878"/>
            <a:chExt cx="157798" cy="180711"/>
          </a:xfrm>
        </p:grpSpPr>
        <p:sp>
          <p:nvSpPr>
            <p:cNvPr id="200" name="Google Shape;200;p3"/>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3"/>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3"/>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3"/>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3"/>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3"/>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 name="Google Shape;206;p3"/>
          <p:cNvGrpSpPr/>
          <p:nvPr/>
        </p:nvGrpSpPr>
        <p:grpSpPr>
          <a:xfrm>
            <a:off x="163248" y="1684513"/>
            <a:ext cx="180404" cy="190055"/>
            <a:chOff x="3770248" y="2527300"/>
            <a:chExt cx="180404" cy="190055"/>
          </a:xfrm>
        </p:grpSpPr>
        <p:sp>
          <p:nvSpPr>
            <p:cNvPr id="207" name="Google Shape;207;p3"/>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3"/>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3"/>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3"/>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 name="Google Shape;211;p3"/>
          <p:cNvGrpSpPr/>
          <p:nvPr/>
        </p:nvGrpSpPr>
        <p:grpSpPr>
          <a:xfrm rot="-2700000">
            <a:off x="7714705" y="744247"/>
            <a:ext cx="180402" cy="190053"/>
            <a:chOff x="3770248" y="2527300"/>
            <a:chExt cx="180404" cy="190055"/>
          </a:xfrm>
        </p:grpSpPr>
        <p:sp>
          <p:nvSpPr>
            <p:cNvPr id="212" name="Google Shape;212;p3"/>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3"/>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3"/>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3"/>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 name="Google Shape;216;p3"/>
          <p:cNvGrpSpPr/>
          <p:nvPr/>
        </p:nvGrpSpPr>
        <p:grpSpPr>
          <a:xfrm>
            <a:off x="6651762" y="-7"/>
            <a:ext cx="1046700" cy="1769370"/>
            <a:chOff x="2484475" y="1329455"/>
            <a:chExt cx="1046700" cy="1769370"/>
          </a:xfrm>
        </p:grpSpPr>
        <p:sp>
          <p:nvSpPr>
            <p:cNvPr id="217" name="Google Shape;217;p3"/>
            <p:cNvSpPr/>
            <p:nvPr/>
          </p:nvSpPr>
          <p:spPr>
            <a:xfrm>
              <a:off x="2484475" y="2052125"/>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2643144" y="2210793"/>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3"/>
            <p:cNvGrpSpPr/>
            <p:nvPr/>
          </p:nvGrpSpPr>
          <p:grpSpPr>
            <a:xfrm>
              <a:off x="2769703" y="1329455"/>
              <a:ext cx="510180" cy="1483501"/>
              <a:chOff x="1818382" y="2433081"/>
              <a:chExt cx="466728" cy="1357150"/>
            </a:xfrm>
          </p:grpSpPr>
          <p:grpSp>
            <p:nvGrpSpPr>
              <p:cNvPr id="220" name="Google Shape;220;p3"/>
              <p:cNvGrpSpPr/>
              <p:nvPr/>
            </p:nvGrpSpPr>
            <p:grpSpPr>
              <a:xfrm>
                <a:off x="1818382" y="2971595"/>
                <a:ext cx="466728" cy="818636"/>
                <a:chOff x="1818382" y="2942618"/>
                <a:chExt cx="466728" cy="818636"/>
              </a:xfrm>
            </p:grpSpPr>
            <p:sp>
              <p:nvSpPr>
                <p:cNvPr id="221" name="Google Shape;221;p3"/>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3"/>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3"/>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4" name="Google Shape;224;p3"/>
              <p:cNvSpPr/>
              <p:nvPr/>
            </p:nvSpPr>
            <p:spPr>
              <a:xfrm>
                <a:off x="2046046" y="2433081"/>
                <a:ext cx="177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3"/>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226" name="Google Shape;226;p3"/>
          <p:cNvGrpSpPr/>
          <p:nvPr/>
        </p:nvGrpSpPr>
        <p:grpSpPr>
          <a:xfrm>
            <a:off x="8277068" y="-1"/>
            <a:ext cx="905291" cy="2805686"/>
            <a:chOff x="3961868" y="-891976"/>
            <a:chExt cx="905291" cy="2805686"/>
          </a:xfrm>
        </p:grpSpPr>
        <p:grpSp>
          <p:nvGrpSpPr>
            <p:cNvPr id="227" name="Google Shape;227;p3"/>
            <p:cNvGrpSpPr/>
            <p:nvPr/>
          </p:nvGrpSpPr>
          <p:grpSpPr>
            <a:xfrm>
              <a:off x="3961868" y="1008419"/>
              <a:ext cx="905291" cy="905291"/>
              <a:chOff x="764100" y="3623300"/>
              <a:chExt cx="1046700" cy="1046700"/>
            </a:xfrm>
          </p:grpSpPr>
          <p:sp>
            <p:nvSpPr>
              <p:cNvPr id="228" name="Google Shape;228;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3"/>
            <p:cNvGrpSpPr/>
            <p:nvPr/>
          </p:nvGrpSpPr>
          <p:grpSpPr>
            <a:xfrm>
              <a:off x="4155315" y="-891976"/>
              <a:ext cx="522826" cy="2613070"/>
              <a:chOff x="2447534" y="1219291"/>
              <a:chExt cx="478297" cy="2390513"/>
            </a:xfrm>
          </p:grpSpPr>
          <p:grpSp>
            <p:nvGrpSpPr>
              <p:cNvPr id="231" name="Google Shape;231;p3"/>
              <p:cNvGrpSpPr/>
              <p:nvPr/>
            </p:nvGrpSpPr>
            <p:grpSpPr>
              <a:xfrm>
                <a:off x="2447534" y="1219291"/>
                <a:ext cx="478297" cy="2390513"/>
                <a:chOff x="2447534" y="1219291"/>
                <a:chExt cx="478297" cy="2390513"/>
              </a:xfrm>
            </p:grpSpPr>
            <p:grpSp>
              <p:nvGrpSpPr>
                <p:cNvPr id="232" name="Google Shape;232;p3"/>
                <p:cNvGrpSpPr/>
                <p:nvPr/>
              </p:nvGrpSpPr>
              <p:grpSpPr>
                <a:xfrm>
                  <a:off x="2447534" y="2971595"/>
                  <a:ext cx="478297" cy="638209"/>
                  <a:chOff x="2447534" y="3081786"/>
                  <a:chExt cx="478297" cy="638209"/>
                </a:xfrm>
              </p:grpSpPr>
              <p:sp>
                <p:nvSpPr>
                  <p:cNvPr id="233" name="Google Shape;233;p3"/>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3"/>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3"/>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6" name="Google Shape;236;p3"/>
                <p:cNvSpPr/>
                <p:nvPr/>
              </p:nvSpPr>
              <p:spPr>
                <a:xfrm>
                  <a:off x="2675610" y="1219291"/>
                  <a:ext cx="17700" cy="175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3"/>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238" name="Google Shape;238;p3"/>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239" name="Google Shape;239;p3"/>
          <p:cNvGrpSpPr/>
          <p:nvPr/>
        </p:nvGrpSpPr>
        <p:grpSpPr>
          <a:xfrm>
            <a:off x="7726343" y="1"/>
            <a:ext cx="522827" cy="1952267"/>
            <a:chOff x="5194218" y="-536312"/>
            <a:chExt cx="522827" cy="1952267"/>
          </a:xfrm>
        </p:grpSpPr>
        <p:grpSp>
          <p:nvGrpSpPr>
            <p:cNvPr id="240" name="Google Shape;240;p3"/>
            <p:cNvGrpSpPr/>
            <p:nvPr/>
          </p:nvGrpSpPr>
          <p:grpSpPr>
            <a:xfrm>
              <a:off x="5194218" y="893129"/>
              <a:ext cx="522827" cy="522827"/>
              <a:chOff x="764100" y="3623300"/>
              <a:chExt cx="1046700" cy="1046700"/>
            </a:xfrm>
          </p:grpSpPr>
          <p:sp>
            <p:nvSpPr>
              <p:cNvPr id="241" name="Google Shape;241;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3"/>
            <p:cNvGrpSpPr/>
            <p:nvPr/>
          </p:nvGrpSpPr>
          <p:grpSpPr>
            <a:xfrm>
              <a:off x="5371921" y="-536312"/>
              <a:ext cx="182209" cy="1814066"/>
              <a:chOff x="3305183" y="1663032"/>
              <a:chExt cx="166690" cy="1659561"/>
            </a:xfrm>
          </p:grpSpPr>
          <p:grpSp>
            <p:nvGrpSpPr>
              <p:cNvPr id="244" name="Google Shape;244;p3"/>
              <p:cNvGrpSpPr/>
              <p:nvPr/>
            </p:nvGrpSpPr>
            <p:grpSpPr>
              <a:xfrm>
                <a:off x="3305183" y="1663032"/>
                <a:ext cx="166690" cy="1659561"/>
                <a:chOff x="3305183" y="1663032"/>
                <a:chExt cx="166690" cy="1659561"/>
              </a:xfrm>
            </p:grpSpPr>
            <p:grpSp>
              <p:nvGrpSpPr>
                <p:cNvPr id="245" name="Google Shape;245;p3"/>
                <p:cNvGrpSpPr/>
                <p:nvPr/>
              </p:nvGrpSpPr>
              <p:grpSpPr>
                <a:xfrm>
                  <a:off x="3305183" y="2971595"/>
                  <a:ext cx="166690" cy="350998"/>
                  <a:chOff x="3305183" y="3146560"/>
                  <a:chExt cx="166690" cy="350998"/>
                </a:xfrm>
              </p:grpSpPr>
              <p:sp>
                <p:nvSpPr>
                  <p:cNvPr id="246" name="Google Shape;246;p3"/>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3"/>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3"/>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9" name="Google Shape;249;p3"/>
                <p:cNvSpPr/>
                <p:nvPr/>
              </p:nvSpPr>
              <p:spPr>
                <a:xfrm>
                  <a:off x="3375902" y="1663032"/>
                  <a:ext cx="17700" cy="131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3"/>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251" name="Google Shape;251;p3"/>
          <p:cNvGrpSpPr/>
          <p:nvPr/>
        </p:nvGrpSpPr>
        <p:grpSpPr>
          <a:xfrm>
            <a:off x="7946297" y="-6"/>
            <a:ext cx="860597" cy="4748536"/>
            <a:chOff x="7824797" y="-1724181"/>
            <a:chExt cx="860597" cy="4748536"/>
          </a:xfrm>
        </p:grpSpPr>
        <p:grpSp>
          <p:nvGrpSpPr>
            <p:cNvPr id="252" name="Google Shape;252;p3"/>
            <p:cNvGrpSpPr/>
            <p:nvPr/>
          </p:nvGrpSpPr>
          <p:grpSpPr>
            <a:xfrm>
              <a:off x="7824797" y="1891931"/>
              <a:ext cx="860597" cy="1132425"/>
              <a:chOff x="764100" y="3623300"/>
              <a:chExt cx="1046700" cy="1046700"/>
            </a:xfrm>
          </p:grpSpPr>
          <p:sp>
            <p:nvSpPr>
              <p:cNvPr id="253" name="Google Shape;253;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3"/>
            <p:cNvGrpSpPr/>
            <p:nvPr/>
          </p:nvGrpSpPr>
          <p:grpSpPr>
            <a:xfrm>
              <a:off x="8100547" y="-1724181"/>
              <a:ext cx="300376" cy="4529867"/>
              <a:chOff x="3792712" y="-322375"/>
              <a:chExt cx="274793" cy="4144055"/>
            </a:xfrm>
          </p:grpSpPr>
          <p:grpSp>
            <p:nvGrpSpPr>
              <p:cNvPr id="256" name="Google Shape;256;p3"/>
              <p:cNvGrpSpPr/>
              <p:nvPr/>
            </p:nvGrpSpPr>
            <p:grpSpPr>
              <a:xfrm>
                <a:off x="3792712" y="-322375"/>
                <a:ext cx="274793" cy="4144055"/>
                <a:chOff x="3792712" y="-322375"/>
                <a:chExt cx="274793" cy="4144055"/>
              </a:xfrm>
            </p:grpSpPr>
            <p:grpSp>
              <p:nvGrpSpPr>
                <p:cNvPr id="257" name="Google Shape;257;p3"/>
                <p:cNvGrpSpPr/>
                <p:nvPr/>
              </p:nvGrpSpPr>
              <p:grpSpPr>
                <a:xfrm>
                  <a:off x="3792712" y="2971595"/>
                  <a:ext cx="274793" cy="850085"/>
                  <a:chOff x="3792712" y="2879468"/>
                  <a:chExt cx="274793" cy="850085"/>
                </a:xfrm>
              </p:grpSpPr>
              <p:sp>
                <p:nvSpPr>
                  <p:cNvPr id="258" name="Google Shape;258;p3"/>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3"/>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3"/>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1" name="Google Shape;261;p3"/>
                <p:cNvSpPr/>
                <p:nvPr/>
              </p:nvSpPr>
              <p:spPr>
                <a:xfrm>
                  <a:off x="3923169" y="-322375"/>
                  <a:ext cx="17700" cy="330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3"/>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263" name="Google Shape;263;p3"/>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264" name="Google Shape;264;p3"/>
          <p:cNvGrpSpPr/>
          <p:nvPr/>
        </p:nvGrpSpPr>
        <p:grpSpPr>
          <a:xfrm>
            <a:off x="7060401" y="7"/>
            <a:ext cx="1046700" cy="4149108"/>
            <a:chOff x="1192601" y="-1724180"/>
            <a:chExt cx="1046700" cy="4149108"/>
          </a:xfrm>
        </p:grpSpPr>
        <p:grpSp>
          <p:nvGrpSpPr>
            <p:cNvPr id="265" name="Google Shape;265;p3"/>
            <p:cNvGrpSpPr/>
            <p:nvPr/>
          </p:nvGrpSpPr>
          <p:grpSpPr>
            <a:xfrm>
              <a:off x="1192601" y="1378228"/>
              <a:ext cx="1046700" cy="1046700"/>
              <a:chOff x="764100" y="3623300"/>
              <a:chExt cx="1046700" cy="1046700"/>
            </a:xfrm>
          </p:grpSpPr>
          <p:sp>
            <p:nvSpPr>
              <p:cNvPr id="266" name="Google Shape;266;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
            <p:cNvGrpSpPr/>
            <p:nvPr/>
          </p:nvGrpSpPr>
          <p:grpSpPr>
            <a:xfrm>
              <a:off x="1417979" y="-1724180"/>
              <a:ext cx="580390" cy="3855366"/>
              <a:chOff x="522260" y="372820"/>
              <a:chExt cx="530958" cy="3527002"/>
            </a:xfrm>
          </p:grpSpPr>
          <p:grpSp>
            <p:nvGrpSpPr>
              <p:cNvPr id="269" name="Google Shape;269;p3"/>
              <p:cNvGrpSpPr/>
              <p:nvPr/>
            </p:nvGrpSpPr>
            <p:grpSpPr>
              <a:xfrm>
                <a:off x="522260" y="372820"/>
                <a:ext cx="530958" cy="3527002"/>
                <a:chOff x="522260" y="372820"/>
                <a:chExt cx="530958" cy="3527002"/>
              </a:xfrm>
            </p:grpSpPr>
            <p:grpSp>
              <p:nvGrpSpPr>
                <p:cNvPr id="270" name="Google Shape;270;p3"/>
                <p:cNvGrpSpPr/>
                <p:nvPr/>
              </p:nvGrpSpPr>
              <p:grpSpPr>
                <a:xfrm>
                  <a:off x="522260" y="2971595"/>
                  <a:ext cx="530958" cy="928227"/>
                  <a:chOff x="522260" y="2971595"/>
                  <a:chExt cx="530958" cy="928227"/>
                </a:xfrm>
              </p:grpSpPr>
              <p:sp>
                <p:nvSpPr>
                  <p:cNvPr id="271" name="Google Shape;271;p3"/>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3"/>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3"/>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3"/>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5" name="Google Shape;275;p3"/>
                <p:cNvSpPr/>
                <p:nvPr/>
              </p:nvSpPr>
              <p:spPr>
                <a:xfrm>
                  <a:off x="786939" y="372820"/>
                  <a:ext cx="17700" cy="2605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 name="Google Shape;276;p3"/>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277" name="Google Shape;277;p3"/>
          <p:cNvGrpSpPr/>
          <p:nvPr/>
        </p:nvGrpSpPr>
        <p:grpSpPr>
          <a:xfrm>
            <a:off x="6010934" y="1"/>
            <a:ext cx="1046700" cy="2793377"/>
            <a:chOff x="6010934" y="1"/>
            <a:chExt cx="1046700" cy="2793377"/>
          </a:xfrm>
        </p:grpSpPr>
        <p:grpSp>
          <p:nvGrpSpPr>
            <p:cNvPr id="278" name="Google Shape;278;p3"/>
            <p:cNvGrpSpPr/>
            <p:nvPr/>
          </p:nvGrpSpPr>
          <p:grpSpPr>
            <a:xfrm>
              <a:off x="6010934" y="1746678"/>
              <a:ext cx="1046700" cy="1046700"/>
              <a:chOff x="764100" y="3623300"/>
              <a:chExt cx="1046700" cy="1046700"/>
            </a:xfrm>
          </p:grpSpPr>
          <p:sp>
            <p:nvSpPr>
              <p:cNvPr id="279" name="Google Shape;279;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3"/>
            <p:cNvGrpSpPr/>
            <p:nvPr/>
          </p:nvGrpSpPr>
          <p:grpSpPr>
            <a:xfrm>
              <a:off x="6308747" y="1"/>
              <a:ext cx="441786" cy="2571886"/>
              <a:chOff x="1121941" y="1609666"/>
              <a:chExt cx="404159" cy="2352837"/>
            </a:xfrm>
          </p:grpSpPr>
          <p:grpSp>
            <p:nvGrpSpPr>
              <p:cNvPr id="282" name="Google Shape;282;p3"/>
              <p:cNvGrpSpPr/>
              <p:nvPr/>
            </p:nvGrpSpPr>
            <p:grpSpPr>
              <a:xfrm>
                <a:off x="1121941" y="1609666"/>
                <a:ext cx="404159" cy="2352837"/>
                <a:chOff x="1121941" y="1609666"/>
                <a:chExt cx="404159" cy="2352837"/>
              </a:xfrm>
            </p:grpSpPr>
            <p:grpSp>
              <p:nvGrpSpPr>
                <p:cNvPr id="283" name="Google Shape;283;p3"/>
                <p:cNvGrpSpPr/>
                <p:nvPr/>
              </p:nvGrpSpPr>
              <p:grpSpPr>
                <a:xfrm>
                  <a:off x="1121941" y="2971595"/>
                  <a:ext cx="404159" cy="990908"/>
                  <a:chOff x="1121941" y="2969319"/>
                  <a:chExt cx="404159" cy="990908"/>
                </a:xfrm>
              </p:grpSpPr>
              <p:sp>
                <p:nvSpPr>
                  <p:cNvPr id="284" name="Google Shape;284;p3"/>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3"/>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3"/>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3"/>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 name="Google Shape;288;p3"/>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3"/>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290" name="Google Shape;290;p3"/>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291" name="Google Shape;291;p3"/>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292" name="Google Shape;292;p3"/>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293" name="Google Shape;293;p3"/>
          <p:cNvGrpSpPr/>
          <p:nvPr/>
        </p:nvGrpSpPr>
        <p:grpSpPr>
          <a:xfrm>
            <a:off x="7144996" y="3810165"/>
            <a:ext cx="157798" cy="180711"/>
            <a:chOff x="3462796" y="2555878"/>
            <a:chExt cx="157798" cy="180711"/>
          </a:xfrm>
        </p:grpSpPr>
        <p:sp>
          <p:nvSpPr>
            <p:cNvPr id="294" name="Google Shape;294;p3"/>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3"/>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3"/>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3"/>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3"/>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3"/>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4"/>
        </a:solidFill>
        <a:effectLst/>
      </p:bgPr>
    </p:bg>
    <p:spTree>
      <p:nvGrpSpPr>
        <p:cNvPr id="1" name="Shape 300"/>
        <p:cNvGrpSpPr/>
        <p:nvPr/>
      </p:nvGrpSpPr>
      <p:grpSpPr>
        <a:xfrm>
          <a:off x="0" y="0"/>
          <a:ext cx="0" cy="0"/>
          <a:chOff x="0" y="0"/>
          <a:chExt cx="0" cy="0"/>
        </a:xfrm>
      </p:grpSpPr>
      <p:sp>
        <p:nvSpPr>
          <p:cNvPr id="301" name="Google Shape;301;p4"/>
          <p:cNvSpPr/>
          <p:nvPr/>
        </p:nvSpPr>
        <p:spPr>
          <a:xfrm>
            <a:off x="-132700" y="532398"/>
            <a:ext cx="1117500" cy="1117500"/>
          </a:xfrm>
          <a:prstGeom prst="chord">
            <a:avLst>
              <a:gd name="adj1" fmla="val 13399399"/>
              <a:gd name="adj2" fmla="val 8184747"/>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820" y="665918"/>
            <a:ext cx="850500" cy="850500"/>
          </a:xfrm>
          <a:prstGeom prst="chord">
            <a:avLst>
              <a:gd name="adj1" fmla="val 11949430"/>
              <a:gd name="adj2" fmla="val 9637875"/>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txBox="1">
            <a:spLocks noGrp="1"/>
          </p:cNvSpPr>
          <p:nvPr>
            <p:ph type="body" idx="1"/>
          </p:nvPr>
        </p:nvSpPr>
        <p:spPr>
          <a:xfrm>
            <a:off x="779100" y="946325"/>
            <a:ext cx="5134800" cy="35100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dk1"/>
              </a:buClr>
              <a:buSzPts val="3600"/>
              <a:buChar char="⊹"/>
              <a:defRPr sz="3600"/>
            </a:lvl1pPr>
            <a:lvl2pPr marL="914400" lvl="1" indent="-457200" rtl="0">
              <a:spcBef>
                <a:spcPts val="800"/>
              </a:spcBef>
              <a:spcAft>
                <a:spcPts val="0"/>
              </a:spcAft>
              <a:buClr>
                <a:schemeClr val="dk1"/>
              </a:buClr>
              <a:buSzPts val="3600"/>
              <a:buChar char="×"/>
              <a:defRPr sz="3600"/>
            </a:lvl2pPr>
            <a:lvl3pPr marL="1371600" lvl="2" indent="-457200" rtl="0">
              <a:spcBef>
                <a:spcPts val="800"/>
              </a:spcBef>
              <a:spcAft>
                <a:spcPts val="0"/>
              </a:spcAft>
              <a:buClr>
                <a:schemeClr val="dk1"/>
              </a:buClr>
              <a:buSzPts val="3600"/>
              <a:buChar char="⬩"/>
              <a:defRPr sz="3600"/>
            </a:lvl3pPr>
            <a:lvl4pPr marL="1828800" lvl="3" indent="-457200" rtl="0">
              <a:spcBef>
                <a:spcPts val="800"/>
              </a:spcBef>
              <a:spcAft>
                <a:spcPts val="0"/>
              </a:spcAft>
              <a:buSzPts val="3600"/>
              <a:buChar char="●"/>
              <a:defRPr sz="3600"/>
            </a:lvl4pPr>
            <a:lvl5pPr marL="2286000" lvl="4" indent="-457200" rtl="0">
              <a:spcBef>
                <a:spcPts val="800"/>
              </a:spcBef>
              <a:spcAft>
                <a:spcPts val="0"/>
              </a:spcAft>
              <a:buSzPts val="3600"/>
              <a:buChar char="○"/>
              <a:defRPr sz="3600"/>
            </a:lvl5pPr>
            <a:lvl6pPr marL="2743200" lvl="5" indent="-457200" rtl="0">
              <a:spcBef>
                <a:spcPts val="800"/>
              </a:spcBef>
              <a:spcAft>
                <a:spcPts val="0"/>
              </a:spcAft>
              <a:buSzPts val="3600"/>
              <a:buChar char="■"/>
              <a:defRPr sz="3600"/>
            </a:lvl6pPr>
            <a:lvl7pPr marL="3200400" lvl="6" indent="-457200" rtl="0">
              <a:spcBef>
                <a:spcPts val="800"/>
              </a:spcBef>
              <a:spcAft>
                <a:spcPts val="0"/>
              </a:spcAft>
              <a:buSzPts val="3600"/>
              <a:buChar char="●"/>
              <a:defRPr sz="3600"/>
            </a:lvl7pPr>
            <a:lvl8pPr marL="3657600" lvl="7" indent="-457200" rtl="0">
              <a:spcBef>
                <a:spcPts val="800"/>
              </a:spcBef>
              <a:spcAft>
                <a:spcPts val="0"/>
              </a:spcAft>
              <a:buSzPts val="3600"/>
              <a:buChar char="○"/>
              <a:defRPr sz="3600"/>
            </a:lvl8pPr>
            <a:lvl9pPr marL="4114800" lvl="8" indent="-457200" rtl="0">
              <a:spcBef>
                <a:spcPts val="800"/>
              </a:spcBef>
              <a:spcAft>
                <a:spcPts val="800"/>
              </a:spcAft>
              <a:buSzPts val="3600"/>
              <a:buChar char="■"/>
              <a:defRPr sz="3600"/>
            </a:lvl9pPr>
          </a:lstStyle>
          <a:p>
            <a:endParaRPr/>
          </a:p>
        </p:txBody>
      </p:sp>
      <p:sp>
        <p:nvSpPr>
          <p:cNvPr id="304" name="Google Shape;304;p4"/>
          <p:cNvSpPr txBox="1"/>
          <p:nvPr/>
        </p:nvSpPr>
        <p:spPr>
          <a:xfrm>
            <a:off x="167203" y="854053"/>
            <a:ext cx="4989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0" b="1">
                <a:solidFill>
                  <a:schemeClr val="accent1"/>
                </a:solidFill>
                <a:latin typeface="Encode Sans Semi Condensed"/>
                <a:ea typeface="Encode Sans Semi Condensed"/>
                <a:cs typeface="Encode Sans Semi Condensed"/>
                <a:sym typeface="Encode Sans Semi Condensed"/>
              </a:rPr>
              <a:t>“</a:t>
            </a:r>
            <a:endParaRPr sz="6000" b="1">
              <a:solidFill>
                <a:schemeClr val="accent1"/>
              </a:solidFill>
              <a:latin typeface="Encode Sans Semi Condensed"/>
              <a:ea typeface="Encode Sans Semi Condensed"/>
              <a:cs typeface="Encode Sans Semi Condensed"/>
              <a:sym typeface="Encode Sans Semi Condensed"/>
            </a:endParaRPr>
          </a:p>
        </p:txBody>
      </p:sp>
      <p:sp>
        <p:nvSpPr>
          <p:cNvPr id="305" name="Google Shape;305;p4"/>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306" name="Google Shape;306;p4"/>
          <p:cNvGrpSpPr/>
          <p:nvPr/>
        </p:nvGrpSpPr>
        <p:grpSpPr>
          <a:xfrm>
            <a:off x="6196930" y="-29"/>
            <a:ext cx="2985505" cy="4610466"/>
            <a:chOff x="6196930" y="-29"/>
            <a:chExt cx="2985505" cy="4610466"/>
          </a:xfrm>
        </p:grpSpPr>
        <p:grpSp>
          <p:nvGrpSpPr>
            <p:cNvPr id="307" name="Google Shape;307;p4"/>
            <p:cNvGrpSpPr/>
            <p:nvPr/>
          </p:nvGrpSpPr>
          <p:grpSpPr>
            <a:xfrm>
              <a:off x="7737776" y="-17"/>
              <a:ext cx="448629" cy="4610455"/>
              <a:chOff x="6798998" y="-1296139"/>
              <a:chExt cx="476555" cy="4897445"/>
            </a:xfrm>
          </p:grpSpPr>
          <p:sp>
            <p:nvSpPr>
              <p:cNvPr id="308" name="Google Shape;308;p4"/>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4"/>
              <p:cNvSpPr/>
              <p:nvPr/>
            </p:nvSpPr>
            <p:spPr>
              <a:xfrm>
                <a:off x="7026850" y="-1296139"/>
                <a:ext cx="17700" cy="42711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4"/>
            <p:cNvGrpSpPr/>
            <p:nvPr/>
          </p:nvGrpSpPr>
          <p:grpSpPr>
            <a:xfrm>
              <a:off x="8636876" y="46"/>
              <a:ext cx="382387" cy="1450044"/>
              <a:chOff x="5578966" y="2422197"/>
              <a:chExt cx="406190" cy="1540306"/>
            </a:xfrm>
          </p:grpSpPr>
          <p:sp>
            <p:nvSpPr>
              <p:cNvPr id="311" name="Google Shape;311;p4"/>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4"/>
              <p:cNvSpPr/>
              <p:nvPr/>
            </p:nvSpPr>
            <p:spPr>
              <a:xfrm>
                <a:off x="5774600" y="2422197"/>
                <a:ext cx="17700" cy="552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4"/>
            <p:cNvGrpSpPr/>
            <p:nvPr/>
          </p:nvGrpSpPr>
          <p:grpSpPr>
            <a:xfrm>
              <a:off x="8035385" y="23"/>
              <a:ext cx="439174" cy="2683136"/>
              <a:chOff x="6176324" y="940075"/>
              <a:chExt cx="466512" cy="2850155"/>
            </a:xfrm>
          </p:grpSpPr>
          <p:sp>
            <p:nvSpPr>
              <p:cNvPr id="314" name="Google Shape;314;p4"/>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4"/>
              <p:cNvSpPr/>
              <p:nvPr/>
            </p:nvSpPr>
            <p:spPr>
              <a:xfrm>
                <a:off x="6400713" y="940075"/>
                <a:ext cx="17700" cy="2034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4"/>
            <p:cNvGrpSpPr/>
            <p:nvPr/>
          </p:nvGrpSpPr>
          <p:grpSpPr>
            <a:xfrm>
              <a:off x="6363022" y="42"/>
              <a:ext cx="160482" cy="1242299"/>
              <a:chOff x="7576714" y="2009363"/>
              <a:chExt cx="170472" cy="1319629"/>
            </a:xfrm>
          </p:grpSpPr>
          <p:sp>
            <p:nvSpPr>
              <p:cNvPr id="317" name="Google Shape;317;p4"/>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4"/>
              <p:cNvSpPr/>
              <p:nvPr/>
            </p:nvSpPr>
            <p:spPr>
              <a:xfrm>
                <a:off x="7652975" y="2009363"/>
                <a:ext cx="17700" cy="9657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4"/>
            <p:cNvGrpSpPr/>
            <p:nvPr/>
          </p:nvGrpSpPr>
          <p:grpSpPr>
            <a:xfrm>
              <a:off x="6999976" y="11"/>
              <a:ext cx="271476" cy="3307837"/>
              <a:chOff x="7883572" y="308161"/>
              <a:chExt cx="288375" cy="3513742"/>
            </a:xfrm>
          </p:grpSpPr>
          <p:sp>
            <p:nvSpPr>
              <p:cNvPr id="320" name="Google Shape;320;p4"/>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4"/>
              <p:cNvSpPr/>
              <p:nvPr/>
            </p:nvSpPr>
            <p:spPr>
              <a:xfrm>
                <a:off x="8024899" y="308161"/>
                <a:ext cx="17700" cy="26670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4"/>
            <p:cNvGrpSpPr/>
            <p:nvPr/>
          </p:nvGrpSpPr>
          <p:grpSpPr>
            <a:xfrm>
              <a:off x="6827964" y="636458"/>
              <a:ext cx="230791" cy="243118"/>
              <a:chOff x="3770248" y="2527300"/>
              <a:chExt cx="180404" cy="190055"/>
            </a:xfrm>
          </p:grpSpPr>
          <p:sp>
            <p:nvSpPr>
              <p:cNvPr id="323" name="Google Shape;323;p4"/>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4"/>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4"/>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4"/>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7" name="Google Shape;327;p4"/>
            <p:cNvGrpSpPr/>
            <p:nvPr/>
          </p:nvGrpSpPr>
          <p:grpSpPr>
            <a:xfrm>
              <a:off x="8763367" y="2641902"/>
              <a:ext cx="230809" cy="243156"/>
              <a:chOff x="3770248" y="2527300"/>
              <a:chExt cx="180404" cy="190055"/>
            </a:xfrm>
          </p:grpSpPr>
          <p:sp>
            <p:nvSpPr>
              <p:cNvPr id="328" name="Google Shape;328;p4"/>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4"/>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4"/>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4"/>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2" name="Google Shape;332;p4"/>
            <p:cNvGrpSpPr/>
            <p:nvPr/>
          </p:nvGrpSpPr>
          <p:grpSpPr>
            <a:xfrm rot="5400000">
              <a:off x="8655427" y="4253521"/>
              <a:ext cx="201871" cy="231166"/>
              <a:chOff x="3462796" y="2555878"/>
              <a:chExt cx="157798" cy="180711"/>
            </a:xfrm>
          </p:grpSpPr>
          <p:sp>
            <p:nvSpPr>
              <p:cNvPr id="333" name="Google Shape;333;p4"/>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4"/>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4"/>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4"/>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4"/>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4"/>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9" name="Google Shape;339;p4"/>
            <p:cNvGrpSpPr/>
            <p:nvPr/>
          </p:nvGrpSpPr>
          <p:grpSpPr>
            <a:xfrm rot="-2700000">
              <a:off x="7375305" y="1863439"/>
              <a:ext cx="169840" cy="178926"/>
              <a:chOff x="3770248" y="2527300"/>
              <a:chExt cx="180404" cy="190055"/>
            </a:xfrm>
          </p:grpSpPr>
          <p:sp>
            <p:nvSpPr>
              <p:cNvPr id="340" name="Google Shape;340;p4"/>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4"/>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4"/>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4"/>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4" name="Google Shape;344;p4"/>
            <p:cNvGrpSpPr/>
            <p:nvPr/>
          </p:nvGrpSpPr>
          <p:grpSpPr>
            <a:xfrm>
              <a:off x="6800134" y="23"/>
              <a:ext cx="985363" cy="1665685"/>
              <a:chOff x="2484475" y="1329455"/>
              <a:chExt cx="1046700" cy="1769370"/>
            </a:xfrm>
          </p:grpSpPr>
          <p:sp>
            <p:nvSpPr>
              <p:cNvPr id="345" name="Google Shape;345;p4"/>
              <p:cNvSpPr/>
              <p:nvPr/>
            </p:nvSpPr>
            <p:spPr>
              <a:xfrm>
                <a:off x="2484475" y="2052125"/>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2643144" y="2210793"/>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4"/>
              <p:cNvGrpSpPr/>
              <p:nvPr/>
            </p:nvGrpSpPr>
            <p:grpSpPr>
              <a:xfrm>
                <a:off x="2769703" y="1329455"/>
                <a:ext cx="510180" cy="1483501"/>
                <a:chOff x="1818382" y="2433081"/>
                <a:chExt cx="466728" cy="1357150"/>
              </a:xfrm>
            </p:grpSpPr>
            <p:grpSp>
              <p:nvGrpSpPr>
                <p:cNvPr id="348" name="Google Shape;348;p4"/>
                <p:cNvGrpSpPr/>
                <p:nvPr/>
              </p:nvGrpSpPr>
              <p:grpSpPr>
                <a:xfrm>
                  <a:off x="1818382" y="2971595"/>
                  <a:ext cx="466728" cy="818636"/>
                  <a:chOff x="1818382" y="2942618"/>
                  <a:chExt cx="466728" cy="818636"/>
                </a:xfrm>
              </p:grpSpPr>
              <p:sp>
                <p:nvSpPr>
                  <p:cNvPr id="349" name="Google Shape;349;p4"/>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4"/>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4"/>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2" name="Google Shape;352;p4"/>
                <p:cNvSpPr/>
                <p:nvPr/>
              </p:nvSpPr>
              <p:spPr>
                <a:xfrm>
                  <a:off x="2046046" y="2433081"/>
                  <a:ext cx="177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4"/>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354" name="Google Shape;354;p4"/>
            <p:cNvGrpSpPr/>
            <p:nvPr/>
          </p:nvGrpSpPr>
          <p:grpSpPr>
            <a:xfrm>
              <a:off x="8330194" y="-10"/>
              <a:ext cx="852241" cy="2641273"/>
              <a:chOff x="3961868" y="-891976"/>
              <a:chExt cx="905291" cy="2805686"/>
            </a:xfrm>
          </p:grpSpPr>
          <p:grpSp>
            <p:nvGrpSpPr>
              <p:cNvPr id="355" name="Google Shape;355;p4"/>
              <p:cNvGrpSpPr/>
              <p:nvPr/>
            </p:nvGrpSpPr>
            <p:grpSpPr>
              <a:xfrm>
                <a:off x="3961868" y="1008419"/>
                <a:ext cx="905291" cy="905291"/>
                <a:chOff x="764100" y="3623300"/>
                <a:chExt cx="1046700" cy="1046700"/>
              </a:xfrm>
            </p:grpSpPr>
            <p:sp>
              <p:nvSpPr>
                <p:cNvPr id="356" name="Google Shape;356;p4"/>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4"/>
              <p:cNvGrpSpPr/>
              <p:nvPr/>
            </p:nvGrpSpPr>
            <p:grpSpPr>
              <a:xfrm>
                <a:off x="4155315" y="-891976"/>
                <a:ext cx="522826" cy="2613070"/>
                <a:chOff x="2447534" y="1219291"/>
                <a:chExt cx="478297" cy="2390513"/>
              </a:xfrm>
            </p:grpSpPr>
            <p:grpSp>
              <p:nvGrpSpPr>
                <p:cNvPr id="359" name="Google Shape;359;p4"/>
                <p:cNvGrpSpPr/>
                <p:nvPr/>
              </p:nvGrpSpPr>
              <p:grpSpPr>
                <a:xfrm>
                  <a:off x="2447534" y="1219291"/>
                  <a:ext cx="478297" cy="2390513"/>
                  <a:chOff x="2447534" y="1219291"/>
                  <a:chExt cx="478297" cy="2390513"/>
                </a:xfrm>
              </p:grpSpPr>
              <p:grpSp>
                <p:nvGrpSpPr>
                  <p:cNvPr id="360" name="Google Shape;360;p4"/>
                  <p:cNvGrpSpPr/>
                  <p:nvPr/>
                </p:nvGrpSpPr>
                <p:grpSpPr>
                  <a:xfrm>
                    <a:off x="2447534" y="2971595"/>
                    <a:ext cx="478297" cy="638209"/>
                    <a:chOff x="2447534" y="3081786"/>
                    <a:chExt cx="478297" cy="638209"/>
                  </a:xfrm>
                </p:grpSpPr>
                <p:sp>
                  <p:nvSpPr>
                    <p:cNvPr id="361" name="Google Shape;361;p4"/>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4"/>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4"/>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4" name="Google Shape;364;p4"/>
                  <p:cNvSpPr/>
                  <p:nvPr/>
                </p:nvSpPr>
                <p:spPr>
                  <a:xfrm>
                    <a:off x="2675610" y="1219291"/>
                    <a:ext cx="17700" cy="175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4"/>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366" name="Google Shape;366;p4"/>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367" name="Google Shape;367;p4"/>
            <p:cNvGrpSpPr/>
            <p:nvPr/>
          </p:nvGrpSpPr>
          <p:grpSpPr>
            <a:xfrm>
              <a:off x="7811773" y="-2"/>
              <a:ext cx="492189" cy="1837864"/>
              <a:chOff x="5194218" y="-536312"/>
              <a:chExt cx="522827" cy="1952267"/>
            </a:xfrm>
          </p:grpSpPr>
          <p:grpSp>
            <p:nvGrpSpPr>
              <p:cNvPr id="368" name="Google Shape;368;p4"/>
              <p:cNvGrpSpPr/>
              <p:nvPr/>
            </p:nvGrpSpPr>
            <p:grpSpPr>
              <a:xfrm>
                <a:off x="5194218" y="893129"/>
                <a:ext cx="522827" cy="522827"/>
                <a:chOff x="764100" y="3623300"/>
                <a:chExt cx="1046700" cy="1046700"/>
              </a:xfrm>
            </p:grpSpPr>
            <p:sp>
              <p:nvSpPr>
                <p:cNvPr id="369" name="Google Shape;369;p4"/>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4"/>
              <p:cNvGrpSpPr/>
              <p:nvPr/>
            </p:nvGrpSpPr>
            <p:grpSpPr>
              <a:xfrm>
                <a:off x="5371921" y="-536312"/>
                <a:ext cx="182209" cy="1814066"/>
                <a:chOff x="3305183" y="1663032"/>
                <a:chExt cx="166690" cy="1659561"/>
              </a:xfrm>
            </p:grpSpPr>
            <p:grpSp>
              <p:nvGrpSpPr>
                <p:cNvPr id="372" name="Google Shape;372;p4"/>
                <p:cNvGrpSpPr/>
                <p:nvPr/>
              </p:nvGrpSpPr>
              <p:grpSpPr>
                <a:xfrm>
                  <a:off x="3305183" y="1663032"/>
                  <a:ext cx="166690" cy="1659561"/>
                  <a:chOff x="3305183" y="1663032"/>
                  <a:chExt cx="166690" cy="1659561"/>
                </a:xfrm>
              </p:grpSpPr>
              <p:grpSp>
                <p:nvGrpSpPr>
                  <p:cNvPr id="373" name="Google Shape;373;p4"/>
                  <p:cNvGrpSpPr/>
                  <p:nvPr/>
                </p:nvGrpSpPr>
                <p:grpSpPr>
                  <a:xfrm>
                    <a:off x="3305183" y="2971595"/>
                    <a:ext cx="166690" cy="350998"/>
                    <a:chOff x="3305183" y="3146560"/>
                    <a:chExt cx="166690" cy="350998"/>
                  </a:xfrm>
                </p:grpSpPr>
                <p:sp>
                  <p:nvSpPr>
                    <p:cNvPr id="374" name="Google Shape;374;p4"/>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4"/>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4"/>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7" name="Google Shape;377;p4"/>
                  <p:cNvSpPr/>
                  <p:nvPr/>
                </p:nvSpPr>
                <p:spPr>
                  <a:xfrm>
                    <a:off x="3375902" y="1663032"/>
                    <a:ext cx="17700" cy="131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4"/>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379" name="Google Shape;379;p4"/>
            <p:cNvGrpSpPr/>
            <p:nvPr/>
          </p:nvGrpSpPr>
          <p:grpSpPr>
            <a:xfrm>
              <a:off x="8018879" y="-29"/>
              <a:ext cx="810166" cy="4470272"/>
              <a:chOff x="7824797" y="-1724181"/>
              <a:chExt cx="860597" cy="4748536"/>
            </a:xfrm>
          </p:grpSpPr>
          <p:grpSp>
            <p:nvGrpSpPr>
              <p:cNvPr id="380" name="Google Shape;380;p4"/>
              <p:cNvGrpSpPr/>
              <p:nvPr/>
            </p:nvGrpSpPr>
            <p:grpSpPr>
              <a:xfrm>
                <a:off x="7824797" y="1891931"/>
                <a:ext cx="860597" cy="1132425"/>
                <a:chOff x="764100" y="3623300"/>
                <a:chExt cx="1046700" cy="1046700"/>
              </a:xfrm>
            </p:grpSpPr>
            <p:sp>
              <p:nvSpPr>
                <p:cNvPr id="381" name="Google Shape;381;p4"/>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4"/>
              <p:cNvGrpSpPr/>
              <p:nvPr/>
            </p:nvGrpSpPr>
            <p:grpSpPr>
              <a:xfrm>
                <a:off x="8100547" y="-1724181"/>
                <a:ext cx="300376" cy="4529867"/>
                <a:chOff x="3792712" y="-322375"/>
                <a:chExt cx="274793" cy="4144055"/>
              </a:xfrm>
            </p:grpSpPr>
            <p:grpSp>
              <p:nvGrpSpPr>
                <p:cNvPr id="384" name="Google Shape;384;p4"/>
                <p:cNvGrpSpPr/>
                <p:nvPr/>
              </p:nvGrpSpPr>
              <p:grpSpPr>
                <a:xfrm>
                  <a:off x="3792712" y="-322375"/>
                  <a:ext cx="274793" cy="4144055"/>
                  <a:chOff x="3792712" y="-322375"/>
                  <a:chExt cx="274793" cy="4144055"/>
                </a:xfrm>
              </p:grpSpPr>
              <p:grpSp>
                <p:nvGrpSpPr>
                  <p:cNvPr id="385" name="Google Shape;385;p4"/>
                  <p:cNvGrpSpPr/>
                  <p:nvPr/>
                </p:nvGrpSpPr>
                <p:grpSpPr>
                  <a:xfrm>
                    <a:off x="3792712" y="2971595"/>
                    <a:ext cx="274793" cy="850085"/>
                    <a:chOff x="3792712" y="2879468"/>
                    <a:chExt cx="274793" cy="850085"/>
                  </a:xfrm>
                </p:grpSpPr>
                <p:sp>
                  <p:nvSpPr>
                    <p:cNvPr id="386" name="Google Shape;386;p4"/>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4"/>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4"/>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9" name="Google Shape;389;p4"/>
                  <p:cNvSpPr/>
                  <p:nvPr/>
                </p:nvSpPr>
                <p:spPr>
                  <a:xfrm>
                    <a:off x="3923169" y="-322375"/>
                    <a:ext cx="17700" cy="330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4"/>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391" name="Google Shape;391;p4"/>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392" name="Google Shape;392;p4"/>
            <p:cNvGrpSpPr/>
            <p:nvPr/>
          </p:nvGrpSpPr>
          <p:grpSpPr>
            <a:xfrm>
              <a:off x="7184797" y="-17"/>
              <a:ext cx="985363" cy="3905971"/>
              <a:chOff x="1192601" y="-1724180"/>
              <a:chExt cx="1046700" cy="4149108"/>
            </a:xfrm>
          </p:grpSpPr>
          <p:grpSp>
            <p:nvGrpSpPr>
              <p:cNvPr id="393" name="Google Shape;393;p4"/>
              <p:cNvGrpSpPr/>
              <p:nvPr/>
            </p:nvGrpSpPr>
            <p:grpSpPr>
              <a:xfrm>
                <a:off x="1192601" y="1378228"/>
                <a:ext cx="1046700" cy="1046700"/>
                <a:chOff x="764100" y="3623300"/>
                <a:chExt cx="1046700" cy="1046700"/>
              </a:xfrm>
            </p:grpSpPr>
            <p:sp>
              <p:nvSpPr>
                <p:cNvPr id="394" name="Google Shape;394;p4"/>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4"/>
              <p:cNvGrpSpPr/>
              <p:nvPr/>
            </p:nvGrpSpPr>
            <p:grpSpPr>
              <a:xfrm>
                <a:off x="1417979" y="-1724180"/>
                <a:ext cx="580390" cy="3855366"/>
                <a:chOff x="522260" y="372820"/>
                <a:chExt cx="530958" cy="3527002"/>
              </a:xfrm>
            </p:grpSpPr>
            <p:grpSp>
              <p:nvGrpSpPr>
                <p:cNvPr id="397" name="Google Shape;397;p4"/>
                <p:cNvGrpSpPr/>
                <p:nvPr/>
              </p:nvGrpSpPr>
              <p:grpSpPr>
                <a:xfrm>
                  <a:off x="522260" y="372820"/>
                  <a:ext cx="530958" cy="3527002"/>
                  <a:chOff x="522260" y="372820"/>
                  <a:chExt cx="530958" cy="3527002"/>
                </a:xfrm>
              </p:grpSpPr>
              <p:grpSp>
                <p:nvGrpSpPr>
                  <p:cNvPr id="398" name="Google Shape;398;p4"/>
                  <p:cNvGrpSpPr/>
                  <p:nvPr/>
                </p:nvGrpSpPr>
                <p:grpSpPr>
                  <a:xfrm>
                    <a:off x="522260" y="2971595"/>
                    <a:ext cx="530958" cy="928227"/>
                    <a:chOff x="522260" y="2971595"/>
                    <a:chExt cx="530958" cy="928227"/>
                  </a:xfrm>
                </p:grpSpPr>
                <p:sp>
                  <p:nvSpPr>
                    <p:cNvPr id="399" name="Google Shape;399;p4"/>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4"/>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4"/>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4"/>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3" name="Google Shape;403;p4"/>
                  <p:cNvSpPr/>
                  <p:nvPr/>
                </p:nvSpPr>
                <p:spPr>
                  <a:xfrm>
                    <a:off x="786939" y="372820"/>
                    <a:ext cx="17700" cy="2605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4"/>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405" name="Google Shape;405;p4"/>
            <p:cNvGrpSpPr/>
            <p:nvPr/>
          </p:nvGrpSpPr>
          <p:grpSpPr>
            <a:xfrm>
              <a:off x="6196930" y="7"/>
              <a:ext cx="985363" cy="2629685"/>
              <a:chOff x="6010934" y="1"/>
              <a:chExt cx="1046700" cy="2793377"/>
            </a:xfrm>
          </p:grpSpPr>
          <p:grpSp>
            <p:nvGrpSpPr>
              <p:cNvPr id="406" name="Google Shape;406;p4"/>
              <p:cNvGrpSpPr/>
              <p:nvPr/>
            </p:nvGrpSpPr>
            <p:grpSpPr>
              <a:xfrm>
                <a:off x="6010934" y="1746678"/>
                <a:ext cx="1046700" cy="1046700"/>
                <a:chOff x="764100" y="3623300"/>
                <a:chExt cx="1046700" cy="1046700"/>
              </a:xfrm>
            </p:grpSpPr>
            <p:sp>
              <p:nvSpPr>
                <p:cNvPr id="407" name="Google Shape;407;p4"/>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4"/>
              <p:cNvGrpSpPr/>
              <p:nvPr/>
            </p:nvGrpSpPr>
            <p:grpSpPr>
              <a:xfrm>
                <a:off x="6308747" y="1"/>
                <a:ext cx="441786" cy="2571886"/>
                <a:chOff x="1121941" y="1609666"/>
                <a:chExt cx="404159" cy="2352837"/>
              </a:xfrm>
            </p:grpSpPr>
            <p:grpSp>
              <p:nvGrpSpPr>
                <p:cNvPr id="410" name="Google Shape;410;p4"/>
                <p:cNvGrpSpPr/>
                <p:nvPr/>
              </p:nvGrpSpPr>
              <p:grpSpPr>
                <a:xfrm>
                  <a:off x="1121941" y="1609666"/>
                  <a:ext cx="404159" cy="2352837"/>
                  <a:chOff x="1121941" y="1609666"/>
                  <a:chExt cx="404159" cy="2352837"/>
                </a:xfrm>
              </p:grpSpPr>
              <p:grpSp>
                <p:nvGrpSpPr>
                  <p:cNvPr id="411" name="Google Shape;411;p4"/>
                  <p:cNvGrpSpPr/>
                  <p:nvPr/>
                </p:nvGrpSpPr>
                <p:grpSpPr>
                  <a:xfrm>
                    <a:off x="1121941" y="2971595"/>
                    <a:ext cx="404159" cy="990908"/>
                    <a:chOff x="1121941" y="2969319"/>
                    <a:chExt cx="404159" cy="990908"/>
                  </a:xfrm>
                </p:grpSpPr>
                <p:sp>
                  <p:nvSpPr>
                    <p:cNvPr id="412" name="Google Shape;412;p4"/>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4"/>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4"/>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4"/>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6" name="Google Shape;416;p4"/>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4"/>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418" name="Google Shape;418;p4"/>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419" name="Google Shape;419;p4"/>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420" name="Google Shape;420;p4"/>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421" name="Google Shape;421;p4"/>
            <p:cNvGrpSpPr/>
            <p:nvPr/>
          </p:nvGrpSpPr>
          <p:grpSpPr>
            <a:xfrm>
              <a:off x="7192739" y="3730341"/>
              <a:ext cx="148551" cy="170121"/>
              <a:chOff x="3462796" y="2555878"/>
              <a:chExt cx="157798" cy="180711"/>
            </a:xfrm>
          </p:grpSpPr>
          <p:sp>
            <p:nvSpPr>
              <p:cNvPr id="422" name="Google Shape;422;p4"/>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4"/>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4"/>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4"/>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4"/>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4"/>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28"/>
        <p:cNvGrpSpPr/>
        <p:nvPr/>
      </p:nvGrpSpPr>
      <p:grpSpPr>
        <a:xfrm>
          <a:off x="0" y="0"/>
          <a:ext cx="0" cy="0"/>
          <a:chOff x="0" y="0"/>
          <a:chExt cx="0" cy="0"/>
        </a:xfrm>
      </p:grpSpPr>
      <p:sp>
        <p:nvSpPr>
          <p:cNvPr id="429" name="Google Shape;429;p5"/>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30" name="Google Shape;430;p5"/>
          <p:cNvSpPr txBox="1">
            <a:spLocks noGrp="1"/>
          </p:cNvSpPr>
          <p:nvPr>
            <p:ph type="body" idx="1"/>
          </p:nvPr>
        </p:nvSpPr>
        <p:spPr>
          <a:xfrm>
            <a:off x="702900" y="1430148"/>
            <a:ext cx="56601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431" name="Google Shape;431;p5"/>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432" name="Google Shape;432;p5"/>
          <p:cNvGrpSpPr/>
          <p:nvPr/>
        </p:nvGrpSpPr>
        <p:grpSpPr>
          <a:xfrm>
            <a:off x="6196930" y="-29"/>
            <a:ext cx="2985505" cy="4610466"/>
            <a:chOff x="6196930" y="-29"/>
            <a:chExt cx="2985505" cy="4610466"/>
          </a:xfrm>
        </p:grpSpPr>
        <p:grpSp>
          <p:nvGrpSpPr>
            <p:cNvPr id="433" name="Google Shape;433;p5"/>
            <p:cNvGrpSpPr/>
            <p:nvPr/>
          </p:nvGrpSpPr>
          <p:grpSpPr>
            <a:xfrm>
              <a:off x="7737776" y="-17"/>
              <a:ext cx="448629" cy="4610455"/>
              <a:chOff x="6798998" y="-1296139"/>
              <a:chExt cx="476555" cy="4897445"/>
            </a:xfrm>
          </p:grpSpPr>
          <p:sp>
            <p:nvSpPr>
              <p:cNvPr id="434" name="Google Shape;434;p5"/>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5"/>
              <p:cNvSpPr/>
              <p:nvPr/>
            </p:nvSpPr>
            <p:spPr>
              <a:xfrm>
                <a:off x="7026850" y="-1296139"/>
                <a:ext cx="17700" cy="427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5"/>
            <p:cNvGrpSpPr/>
            <p:nvPr/>
          </p:nvGrpSpPr>
          <p:grpSpPr>
            <a:xfrm>
              <a:off x="8636876" y="46"/>
              <a:ext cx="382387" cy="1450044"/>
              <a:chOff x="5578966" y="2422197"/>
              <a:chExt cx="406190" cy="1540306"/>
            </a:xfrm>
          </p:grpSpPr>
          <p:sp>
            <p:nvSpPr>
              <p:cNvPr id="437" name="Google Shape;437;p5"/>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5"/>
              <p:cNvSpPr/>
              <p:nvPr/>
            </p:nvSpPr>
            <p:spPr>
              <a:xfrm>
                <a:off x="5774600" y="2422197"/>
                <a:ext cx="17700" cy="55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5"/>
            <p:cNvGrpSpPr/>
            <p:nvPr/>
          </p:nvGrpSpPr>
          <p:grpSpPr>
            <a:xfrm>
              <a:off x="8035385" y="23"/>
              <a:ext cx="439174" cy="2683136"/>
              <a:chOff x="6176324" y="940075"/>
              <a:chExt cx="466512" cy="2850155"/>
            </a:xfrm>
          </p:grpSpPr>
          <p:sp>
            <p:nvSpPr>
              <p:cNvPr id="440" name="Google Shape;440;p5"/>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5"/>
              <p:cNvSpPr/>
              <p:nvPr/>
            </p:nvSpPr>
            <p:spPr>
              <a:xfrm>
                <a:off x="6400713" y="940075"/>
                <a:ext cx="17700" cy="203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5"/>
            <p:cNvGrpSpPr/>
            <p:nvPr/>
          </p:nvGrpSpPr>
          <p:grpSpPr>
            <a:xfrm>
              <a:off x="6363022" y="42"/>
              <a:ext cx="160482" cy="1242299"/>
              <a:chOff x="7576714" y="2009363"/>
              <a:chExt cx="170472" cy="1319629"/>
            </a:xfrm>
          </p:grpSpPr>
          <p:sp>
            <p:nvSpPr>
              <p:cNvPr id="443" name="Google Shape;443;p5"/>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5"/>
              <p:cNvSpPr/>
              <p:nvPr/>
            </p:nvSpPr>
            <p:spPr>
              <a:xfrm>
                <a:off x="7652975" y="2009363"/>
                <a:ext cx="17700" cy="965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5"/>
            <p:cNvGrpSpPr/>
            <p:nvPr/>
          </p:nvGrpSpPr>
          <p:grpSpPr>
            <a:xfrm>
              <a:off x="6999976" y="11"/>
              <a:ext cx="271476" cy="3307837"/>
              <a:chOff x="7883572" y="308161"/>
              <a:chExt cx="288375" cy="3513742"/>
            </a:xfrm>
          </p:grpSpPr>
          <p:sp>
            <p:nvSpPr>
              <p:cNvPr id="446" name="Google Shape;446;p5"/>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5"/>
              <p:cNvSpPr/>
              <p:nvPr/>
            </p:nvSpPr>
            <p:spPr>
              <a:xfrm>
                <a:off x="8024899" y="308161"/>
                <a:ext cx="17700" cy="266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5"/>
            <p:cNvGrpSpPr/>
            <p:nvPr/>
          </p:nvGrpSpPr>
          <p:grpSpPr>
            <a:xfrm>
              <a:off x="6827964" y="636458"/>
              <a:ext cx="230791" cy="243118"/>
              <a:chOff x="3770248" y="2527300"/>
              <a:chExt cx="180404" cy="190055"/>
            </a:xfrm>
          </p:grpSpPr>
          <p:sp>
            <p:nvSpPr>
              <p:cNvPr id="449" name="Google Shape;449;p5"/>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5"/>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5"/>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5"/>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3" name="Google Shape;453;p5"/>
            <p:cNvGrpSpPr/>
            <p:nvPr/>
          </p:nvGrpSpPr>
          <p:grpSpPr>
            <a:xfrm>
              <a:off x="8763367" y="2641902"/>
              <a:ext cx="230809" cy="243156"/>
              <a:chOff x="3770248" y="2527300"/>
              <a:chExt cx="180404" cy="190055"/>
            </a:xfrm>
          </p:grpSpPr>
          <p:sp>
            <p:nvSpPr>
              <p:cNvPr id="454" name="Google Shape;454;p5"/>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5"/>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5"/>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5"/>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8" name="Google Shape;458;p5"/>
            <p:cNvGrpSpPr/>
            <p:nvPr/>
          </p:nvGrpSpPr>
          <p:grpSpPr>
            <a:xfrm rot="5400000">
              <a:off x="8655427" y="4253521"/>
              <a:ext cx="201871" cy="231166"/>
              <a:chOff x="3462796" y="2555878"/>
              <a:chExt cx="157798" cy="180711"/>
            </a:xfrm>
          </p:grpSpPr>
          <p:sp>
            <p:nvSpPr>
              <p:cNvPr id="459" name="Google Shape;459;p5"/>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5"/>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5"/>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5"/>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5"/>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5"/>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5" name="Google Shape;465;p5"/>
            <p:cNvGrpSpPr/>
            <p:nvPr/>
          </p:nvGrpSpPr>
          <p:grpSpPr>
            <a:xfrm rot="-2700000">
              <a:off x="7375305" y="1863439"/>
              <a:ext cx="169840" cy="178926"/>
              <a:chOff x="3770248" y="2527300"/>
              <a:chExt cx="180404" cy="190055"/>
            </a:xfrm>
          </p:grpSpPr>
          <p:sp>
            <p:nvSpPr>
              <p:cNvPr id="466" name="Google Shape;466;p5"/>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5"/>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5"/>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5"/>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0" name="Google Shape;470;p5"/>
            <p:cNvGrpSpPr/>
            <p:nvPr/>
          </p:nvGrpSpPr>
          <p:grpSpPr>
            <a:xfrm>
              <a:off x="6800134" y="23"/>
              <a:ext cx="985363" cy="1665685"/>
              <a:chOff x="2484475" y="1329455"/>
              <a:chExt cx="1046700" cy="1769370"/>
            </a:xfrm>
          </p:grpSpPr>
          <p:sp>
            <p:nvSpPr>
              <p:cNvPr id="471" name="Google Shape;471;p5"/>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5"/>
              <p:cNvGrpSpPr/>
              <p:nvPr/>
            </p:nvGrpSpPr>
            <p:grpSpPr>
              <a:xfrm>
                <a:off x="2769703" y="1329455"/>
                <a:ext cx="510180" cy="1483501"/>
                <a:chOff x="1818382" y="2433081"/>
                <a:chExt cx="466728" cy="1357150"/>
              </a:xfrm>
            </p:grpSpPr>
            <p:grpSp>
              <p:nvGrpSpPr>
                <p:cNvPr id="474" name="Google Shape;474;p5"/>
                <p:cNvGrpSpPr/>
                <p:nvPr/>
              </p:nvGrpSpPr>
              <p:grpSpPr>
                <a:xfrm>
                  <a:off x="1818382" y="2971595"/>
                  <a:ext cx="466728" cy="818636"/>
                  <a:chOff x="1818382" y="2942618"/>
                  <a:chExt cx="466728" cy="818636"/>
                </a:xfrm>
              </p:grpSpPr>
              <p:sp>
                <p:nvSpPr>
                  <p:cNvPr id="475" name="Google Shape;475;p5"/>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5"/>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5"/>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8" name="Google Shape;478;p5"/>
                <p:cNvSpPr/>
                <p:nvPr/>
              </p:nvSpPr>
              <p:spPr>
                <a:xfrm>
                  <a:off x="2046046" y="2433081"/>
                  <a:ext cx="177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5"/>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480" name="Google Shape;480;p5"/>
            <p:cNvGrpSpPr/>
            <p:nvPr/>
          </p:nvGrpSpPr>
          <p:grpSpPr>
            <a:xfrm>
              <a:off x="8330194" y="-10"/>
              <a:ext cx="852241" cy="2641273"/>
              <a:chOff x="3961868" y="-891976"/>
              <a:chExt cx="905291" cy="2805686"/>
            </a:xfrm>
          </p:grpSpPr>
          <p:grpSp>
            <p:nvGrpSpPr>
              <p:cNvPr id="481" name="Google Shape;481;p5"/>
              <p:cNvGrpSpPr/>
              <p:nvPr/>
            </p:nvGrpSpPr>
            <p:grpSpPr>
              <a:xfrm>
                <a:off x="3961868" y="1008419"/>
                <a:ext cx="905291" cy="905291"/>
                <a:chOff x="764100" y="3623300"/>
                <a:chExt cx="1046700" cy="1046700"/>
              </a:xfrm>
            </p:grpSpPr>
            <p:sp>
              <p:nvSpPr>
                <p:cNvPr id="482" name="Google Shape;482;p5"/>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5"/>
              <p:cNvGrpSpPr/>
              <p:nvPr/>
            </p:nvGrpSpPr>
            <p:grpSpPr>
              <a:xfrm>
                <a:off x="4155315" y="-891976"/>
                <a:ext cx="522826" cy="2613070"/>
                <a:chOff x="2447534" y="1219291"/>
                <a:chExt cx="478297" cy="2390513"/>
              </a:xfrm>
            </p:grpSpPr>
            <p:grpSp>
              <p:nvGrpSpPr>
                <p:cNvPr id="485" name="Google Shape;485;p5"/>
                <p:cNvGrpSpPr/>
                <p:nvPr/>
              </p:nvGrpSpPr>
              <p:grpSpPr>
                <a:xfrm>
                  <a:off x="2447534" y="1219291"/>
                  <a:ext cx="478297" cy="2390513"/>
                  <a:chOff x="2447534" y="1219291"/>
                  <a:chExt cx="478297" cy="2390513"/>
                </a:xfrm>
              </p:grpSpPr>
              <p:grpSp>
                <p:nvGrpSpPr>
                  <p:cNvPr id="486" name="Google Shape;486;p5"/>
                  <p:cNvGrpSpPr/>
                  <p:nvPr/>
                </p:nvGrpSpPr>
                <p:grpSpPr>
                  <a:xfrm>
                    <a:off x="2447534" y="2971595"/>
                    <a:ext cx="478297" cy="638209"/>
                    <a:chOff x="2447534" y="3081786"/>
                    <a:chExt cx="478297" cy="638209"/>
                  </a:xfrm>
                </p:grpSpPr>
                <p:sp>
                  <p:nvSpPr>
                    <p:cNvPr id="487" name="Google Shape;487;p5"/>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5"/>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5"/>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90" name="Google Shape;490;p5"/>
                  <p:cNvSpPr/>
                  <p:nvPr/>
                </p:nvSpPr>
                <p:spPr>
                  <a:xfrm>
                    <a:off x="2675610" y="1219291"/>
                    <a:ext cx="17700" cy="175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 name="Google Shape;491;p5"/>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492" name="Google Shape;492;p5"/>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493" name="Google Shape;493;p5"/>
            <p:cNvGrpSpPr/>
            <p:nvPr/>
          </p:nvGrpSpPr>
          <p:grpSpPr>
            <a:xfrm>
              <a:off x="7811773" y="-2"/>
              <a:ext cx="492189" cy="1837864"/>
              <a:chOff x="5194218" y="-536312"/>
              <a:chExt cx="522827" cy="1952267"/>
            </a:xfrm>
          </p:grpSpPr>
          <p:grpSp>
            <p:nvGrpSpPr>
              <p:cNvPr id="494" name="Google Shape;494;p5"/>
              <p:cNvGrpSpPr/>
              <p:nvPr/>
            </p:nvGrpSpPr>
            <p:grpSpPr>
              <a:xfrm>
                <a:off x="5194218" y="893129"/>
                <a:ext cx="522827" cy="522827"/>
                <a:chOff x="764100" y="3623300"/>
                <a:chExt cx="1046700" cy="1046700"/>
              </a:xfrm>
            </p:grpSpPr>
            <p:sp>
              <p:nvSpPr>
                <p:cNvPr id="495" name="Google Shape;495;p5"/>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5"/>
              <p:cNvGrpSpPr/>
              <p:nvPr/>
            </p:nvGrpSpPr>
            <p:grpSpPr>
              <a:xfrm>
                <a:off x="5371921" y="-536312"/>
                <a:ext cx="182209" cy="1814066"/>
                <a:chOff x="3305183" y="1663032"/>
                <a:chExt cx="166690" cy="1659561"/>
              </a:xfrm>
            </p:grpSpPr>
            <p:grpSp>
              <p:nvGrpSpPr>
                <p:cNvPr id="498" name="Google Shape;498;p5"/>
                <p:cNvGrpSpPr/>
                <p:nvPr/>
              </p:nvGrpSpPr>
              <p:grpSpPr>
                <a:xfrm>
                  <a:off x="3305183" y="1663032"/>
                  <a:ext cx="166690" cy="1659561"/>
                  <a:chOff x="3305183" y="1663032"/>
                  <a:chExt cx="166690" cy="1659561"/>
                </a:xfrm>
              </p:grpSpPr>
              <p:grpSp>
                <p:nvGrpSpPr>
                  <p:cNvPr id="499" name="Google Shape;499;p5"/>
                  <p:cNvGrpSpPr/>
                  <p:nvPr/>
                </p:nvGrpSpPr>
                <p:grpSpPr>
                  <a:xfrm>
                    <a:off x="3305183" y="2971595"/>
                    <a:ext cx="166690" cy="350998"/>
                    <a:chOff x="3305183" y="3146560"/>
                    <a:chExt cx="166690" cy="350998"/>
                  </a:xfrm>
                </p:grpSpPr>
                <p:sp>
                  <p:nvSpPr>
                    <p:cNvPr id="500" name="Google Shape;500;p5"/>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5"/>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5"/>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3" name="Google Shape;503;p5"/>
                  <p:cNvSpPr/>
                  <p:nvPr/>
                </p:nvSpPr>
                <p:spPr>
                  <a:xfrm>
                    <a:off x="3375902" y="1663032"/>
                    <a:ext cx="17700" cy="131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4" name="Google Shape;504;p5"/>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505" name="Google Shape;505;p5"/>
            <p:cNvGrpSpPr/>
            <p:nvPr/>
          </p:nvGrpSpPr>
          <p:grpSpPr>
            <a:xfrm>
              <a:off x="8018879" y="-29"/>
              <a:ext cx="810166" cy="4470272"/>
              <a:chOff x="7824797" y="-1724181"/>
              <a:chExt cx="860597" cy="4748536"/>
            </a:xfrm>
          </p:grpSpPr>
          <p:grpSp>
            <p:nvGrpSpPr>
              <p:cNvPr id="506" name="Google Shape;506;p5"/>
              <p:cNvGrpSpPr/>
              <p:nvPr/>
            </p:nvGrpSpPr>
            <p:grpSpPr>
              <a:xfrm>
                <a:off x="7824797" y="1891931"/>
                <a:ext cx="860597" cy="1132425"/>
                <a:chOff x="764100" y="3623300"/>
                <a:chExt cx="1046700" cy="1046700"/>
              </a:xfrm>
            </p:grpSpPr>
            <p:sp>
              <p:nvSpPr>
                <p:cNvPr id="507" name="Google Shape;507;p5"/>
                <p:cNvSpPr/>
                <p:nvPr/>
              </p:nvSpPr>
              <p:spPr>
                <a:xfrm>
                  <a:off x="764100" y="3623300"/>
                  <a:ext cx="1046700" cy="10467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
                <p:cNvSpPr/>
                <p:nvPr/>
              </p:nvSpPr>
              <p:spPr>
                <a:xfrm>
                  <a:off x="922769" y="3781968"/>
                  <a:ext cx="729300" cy="7293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5"/>
              <p:cNvGrpSpPr/>
              <p:nvPr/>
            </p:nvGrpSpPr>
            <p:grpSpPr>
              <a:xfrm>
                <a:off x="8100547" y="-1724181"/>
                <a:ext cx="300376" cy="4529867"/>
                <a:chOff x="3792712" y="-322375"/>
                <a:chExt cx="274793" cy="4144055"/>
              </a:xfrm>
            </p:grpSpPr>
            <p:grpSp>
              <p:nvGrpSpPr>
                <p:cNvPr id="510" name="Google Shape;510;p5"/>
                <p:cNvGrpSpPr/>
                <p:nvPr/>
              </p:nvGrpSpPr>
              <p:grpSpPr>
                <a:xfrm>
                  <a:off x="3792712" y="-322375"/>
                  <a:ext cx="274793" cy="4144055"/>
                  <a:chOff x="3792712" y="-322375"/>
                  <a:chExt cx="274793" cy="4144055"/>
                </a:xfrm>
              </p:grpSpPr>
              <p:grpSp>
                <p:nvGrpSpPr>
                  <p:cNvPr id="511" name="Google Shape;511;p5"/>
                  <p:cNvGrpSpPr/>
                  <p:nvPr/>
                </p:nvGrpSpPr>
                <p:grpSpPr>
                  <a:xfrm>
                    <a:off x="3792712" y="2971595"/>
                    <a:ext cx="274793" cy="850085"/>
                    <a:chOff x="3792712" y="2879468"/>
                    <a:chExt cx="274793" cy="850085"/>
                  </a:xfrm>
                </p:grpSpPr>
                <p:sp>
                  <p:nvSpPr>
                    <p:cNvPr id="512" name="Google Shape;512;p5"/>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5"/>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5"/>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15" name="Google Shape;515;p5"/>
                  <p:cNvSpPr/>
                  <p:nvPr/>
                </p:nvSpPr>
                <p:spPr>
                  <a:xfrm>
                    <a:off x="3923169" y="-322375"/>
                    <a:ext cx="17700" cy="330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5"/>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517" name="Google Shape;517;p5"/>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518" name="Google Shape;518;p5"/>
            <p:cNvGrpSpPr/>
            <p:nvPr/>
          </p:nvGrpSpPr>
          <p:grpSpPr>
            <a:xfrm>
              <a:off x="7184797" y="-17"/>
              <a:ext cx="985363" cy="3905971"/>
              <a:chOff x="1192601" y="-1724180"/>
              <a:chExt cx="1046700" cy="4149108"/>
            </a:xfrm>
          </p:grpSpPr>
          <p:grpSp>
            <p:nvGrpSpPr>
              <p:cNvPr id="519" name="Google Shape;519;p5"/>
              <p:cNvGrpSpPr/>
              <p:nvPr/>
            </p:nvGrpSpPr>
            <p:grpSpPr>
              <a:xfrm>
                <a:off x="1192601" y="1378228"/>
                <a:ext cx="1046700" cy="1046700"/>
                <a:chOff x="764100" y="3623300"/>
                <a:chExt cx="1046700" cy="1046700"/>
              </a:xfrm>
            </p:grpSpPr>
            <p:sp>
              <p:nvSpPr>
                <p:cNvPr id="520" name="Google Shape;520;p5"/>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5"/>
              <p:cNvGrpSpPr/>
              <p:nvPr/>
            </p:nvGrpSpPr>
            <p:grpSpPr>
              <a:xfrm>
                <a:off x="1417979" y="-1724180"/>
                <a:ext cx="580390" cy="3855366"/>
                <a:chOff x="522260" y="372820"/>
                <a:chExt cx="530958" cy="3527002"/>
              </a:xfrm>
            </p:grpSpPr>
            <p:grpSp>
              <p:nvGrpSpPr>
                <p:cNvPr id="523" name="Google Shape;523;p5"/>
                <p:cNvGrpSpPr/>
                <p:nvPr/>
              </p:nvGrpSpPr>
              <p:grpSpPr>
                <a:xfrm>
                  <a:off x="522260" y="372820"/>
                  <a:ext cx="530958" cy="3527002"/>
                  <a:chOff x="522260" y="372820"/>
                  <a:chExt cx="530958" cy="3527002"/>
                </a:xfrm>
              </p:grpSpPr>
              <p:grpSp>
                <p:nvGrpSpPr>
                  <p:cNvPr id="524" name="Google Shape;524;p5"/>
                  <p:cNvGrpSpPr/>
                  <p:nvPr/>
                </p:nvGrpSpPr>
                <p:grpSpPr>
                  <a:xfrm>
                    <a:off x="522260" y="2971595"/>
                    <a:ext cx="530958" cy="928227"/>
                    <a:chOff x="522260" y="2971595"/>
                    <a:chExt cx="530958" cy="928227"/>
                  </a:xfrm>
                </p:grpSpPr>
                <p:sp>
                  <p:nvSpPr>
                    <p:cNvPr id="525" name="Google Shape;525;p5"/>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5"/>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5"/>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5"/>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9" name="Google Shape;529;p5"/>
                  <p:cNvSpPr/>
                  <p:nvPr/>
                </p:nvSpPr>
                <p:spPr>
                  <a:xfrm>
                    <a:off x="786939" y="372820"/>
                    <a:ext cx="17700" cy="2605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 name="Google Shape;530;p5"/>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531" name="Google Shape;531;p5"/>
            <p:cNvGrpSpPr/>
            <p:nvPr/>
          </p:nvGrpSpPr>
          <p:grpSpPr>
            <a:xfrm>
              <a:off x="6196930" y="7"/>
              <a:ext cx="985363" cy="2629685"/>
              <a:chOff x="6010934" y="1"/>
              <a:chExt cx="1046700" cy="2793377"/>
            </a:xfrm>
          </p:grpSpPr>
          <p:grpSp>
            <p:nvGrpSpPr>
              <p:cNvPr id="532" name="Google Shape;532;p5"/>
              <p:cNvGrpSpPr/>
              <p:nvPr/>
            </p:nvGrpSpPr>
            <p:grpSpPr>
              <a:xfrm>
                <a:off x="6010934" y="1746678"/>
                <a:ext cx="1046700" cy="1046700"/>
                <a:chOff x="764100" y="3623300"/>
                <a:chExt cx="1046700" cy="1046700"/>
              </a:xfrm>
            </p:grpSpPr>
            <p:sp>
              <p:nvSpPr>
                <p:cNvPr id="533" name="Google Shape;533;p5"/>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5"/>
              <p:cNvGrpSpPr/>
              <p:nvPr/>
            </p:nvGrpSpPr>
            <p:grpSpPr>
              <a:xfrm>
                <a:off x="6308747" y="1"/>
                <a:ext cx="441786" cy="2571886"/>
                <a:chOff x="1121941" y="1609666"/>
                <a:chExt cx="404159" cy="2352837"/>
              </a:xfrm>
            </p:grpSpPr>
            <p:grpSp>
              <p:nvGrpSpPr>
                <p:cNvPr id="536" name="Google Shape;536;p5"/>
                <p:cNvGrpSpPr/>
                <p:nvPr/>
              </p:nvGrpSpPr>
              <p:grpSpPr>
                <a:xfrm>
                  <a:off x="1121941" y="1609666"/>
                  <a:ext cx="404159" cy="2352837"/>
                  <a:chOff x="1121941" y="1609666"/>
                  <a:chExt cx="404159" cy="2352837"/>
                </a:xfrm>
              </p:grpSpPr>
              <p:grpSp>
                <p:nvGrpSpPr>
                  <p:cNvPr id="537" name="Google Shape;537;p5"/>
                  <p:cNvGrpSpPr/>
                  <p:nvPr/>
                </p:nvGrpSpPr>
                <p:grpSpPr>
                  <a:xfrm>
                    <a:off x="1121941" y="2971595"/>
                    <a:ext cx="404159" cy="990908"/>
                    <a:chOff x="1121941" y="2969319"/>
                    <a:chExt cx="404159" cy="990908"/>
                  </a:xfrm>
                </p:grpSpPr>
                <p:sp>
                  <p:nvSpPr>
                    <p:cNvPr id="538" name="Google Shape;538;p5"/>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5"/>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5"/>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5"/>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2" name="Google Shape;542;p5"/>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5"/>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544" name="Google Shape;544;p5"/>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545" name="Google Shape;545;p5"/>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546" name="Google Shape;546;p5"/>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547" name="Google Shape;547;p5"/>
            <p:cNvGrpSpPr/>
            <p:nvPr/>
          </p:nvGrpSpPr>
          <p:grpSpPr>
            <a:xfrm>
              <a:off x="7192739" y="3730341"/>
              <a:ext cx="148551" cy="170121"/>
              <a:chOff x="3462796" y="2555878"/>
              <a:chExt cx="157798" cy="180711"/>
            </a:xfrm>
          </p:grpSpPr>
          <p:sp>
            <p:nvSpPr>
              <p:cNvPr id="548" name="Google Shape;548;p5"/>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5"/>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5"/>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5"/>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5"/>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5"/>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54" name="Google Shape;554;p5"/>
          <p:cNvGrpSpPr/>
          <p:nvPr/>
        </p:nvGrpSpPr>
        <p:grpSpPr>
          <a:xfrm>
            <a:off x="278809" y="823842"/>
            <a:ext cx="288376" cy="330267"/>
            <a:chOff x="3462796" y="2555878"/>
            <a:chExt cx="157798" cy="180711"/>
          </a:xfrm>
        </p:grpSpPr>
        <p:sp>
          <p:nvSpPr>
            <p:cNvPr id="555" name="Google Shape;555;p5"/>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5"/>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5"/>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5"/>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5"/>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5"/>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Top drawing">
  <p:cSld name="BLANK_1">
    <p:spTree>
      <p:nvGrpSpPr>
        <p:cNvPr id="1" name="Shape 1202"/>
        <p:cNvGrpSpPr/>
        <p:nvPr/>
      </p:nvGrpSpPr>
      <p:grpSpPr>
        <a:xfrm>
          <a:off x="0" y="0"/>
          <a:ext cx="0" cy="0"/>
          <a:chOff x="0" y="0"/>
          <a:chExt cx="0" cy="0"/>
        </a:xfrm>
      </p:grpSpPr>
      <p:sp>
        <p:nvSpPr>
          <p:cNvPr id="1203" name="Google Shape;1203;p11"/>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204" name="Google Shape;1204;p11"/>
          <p:cNvGrpSpPr/>
          <p:nvPr/>
        </p:nvGrpSpPr>
        <p:grpSpPr>
          <a:xfrm>
            <a:off x="501117" y="14"/>
            <a:ext cx="222106" cy="963625"/>
            <a:chOff x="6176324" y="1765810"/>
            <a:chExt cx="466512" cy="2024421"/>
          </a:xfrm>
        </p:grpSpPr>
        <p:sp>
          <p:nvSpPr>
            <p:cNvPr id="1205" name="Google Shape;1205;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11"/>
            <p:cNvSpPr/>
            <p:nvPr/>
          </p:nvSpPr>
          <p:spPr>
            <a:xfrm>
              <a:off x="6400743" y="1765810"/>
              <a:ext cx="17700" cy="120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11"/>
          <p:cNvGrpSpPr/>
          <p:nvPr/>
        </p:nvGrpSpPr>
        <p:grpSpPr>
          <a:xfrm>
            <a:off x="4054453" y="110"/>
            <a:ext cx="281103" cy="638706"/>
            <a:chOff x="4897958" y="2723139"/>
            <a:chExt cx="514087" cy="1168081"/>
          </a:xfrm>
        </p:grpSpPr>
        <p:sp>
          <p:nvSpPr>
            <p:cNvPr id="1208" name="Google Shape;1208;p11"/>
            <p:cNvSpPr/>
            <p:nvPr/>
          </p:nvSpPr>
          <p:spPr>
            <a:xfrm>
              <a:off x="4897958" y="2971595"/>
              <a:ext cx="514087" cy="919625"/>
            </a:xfrm>
            <a:custGeom>
              <a:avLst/>
              <a:gdLst/>
              <a:ahLst/>
              <a:cxnLst/>
              <a:rect l="l" t="t" r="r" b="b"/>
              <a:pathLst>
                <a:path w="514087" h="919625" extrusionOk="0">
                  <a:moveTo>
                    <a:pt x="503440" y="612940"/>
                  </a:moveTo>
                  <a:cubicBezTo>
                    <a:pt x="488835" y="497878"/>
                    <a:pt x="385076" y="411391"/>
                    <a:pt x="386663" y="292519"/>
                  </a:cubicBezTo>
                  <a:cubicBezTo>
                    <a:pt x="400316" y="294106"/>
                    <a:pt x="377964" y="247751"/>
                    <a:pt x="368312" y="237972"/>
                  </a:cubicBezTo>
                  <a:cubicBezTo>
                    <a:pt x="360247" y="200825"/>
                    <a:pt x="403681" y="12865"/>
                    <a:pt x="343674" y="33820"/>
                  </a:cubicBezTo>
                  <a:cubicBezTo>
                    <a:pt x="345134" y="-16980"/>
                    <a:pt x="171017" y="-6630"/>
                    <a:pt x="171208" y="38837"/>
                  </a:cubicBezTo>
                  <a:cubicBezTo>
                    <a:pt x="161746" y="39408"/>
                    <a:pt x="145808" y="36233"/>
                    <a:pt x="145808" y="50139"/>
                  </a:cubicBezTo>
                  <a:cubicBezTo>
                    <a:pt x="145808" y="112369"/>
                    <a:pt x="144919" y="174028"/>
                    <a:pt x="145236" y="236068"/>
                  </a:cubicBezTo>
                  <a:cubicBezTo>
                    <a:pt x="131203" y="242418"/>
                    <a:pt x="99262" y="286359"/>
                    <a:pt x="127456" y="301345"/>
                  </a:cubicBezTo>
                  <a:cubicBezTo>
                    <a:pt x="139839" y="437108"/>
                    <a:pt x="-22340" y="548995"/>
                    <a:pt x="2615" y="706349"/>
                  </a:cubicBezTo>
                  <a:cubicBezTo>
                    <a:pt x="55892" y="1056297"/>
                    <a:pt x="596023" y="940409"/>
                    <a:pt x="503440" y="6129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11"/>
            <p:cNvSpPr/>
            <p:nvPr/>
          </p:nvSpPr>
          <p:spPr>
            <a:xfrm>
              <a:off x="5157477" y="2723139"/>
              <a:ext cx="17700" cy="252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 name="Google Shape;1210;p11"/>
          <p:cNvGrpSpPr/>
          <p:nvPr/>
        </p:nvGrpSpPr>
        <p:grpSpPr>
          <a:xfrm>
            <a:off x="2016228" y="118"/>
            <a:ext cx="222105" cy="594985"/>
            <a:chOff x="5578966" y="2874382"/>
            <a:chExt cx="406190" cy="1088121"/>
          </a:xfrm>
        </p:grpSpPr>
        <p:sp>
          <p:nvSpPr>
            <p:cNvPr id="1211" name="Google Shape;1211;p11"/>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2" name="Google Shape;1212;p11"/>
            <p:cNvSpPr/>
            <p:nvPr/>
          </p:nvSpPr>
          <p:spPr>
            <a:xfrm>
              <a:off x="5774610" y="2874382"/>
              <a:ext cx="17700" cy="100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11"/>
          <p:cNvGrpSpPr/>
          <p:nvPr/>
        </p:nvGrpSpPr>
        <p:grpSpPr>
          <a:xfrm>
            <a:off x="2887321" y="81"/>
            <a:ext cx="255089" cy="1042043"/>
            <a:chOff x="6176324" y="1884520"/>
            <a:chExt cx="466512" cy="1905711"/>
          </a:xfrm>
        </p:grpSpPr>
        <p:sp>
          <p:nvSpPr>
            <p:cNvPr id="1214" name="Google Shape;1214;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11"/>
            <p:cNvSpPr/>
            <p:nvPr/>
          </p:nvSpPr>
          <p:spPr>
            <a:xfrm>
              <a:off x="6400710" y="1884520"/>
              <a:ext cx="17700" cy="109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11"/>
          <p:cNvGrpSpPr/>
          <p:nvPr/>
        </p:nvGrpSpPr>
        <p:grpSpPr>
          <a:xfrm>
            <a:off x="835052" y="109"/>
            <a:ext cx="260580" cy="559437"/>
            <a:chOff x="6798998" y="2578195"/>
            <a:chExt cx="476555" cy="1023111"/>
          </a:xfrm>
        </p:grpSpPr>
        <p:sp>
          <p:nvSpPr>
            <p:cNvPr id="1217" name="Google Shape;1217;p11"/>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11"/>
            <p:cNvSpPr/>
            <p:nvPr/>
          </p:nvSpPr>
          <p:spPr>
            <a:xfrm>
              <a:off x="7026852" y="2578195"/>
              <a:ext cx="17700" cy="39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11"/>
          <p:cNvGrpSpPr/>
          <p:nvPr/>
        </p:nvGrpSpPr>
        <p:grpSpPr>
          <a:xfrm>
            <a:off x="4849828" y="86"/>
            <a:ext cx="93214" cy="745528"/>
            <a:chOff x="7576714" y="1965553"/>
            <a:chExt cx="170472" cy="1363439"/>
          </a:xfrm>
        </p:grpSpPr>
        <p:sp>
          <p:nvSpPr>
            <p:cNvPr id="1220" name="Google Shape;1220;p11"/>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11"/>
            <p:cNvSpPr/>
            <p:nvPr/>
          </p:nvSpPr>
          <p:spPr>
            <a:xfrm>
              <a:off x="7652967" y="1965553"/>
              <a:ext cx="17700" cy="10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11"/>
          <p:cNvGrpSpPr/>
          <p:nvPr/>
        </p:nvGrpSpPr>
        <p:grpSpPr>
          <a:xfrm>
            <a:off x="1449079" y="70"/>
            <a:ext cx="157683" cy="1169334"/>
            <a:chOff x="7883572" y="1683399"/>
            <a:chExt cx="288375" cy="2138505"/>
          </a:xfrm>
        </p:grpSpPr>
        <p:sp>
          <p:nvSpPr>
            <p:cNvPr id="1223" name="Google Shape;1223;p11"/>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11"/>
            <p:cNvSpPr/>
            <p:nvPr/>
          </p:nvSpPr>
          <p:spPr>
            <a:xfrm>
              <a:off x="8024914" y="1683399"/>
              <a:ext cx="17700" cy="129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11"/>
          <p:cNvGrpSpPr/>
          <p:nvPr/>
        </p:nvGrpSpPr>
        <p:grpSpPr>
          <a:xfrm>
            <a:off x="817647" y="92422"/>
            <a:ext cx="86284" cy="98813"/>
            <a:chOff x="3462796" y="2555878"/>
            <a:chExt cx="157798" cy="180711"/>
          </a:xfrm>
        </p:grpSpPr>
        <p:sp>
          <p:nvSpPr>
            <p:cNvPr id="1226" name="Google Shape;1226;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8" name="Google Shape;1228;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2" name="Google Shape;1232;p11"/>
          <p:cNvGrpSpPr/>
          <p:nvPr/>
        </p:nvGrpSpPr>
        <p:grpSpPr>
          <a:xfrm>
            <a:off x="2393331" y="638764"/>
            <a:ext cx="98645" cy="103922"/>
            <a:chOff x="3770248" y="2527300"/>
            <a:chExt cx="180404" cy="190055"/>
          </a:xfrm>
        </p:grpSpPr>
        <p:sp>
          <p:nvSpPr>
            <p:cNvPr id="1233" name="Google Shape;1233;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7" name="Google Shape;1237;p11"/>
          <p:cNvGrpSpPr/>
          <p:nvPr/>
        </p:nvGrpSpPr>
        <p:grpSpPr>
          <a:xfrm>
            <a:off x="4448250" y="26354"/>
            <a:ext cx="117260" cy="134286"/>
            <a:chOff x="3462796" y="2555878"/>
            <a:chExt cx="157798" cy="180711"/>
          </a:xfrm>
        </p:grpSpPr>
        <p:sp>
          <p:nvSpPr>
            <p:cNvPr id="1238" name="Google Shape;1238;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4" name="Google Shape;1244;p11"/>
          <p:cNvGrpSpPr/>
          <p:nvPr/>
        </p:nvGrpSpPr>
        <p:grpSpPr>
          <a:xfrm>
            <a:off x="3457306" y="904099"/>
            <a:ext cx="134058" cy="141230"/>
            <a:chOff x="3770248" y="2527300"/>
            <a:chExt cx="180404" cy="190055"/>
          </a:xfrm>
        </p:grpSpPr>
        <p:sp>
          <p:nvSpPr>
            <p:cNvPr id="1245" name="Google Shape;1245;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6" name="Google Shape;1246;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9" name="Google Shape;1249;p11"/>
          <p:cNvGrpSpPr/>
          <p:nvPr/>
        </p:nvGrpSpPr>
        <p:grpSpPr>
          <a:xfrm rot="5400000">
            <a:off x="3320205" y="266918"/>
            <a:ext cx="117260" cy="134268"/>
            <a:chOff x="3462796" y="2555878"/>
            <a:chExt cx="157798" cy="180711"/>
          </a:xfrm>
        </p:grpSpPr>
        <p:sp>
          <p:nvSpPr>
            <p:cNvPr id="1250" name="Google Shape;1250;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56" name="Google Shape;1256;p11"/>
          <p:cNvGrpSpPr/>
          <p:nvPr/>
        </p:nvGrpSpPr>
        <p:grpSpPr>
          <a:xfrm>
            <a:off x="490004" y="711414"/>
            <a:ext cx="98645" cy="103922"/>
            <a:chOff x="3770248" y="2527300"/>
            <a:chExt cx="180404" cy="190055"/>
          </a:xfrm>
        </p:grpSpPr>
        <p:sp>
          <p:nvSpPr>
            <p:cNvPr id="1257" name="Google Shape;1257;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1" name="Google Shape;1261;p11"/>
          <p:cNvGrpSpPr/>
          <p:nvPr/>
        </p:nvGrpSpPr>
        <p:grpSpPr>
          <a:xfrm rot="-2700000">
            <a:off x="4871785" y="1077752"/>
            <a:ext cx="98633" cy="103910"/>
            <a:chOff x="3770248" y="2527300"/>
            <a:chExt cx="180404" cy="190055"/>
          </a:xfrm>
        </p:grpSpPr>
        <p:sp>
          <p:nvSpPr>
            <p:cNvPr id="1262" name="Google Shape;1262;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6" name="Google Shape;1266;p11"/>
          <p:cNvGrpSpPr/>
          <p:nvPr/>
        </p:nvGrpSpPr>
        <p:grpSpPr>
          <a:xfrm>
            <a:off x="1552394" y="34"/>
            <a:ext cx="572336" cy="1286416"/>
            <a:chOff x="2484475" y="746199"/>
            <a:chExt cx="1046700" cy="2352626"/>
          </a:xfrm>
        </p:grpSpPr>
        <p:sp>
          <p:nvSpPr>
            <p:cNvPr id="1267" name="Google Shape;1267;p11"/>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1"/>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9" name="Google Shape;1269;p11"/>
            <p:cNvGrpSpPr/>
            <p:nvPr/>
          </p:nvGrpSpPr>
          <p:grpSpPr>
            <a:xfrm>
              <a:off x="2769703" y="746199"/>
              <a:ext cx="510180" cy="2066757"/>
              <a:chOff x="1818382" y="1899501"/>
              <a:chExt cx="466728" cy="1890730"/>
            </a:xfrm>
          </p:grpSpPr>
          <p:grpSp>
            <p:nvGrpSpPr>
              <p:cNvPr id="1270" name="Google Shape;1270;p11"/>
              <p:cNvGrpSpPr/>
              <p:nvPr/>
            </p:nvGrpSpPr>
            <p:grpSpPr>
              <a:xfrm>
                <a:off x="1818382" y="2971595"/>
                <a:ext cx="466728" cy="818636"/>
                <a:chOff x="1818382" y="2942618"/>
                <a:chExt cx="466728" cy="818636"/>
              </a:xfrm>
            </p:grpSpPr>
            <p:sp>
              <p:nvSpPr>
                <p:cNvPr id="1271" name="Google Shape;1271;p11"/>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11"/>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11"/>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74" name="Google Shape;1274;p11"/>
              <p:cNvSpPr/>
              <p:nvPr/>
            </p:nvSpPr>
            <p:spPr>
              <a:xfrm>
                <a:off x="2046061" y="1899501"/>
                <a:ext cx="17700" cy="1078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5" name="Google Shape;1275;p11"/>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19050" cap="rnd" cmpd="sng">
              <a:solidFill>
                <a:schemeClr val="lt1"/>
              </a:solidFill>
              <a:prstDash val="solid"/>
              <a:round/>
              <a:headEnd type="none" w="med" len="med"/>
              <a:tailEnd type="none" w="med" len="med"/>
            </a:ln>
          </p:spPr>
        </p:sp>
      </p:grpSp>
      <p:grpSp>
        <p:nvGrpSpPr>
          <p:cNvPr id="1276" name="Google Shape;1276;p11"/>
          <p:cNvGrpSpPr/>
          <p:nvPr/>
        </p:nvGrpSpPr>
        <p:grpSpPr>
          <a:xfrm>
            <a:off x="2360233" y="30"/>
            <a:ext cx="495013" cy="706398"/>
            <a:chOff x="3961868" y="621833"/>
            <a:chExt cx="905291" cy="1291877"/>
          </a:xfrm>
        </p:grpSpPr>
        <p:grpSp>
          <p:nvGrpSpPr>
            <p:cNvPr id="1277" name="Google Shape;1277;p11"/>
            <p:cNvGrpSpPr/>
            <p:nvPr/>
          </p:nvGrpSpPr>
          <p:grpSpPr>
            <a:xfrm>
              <a:off x="3961868" y="1008419"/>
              <a:ext cx="905291" cy="905291"/>
              <a:chOff x="764100" y="3623300"/>
              <a:chExt cx="1046700" cy="1046700"/>
            </a:xfrm>
          </p:grpSpPr>
          <p:sp>
            <p:nvSpPr>
              <p:cNvPr id="1278" name="Google Shape;1278;p11"/>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1"/>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11"/>
            <p:cNvGrpSpPr/>
            <p:nvPr/>
          </p:nvGrpSpPr>
          <p:grpSpPr>
            <a:xfrm>
              <a:off x="4155315" y="621833"/>
              <a:ext cx="522826" cy="1099260"/>
              <a:chOff x="2447534" y="2604168"/>
              <a:chExt cx="478297" cy="1005636"/>
            </a:xfrm>
          </p:grpSpPr>
          <p:grpSp>
            <p:nvGrpSpPr>
              <p:cNvPr id="1281" name="Google Shape;1281;p11"/>
              <p:cNvGrpSpPr/>
              <p:nvPr/>
            </p:nvGrpSpPr>
            <p:grpSpPr>
              <a:xfrm>
                <a:off x="2447534" y="2604168"/>
                <a:ext cx="478297" cy="1005636"/>
                <a:chOff x="2447534" y="2604168"/>
                <a:chExt cx="478297" cy="1005636"/>
              </a:xfrm>
            </p:grpSpPr>
            <p:grpSp>
              <p:nvGrpSpPr>
                <p:cNvPr id="1282" name="Google Shape;1282;p11"/>
                <p:cNvGrpSpPr/>
                <p:nvPr/>
              </p:nvGrpSpPr>
              <p:grpSpPr>
                <a:xfrm>
                  <a:off x="2447534" y="2971595"/>
                  <a:ext cx="478297" cy="638209"/>
                  <a:chOff x="2447534" y="3081786"/>
                  <a:chExt cx="478297" cy="638209"/>
                </a:xfrm>
              </p:grpSpPr>
              <p:sp>
                <p:nvSpPr>
                  <p:cNvPr id="1283" name="Google Shape;1283;p11"/>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11"/>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11"/>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86" name="Google Shape;1286;p11"/>
                <p:cNvSpPr/>
                <p:nvPr/>
              </p:nvSpPr>
              <p:spPr>
                <a:xfrm>
                  <a:off x="2675601" y="2604168"/>
                  <a:ext cx="17700" cy="373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7" name="Google Shape;1287;p11"/>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19050" cap="rnd" cmpd="sng">
                <a:solidFill>
                  <a:schemeClr val="lt1"/>
                </a:solidFill>
                <a:prstDash val="solid"/>
                <a:round/>
                <a:headEnd type="none" w="med" len="med"/>
                <a:tailEnd type="none" w="med" len="med"/>
              </a:ln>
            </p:spPr>
          </p:sp>
          <p:sp>
            <p:nvSpPr>
              <p:cNvPr id="1288" name="Google Shape;1288;p11"/>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19050" cap="rnd" cmpd="sng">
                <a:solidFill>
                  <a:schemeClr val="lt1"/>
                </a:solidFill>
                <a:prstDash val="solid"/>
                <a:round/>
                <a:headEnd type="none" w="med" len="med"/>
                <a:tailEnd type="none" w="med" len="med"/>
              </a:ln>
            </p:spPr>
          </p:sp>
        </p:grpSp>
      </p:grpSp>
      <p:grpSp>
        <p:nvGrpSpPr>
          <p:cNvPr id="1289" name="Google Shape;1289;p11"/>
          <p:cNvGrpSpPr/>
          <p:nvPr/>
        </p:nvGrpSpPr>
        <p:grpSpPr>
          <a:xfrm>
            <a:off x="3034082" y="24"/>
            <a:ext cx="285882" cy="434231"/>
            <a:chOff x="5194218" y="621823"/>
            <a:chExt cx="522827" cy="794132"/>
          </a:xfrm>
        </p:grpSpPr>
        <p:grpSp>
          <p:nvGrpSpPr>
            <p:cNvPr id="1290" name="Google Shape;1290;p11"/>
            <p:cNvGrpSpPr/>
            <p:nvPr/>
          </p:nvGrpSpPr>
          <p:grpSpPr>
            <a:xfrm>
              <a:off x="5194218" y="893129"/>
              <a:ext cx="522827" cy="522827"/>
              <a:chOff x="764100" y="3623300"/>
              <a:chExt cx="1046700" cy="1046700"/>
            </a:xfrm>
          </p:grpSpPr>
          <p:sp>
            <p:nvSpPr>
              <p:cNvPr id="1291" name="Google Shape;1291;p11"/>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1"/>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1293;p11"/>
            <p:cNvGrpSpPr/>
            <p:nvPr/>
          </p:nvGrpSpPr>
          <p:grpSpPr>
            <a:xfrm>
              <a:off x="5371921" y="621823"/>
              <a:ext cx="182209" cy="655932"/>
              <a:chOff x="3305183" y="2722527"/>
              <a:chExt cx="166690" cy="600065"/>
            </a:xfrm>
          </p:grpSpPr>
          <p:grpSp>
            <p:nvGrpSpPr>
              <p:cNvPr id="1294" name="Google Shape;1294;p11"/>
              <p:cNvGrpSpPr/>
              <p:nvPr/>
            </p:nvGrpSpPr>
            <p:grpSpPr>
              <a:xfrm>
                <a:off x="3305183" y="2722527"/>
                <a:ext cx="166690" cy="600065"/>
                <a:chOff x="3305183" y="2722527"/>
                <a:chExt cx="166690" cy="600065"/>
              </a:xfrm>
            </p:grpSpPr>
            <p:grpSp>
              <p:nvGrpSpPr>
                <p:cNvPr id="1295" name="Google Shape;1295;p11"/>
                <p:cNvGrpSpPr/>
                <p:nvPr/>
              </p:nvGrpSpPr>
              <p:grpSpPr>
                <a:xfrm>
                  <a:off x="3305183" y="2971595"/>
                  <a:ext cx="166690" cy="350998"/>
                  <a:chOff x="3305183" y="3146560"/>
                  <a:chExt cx="166690" cy="350998"/>
                </a:xfrm>
              </p:grpSpPr>
              <p:sp>
                <p:nvSpPr>
                  <p:cNvPr id="1296" name="Google Shape;1296;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99" name="Google Shape;1299;p11"/>
                <p:cNvSpPr/>
                <p:nvPr/>
              </p:nvSpPr>
              <p:spPr>
                <a:xfrm>
                  <a:off x="3375891" y="2722527"/>
                  <a:ext cx="17700" cy="255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grpSp>
        <p:nvGrpSpPr>
          <p:cNvPr id="1301" name="Google Shape;1301;p11"/>
          <p:cNvGrpSpPr/>
          <p:nvPr/>
        </p:nvGrpSpPr>
        <p:grpSpPr>
          <a:xfrm>
            <a:off x="4472482" y="42"/>
            <a:ext cx="470574" cy="1177689"/>
            <a:chOff x="7824797" y="870572"/>
            <a:chExt cx="860597" cy="2153783"/>
          </a:xfrm>
        </p:grpSpPr>
        <p:grpSp>
          <p:nvGrpSpPr>
            <p:cNvPr id="1302" name="Google Shape;1302;p11"/>
            <p:cNvGrpSpPr/>
            <p:nvPr/>
          </p:nvGrpSpPr>
          <p:grpSpPr>
            <a:xfrm>
              <a:off x="7824797" y="1891931"/>
              <a:ext cx="860597" cy="1132425"/>
              <a:chOff x="764100" y="3623300"/>
              <a:chExt cx="1046700" cy="1046700"/>
            </a:xfrm>
          </p:grpSpPr>
          <p:sp>
            <p:nvSpPr>
              <p:cNvPr id="1303" name="Google Shape;1303;p11"/>
              <p:cNvSpPr/>
              <p:nvPr/>
            </p:nvSpPr>
            <p:spPr>
              <a:xfrm>
                <a:off x="764100" y="3623300"/>
                <a:ext cx="1046700" cy="10467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1"/>
              <p:cNvSpPr/>
              <p:nvPr/>
            </p:nvSpPr>
            <p:spPr>
              <a:xfrm>
                <a:off x="922769" y="3781968"/>
                <a:ext cx="729300" cy="7293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11"/>
            <p:cNvGrpSpPr/>
            <p:nvPr/>
          </p:nvGrpSpPr>
          <p:grpSpPr>
            <a:xfrm>
              <a:off x="8100547" y="870572"/>
              <a:ext cx="300376" cy="1935114"/>
              <a:chOff x="3792712" y="2051381"/>
              <a:chExt cx="274793" cy="1770299"/>
            </a:xfrm>
          </p:grpSpPr>
          <p:grpSp>
            <p:nvGrpSpPr>
              <p:cNvPr id="1306" name="Google Shape;1306;p11"/>
              <p:cNvGrpSpPr/>
              <p:nvPr/>
            </p:nvGrpSpPr>
            <p:grpSpPr>
              <a:xfrm>
                <a:off x="3792712" y="2051381"/>
                <a:ext cx="274793" cy="1770299"/>
                <a:chOff x="3792712" y="2051381"/>
                <a:chExt cx="274793" cy="1770299"/>
              </a:xfrm>
            </p:grpSpPr>
            <p:grpSp>
              <p:nvGrpSpPr>
                <p:cNvPr id="1307" name="Google Shape;1307;p11"/>
                <p:cNvGrpSpPr/>
                <p:nvPr/>
              </p:nvGrpSpPr>
              <p:grpSpPr>
                <a:xfrm>
                  <a:off x="3792712" y="2971595"/>
                  <a:ext cx="274793" cy="850085"/>
                  <a:chOff x="3792712" y="2879468"/>
                  <a:chExt cx="274793" cy="850085"/>
                </a:xfrm>
              </p:grpSpPr>
              <p:sp>
                <p:nvSpPr>
                  <p:cNvPr id="1308" name="Google Shape;1308;p11"/>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11"/>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11"/>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11" name="Google Shape;1311;p11"/>
                <p:cNvSpPr/>
                <p:nvPr/>
              </p:nvSpPr>
              <p:spPr>
                <a:xfrm>
                  <a:off x="3923176" y="2051381"/>
                  <a:ext cx="17700" cy="9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11"/>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19050" cap="rnd" cmpd="sng">
                <a:solidFill>
                  <a:schemeClr val="lt1"/>
                </a:solidFill>
                <a:prstDash val="solid"/>
                <a:round/>
                <a:headEnd type="none" w="med" len="med"/>
                <a:tailEnd type="none" w="med" len="med"/>
              </a:ln>
            </p:spPr>
          </p:sp>
          <p:sp>
            <p:nvSpPr>
              <p:cNvPr id="1313" name="Google Shape;1313;p11"/>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19050" cap="rnd" cmpd="sng">
                <a:solidFill>
                  <a:schemeClr val="lt1"/>
                </a:solidFill>
                <a:prstDash val="solid"/>
                <a:round/>
                <a:headEnd type="none" w="med" len="med"/>
                <a:tailEnd type="none" w="med" len="med"/>
              </a:ln>
            </p:spPr>
          </p:sp>
        </p:grpSp>
      </p:grpSp>
      <p:grpSp>
        <p:nvGrpSpPr>
          <p:cNvPr id="1314" name="Google Shape;1314;p11"/>
          <p:cNvGrpSpPr/>
          <p:nvPr/>
        </p:nvGrpSpPr>
        <p:grpSpPr>
          <a:xfrm>
            <a:off x="845998" y="42"/>
            <a:ext cx="572336" cy="917921"/>
            <a:chOff x="1192601" y="746213"/>
            <a:chExt cx="1046700" cy="1678715"/>
          </a:xfrm>
        </p:grpSpPr>
        <p:grpSp>
          <p:nvGrpSpPr>
            <p:cNvPr id="1315" name="Google Shape;1315;p11"/>
            <p:cNvGrpSpPr/>
            <p:nvPr/>
          </p:nvGrpSpPr>
          <p:grpSpPr>
            <a:xfrm>
              <a:off x="1192601" y="1378228"/>
              <a:ext cx="1046700" cy="1046700"/>
              <a:chOff x="764100" y="3623300"/>
              <a:chExt cx="1046700" cy="1046700"/>
            </a:xfrm>
          </p:grpSpPr>
          <p:sp>
            <p:nvSpPr>
              <p:cNvPr id="1316" name="Google Shape;1316;p11"/>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1"/>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8" name="Google Shape;1318;p11"/>
            <p:cNvGrpSpPr/>
            <p:nvPr/>
          </p:nvGrpSpPr>
          <p:grpSpPr>
            <a:xfrm>
              <a:off x="1417979" y="746213"/>
              <a:ext cx="580390" cy="1384973"/>
              <a:chOff x="522260" y="2632808"/>
              <a:chExt cx="530958" cy="1267014"/>
            </a:xfrm>
          </p:grpSpPr>
          <p:grpSp>
            <p:nvGrpSpPr>
              <p:cNvPr id="1319" name="Google Shape;1319;p11"/>
              <p:cNvGrpSpPr/>
              <p:nvPr/>
            </p:nvGrpSpPr>
            <p:grpSpPr>
              <a:xfrm>
                <a:off x="522260" y="2632808"/>
                <a:ext cx="530958" cy="1267014"/>
                <a:chOff x="522260" y="2632808"/>
                <a:chExt cx="530958" cy="1267014"/>
              </a:xfrm>
            </p:grpSpPr>
            <p:grpSp>
              <p:nvGrpSpPr>
                <p:cNvPr id="1320" name="Google Shape;1320;p11"/>
                <p:cNvGrpSpPr/>
                <p:nvPr/>
              </p:nvGrpSpPr>
              <p:grpSpPr>
                <a:xfrm>
                  <a:off x="522260" y="2971595"/>
                  <a:ext cx="530958" cy="928227"/>
                  <a:chOff x="522260" y="2971595"/>
                  <a:chExt cx="530958" cy="928227"/>
                </a:xfrm>
              </p:grpSpPr>
              <p:sp>
                <p:nvSpPr>
                  <p:cNvPr id="1321" name="Google Shape;1321;p11"/>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11"/>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11"/>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11"/>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25" name="Google Shape;1325;p11"/>
                <p:cNvSpPr/>
                <p:nvPr/>
              </p:nvSpPr>
              <p:spPr>
                <a:xfrm>
                  <a:off x="786932" y="2632808"/>
                  <a:ext cx="17700" cy="34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6" name="Google Shape;1326;p11"/>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19050" cap="rnd" cmpd="sng">
                <a:solidFill>
                  <a:schemeClr val="lt1"/>
                </a:solidFill>
                <a:prstDash val="solid"/>
                <a:round/>
                <a:headEnd type="none" w="med" len="med"/>
                <a:tailEnd type="none" w="med" len="med"/>
              </a:ln>
            </p:spPr>
          </p:sp>
        </p:grpSp>
      </p:grpSp>
      <p:grpSp>
        <p:nvGrpSpPr>
          <p:cNvPr id="1327" name="Google Shape;1327;p11"/>
          <p:cNvGrpSpPr/>
          <p:nvPr/>
        </p:nvGrpSpPr>
        <p:grpSpPr>
          <a:xfrm>
            <a:off x="3480662" y="46"/>
            <a:ext cx="572336" cy="1051386"/>
            <a:chOff x="6010934" y="870580"/>
            <a:chExt cx="1046700" cy="1922797"/>
          </a:xfrm>
        </p:grpSpPr>
        <p:grpSp>
          <p:nvGrpSpPr>
            <p:cNvPr id="1328" name="Google Shape;1328;p11"/>
            <p:cNvGrpSpPr/>
            <p:nvPr/>
          </p:nvGrpSpPr>
          <p:grpSpPr>
            <a:xfrm>
              <a:off x="6010934" y="1746678"/>
              <a:ext cx="1046700" cy="1046700"/>
              <a:chOff x="764100" y="3623300"/>
              <a:chExt cx="1046700" cy="1046700"/>
            </a:xfrm>
          </p:grpSpPr>
          <p:sp>
            <p:nvSpPr>
              <p:cNvPr id="1329" name="Google Shape;1329;p11"/>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1"/>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11"/>
            <p:cNvGrpSpPr/>
            <p:nvPr/>
          </p:nvGrpSpPr>
          <p:grpSpPr>
            <a:xfrm>
              <a:off x="6308747" y="870580"/>
              <a:ext cx="441786" cy="1701306"/>
              <a:chOff x="1121941" y="2406098"/>
              <a:chExt cx="404159" cy="1556405"/>
            </a:xfrm>
          </p:grpSpPr>
          <p:grpSp>
            <p:nvGrpSpPr>
              <p:cNvPr id="1332" name="Google Shape;1332;p11"/>
              <p:cNvGrpSpPr/>
              <p:nvPr/>
            </p:nvGrpSpPr>
            <p:grpSpPr>
              <a:xfrm>
                <a:off x="1121941" y="2406098"/>
                <a:ext cx="404159" cy="1556405"/>
                <a:chOff x="1121941" y="2406098"/>
                <a:chExt cx="404159" cy="1556405"/>
              </a:xfrm>
            </p:grpSpPr>
            <p:grpSp>
              <p:nvGrpSpPr>
                <p:cNvPr id="1333" name="Google Shape;1333;p11"/>
                <p:cNvGrpSpPr/>
                <p:nvPr/>
              </p:nvGrpSpPr>
              <p:grpSpPr>
                <a:xfrm>
                  <a:off x="1121941" y="2971595"/>
                  <a:ext cx="404159" cy="990908"/>
                  <a:chOff x="1121941" y="2969319"/>
                  <a:chExt cx="404159" cy="990908"/>
                </a:xfrm>
              </p:grpSpPr>
              <p:sp>
                <p:nvSpPr>
                  <p:cNvPr id="1334" name="Google Shape;1334;p11"/>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5" name="Google Shape;1335;p11"/>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6" name="Google Shape;1336;p11"/>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11"/>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38" name="Google Shape;1338;p11"/>
                <p:cNvSpPr/>
                <p:nvPr/>
              </p:nvSpPr>
              <p:spPr>
                <a:xfrm>
                  <a:off x="1308638" y="2406098"/>
                  <a:ext cx="17700" cy="57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9" name="Google Shape;1339;p11"/>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19050" cap="rnd" cmpd="sng">
                <a:solidFill>
                  <a:schemeClr val="lt1"/>
                </a:solidFill>
                <a:prstDash val="solid"/>
                <a:round/>
                <a:headEnd type="none" w="med" len="med"/>
                <a:tailEnd type="none" w="med" len="med"/>
              </a:ln>
            </p:spPr>
          </p:sp>
          <p:sp>
            <p:nvSpPr>
              <p:cNvPr id="1340" name="Google Shape;1340;p11"/>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19050" cap="rnd" cmpd="sng">
                <a:solidFill>
                  <a:schemeClr val="lt1"/>
                </a:solidFill>
                <a:prstDash val="solid"/>
                <a:round/>
                <a:headEnd type="none" w="med" len="med"/>
                <a:tailEnd type="none" w="med" len="med"/>
              </a:ln>
            </p:spPr>
          </p:sp>
          <p:sp>
            <p:nvSpPr>
              <p:cNvPr id="1341" name="Google Shape;1341;p11"/>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19050" cap="rnd" cmpd="sng">
                <a:solidFill>
                  <a:schemeClr val="lt1"/>
                </a:solidFill>
                <a:prstDash val="solid"/>
                <a:round/>
                <a:headEnd type="none" w="med" len="med"/>
                <a:tailEnd type="none" w="med" len="med"/>
              </a:ln>
            </p:spPr>
          </p:sp>
          <p:sp>
            <p:nvSpPr>
              <p:cNvPr id="1342" name="Google Shape;1342;p11"/>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19050" cap="rnd" cmpd="sng">
                <a:solidFill>
                  <a:schemeClr val="lt1"/>
                </a:solidFill>
                <a:prstDash val="solid"/>
                <a:round/>
                <a:headEnd type="none" w="med" len="med"/>
                <a:tailEnd type="none" w="med" len="med"/>
              </a:ln>
            </p:spPr>
          </p:sp>
        </p:grpSp>
      </p:grpSp>
      <p:grpSp>
        <p:nvGrpSpPr>
          <p:cNvPr id="1343" name="Google Shape;1343;p11"/>
          <p:cNvGrpSpPr/>
          <p:nvPr/>
        </p:nvGrpSpPr>
        <p:grpSpPr>
          <a:xfrm>
            <a:off x="588526" y="36"/>
            <a:ext cx="285882" cy="1099601"/>
            <a:chOff x="721731" y="746204"/>
            <a:chExt cx="522827" cy="2010974"/>
          </a:xfrm>
        </p:grpSpPr>
        <p:grpSp>
          <p:nvGrpSpPr>
            <p:cNvPr id="1344" name="Google Shape;1344;p11"/>
            <p:cNvGrpSpPr/>
            <p:nvPr/>
          </p:nvGrpSpPr>
          <p:grpSpPr>
            <a:xfrm>
              <a:off x="721731" y="2234351"/>
              <a:ext cx="522827" cy="522827"/>
              <a:chOff x="764100" y="3623300"/>
              <a:chExt cx="1046700" cy="1046700"/>
            </a:xfrm>
          </p:grpSpPr>
          <p:sp>
            <p:nvSpPr>
              <p:cNvPr id="1345" name="Google Shape;1345;p11"/>
              <p:cNvSpPr/>
              <p:nvPr/>
            </p:nvSpPr>
            <p:spPr>
              <a:xfrm>
                <a:off x="764100" y="3623300"/>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1"/>
              <p:cNvSpPr/>
              <p:nvPr/>
            </p:nvSpPr>
            <p:spPr>
              <a:xfrm>
                <a:off x="922769" y="3781968"/>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11"/>
            <p:cNvGrpSpPr/>
            <p:nvPr/>
          </p:nvGrpSpPr>
          <p:grpSpPr>
            <a:xfrm>
              <a:off x="892053" y="746204"/>
              <a:ext cx="182209" cy="1869993"/>
              <a:chOff x="3305183" y="1611869"/>
              <a:chExt cx="166690" cy="1710724"/>
            </a:xfrm>
          </p:grpSpPr>
          <p:grpSp>
            <p:nvGrpSpPr>
              <p:cNvPr id="1348" name="Google Shape;1348;p11"/>
              <p:cNvGrpSpPr/>
              <p:nvPr/>
            </p:nvGrpSpPr>
            <p:grpSpPr>
              <a:xfrm>
                <a:off x="3305183" y="1611869"/>
                <a:ext cx="166690" cy="1710724"/>
                <a:chOff x="3305183" y="1611869"/>
                <a:chExt cx="166690" cy="1710724"/>
              </a:xfrm>
            </p:grpSpPr>
            <p:grpSp>
              <p:nvGrpSpPr>
                <p:cNvPr id="1349" name="Google Shape;1349;p11"/>
                <p:cNvGrpSpPr/>
                <p:nvPr/>
              </p:nvGrpSpPr>
              <p:grpSpPr>
                <a:xfrm>
                  <a:off x="3305183" y="2971595"/>
                  <a:ext cx="166690" cy="350998"/>
                  <a:chOff x="3305183" y="3146560"/>
                  <a:chExt cx="166690" cy="350998"/>
                </a:xfrm>
              </p:grpSpPr>
              <p:sp>
                <p:nvSpPr>
                  <p:cNvPr id="1350" name="Google Shape;1350;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1" name="Google Shape;1351;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2" name="Google Shape;1352;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3" name="Google Shape;1353;p11"/>
                <p:cNvSpPr/>
                <p:nvPr/>
              </p:nvSpPr>
              <p:spPr>
                <a:xfrm>
                  <a:off x="3375914" y="1611869"/>
                  <a:ext cx="17700" cy="136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4" name="Google Shape;1354;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grpSp>
        <p:nvGrpSpPr>
          <p:cNvPr id="1355" name="Google Shape;1355;p11"/>
          <p:cNvGrpSpPr/>
          <p:nvPr/>
        </p:nvGrpSpPr>
        <p:grpSpPr>
          <a:xfrm>
            <a:off x="5102111" y="14"/>
            <a:ext cx="222106" cy="963625"/>
            <a:chOff x="6176324" y="1765810"/>
            <a:chExt cx="466512" cy="2024421"/>
          </a:xfrm>
        </p:grpSpPr>
        <p:sp>
          <p:nvSpPr>
            <p:cNvPr id="1356" name="Google Shape;1356;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11"/>
            <p:cNvSpPr/>
            <p:nvPr/>
          </p:nvSpPr>
          <p:spPr>
            <a:xfrm>
              <a:off x="6400743" y="1765810"/>
              <a:ext cx="17700" cy="120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8" name="Google Shape;1358;p11"/>
          <p:cNvGrpSpPr/>
          <p:nvPr/>
        </p:nvGrpSpPr>
        <p:grpSpPr>
          <a:xfrm>
            <a:off x="6617222" y="118"/>
            <a:ext cx="222105" cy="594985"/>
            <a:chOff x="5578966" y="2874382"/>
            <a:chExt cx="406190" cy="1088121"/>
          </a:xfrm>
        </p:grpSpPr>
        <p:sp>
          <p:nvSpPr>
            <p:cNvPr id="1359" name="Google Shape;1359;p11"/>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11"/>
            <p:cNvSpPr/>
            <p:nvPr/>
          </p:nvSpPr>
          <p:spPr>
            <a:xfrm>
              <a:off x="5774610" y="2874382"/>
              <a:ext cx="17700" cy="100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11"/>
          <p:cNvGrpSpPr/>
          <p:nvPr/>
        </p:nvGrpSpPr>
        <p:grpSpPr>
          <a:xfrm>
            <a:off x="7488315" y="81"/>
            <a:ext cx="255089" cy="1042043"/>
            <a:chOff x="6176324" y="1884520"/>
            <a:chExt cx="466512" cy="1905711"/>
          </a:xfrm>
        </p:grpSpPr>
        <p:sp>
          <p:nvSpPr>
            <p:cNvPr id="1362" name="Google Shape;1362;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11"/>
            <p:cNvSpPr/>
            <p:nvPr/>
          </p:nvSpPr>
          <p:spPr>
            <a:xfrm>
              <a:off x="6400710" y="1884520"/>
              <a:ext cx="17700" cy="109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11"/>
          <p:cNvGrpSpPr/>
          <p:nvPr/>
        </p:nvGrpSpPr>
        <p:grpSpPr>
          <a:xfrm>
            <a:off x="5436046" y="109"/>
            <a:ext cx="260580" cy="559437"/>
            <a:chOff x="6798998" y="2578195"/>
            <a:chExt cx="476555" cy="1023111"/>
          </a:xfrm>
        </p:grpSpPr>
        <p:sp>
          <p:nvSpPr>
            <p:cNvPr id="1365" name="Google Shape;1365;p11"/>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11"/>
            <p:cNvSpPr/>
            <p:nvPr/>
          </p:nvSpPr>
          <p:spPr>
            <a:xfrm>
              <a:off x="7026852" y="2578195"/>
              <a:ext cx="17700" cy="39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11"/>
          <p:cNvGrpSpPr/>
          <p:nvPr/>
        </p:nvGrpSpPr>
        <p:grpSpPr>
          <a:xfrm>
            <a:off x="6050073" y="70"/>
            <a:ext cx="157683" cy="1169334"/>
            <a:chOff x="7883572" y="1683399"/>
            <a:chExt cx="288375" cy="2138505"/>
          </a:xfrm>
        </p:grpSpPr>
        <p:sp>
          <p:nvSpPr>
            <p:cNvPr id="1368" name="Google Shape;1368;p11"/>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11"/>
            <p:cNvSpPr/>
            <p:nvPr/>
          </p:nvSpPr>
          <p:spPr>
            <a:xfrm>
              <a:off x="8024914" y="1683399"/>
              <a:ext cx="17700" cy="129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11"/>
          <p:cNvGrpSpPr/>
          <p:nvPr/>
        </p:nvGrpSpPr>
        <p:grpSpPr>
          <a:xfrm>
            <a:off x="5418641" y="92422"/>
            <a:ext cx="86284" cy="98813"/>
            <a:chOff x="3462796" y="2555878"/>
            <a:chExt cx="157798" cy="180711"/>
          </a:xfrm>
        </p:grpSpPr>
        <p:sp>
          <p:nvSpPr>
            <p:cNvPr id="1371" name="Google Shape;1371;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77" name="Google Shape;1377;p11"/>
          <p:cNvGrpSpPr/>
          <p:nvPr/>
        </p:nvGrpSpPr>
        <p:grpSpPr>
          <a:xfrm>
            <a:off x="6994325" y="638764"/>
            <a:ext cx="98645" cy="103922"/>
            <a:chOff x="3770248" y="2527300"/>
            <a:chExt cx="180404" cy="190055"/>
          </a:xfrm>
        </p:grpSpPr>
        <p:sp>
          <p:nvSpPr>
            <p:cNvPr id="1378" name="Google Shape;1378;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2" name="Google Shape;1382;p11"/>
          <p:cNvGrpSpPr/>
          <p:nvPr/>
        </p:nvGrpSpPr>
        <p:grpSpPr>
          <a:xfrm>
            <a:off x="8058300" y="904099"/>
            <a:ext cx="134058" cy="141230"/>
            <a:chOff x="3770248" y="2527300"/>
            <a:chExt cx="180404" cy="190055"/>
          </a:xfrm>
        </p:grpSpPr>
        <p:sp>
          <p:nvSpPr>
            <p:cNvPr id="1383" name="Google Shape;1383;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7" name="Google Shape;1387;p11"/>
          <p:cNvGrpSpPr/>
          <p:nvPr/>
        </p:nvGrpSpPr>
        <p:grpSpPr>
          <a:xfrm rot="5400000">
            <a:off x="7921199" y="266918"/>
            <a:ext cx="117260" cy="134268"/>
            <a:chOff x="3462796" y="2555878"/>
            <a:chExt cx="157798" cy="180711"/>
          </a:xfrm>
        </p:grpSpPr>
        <p:sp>
          <p:nvSpPr>
            <p:cNvPr id="1388" name="Google Shape;1388;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4" name="Google Shape;1394;p11"/>
          <p:cNvGrpSpPr/>
          <p:nvPr/>
        </p:nvGrpSpPr>
        <p:grpSpPr>
          <a:xfrm>
            <a:off x="5090998" y="711414"/>
            <a:ext cx="98645" cy="103922"/>
            <a:chOff x="3770248" y="2527300"/>
            <a:chExt cx="180404" cy="190055"/>
          </a:xfrm>
        </p:grpSpPr>
        <p:sp>
          <p:nvSpPr>
            <p:cNvPr id="1395" name="Google Shape;1395;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9" name="Google Shape;1399;p11"/>
          <p:cNvGrpSpPr/>
          <p:nvPr/>
        </p:nvGrpSpPr>
        <p:grpSpPr>
          <a:xfrm>
            <a:off x="6153388" y="34"/>
            <a:ext cx="572336" cy="1286416"/>
            <a:chOff x="2484475" y="746199"/>
            <a:chExt cx="1046700" cy="2352626"/>
          </a:xfrm>
        </p:grpSpPr>
        <p:sp>
          <p:nvSpPr>
            <p:cNvPr id="1400" name="Google Shape;1400;p11"/>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1"/>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2" name="Google Shape;1402;p11"/>
            <p:cNvGrpSpPr/>
            <p:nvPr/>
          </p:nvGrpSpPr>
          <p:grpSpPr>
            <a:xfrm>
              <a:off x="2769703" y="746199"/>
              <a:ext cx="510180" cy="2066757"/>
              <a:chOff x="1818382" y="1899501"/>
              <a:chExt cx="466728" cy="1890730"/>
            </a:xfrm>
          </p:grpSpPr>
          <p:grpSp>
            <p:nvGrpSpPr>
              <p:cNvPr id="1403" name="Google Shape;1403;p11"/>
              <p:cNvGrpSpPr/>
              <p:nvPr/>
            </p:nvGrpSpPr>
            <p:grpSpPr>
              <a:xfrm>
                <a:off x="1818382" y="2971595"/>
                <a:ext cx="466728" cy="818636"/>
                <a:chOff x="1818382" y="2942618"/>
                <a:chExt cx="466728" cy="818636"/>
              </a:xfrm>
            </p:grpSpPr>
            <p:sp>
              <p:nvSpPr>
                <p:cNvPr id="1404" name="Google Shape;1404;p11"/>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11"/>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11"/>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07" name="Google Shape;1407;p11"/>
              <p:cNvSpPr/>
              <p:nvPr/>
            </p:nvSpPr>
            <p:spPr>
              <a:xfrm>
                <a:off x="2046061" y="1899501"/>
                <a:ext cx="17700" cy="1078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8" name="Google Shape;1408;p11"/>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19050" cap="rnd" cmpd="sng">
              <a:solidFill>
                <a:schemeClr val="lt1"/>
              </a:solidFill>
              <a:prstDash val="solid"/>
              <a:round/>
              <a:headEnd type="none" w="med" len="med"/>
              <a:tailEnd type="none" w="med" len="med"/>
            </a:ln>
          </p:spPr>
        </p:sp>
      </p:grpSp>
      <p:grpSp>
        <p:nvGrpSpPr>
          <p:cNvPr id="1409" name="Google Shape;1409;p11"/>
          <p:cNvGrpSpPr/>
          <p:nvPr/>
        </p:nvGrpSpPr>
        <p:grpSpPr>
          <a:xfrm>
            <a:off x="6961227" y="30"/>
            <a:ext cx="495013" cy="706398"/>
            <a:chOff x="3961868" y="621833"/>
            <a:chExt cx="905291" cy="1291877"/>
          </a:xfrm>
        </p:grpSpPr>
        <p:grpSp>
          <p:nvGrpSpPr>
            <p:cNvPr id="1410" name="Google Shape;1410;p11"/>
            <p:cNvGrpSpPr/>
            <p:nvPr/>
          </p:nvGrpSpPr>
          <p:grpSpPr>
            <a:xfrm>
              <a:off x="3961868" y="1008419"/>
              <a:ext cx="905291" cy="905291"/>
              <a:chOff x="764100" y="3623300"/>
              <a:chExt cx="1046700" cy="1046700"/>
            </a:xfrm>
          </p:grpSpPr>
          <p:sp>
            <p:nvSpPr>
              <p:cNvPr id="1411" name="Google Shape;1411;p11"/>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1"/>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11"/>
            <p:cNvGrpSpPr/>
            <p:nvPr/>
          </p:nvGrpSpPr>
          <p:grpSpPr>
            <a:xfrm>
              <a:off x="4155315" y="621833"/>
              <a:ext cx="522826" cy="1099260"/>
              <a:chOff x="2447534" y="2604168"/>
              <a:chExt cx="478297" cy="1005636"/>
            </a:xfrm>
          </p:grpSpPr>
          <p:grpSp>
            <p:nvGrpSpPr>
              <p:cNvPr id="1414" name="Google Shape;1414;p11"/>
              <p:cNvGrpSpPr/>
              <p:nvPr/>
            </p:nvGrpSpPr>
            <p:grpSpPr>
              <a:xfrm>
                <a:off x="2447534" y="2604168"/>
                <a:ext cx="478297" cy="1005636"/>
                <a:chOff x="2447534" y="2604168"/>
                <a:chExt cx="478297" cy="1005636"/>
              </a:xfrm>
            </p:grpSpPr>
            <p:grpSp>
              <p:nvGrpSpPr>
                <p:cNvPr id="1415" name="Google Shape;1415;p11"/>
                <p:cNvGrpSpPr/>
                <p:nvPr/>
              </p:nvGrpSpPr>
              <p:grpSpPr>
                <a:xfrm>
                  <a:off x="2447534" y="2971595"/>
                  <a:ext cx="478297" cy="638209"/>
                  <a:chOff x="2447534" y="3081786"/>
                  <a:chExt cx="478297" cy="638209"/>
                </a:xfrm>
              </p:grpSpPr>
              <p:sp>
                <p:nvSpPr>
                  <p:cNvPr id="1416" name="Google Shape;1416;p11"/>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11"/>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11"/>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19" name="Google Shape;1419;p11"/>
                <p:cNvSpPr/>
                <p:nvPr/>
              </p:nvSpPr>
              <p:spPr>
                <a:xfrm>
                  <a:off x="2675601" y="2604168"/>
                  <a:ext cx="17700" cy="373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0" name="Google Shape;1420;p11"/>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19050" cap="rnd" cmpd="sng">
                <a:solidFill>
                  <a:schemeClr val="lt1"/>
                </a:solidFill>
                <a:prstDash val="solid"/>
                <a:round/>
                <a:headEnd type="none" w="med" len="med"/>
                <a:tailEnd type="none" w="med" len="med"/>
              </a:ln>
            </p:spPr>
          </p:sp>
          <p:sp>
            <p:nvSpPr>
              <p:cNvPr id="1421" name="Google Shape;1421;p11"/>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19050" cap="rnd" cmpd="sng">
                <a:solidFill>
                  <a:schemeClr val="lt1"/>
                </a:solidFill>
                <a:prstDash val="solid"/>
                <a:round/>
                <a:headEnd type="none" w="med" len="med"/>
                <a:tailEnd type="none" w="med" len="med"/>
              </a:ln>
            </p:spPr>
          </p:sp>
        </p:grpSp>
      </p:grpSp>
      <p:grpSp>
        <p:nvGrpSpPr>
          <p:cNvPr id="1422" name="Google Shape;1422;p11"/>
          <p:cNvGrpSpPr/>
          <p:nvPr/>
        </p:nvGrpSpPr>
        <p:grpSpPr>
          <a:xfrm>
            <a:off x="7635076" y="24"/>
            <a:ext cx="285882" cy="434231"/>
            <a:chOff x="5194218" y="621823"/>
            <a:chExt cx="522827" cy="794132"/>
          </a:xfrm>
        </p:grpSpPr>
        <p:grpSp>
          <p:nvGrpSpPr>
            <p:cNvPr id="1423" name="Google Shape;1423;p11"/>
            <p:cNvGrpSpPr/>
            <p:nvPr/>
          </p:nvGrpSpPr>
          <p:grpSpPr>
            <a:xfrm>
              <a:off x="5194218" y="893129"/>
              <a:ext cx="522827" cy="522827"/>
              <a:chOff x="764100" y="3623300"/>
              <a:chExt cx="1046700" cy="1046700"/>
            </a:xfrm>
          </p:grpSpPr>
          <p:sp>
            <p:nvSpPr>
              <p:cNvPr id="1424" name="Google Shape;1424;p11"/>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1"/>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6" name="Google Shape;1426;p11"/>
            <p:cNvGrpSpPr/>
            <p:nvPr/>
          </p:nvGrpSpPr>
          <p:grpSpPr>
            <a:xfrm>
              <a:off x="5371921" y="621823"/>
              <a:ext cx="182209" cy="655932"/>
              <a:chOff x="3305183" y="2722527"/>
              <a:chExt cx="166690" cy="600065"/>
            </a:xfrm>
          </p:grpSpPr>
          <p:grpSp>
            <p:nvGrpSpPr>
              <p:cNvPr id="1427" name="Google Shape;1427;p11"/>
              <p:cNvGrpSpPr/>
              <p:nvPr/>
            </p:nvGrpSpPr>
            <p:grpSpPr>
              <a:xfrm>
                <a:off x="3305183" y="2722527"/>
                <a:ext cx="166690" cy="600065"/>
                <a:chOff x="3305183" y="2722527"/>
                <a:chExt cx="166690" cy="600065"/>
              </a:xfrm>
            </p:grpSpPr>
            <p:grpSp>
              <p:nvGrpSpPr>
                <p:cNvPr id="1428" name="Google Shape;1428;p11"/>
                <p:cNvGrpSpPr/>
                <p:nvPr/>
              </p:nvGrpSpPr>
              <p:grpSpPr>
                <a:xfrm>
                  <a:off x="3305183" y="2971595"/>
                  <a:ext cx="166690" cy="350998"/>
                  <a:chOff x="3305183" y="3146560"/>
                  <a:chExt cx="166690" cy="350998"/>
                </a:xfrm>
              </p:grpSpPr>
              <p:sp>
                <p:nvSpPr>
                  <p:cNvPr id="1429" name="Google Shape;1429;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0" name="Google Shape;1430;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1" name="Google Shape;1431;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32" name="Google Shape;1432;p11"/>
                <p:cNvSpPr/>
                <p:nvPr/>
              </p:nvSpPr>
              <p:spPr>
                <a:xfrm>
                  <a:off x="3375891" y="2722527"/>
                  <a:ext cx="17700" cy="255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3" name="Google Shape;1433;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grpSp>
        <p:nvGrpSpPr>
          <p:cNvPr id="1434" name="Google Shape;1434;p11"/>
          <p:cNvGrpSpPr/>
          <p:nvPr/>
        </p:nvGrpSpPr>
        <p:grpSpPr>
          <a:xfrm>
            <a:off x="5446992" y="42"/>
            <a:ext cx="572336" cy="917921"/>
            <a:chOff x="1192601" y="746213"/>
            <a:chExt cx="1046700" cy="1678715"/>
          </a:xfrm>
        </p:grpSpPr>
        <p:grpSp>
          <p:nvGrpSpPr>
            <p:cNvPr id="1435" name="Google Shape;1435;p11"/>
            <p:cNvGrpSpPr/>
            <p:nvPr/>
          </p:nvGrpSpPr>
          <p:grpSpPr>
            <a:xfrm>
              <a:off x="1192601" y="1378228"/>
              <a:ext cx="1046700" cy="1046700"/>
              <a:chOff x="764100" y="3623300"/>
              <a:chExt cx="1046700" cy="1046700"/>
            </a:xfrm>
          </p:grpSpPr>
          <p:sp>
            <p:nvSpPr>
              <p:cNvPr id="1436" name="Google Shape;1436;p11"/>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1"/>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8" name="Google Shape;1438;p11"/>
            <p:cNvGrpSpPr/>
            <p:nvPr/>
          </p:nvGrpSpPr>
          <p:grpSpPr>
            <a:xfrm>
              <a:off x="1417979" y="746213"/>
              <a:ext cx="580390" cy="1384973"/>
              <a:chOff x="522260" y="2632808"/>
              <a:chExt cx="530958" cy="1267014"/>
            </a:xfrm>
          </p:grpSpPr>
          <p:grpSp>
            <p:nvGrpSpPr>
              <p:cNvPr id="1439" name="Google Shape;1439;p11"/>
              <p:cNvGrpSpPr/>
              <p:nvPr/>
            </p:nvGrpSpPr>
            <p:grpSpPr>
              <a:xfrm>
                <a:off x="522260" y="2632808"/>
                <a:ext cx="530958" cy="1267014"/>
                <a:chOff x="522260" y="2632808"/>
                <a:chExt cx="530958" cy="1267014"/>
              </a:xfrm>
            </p:grpSpPr>
            <p:grpSp>
              <p:nvGrpSpPr>
                <p:cNvPr id="1440" name="Google Shape;1440;p11"/>
                <p:cNvGrpSpPr/>
                <p:nvPr/>
              </p:nvGrpSpPr>
              <p:grpSpPr>
                <a:xfrm>
                  <a:off x="522260" y="2971595"/>
                  <a:ext cx="530958" cy="928227"/>
                  <a:chOff x="522260" y="2971595"/>
                  <a:chExt cx="530958" cy="928227"/>
                </a:xfrm>
              </p:grpSpPr>
              <p:sp>
                <p:nvSpPr>
                  <p:cNvPr id="1441" name="Google Shape;1441;p11"/>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2" name="Google Shape;1442;p11"/>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3" name="Google Shape;1443;p11"/>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4" name="Google Shape;1444;p11"/>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45" name="Google Shape;1445;p11"/>
                <p:cNvSpPr/>
                <p:nvPr/>
              </p:nvSpPr>
              <p:spPr>
                <a:xfrm>
                  <a:off x="786932" y="2632808"/>
                  <a:ext cx="17700" cy="34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6" name="Google Shape;1446;p11"/>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19050" cap="rnd" cmpd="sng">
                <a:solidFill>
                  <a:schemeClr val="lt1"/>
                </a:solidFill>
                <a:prstDash val="solid"/>
                <a:round/>
                <a:headEnd type="none" w="med" len="med"/>
                <a:tailEnd type="none" w="med" len="med"/>
              </a:ln>
            </p:spPr>
          </p:sp>
        </p:grpSp>
      </p:grpSp>
      <p:grpSp>
        <p:nvGrpSpPr>
          <p:cNvPr id="1447" name="Google Shape;1447;p11"/>
          <p:cNvGrpSpPr/>
          <p:nvPr/>
        </p:nvGrpSpPr>
        <p:grpSpPr>
          <a:xfrm>
            <a:off x="8081656" y="46"/>
            <a:ext cx="572336" cy="1051386"/>
            <a:chOff x="6010934" y="870580"/>
            <a:chExt cx="1046700" cy="1922797"/>
          </a:xfrm>
        </p:grpSpPr>
        <p:grpSp>
          <p:nvGrpSpPr>
            <p:cNvPr id="1448" name="Google Shape;1448;p11"/>
            <p:cNvGrpSpPr/>
            <p:nvPr/>
          </p:nvGrpSpPr>
          <p:grpSpPr>
            <a:xfrm>
              <a:off x="6010934" y="1746678"/>
              <a:ext cx="1046700" cy="1046700"/>
              <a:chOff x="764100" y="3623300"/>
              <a:chExt cx="1046700" cy="1046700"/>
            </a:xfrm>
          </p:grpSpPr>
          <p:sp>
            <p:nvSpPr>
              <p:cNvPr id="1449" name="Google Shape;1449;p11"/>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1"/>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11"/>
            <p:cNvGrpSpPr/>
            <p:nvPr/>
          </p:nvGrpSpPr>
          <p:grpSpPr>
            <a:xfrm>
              <a:off x="6308747" y="870580"/>
              <a:ext cx="441786" cy="1701306"/>
              <a:chOff x="1121941" y="2406098"/>
              <a:chExt cx="404159" cy="1556405"/>
            </a:xfrm>
          </p:grpSpPr>
          <p:grpSp>
            <p:nvGrpSpPr>
              <p:cNvPr id="1452" name="Google Shape;1452;p11"/>
              <p:cNvGrpSpPr/>
              <p:nvPr/>
            </p:nvGrpSpPr>
            <p:grpSpPr>
              <a:xfrm>
                <a:off x="1121941" y="2406098"/>
                <a:ext cx="404159" cy="1556405"/>
                <a:chOff x="1121941" y="2406098"/>
                <a:chExt cx="404159" cy="1556405"/>
              </a:xfrm>
            </p:grpSpPr>
            <p:grpSp>
              <p:nvGrpSpPr>
                <p:cNvPr id="1453" name="Google Shape;1453;p11"/>
                <p:cNvGrpSpPr/>
                <p:nvPr/>
              </p:nvGrpSpPr>
              <p:grpSpPr>
                <a:xfrm>
                  <a:off x="1121941" y="2971595"/>
                  <a:ext cx="404159" cy="990908"/>
                  <a:chOff x="1121941" y="2969319"/>
                  <a:chExt cx="404159" cy="990908"/>
                </a:xfrm>
              </p:grpSpPr>
              <p:sp>
                <p:nvSpPr>
                  <p:cNvPr id="1454" name="Google Shape;1454;p11"/>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5" name="Google Shape;1455;p11"/>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6" name="Google Shape;1456;p11"/>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7" name="Google Shape;1457;p11"/>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58" name="Google Shape;1458;p11"/>
                <p:cNvSpPr/>
                <p:nvPr/>
              </p:nvSpPr>
              <p:spPr>
                <a:xfrm>
                  <a:off x="1308638" y="2406098"/>
                  <a:ext cx="17700" cy="57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9" name="Google Shape;1459;p11"/>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19050" cap="rnd" cmpd="sng">
                <a:solidFill>
                  <a:schemeClr val="lt1"/>
                </a:solidFill>
                <a:prstDash val="solid"/>
                <a:round/>
                <a:headEnd type="none" w="med" len="med"/>
                <a:tailEnd type="none" w="med" len="med"/>
              </a:ln>
            </p:spPr>
          </p:sp>
          <p:sp>
            <p:nvSpPr>
              <p:cNvPr id="1460" name="Google Shape;1460;p11"/>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19050" cap="rnd" cmpd="sng">
                <a:solidFill>
                  <a:schemeClr val="lt1"/>
                </a:solidFill>
                <a:prstDash val="solid"/>
                <a:round/>
                <a:headEnd type="none" w="med" len="med"/>
                <a:tailEnd type="none" w="med" len="med"/>
              </a:ln>
            </p:spPr>
          </p:sp>
          <p:sp>
            <p:nvSpPr>
              <p:cNvPr id="1461" name="Google Shape;1461;p11"/>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19050" cap="rnd" cmpd="sng">
                <a:solidFill>
                  <a:schemeClr val="lt1"/>
                </a:solidFill>
                <a:prstDash val="solid"/>
                <a:round/>
                <a:headEnd type="none" w="med" len="med"/>
                <a:tailEnd type="none" w="med" len="med"/>
              </a:ln>
            </p:spPr>
          </p:sp>
          <p:sp>
            <p:nvSpPr>
              <p:cNvPr id="1462" name="Google Shape;1462;p11"/>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19050" cap="rnd" cmpd="sng">
                <a:solidFill>
                  <a:schemeClr val="lt1"/>
                </a:solidFill>
                <a:prstDash val="solid"/>
                <a:round/>
                <a:headEnd type="none" w="med" len="med"/>
                <a:tailEnd type="none" w="med" len="med"/>
              </a:ln>
            </p:spPr>
          </p:sp>
        </p:grpSp>
      </p:grpSp>
      <p:grpSp>
        <p:nvGrpSpPr>
          <p:cNvPr id="1463" name="Google Shape;1463;p11"/>
          <p:cNvGrpSpPr/>
          <p:nvPr/>
        </p:nvGrpSpPr>
        <p:grpSpPr>
          <a:xfrm>
            <a:off x="5189520" y="36"/>
            <a:ext cx="285882" cy="1099601"/>
            <a:chOff x="721731" y="746204"/>
            <a:chExt cx="522827" cy="2010974"/>
          </a:xfrm>
        </p:grpSpPr>
        <p:grpSp>
          <p:nvGrpSpPr>
            <p:cNvPr id="1464" name="Google Shape;1464;p11"/>
            <p:cNvGrpSpPr/>
            <p:nvPr/>
          </p:nvGrpSpPr>
          <p:grpSpPr>
            <a:xfrm>
              <a:off x="721731" y="2234351"/>
              <a:ext cx="522827" cy="522827"/>
              <a:chOff x="764100" y="3623300"/>
              <a:chExt cx="1046700" cy="1046700"/>
            </a:xfrm>
          </p:grpSpPr>
          <p:sp>
            <p:nvSpPr>
              <p:cNvPr id="1465" name="Google Shape;1465;p11"/>
              <p:cNvSpPr/>
              <p:nvPr/>
            </p:nvSpPr>
            <p:spPr>
              <a:xfrm>
                <a:off x="764100" y="3623300"/>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1"/>
              <p:cNvSpPr/>
              <p:nvPr/>
            </p:nvSpPr>
            <p:spPr>
              <a:xfrm>
                <a:off x="922769" y="3781968"/>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11"/>
            <p:cNvGrpSpPr/>
            <p:nvPr/>
          </p:nvGrpSpPr>
          <p:grpSpPr>
            <a:xfrm>
              <a:off x="892053" y="746204"/>
              <a:ext cx="182209" cy="1869993"/>
              <a:chOff x="3305183" y="1611869"/>
              <a:chExt cx="166690" cy="1710724"/>
            </a:xfrm>
          </p:grpSpPr>
          <p:grpSp>
            <p:nvGrpSpPr>
              <p:cNvPr id="1468" name="Google Shape;1468;p11"/>
              <p:cNvGrpSpPr/>
              <p:nvPr/>
            </p:nvGrpSpPr>
            <p:grpSpPr>
              <a:xfrm>
                <a:off x="3305183" y="1611869"/>
                <a:ext cx="166690" cy="1710724"/>
                <a:chOff x="3305183" y="1611869"/>
                <a:chExt cx="166690" cy="1710724"/>
              </a:xfrm>
            </p:grpSpPr>
            <p:grpSp>
              <p:nvGrpSpPr>
                <p:cNvPr id="1469" name="Google Shape;1469;p11"/>
                <p:cNvGrpSpPr/>
                <p:nvPr/>
              </p:nvGrpSpPr>
              <p:grpSpPr>
                <a:xfrm>
                  <a:off x="3305183" y="2971595"/>
                  <a:ext cx="166690" cy="350998"/>
                  <a:chOff x="3305183" y="3146560"/>
                  <a:chExt cx="166690" cy="350998"/>
                </a:xfrm>
              </p:grpSpPr>
              <p:sp>
                <p:nvSpPr>
                  <p:cNvPr id="1470" name="Google Shape;1470;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1" name="Google Shape;1471;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2" name="Google Shape;1472;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73" name="Google Shape;1473;p11"/>
                <p:cNvSpPr/>
                <p:nvPr/>
              </p:nvSpPr>
              <p:spPr>
                <a:xfrm>
                  <a:off x="3375914" y="1611869"/>
                  <a:ext cx="17700" cy="136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4" name="Google Shape;1474;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Color background">
  <p:cSld name="BLANK_1_1">
    <p:bg>
      <p:bgPr>
        <a:solidFill>
          <a:schemeClr val="accent2"/>
        </a:solidFill>
        <a:effectLst/>
      </p:bgPr>
    </p:bg>
    <p:spTree>
      <p:nvGrpSpPr>
        <p:cNvPr id="1" name="Shape 1475"/>
        <p:cNvGrpSpPr/>
        <p:nvPr/>
      </p:nvGrpSpPr>
      <p:grpSpPr>
        <a:xfrm>
          <a:off x="0" y="0"/>
          <a:ext cx="0" cy="0"/>
          <a:chOff x="0" y="0"/>
          <a:chExt cx="0" cy="0"/>
        </a:xfrm>
      </p:grpSpPr>
      <p:sp>
        <p:nvSpPr>
          <p:cNvPr id="1476" name="Google Shape;1476;p12"/>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1477" name="Google Shape;1477;p12"/>
          <p:cNvGrpSpPr/>
          <p:nvPr/>
        </p:nvGrpSpPr>
        <p:grpSpPr>
          <a:xfrm>
            <a:off x="7374896" y="4521435"/>
            <a:ext cx="230809" cy="243156"/>
            <a:chOff x="3770248" y="2527300"/>
            <a:chExt cx="180404" cy="190055"/>
          </a:xfrm>
        </p:grpSpPr>
        <p:sp>
          <p:nvSpPr>
            <p:cNvPr id="1478" name="Google Shape;1478;p1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1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1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1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2" name="Google Shape;1482;p12"/>
          <p:cNvGrpSpPr/>
          <p:nvPr/>
        </p:nvGrpSpPr>
        <p:grpSpPr>
          <a:xfrm>
            <a:off x="8747492" y="2424502"/>
            <a:ext cx="230809" cy="243156"/>
            <a:chOff x="3770248" y="2527300"/>
            <a:chExt cx="180404" cy="190055"/>
          </a:xfrm>
        </p:grpSpPr>
        <p:sp>
          <p:nvSpPr>
            <p:cNvPr id="1483" name="Google Shape;1483;p1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1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1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1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7" name="Google Shape;1487;p12"/>
          <p:cNvGrpSpPr/>
          <p:nvPr/>
        </p:nvGrpSpPr>
        <p:grpSpPr>
          <a:xfrm rot="5400000">
            <a:off x="8655377" y="3665221"/>
            <a:ext cx="201871" cy="231166"/>
            <a:chOff x="3462796" y="2555878"/>
            <a:chExt cx="157798" cy="180711"/>
          </a:xfrm>
        </p:grpSpPr>
        <p:sp>
          <p:nvSpPr>
            <p:cNvPr id="1488" name="Google Shape;1488;p1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9" name="Google Shape;1489;p1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1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1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1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1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4" name="Google Shape;1494;p12"/>
          <p:cNvGrpSpPr/>
          <p:nvPr/>
        </p:nvGrpSpPr>
        <p:grpSpPr>
          <a:xfrm rot="-2700000">
            <a:off x="8038130" y="1128089"/>
            <a:ext cx="169840" cy="178926"/>
            <a:chOff x="3770248" y="2527300"/>
            <a:chExt cx="180404" cy="190055"/>
          </a:xfrm>
        </p:grpSpPr>
        <p:sp>
          <p:nvSpPr>
            <p:cNvPr id="1495" name="Google Shape;1495;p1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1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1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1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9" name="Google Shape;1499;p12"/>
          <p:cNvGrpSpPr/>
          <p:nvPr/>
        </p:nvGrpSpPr>
        <p:grpSpPr>
          <a:xfrm>
            <a:off x="6800134" y="23"/>
            <a:ext cx="985363" cy="1665685"/>
            <a:chOff x="2484475" y="1329455"/>
            <a:chExt cx="1046700" cy="1769370"/>
          </a:xfrm>
        </p:grpSpPr>
        <p:sp>
          <p:nvSpPr>
            <p:cNvPr id="1500" name="Google Shape;1500;p12"/>
            <p:cNvSpPr/>
            <p:nvPr/>
          </p:nvSpPr>
          <p:spPr>
            <a:xfrm>
              <a:off x="2484475" y="2052125"/>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2"/>
            <p:cNvSpPr/>
            <p:nvPr/>
          </p:nvSpPr>
          <p:spPr>
            <a:xfrm>
              <a:off x="2643144" y="2210793"/>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2" name="Google Shape;1502;p12"/>
            <p:cNvGrpSpPr/>
            <p:nvPr/>
          </p:nvGrpSpPr>
          <p:grpSpPr>
            <a:xfrm>
              <a:off x="2769703" y="1329455"/>
              <a:ext cx="510180" cy="1483501"/>
              <a:chOff x="1818382" y="2433081"/>
              <a:chExt cx="466728" cy="1357150"/>
            </a:xfrm>
          </p:grpSpPr>
          <p:grpSp>
            <p:nvGrpSpPr>
              <p:cNvPr id="1503" name="Google Shape;1503;p12"/>
              <p:cNvGrpSpPr/>
              <p:nvPr/>
            </p:nvGrpSpPr>
            <p:grpSpPr>
              <a:xfrm>
                <a:off x="1818382" y="2971595"/>
                <a:ext cx="466728" cy="818636"/>
                <a:chOff x="1818382" y="2942618"/>
                <a:chExt cx="466728" cy="818636"/>
              </a:xfrm>
            </p:grpSpPr>
            <p:sp>
              <p:nvSpPr>
                <p:cNvPr id="1504" name="Google Shape;1504;p12"/>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12"/>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6" name="Google Shape;1506;p12"/>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07" name="Google Shape;1507;p12"/>
              <p:cNvSpPr/>
              <p:nvPr/>
            </p:nvSpPr>
            <p:spPr>
              <a:xfrm>
                <a:off x="2046046" y="2433081"/>
                <a:ext cx="17700" cy="54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8" name="Google Shape;1508;p12"/>
          <p:cNvGrpSpPr/>
          <p:nvPr/>
        </p:nvGrpSpPr>
        <p:grpSpPr>
          <a:xfrm>
            <a:off x="8330194" y="1"/>
            <a:ext cx="852241" cy="2239549"/>
            <a:chOff x="3961868" y="-465246"/>
            <a:chExt cx="905291" cy="2378956"/>
          </a:xfrm>
        </p:grpSpPr>
        <p:grpSp>
          <p:nvGrpSpPr>
            <p:cNvPr id="1509" name="Google Shape;1509;p12"/>
            <p:cNvGrpSpPr/>
            <p:nvPr/>
          </p:nvGrpSpPr>
          <p:grpSpPr>
            <a:xfrm>
              <a:off x="3961868" y="1008419"/>
              <a:ext cx="905291" cy="905291"/>
              <a:chOff x="764100" y="3623300"/>
              <a:chExt cx="1046700" cy="1046700"/>
            </a:xfrm>
          </p:grpSpPr>
          <p:sp>
            <p:nvSpPr>
              <p:cNvPr id="1510" name="Google Shape;151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2" name="Google Shape;1512;p12"/>
            <p:cNvGrpSpPr/>
            <p:nvPr/>
          </p:nvGrpSpPr>
          <p:grpSpPr>
            <a:xfrm>
              <a:off x="4155315" y="-465246"/>
              <a:ext cx="522826" cy="2186340"/>
              <a:chOff x="2447534" y="1609676"/>
              <a:chExt cx="478297" cy="2000128"/>
            </a:xfrm>
          </p:grpSpPr>
          <p:grpSp>
            <p:nvGrpSpPr>
              <p:cNvPr id="1513" name="Google Shape;1513;p12"/>
              <p:cNvGrpSpPr/>
              <p:nvPr/>
            </p:nvGrpSpPr>
            <p:grpSpPr>
              <a:xfrm>
                <a:off x="2447534" y="2971595"/>
                <a:ext cx="478297" cy="638209"/>
                <a:chOff x="2447534" y="3081786"/>
                <a:chExt cx="478297" cy="638209"/>
              </a:xfrm>
            </p:grpSpPr>
            <p:sp>
              <p:nvSpPr>
                <p:cNvPr id="1514" name="Google Shape;1514;p12"/>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12"/>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12"/>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17" name="Google Shape;1517;p12"/>
              <p:cNvSpPr/>
              <p:nvPr/>
            </p:nvSpPr>
            <p:spPr>
              <a:xfrm>
                <a:off x="2675605" y="1609676"/>
                <a:ext cx="17700" cy="136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8" name="Google Shape;1518;p12"/>
          <p:cNvGrpSpPr/>
          <p:nvPr/>
        </p:nvGrpSpPr>
        <p:grpSpPr>
          <a:xfrm>
            <a:off x="7811773" y="19"/>
            <a:ext cx="492189" cy="1147268"/>
            <a:chOff x="5194218" y="197272"/>
            <a:chExt cx="522827" cy="1218683"/>
          </a:xfrm>
        </p:grpSpPr>
        <p:grpSp>
          <p:nvGrpSpPr>
            <p:cNvPr id="1519" name="Google Shape;1519;p12"/>
            <p:cNvGrpSpPr/>
            <p:nvPr/>
          </p:nvGrpSpPr>
          <p:grpSpPr>
            <a:xfrm>
              <a:off x="5194218" y="893129"/>
              <a:ext cx="522827" cy="522827"/>
              <a:chOff x="764100" y="3623300"/>
              <a:chExt cx="1046700" cy="1046700"/>
            </a:xfrm>
          </p:grpSpPr>
          <p:sp>
            <p:nvSpPr>
              <p:cNvPr id="1520" name="Google Shape;152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12"/>
            <p:cNvGrpSpPr/>
            <p:nvPr/>
          </p:nvGrpSpPr>
          <p:grpSpPr>
            <a:xfrm>
              <a:off x="5371921" y="197272"/>
              <a:ext cx="182209" cy="1080483"/>
              <a:chOff x="3305183" y="2334136"/>
              <a:chExt cx="166690" cy="988457"/>
            </a:xfrm>
          </p:grpSpPr>
          <p:grpSp>
            <p:nvGrpSpPr>
              <p:cNvPr id="1523" name="Google Shape;1523;p12"/>
              <p:cNvGrpSpPr/>
              <p:nvPr/>
            </p:nvGrpSpPr>
            <p:grpSpPr>
              <a:xfrm>
                <a:off x="3305183" y="2971595"/>
                <a:ext cx="166690" cy="350998"/>
                <a:chOff x="3305183" y="3146560"/>
                <a:chExt cx="166690" cy="350998"/>
              </a:xfrm>
            </p:grpSpPr>
            <p:sp>
              <p:nvSpPr>
                <p:cNvPr id="1524" name="Google Shape;1524;p12"/>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5" name="Google Shape;1525;p12"/>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12"/>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27" name="Google Shape;1527;p12"/>
              <p:cNvSpPr/>
              <p:nvPr/>
            </p:nvSpPr>
            <p:spPr>
              <a:xfrm>
                <a:off x="3375892" y="2334136"/>
                <a:ext cx="17700" cy="643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8" name="Google Shape;1528;p12"/>
          <p:cNvGrpSpPr/>
          <p:nvPr/>
        </p:nvGrpSpPr>
        <p:grpSpPr>
          <a:xfrm>
            <a:off x="8018879" y="0"/>
            <a:ext cx="810166" cy="3722093"/>
            <a:chOff x="7824797" y="-929429"/>
            <a:chExt cx="860597" cy="3953785"/>
          </a:xfrm>
        </p:grpSpPr>
        <p:grpSp>
          <p:nvGrpSpPr>
            <p:cNvPr id="1529" name="Google Shape;1529;p12"/>
            <p:cNvGrpSpPr/>
            <p:nvPr/>
          </p:nvGrpSpPr>
          <p:grpSpPr>
            <a:xfrm>
              <a:off x="7824797" y="1891931"/>
              <a:ext cx="860597" cy="1132425"/>
              <a:chOff x="764100" y="3623300"/>
              <a:chExt cx="1046700" cy="1046700"/>
            </a:xfrm>
          </p:grpSpPr>
          <p:sp>
            <p:nvSpPr>
              <p:cNvPr id="1530" name="Google Shape;153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2" name="Google Shape;1532;p12"/>
            <p:cNvGrpSpPr/>
            <p:nvPr/>
          </p:nvGrpSpPr>
          <p:grpSpPr>
            <a:xfrm>
              <a:off x="8100547" y="-929429"/>
              <a:ext cx="300376" cy="3735115"/>
              <a:chOff x="3792712" y="404687"/>
              <a:chExt cx="274793" cy="3416993"/>
            </a:xfrm>
          </p:grpSpPr>
          <p:grpSp>
            <p:nvGrpSpPr>
              <p:cNvPr id="1533" name="Google Shape;1533;p12"/>
              <p:cNvGrpSpPr/>
              <p:nvPr/>
            </p:nvGrpSpPr>
            <p:grpSpPr>
              <a:xfrm>
                <a:off x="3792712" y="2971595"/>
                <a:ext cx="274793" cy="850085"/>
                <a:chOff x="3792712" y="2879468"/>
                <a:chExt cx="274793" cy="850085"/>
              </a:xfrm>
            </p:grpSpPr>
            <p:sp>
              <p:nvSpPr>
                <p:cNvPr id="1534" name="Google Shape;1534;p12"/>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5" name="Google Shape;1535;p12"/>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6" name="Google Shape;1536;p12"/>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37" name="Google Shape;1537;p12"/>
              <p:cNvSpPr/>
              <p:nvPr/>
            </p:nvSpPr>
            <p:spPr>
              <a:xfrm>
                <a:off x="3923177" y="404687"/>
                <a:ext cx="17700" cy="2573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38" name="Google Shape;1538;p12"/>
          <p:cNvGrpSpPr/>
          <p:nvPr/>
        </p:nvGrpSpPr>
        <p:grpSpPr>
          <a:xfrm>
            <a:off x="7260997" y="0"/>
            <a:ext cx="985363" cy="4610929"/>
            <a:chOff x="1192601" y="-2473021"/>
            <a:chExt cx="1046700" cy="4897949"/>
          </a:xfrm>
        </p:grpSpPr>
        <p:grpSp>
          <p:nvGrpSpPr>
            <p:cNvPr id="1539" name="Google Shape;1539;p12"/>
            <p:cNvGrpSpPr/>
            <p:nvPr/>
          </p:nvGrpSpPr>
          <p:grpSpPr>
            <a:xfrm>
              <a:off x="1192601" y="1378228"/>
              <a:ext cx="1046700" cy="1046700"/>
              <a:chOff x="764100" y="3623300"/>
              <a:chExt cx="1046700" cy="1046700"/>
            </a:xfrm>
          </p:grpSpPr>
          <p:sp>
            <p:nvSpPr>
              <p:cNvPr id="1540" name="Google Shape;154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12"/>
            <p:cNvGrpSpPr/>
            <p:nvPr/>
          </p:nvGrpSpPr>
          <p:grpSpPr>
            <a:xfrm>
              <a:off x="1417979" y="-2473021"/>
              <a:ext cx="580390" cy="4604206"/>
              <a:chOff x="522260" y="-312241"/>
              <a:chExt cx="530958" cy="4212063"/>
            </a:xfrm>
          </p:grpSpPr>
          <p:grpSp>
            <p:nvGrpSpPr>
              <p:cNvPr id="1543" name="Google Shape;1543;p12"/>
              <p:cNvGrpSpPr/>
              <p:nvPr/>
            </p:nvGrpSpPr>
            <p:grpSpPr>
              <a:xfrm>
                <a:off x="522260" y="2971595"/>
                <a:ext cx="530958" cy="928227"/>
                <a:chOff x="522260" y="2971595"/>
                <a:chExt cx="530958" cy="928227"/>
              </a:xfrm>
            </p:grpSpPr>
            <p:sp>
              <p:nvSpPr>
                <p:cNvPr id="1544" name="Google Shape;1544;p12"/>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12"/>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6" name="Google Shape;1546;p12"/>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7" name="Google Shape;1547;p12"/>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48" name="Google Shape;1548;p12"/>
              <p:cNvSpPr/>
              <p:nvPr/>
            </p:nvSpPr>
            <p:spPr>
              <a:xfrm>
                <a:off x="786930" y="-312241"/>
                <a:ext cx="17700" cy="329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9" name="Google Shape;1549;p12"/>
          <p:cNvGrpSpPr/>
          <p:nvPr/>
        </p:nvGrpSpPr>
        <p:grpSpPr>
          <a:xfrm>
            <a:off x="7310064" y="1807216"/>
            <a:ext cx="148551" cy="170121"/>
            <a:chOff x="3462796" y="2555878"/>
            <a:chExt cx="157798" cy="180711"/>
          </a:xfrm>
        </p:grpSpPr>
        <p:sp>
          <p:nvSpPr>
            <p:cNvPr id="1550" name="Google Shape;1550;p1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1" name="Google Shape;1551;p1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2" name="Google Shape;1552;p1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1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1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5" name="Google Shape;1555;p1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6" name="Google Shape;1556;p12"/>
          <p:cNvGrpSpPr/>
          <p:nvPr/>
        </p:nvGrpSpPr>
        <p:grpSpPr>
          <a:xfrm>
            <a:off x="6425530" y="0"/>
            <a:ext cx="985363" cy="3010692"/>
            <a:chOff x="6010934" y="-404723"/>
            <a:chExt cx="1046700" cy="3198101"/>
          </a:xfrm>
        </p:grpSpPr>
        <p:grpSp>
          <p:nvGrpSpPr>
            <p:cNvPr id="1557" name="Google Shape;1557;p12"/>
            <p:cNvGrpSpPr/>
            <p:nvPr/>
          </p:nvGrpSpPr>
          <p:grpSpPr>
            <a:xfrm>
              <a:off x="6010934" y="1746678"/>
              <a:ext cx="1046700" cy="1046700"/>
              <a:chOff x="764100" y="3623300"/>
              <a:chExt cx="1046700" cy="1046700"/>
            </a:xfrm>
          </p:grpSpPr>
          <p:sp>
            <p:nvSpPr>
              <p:cNvPr id="1558" name="Google Shape;1558;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0" name="Google Shape;1560;p12"/>
            <p:cNvGrpSpPr/>
            <p:nvPr/>
          </p:nvGrpSpPr>
          <p:grpSpPr>
            <a:xfrm>
              <a:off x="6308747" y="-404723"/>
              <a:ext cx="441786" cy="2976610"/>
              <a:chOff x="1121941" y="1239413"/>
              <a:chExt cx="404159" cy="2723090"/>
            </a:xfrm>
          </p:grpSpPr>
          <p:sp>
            <p:nvSpPr>
              <p:cNvPr id="1561" name="Google Shape;1561;p12"/>
              <p:cNvSpPr/>
              <p:nvPr/>
            </p:nvSpPr>
            <p:spPr>
              <a:xfrm>
                <a:off x="1308652" y="1239413"/>
                <a:ext cx="17700" cy="17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2" name="Google Shape;1562;p12"/>
              <p:cNvGrpSpPr/>
              <p:nvPr/>
            </p:nvGrpSpPr>
            <p:grpSpPr>
              <a:xfrm>
                <a:off x="1121941" y="2971595"/>
                <a:ext cx="404159" cy="990908"/>
                <a:chOff x="1121941" y="2969319"/>
                <a:chExt cx="404159" cy="990908"/>
              </a:xfrm>
            </p:grpSpPr>
            <p:sp>
              <p:nvSpPr>
                <p:cNvPr id="1563" name="Google Shape;1563;p12"/>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12"/>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12"/>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12"/>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02900" y="760925"/>
            <a:ext cx="5660100" cy="471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1pPr>
            <a:lvl2pPr lvl="1"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2pPr>
            <a:lvl3pPr lvl="2"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3pPr>
            <a:lvl4pPr lvl="3"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4pPr>
            <a:lvl5pPr lvl="4"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5pPr>
            <a:lvl6pPr lvl="5"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6pPr>
            <a:lvl7pPr lvl="6"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7pPr>
            <a:lvl8pPr lvl="7"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8pPr>
            <a:lvl9pPr lvl="8"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702900" y="1430148"/>
            <a:ext cx="56601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1pPr>
            <a:lvl2pPr marL="914400" lvl="1" indent="-381000" rtl="0">
              <a:lnSpc>
                <a:spcPct val="115000"/>
              </a:lnSpc>
              <a:spcBef>
                <a:spcPts val="800"/>
              </a:spcBef>
              <a:spcAft>
                <a:spcPts val="0"/>
              </a:spcAft>
              <a:buClr>
                <a:schemeClr val="accent2"/>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2pPr>
            <a:lvl3pPr marL="1371600" lvl="2" indent="-381000" rtl="0">
              <a:lnSpc>
                <a:spcPct val="115000"/>
              </a:lnSpc>
              <a:spcBef>
                <a:spcPts val="800"/>
              </a:spcBef>
              <a:spcAft>
                <a:spcPts val="0"/>
              </a:spcAft>
              <a:buClr>
                <a:schemeClr val="accent2"/>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3pPr>
            <a:lvl4pPr marL="1828800" lvl="3"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4pPr>
            <a:lvl5pPr marL="2286000" lvl="4"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5pPr>
            <a:lvl6pPr marL="2743200" lvl="5"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6pPr>
            <a:lvl7pPr marL="3200400" lvl="6"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7pPr>
            <a:lvl8pPr marL="3657600" lvl="7"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8pPr>
            <a:lvl9pPr marL="4114800" lvl="8" indent="-381000" rtl="0">
              <a:lnSpc>
                <a:spcPct val="115000"/>
              </a:lnSpc>
              <a:spcBef>
                <a:spcPts val="800"/>
              </a:spcBef>
              <a:spcAft>
                <a:spcPts val="80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9pPr>
          </a:lstStyle>
          <a:p>
            <a:endParaRPr/>
          </a:p>
        </p:txBody>
      </p:sp>
      <p:sp>
        <p:nvSpPr>
          <p:cNvPr id="8" name="Google Shape;8;p1"/>
          <p:cNvSpPr txBox="1">
            <a:spLocks noGrp="1"/>
          </p:cNvSpPr>
          <p:nvPr>
            <p:ph type="sldNum" idx="12"/>
          </p:nvPr>
        </p:nvSpPr>
        <p:spPr>
          <a:xfrm>
            <a:off x="8696403" y="4673650"/>
            <a:ext cx="333000" cy="393600"/>
          </a:xfrm>
          <a:prstGeom prst="rect">
            <a:avLst/>
          </a:prstGeom>
          <a:noFill/>
          <a:ln>
            <a:noFill/>
          </a:ln>
        </p:spPr>
        <p:txBody>
          <a:bodyPr spcFirstLastPara="1" wrap="square" lIns="0" tIns="0" rIns="0" bIns="0" anchor="ctr" anchorCtr="0">
            <a:noAutofit/>
          </a:bodyPr>
          <a:lstStyle>
            <a:lvl1pPr lvl="0" algn="r" rtl="0">
              <a:buNone/>
              <a:defRPr sz="1500">
                <a:solidFill>
                  <a:schemeClr val="dk1"/>
                </a:solidFill>
                <a:latin typeface="Amatic SC"/>
                <a:ea typeface="Amatic SC"/>
                <a:cs typeface="Amatic SC"/>
                <a:sym typeface="Amatic SC"/>
              </a:defRPr>
            </a:lvl1pPr>
            <a:lvl2pPr lvl="1" algn="r" rtl="0">
              <a:buNone/>
              <a:defRPr sz="1500">
                <a:solidFill>
                  <a:schemeClr val="dk1"/>
                </a:solidFill>
                <a:latin typeface="Amatic SC"/>
                <a:ea typeface="Amatic SC"/>
                <a:cs typeface="Amatic SC"/>
                <a:sym typeface="Amatic SC"/>
              </a:defRPr>
            </a:lvl2pPr>
            <a:lvl3pPr lvl="2" algn="r" rtl="0">
              <a:buNone/>
              <a:defRPr sz="1500">
                <a:solidFill>
                  <a:schemeClr val="dk1"/>
                </a:solidFill>
                <a:latin typeface="Amatic SC"/>
                <a:ea typeface="Amatic SC"/>
                <a:cs typeface="Amatic SC"/>
                <a:sym typeface="Amatic SC"/>
              </a:defRPr>
            </a:lvl3pPr>
            <a:lvl4pPr lvl="3" algn="r" rtl="0">
              <a:buNone/>
              <a:defRPr sz="1500">
                <a:solidFill>
                  <a:schemeClr val="dk1"/>
                </a:solidFill>
                <a:latin typeface="Amatic SC"/>
                <a:ea typeface="Amatic SC"/>
                <a:cs typeface="Amatic SC"/>
                <a:sym typeface="Amatic SC"/>
              </a:defRPr>
            </a:lvl4pPr>
            <a:lvl5pPr lvl="4" algn="r" rtl="0">
              <a:buNone/>
              <a:defRPr sz="1500">
                <a:solidFill>
                  <a:schemeClr val="dk1"/>
                </a:solidFill>
                <a:latin typeface="Amatic SC"/>
                <a:ea typeface="Amatic SC"/>
                <a:cs typeface="Amatic SC"/>
                <a:sym typeface="Amatic SC"/>
              </a:defRPr>
            </a:lvl5pPr>
            <a:lvl6pPr lvl="5" algn="r" rtl="0">
              <a:buNone/>
              <a:defRPr sz="1500">
                <a:solidFill>
                  <a:schemeClr val="dk1"/>
                </a:solidFill>
                <a:latin typeface="Amatic SC"/>
                <a:ea typeface="Amatic SC"/>
                <a:cs typeface="Amatic SC"/>
                <a:sym typeface="Amatic SC"/>
              </a:defRPr>
            </a:lvl6pPr>
            <a:lvl7pPr lvl="6" algn="r" rtl="0">
              <a:buNone/>
              <a:defRPr sz="1500">
                <a:solidFill>
                  <a:schemeClr val="dk1"/>
                </a:solidFill>
                <a:latin typeface="Amatic SC"/>
                <a:ea typeface="Amatic SC"/>
                <a:cs typeface="Amatic SC"/>
                <a:sym typeface="Amatic SC"/>
              </a:defRPr>
            </a:lvl7pPr>
            <a:lvl8pPr lvl="7" algn="r" rtl="0">
              <a:buNone/>
              <a:defRPr sz="1500">
                <a:solidFill>
                  <a:schemeClr val="dk1"/>
                </a:solidFill>
                <a:latin typeface="Amatic SC"/>
                <a:ea typeface="Amatic SC"/>
                <a:cs typeface="Amatic SC"/>
                <a:sym typeface="Amatic SC"/>
              </a:defRPr>
            </a:lvl8pPr>
            <a:lvl9pPr lvl="8" algn="r" rtl="0">
              <a:buNone/>
              <a:defRPr sz="1500">
                <a:solidFill>
                  <a:schemeClr val="dk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0"/>
        <p:cNvGrpSpPr/>
        <p:nvPr/>
      </p:nvGrpSpPr>
      <p:grpSpPr>
        <a:xfrm>
          <a:off x="0" y="0"/>
          <a:ext cx="0" cy="0"/>
          <a:chOff x="0" y="0"/>
          <a:chExt cx="0" cy="0"/>
        </a:xfrm>
      </p:grpSpPr>
      <p:sp>
        <p:nvSpPr>
          <p:cNvPr id="1571" name="Google Shape;1571;p13"/>
          <p:cNvSpPr txBox="1">
            <a:spLocks noGrp="1"/>
          </p:cNvSpPr>
          <p:nvPr>
            <p:ph type="ctrTitle"/>
          </p:nvPr>
        </p:nvSpPr>
        <p:spPr>
          <a:xfrm>
            <a:off x="666976" y="2996292"/>
            <a:ext cx="7433400" cy="810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latin typeface="Arial" panose="020B0604020202020204" pitchFamily="34" charset="0"/>
                <a:cs typeface="Arial" panose="020B0604020202020204" pitchFamily="34" charset="0"/>
              </a:rPr>
              <a:t>JAVA MINI </a:t>
            </a:r>
            <a:br>
              <a:rPr lang="en" dirty="0">
                <a:latin typeface="Arial" panose="020B0604020202020204" pitchFamily="34" charset="0"/>
                <a:cs typeface="Arial" panose="020B0604020202020204" pitchFamily="34" charset="0"/>
              </a:rPr>
            </a:br>
            <a:r>
              <a:rPr lang="en" dirty="0">
                <a:latin typeface="Arial" panose="020B0604020202020204" pitchFamily="34" charset="0"/>
                <a:cs typeface="Arial" panose="020B0604020202020204" pitchFamily="34" charset="0"/>
              </a:rPr>
              <a:t>PROJECT</a:t>
            </a:r>
            <a:endParaRPr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0A62F5F-BBE4-46F6-B4D6-9812C6455154}"/>
              </a:ext>
            </a:extLst>
          </p:cNvPr>
          <p:cNvSpPr>
            <a:spLocks noGrp="1"/>
          </p:cNvSpPr>
          <p:nvPr>
            <p:ph type="body" idx="1"/>
          </p:nvPr>
        </p:nvSpPr>
        <p:spPr>
          <a:xfrm>
            <a:off x="669470" y="751115"/>
            <a:ext cx="6090559" cy="3803182"/>
          </a:xfrm>
        </p:spPr>
        <p:txBody>
          <a:bodyPr/>
          <a:lstStyle/>
          <a:p>
            <a:pPr marL="0" indent="0">
              <a:buNone/>
            </a:pPr>
            <a:r>
              <a:rPr lang="en-US" sz="6000" b="1" dirty="0">
                <a:solidFill>
                  <a:schemeClr val="accent1"/>
                </a:solidFill>
                <a:latin typeface="Amatic SC" panose="00000500000000000000" pitchFamily="2" charset="-79"/>
                <a:cs typeface="Amatic SC" panose="00000500000000000000" pitchFamily="2" charset="-79"/>
              </a:rPr>
              <a:t>Software requirements</a:t>
            </a:r>
          </a:p>
          <a:p>
            <a:pPr marL="0" indent="0">
              <a:buNone/>
            </a:pPr>
            <a:endParaRPr lang="en-US" sz="2400" b="1" dirty="0">
              <a:solidFill>
                <a:schemeClr val="accent1"/>
              </a:solidFill>
              <a:latin typeface="Amatic SC" panose="00000500000000000000" pitchFamily="2" charset="-79"/>
              <a:cs typeface="Amatic SC" panose="00000500000000000000" pitchFamily="2" charset="-79"/>
            </a:endParaRPr>
          </a:p>
          <a:p>
            <a:pPr>
              <a:buFont typeface="Courier New" panose="02070309020205020404" pitchFamily="49" charset="0"/>
              <a:buChar char="o"/>
            </a:pPr>
            <a:r>
              <a:rPr lang="en-US" sz="1800" b="0" i="0" dirty="0">
                <a:solidFill>
                  <a:srgbClr val="000000"/>
                </a:solidFill>
                <a:effectLst/>
                <a:latin typeface="Encode Sans Semi Condensed" panose="020B0604020202020204" charset="0"/>
              </a:rPr>
              <a:t>An editor like notepad, notepad++, </a:t>
            </a:r>
            <a:r>
              <a:rPr lang="en-US" sz="1800" b="0" i="0" dirty="0" err="1">
                <a:solidFill>
                  <a:srgbClr val="000000"/>
                </a:solidFill>
                <a:effectLst/>
                <a:latin typeface="Encode Sans Semi Condensed" panose="020B0604020202020204" charset="0"/>
              </a:rPr>
              <a:t>TextPad</a:t>
            </a:r>
            <a:r>
              <a:rPr lang="en-US" sz="1800" b="0" i="0" dirty="0">
                <a:solidFill>
                  <a:srgbClr val="000000"/>
                </a:solidFill>
                <a:effectLst/>
                <a:latin typeface="Encode Sans Semi Condensed" panose="020B0604020202020204" charset="0"/>
              </a:rPr>
              <a:t>, etc. for windows operating system.</a:t>
            </a:r>
          </a:p>
          <a:p>
            <a:pPr>
              <a:buFont typeface="Courier New" panose="02070309020205020404" pitchFamily="49" charset="0"/>
              <a:buChar char="o"/>
            </a:pPr>
            <a:r>
              <a:rPr lang="en-US" sz="1800" b="0" i="0" dirty="0">
                <a:solidFill>
                  <a:srgbClr val="000000"/>
                </a:solidFill>
                <a:effectLst/>
                <a:latin typeface="Encode Sans Semi Condensed" panose="020B0604020202020204" charset="0"/>
              </a:rPr>
              <a:t>Any terminal like </a:t>
            </a:r>
            <a:r>
              <a:rPr lang="en-US" sz="1800" b="0" i="0" dirty="0" err="1">
                <a:solidFill>
                  <a:srgbClr val="000000"/>
                </a:solidFill>
                <a:effectLst/>
                <a:latin typeface="Encode Sans Semi Condensed" panose="020B0604020202020204" charset="0"/>
              </a:rPr>
              <a:t>cmd</a:t>
            </a:r>
            <a:r>
              <a:rPr lang="en-US" sz="1800" b="0" i="0" dirty="0">
                <a:solidFill>
                  <a:srgbClr val="000000"/>
                </a:solidFill>
                <a:effectLst/>
                <a:latin typeface="Encode Sans Semi Condensed" panose="020B0604020202020204" charset="0"/>
              </a:rPr>
              <a:t>, shell etc. to compile and run java program.</a:t>
            </a:r>
          </a:p>
          <a:p>
            <a:pPr>
              <a:buFont typeface="Courier New" panose="02070309020205020404" pitchFamily="49" charset="0"/>
              <a:buChar char="o"/>
            </a:pPr>
            <a:r>
              <a:rPr lang="en-US" sz="1800" b="0" i="0" dirty="0">
                <a:solidFill>
                  <a:srgbClr val="000000"/>
                </a:solidFill>
                <a:effectLst/>
                <a:latin typeface="Encode Sans Semi Condensed" panose="020B0604020202020204" charset="0"/>
              </a:rPr>
              <a:t> JDK is a software that is used in development and execution of java programs or applications and </a:t>
            </a:r>
            <a:r>
              <a:rPr lang="en-US" sz="1800" b="0" i="0" dirty="0" err="1">
                <a:solidFill>
                  <a:srgbClr val="000000"/>
                </a:solidFill>
                <a:effectLst/>
                <a:latin typeface="Encode Sans Semi Condensed" panose="020B0604020202020204" charset="0"/>
              </a:rPr>
              <a:t>javafx</a:t>
            </a:r>
            <a:r>
              <a:rPr lang="en-US" sz="1800" b="0" i="0" dirty="0">
                <a:solidFill>
                  <a:srgbClr val="000000"/>
                </a:solidFill>
                <a:effectLst/>
                <a:latin typeface="Encode Sans Semi Condensed" panose="020B0604020202020204" charset="0"/>
              </a:rPr>
              <a:t> for GUI.</a:t>
            </a:r>
            <a:endParaRPr lang="en-IN" sz="1800" b="1" dirty="0">
              <a:solidFill>
                <a:schemeClr val="accent1"/>
              </a:solidFill>
              <a:latin typeface="Encode Sans Semi Condensed" panose="020B0604020202020204" charset="0"/>
              <a:cs typeface="Amatic SC" panose="00000500000000000000" pitchFamily="2" charset="-79"/>
            </a:endParaRPr>
          </a:p>
        </p:txBody>
      </p:sp>
    </p:spTree>
    <p:extLst>
      <p:ext uri="{BB962C8B-B14F-4D97-AF65-F5344CB8AC3E}">
        <p14:creationId xmlns:p14="http://schemas.microsoft.com/office/powerpoint/2010/main" val="4009343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56"/>
        <p:cNvGrpSpPr/>
        <p:nvPr/>
      </p:nvGrpSpPr>
      <p:grpSpPr>
        <a:xfrm>
          <a:off x="0" y="0"/>
          <a:ext cx="0" cy="0"/>
          <a:chOff x="0" y="0"/>
          <a:chExt cx="0" cy="0"/>
        </a:xfrm>
      </p:grpSpPr>
      <p:sp>
        <p:nvSpPr>
          <p:cNvPr id="1857" name="Google Shape;1857;p35"/>
          <p:cNvSpPr txBox="1">
            <a:spLocks noGrp="1"/>
          </p:cNvSpPr>
          <p:nvPr>
            <p:ph type="ctrTitle" idx="4294967295"/>
          </p:nvPr>
        </p:nvSpPr>
        <p:spPr>
          <a:xfrm>
            <a:off x="855300" y="973863"/>
            <a:ext cx="46944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solidFill>
                  <a:schemeClr val="accent2"/>
                </a:solidFill>
              </a:rPr>
              <a:t>Thanks!</a:t>
            </a:r>
            <a:endParaRPr sz="7200">
              <a:solidFill>
                <a:schemeClr val="accent2"/>
              </a:solidFill>
            </a:endParaRPr>
          </a:p>
        </p:txBody>
      </p:sp>
      <p:sp>
        <p:nvSpPr>
          <p:cNvPr id="1858" name="Google Shape;1858;p35"/>
          <p:cNvSpPr txBox="1">
            <a:spLocks noGrp="1"/>
          </p:cNvSpPr>
          <p:nvPr>
            <p:ph type="body" idx="4294967295"/>
          </p:nvPr>
        </p:nvSpPr>
        <p:spPr>
          <a:xfrm>
            <a:off x="855300" y="2284438"/>
            <a:ext cx="4694400" cy="1885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solidFill>
                  <a:schemeClr val="lt1"/>
                </a:solidFill>
              </a:rPr>
              <a:t>By</a:t>
            </a:r>
            <a:endParaRPr dirty="0">
              <a:solidFill>
                <a:schemeClr val="lt1"/>
              </a:solidFill>
            </a:endParaRPr>
          </a:p>
          <a:p>
            <a:pPr marL="457200" lvl="0" indent="-381000" algn="l" rtl="0">
              <a:spcBef>
                <a:spcPts val="800"/>
              </a:spcBef>
              <a:spcAft>
                <a:spcPts val="0"/>
              </a:spcAft>
              <a:buClr>
                <a:schemeClr val="lt1"/>
              </a:buClr>
              <a:buSzPts val="2400"/>
              <a:buChar char="⊹"/>
            </a:pPr>
            <a:r>
              <a:rPr lang="en-US" dirty="0">
                <a:solidFill>
                  <a:schemeClr val="lt1"/>
                </a:solidFill>
              </a:rPr>
              <a:t>Anika</a:t>
            </a:r>
            <a:endParaRPr dirty="0">
              <a:solidFill>
                <a:schemeClr val="lt1"/>
              </a:solidFill>
            </a:endParaRPr>
          </a:p>
          <a:p>
            <a:pPr marL="457200" lvl="0" indent="-381000" algn="l" rtl="0">
              <a:spcBef>
                <a:spcPts val="0"/>
              </a:spcBef>
              <a:spcAft>
                <a:spcPts val="0"/>
              </a:spcAft>
              <a:buClr>
                <a:schemeClr val="lt1"/>
              </a:buClr>
              <a:buSzPts val="2400"/>
              <a:buChar char="⊹"/>
            </a:pPr>
            <a:r>
              <a:rPr lang="en" dirty="0">
                <a:solidFill>
                  <a:schemeClr val="lt1"/>
                </a:solidFill>
              </a:rPr>
              <a:t>Archana V. Bhat</a:t>
            </a:r>
            <a:endParaRPr dirty="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7E5CB2-70CB-4928-B7C9-EFF7F8D13E41}"/>
              </a:ext>
            </a:extLst>
          </p:cNvPr>
          <p:cNvSpPr>
            <a:spLocks noGrp="1"/>
          </p:cNvSpPr>
          <p:nvPr>
            <p:ph type="ctrTitle"/>
          </p:nvPr>
        </p:nvSpPr>
        <p:spPr/>
        <p:txBody>
          <a:bodyPr/>
          <a:lstStyle/>
          <a:p>
            <a:r>
              <a:rPr lang="en-US" dirty="0"/>
              <a:t>3 in 1 calculator</a:t>
            </a:r>
            <a:endParaRPr lang="en-IN" dirty="0"/>
          </a:p>
        </p:txBody>
      </p:sp>
      <p:pic>
        <p:nvPicPr>
          <p:cNvPr id="3" name="Picture 2">
            <a:extLst>
              <a:ext uri="{FF2B5EF4-FFF2-40B4-BE49-F238E27FC236}">
                <a16:creationId xmlns:a16="http://schemas.microsoft.com/office/drawing/2014/main" id="{20D7D2EA-8DE8-41C8-B0E3-8247ED40B9D4}"/>
              </a:ext>
            </a:extLst>
          </p:cNvPr>
          <p:cNvPicPr>
            <a:picLocks noChangeAspect="1"/>
          </p:cNvPicPr>
          <p:nvPr/>
        </p:nvPicPr>
        <p:blipFill>
          <a:blip r:embed="rId2"/>
          <a:stretch>
            <a:fillRect/>
          </a:stretch>
        </p:blipFill>
        <p:spPr>
          <a:xfrm>
            <a:off x="1740162" y="2337033"/>
            <a:ext cx="5663675" cy="469433"/>
          </a:xfrm>
          <a:prstGeom prst="rect">
            <a:avLst/>
          </a:prstGeom>
        </p:spPr>
      </p:pic>
    </p:spTree>
    <p:extLst>
      <p:ext uri="{BB962C8B-B14F-4D97-AF65-F5344CB8AC3E}">
        <p14:creationId xmlns:p14="http://schemas.microsoft.com/office/powerpoint/2010/main" val="3680335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2"/>
        <p:cNvGrpSpPr/>
        <p:nvPr/>
      </p:nvGrpSpPr>
      <p:grpSpPr>
        <a:xfrm>
          <a:off x="0" y="0"/>
          <a:ext cx="0" cy="0"/>
          <a:chOff x="0" y="0"/>
          <a:chExt cx="0" cy="0"/>
        </a:xfrm>
      </p:grpSpPr>
      <p:sp>
        <p:nvSpPr>
          <p:cNvPr id="1593" name="Google Shape;1593;p16"/>
          <p:cNvSpPr txBox="1">
            <a:spLocks noGrp="1"/>
          </p:cNvSpPr>
          <p:nvPr>
            <p:ph type="ctrTitle"/>
          </p:nvPr>
        </p:nvSpPr>
        <p:spPr>
          <a:xfrm>
            <a:off x="1585825" y="2256300"/>
            <a:ext cx="4646100" cy="630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Abstract</a:t>
            </a:r>
            <a:endParaRPr dirty="0"/>
          </a:p>
        </p:txBody>
      </p:sp>
      <p:sp>
        <p:nvSpPr>
          <p:cNvPr id="1595" name="Google Shape;1595;p16"/>
          <p:cNvSpPr txBox="1"/>
          <p:nvPr/>
        </p:nvSpPr>
        <p:spPr>
          <a:xfrm>
            <a:off x="0" y="1928100"/>
            <a:ext cx="1246500" cy="128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b="1" dirty="0">
                <a:solidFill>
                  <a:schemeClr val="accent4"/>
                </a:solidFill>
                <a:latin typeface="Encode Sans Semi Condensed"/>
                <a:ea typeface="Encode Sans Semi Condensed"/>
                <a:cs typeface="Encode Sans Semi Condensed"/>
                <a:sym typeface="Encode Sans Semi Condensed"/>
              </a:rPr>
              <a:t>1</a:t>
            </a:r>
            <a:endParaRPr sz="7200" b="1" dirty="0">
              <a:solidFill>
                <a:schemeClr val="accent4"/>
              </a:solidFill>
              <a:latin typeface="Encode Sans Semi Condensed"/>
              <a:ea typeface="Encode Sans Semi Condensed"/>
              <a:cs typeface="Encode Sans Semi Condensed"/>
              <a:sym typeface="Encode Sans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9"/>
        <p:cNvGrpSpPr/>
        <p:nvPr/>
      </p:nvGrpSpPr>
      <p:grpSpPr>
        <a:xfrm>
          <a:off x="0" y="0"/>
          <a:ext cx="0" cy="0"/>
          <a:chOff x="0" y="0"/>
          <a:chExt cx="0" cy="0"/>
        </a:xfrm>
      </p:grpSpPr>
      <p:sp>
        <p:nvSpPr>
          <p:cNvPr id="1600" name="Google Shape;1600;p17"/>
          <p:cNvSpPr txBox="1">
            <a:spLocks noGrp="1"/>
          </p:cNvSpPr>
          <p:nvPr>
            <p:ph type="body" idx="1"/>
          </p:nvPr>
        </p:nvSpPr>
        <p:spPr>
          <a:xfrm>
            <a:off x="748620" y="816750"/>
            <a:ext cx="5134800" cy="35100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2400" b="1" dirty="0">
                <a:solidFill>
                  <a:srgbClr val="111111"/>
                </a:solidFill>
                <a:latin typeface="Franklin Gothic Medium" panose="020B0603020102020204" pitchFamily="34" charset="0"/>
              </a:rPr>
              <a:t>Our project consists of 3 calculator in one Jframe using different panes because as engineers we have to solve a diverse range of mathematical problems so we came up with this idea which will be handy for all operations. The 1</a:t>
            </a:r>
            <a:r>
              <a:rPr lang="en-US" sz="2400" b="1" baseline="30000" dirty="0">
                <a:solidFill>
                  <a:srgbClr val="111111"/>
                </a:solidFill>
                <a:latin typeface="Franklin Gothic Medium" panose="020B0603020102020204" pitchFamily="34" charset="0"/>
              </a:rPr>
              <a:t>st</a:t>
            </a:r>
            <a:r>
              <a:rPr lang="en-US" sz="2400" b="1" dirty="0">
                <a:solidFill>
                  <a:srgbClr val="111111"/>
                </a:solidFill>
                <a:latin typeface="Franklin Gothic Medium" panose="020B0603020102020204" pitchFamily="34" charset="0"/>
              </a:rPr>
              <a:t> pane consists of simple calculator , the 2</a:t>
            </a:r>
            <a:r>
              <a:rPr lang="en-US" sz="2400" b="1" baseline="30000" dirty="0">
                <a:solidFill>
                  <a:srgbClr val="111111"/>
                </a:solidFill>
                <a:latin typeface="Franklin Gothic Medium" panose="020B0603020102020204" pitchFamily="34" charset="0"/>
              </a:rPr>
              <a:t>nd</a:t>
            </a:r>
            <a:r>
              <a:rPr lang="en-US" sz="2400" b="1" dirty="0">
                <a:solidFill>
                  <a:srgbClr val="111111"/>
                </a:solidFill>
                <a:latin typeface="Franklin Gothic Medium" panose="020B0603020102020204" pitchFamily="34" charset="0"/>
              </a:rPr>
              <a:t> pane consists of the matrix calculator and the 3rd pane consists of the scientific calculator. </a:t>
            </a:r>
            <a:endParaRPr sz="2400" b="1" dirty="0">
              <a:latin typeface="Franklin Gothic Medium" panose="020B0603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A24F5-8BC0-4091-98DF-A753BD05168A}"/>
              </a:ext>
            </a:extLst>
          </p:cNvPr>
          <p:cNvSpPr>
            <a:spLocks noGrp="1"/>
          </p:cNvSpPr>
          <p:nvPr>
            <p:ph type="ctrTitle"/>
          </p:nvPr>
        </p:nvSpPr>
        <p:spPr>
          <a:xfrm>
            <a:off x="1406211" y="2029006"/>
            <a:ext cx="4646100" cy="630900"/>
          </a:xfrm>
        </p:spPr>
        <p:txBody>
          <a:bodyPr/>
          <a:lstStyle/>
          <a:p>
            <a:r>
              <a:rPr lang="en-US" dirty="0"/>
              <a:t>INTRODUCTION</a:t>
            </a:r>
            <a:endParaRPr lang="en-IN" dirty="0"/>
          </a:p>
        </p:txBody>
      </p:sp>
      <p:sp>
        <p:nvSpPr>
          <p:cNvPr id="3" name="Subtitle 2">
            <a:extLst>
              <a:ext uri="{FF2B5EF4-FFF2-40B4-BE49-F238E27FC236}">
                <a16:creationId xmlns:a16="http://schemas.microsoft.com/office/drawing/2014/main" id="{52012C44-EB5D-45C9-89A3-A0FD132295CF}"/>
              </a:ext>
            </a:extLst>
          </p:cNvPr>
          <p:cNvSpPr>
            <a:spLocks noGrp="1"/>
          </p:cNvSpPr>
          <p:nvPr>
            <p:ph type="subTitle" idx="1"/>
          </p:nvPr>
        </p:nvSpPr>
        <p:spPr>
          <a:xfrm>
            <a:off x="322314" y="1953986"/>
            <a:ext cx="902329" cy="1164772"/>
          </a:xfrm>
        </p:spPr>
        <p:txBody>
          <a:bodyPr/>
          <a:lstStyle/>
          <a:p>
            <a:r>
              <a:rPr lang="en" sz="7200" b="1" dirty="0">
                <a:latin typeface="Encode Sans Semi Condensed"/>
                <a:ea typeface="Encode Sans Semi Condensed"/>
                <a:cs typeface="Encode Sans Semi Condensed"/>
                <a:sym typeface="Encode Sans Semi Condensed"/>
              </a:rPr>
              <a:t>2</a:t>
            </a:r>
            <a:endParaRPr lang="en" sz="7200" b="1" dirty="0">
              <a:solidFill>
                <a:schemeClr val="accent4"/>
              </a:solidFill>
              <a:latin typeface="Encode Sans Semi Condensed"/>
              <a:ea typeface="Encode Sans Semi Condensed"/>
              <a:cs typeface="Encode Sans Semi Condensed"/>
              <a:sym typeface="Encode Sans Semi Condensed"/>
            </a:endParaRPr>
          </a:p>
          <a:p>
            <a:endParaRPr lang="en-IN" dirty="0"/>
          </a:p>
        </p:txBody>
      </p:sp>
    </p:spTree>
    <p:extLst>
      <p:ext uri="{BB962C8B-B14F-4D97-AF65-F5344CB8AC3E}">
        <p14:creationId xmlns:p14="http://schemas.microsoft.com/office/powerpoint/2010/main" val="840670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7" name="Google Shape;1607;p18"/>
          <p:cNvSpPr txBox="1">
            <a:spLocks noGrp="1"/>
          </p:cNvSpPr>
          <p:nvPr>
            <p:ph type="body" idx="1"/>
          </p:nvPr>
        </p:nvSpPr>
        <p:spPr>
          <a:xfrm>
            <a:off x="68581" y="167640"/>
            <a:ext cx="6606539" cy="5496105"/>
          </a:xfrm>
          <a:prstGeom prst="rect">
            <a:avLst/>
          </a:prstGeom>
        </p:spPr>
        <p:txBody>
          <a:bodyPr spcFirstLastPara="1" wrap="square" lIns="0" tIns="0" rIns="0" bIns="0" anchor="t" anchorCtr="0">
            <a:noAutofit/>
          </a:bodyPr>
          <a:lstStyle/>
          <a:p>
            <a:pPr marL="76200" indent="0" algn="l">
              <a:buNone/>
            </a:pPr>
            <a:r>
              <a:rPr lang="en-US" sz="1800" b="0" i="0" dirty="0">
                <a:solidFill>
                  <a:srgbClr val="111111"/>
                </a:solidFill>
                <a:effectLst/>
                <a:latin typeface="Encode Sans Semi Condensed" panose="020B0604020202020204" charset="0"/>
              </a:rPr>
              <a:t>In this article, we demonstrate a Java program to </a:t>
            </a:r>
            <a:r>
              <a:rPr lang="en-US" sz="1800" dirty="0">
                <a:solidFill>
                  <a:srgbClr val="111111"/>
                </a:solidFill>
                <a:latin typeface="Encode Sans Semi Condensed" panose="020B0604020202020204" charset="0"/>
              </a:rPr>
              <a:t>three types of calculator</a:t>
            </a:r>
            <a:r>
              <a:rPr lang="en-US" sz="1800" b="0" i="0" dirty="0">
                <a:solidFill>
                  <a:srgbClr val="111111"/>
                </a:solidFill>
                <a:effectLst/>
                <a:latin typeface="Encode Sans Semi Condensed" panose="020B0604020202020204" charset="0"/>
              </a:rPr>
              <a:t>:</a:t>
            </a:r>
          </a:p>
          <a:p>
            <a:pPr marL="76200" indent="0" algn="l">
              <a:buNone/>
            </a:pPr>
            <a:r>
              <a:rPr lang="en-US" sz="1800" b="0" i="0" dirty="0">
                <a:solidFill>
                  <a:srgbClr val="111111"/>
                </a:solidFill>
                <a:effectLst/>
                <a:latin typeface="Encode Sans Semi Condensed" panose="020B0604020202020204" charset="0"/>
              </a:rPr>
              <a:t>          MATRIX CALCULATOR :</a:t>
            </a:r>
          </a:p>
          <a:p>
            <a:pPr marL="76200" indent="0" algn="l">
              <a:buNone/>
            </a:pPr>
            <a:r>
              <a:rPr lang="en-US" sz="1800" dirty="0">
                <a:solidFill>
                  <a:srgbClr val="111111"/>
                </a:solidFill>
                <a:latin typeface="Encode Sans Semi Condensed" panose="020B0604020202020204" charset="0"/>
              </a:rPr>
              <a:t>Which includes m</a:t>
            </a:r>
            <a:r>
              <a:rPr lang="en-US" sz="1800" b="0" i="0" dirty="0">
                <a:solidFill>
                  <a:srgbClr val="111111"/>
                </a:solidFill>
                <a:effectLst/>
                <a:latin typeface="Encode Sans Semi Condensed" panose="020B0604020202020204" charset="0"/>
              </a:rPr>
              <a:t>atrix addition ,</a:t>
            </a:r>
            <a:r>
              <a:rPr lang="en-US" sz="1800" dirty="0">
                <a:solidFill>
                  <a:srgbClr val="111111"/>
                </a:solidFill>
                <a:latin typeface="Encode Sans Semi Condensed" panose="020B0604020202020204" charset="0"/>
              </a:rPr>
              <a:t>m</a:t>
            </a:r>
            <a:r>
              <a:rPr lang="en-US" sz="1800" b="0" i="0" dirty="0">
                <a:solidFill>
                  <a:srgbClr val="111111"/>
                </a:solidFill>
                <a:effectLst/>
                <a:latin typeface="Encode Sans Semi Condensed" panose="020B0604020202020204" charset="0"/>
              </a:rPr>
              <a:t>atrix multiplication, </a:t>
            </a:r>
            <a:r>
              <a:rPr lang="en-US" sz="1800" dirty="0">
                <a:solidFill>
                  <a:srgbClr val="111111"/>
                </a:solidFill>
                <a:latin typeface="Encode Sans Semi Condensed" panose="020B0604020202020204" charset="0"/>
              </a:rPr>
              <a:t>f</a:t>
            </a:r>
            <a:r>
              <a:rPr lang="en-US" sz="1800" b="0" i="0" dirty="0">
                <a:solidFill>
                  <a:srgbClr val="111111"/>
                </a:solidFill>
                <a:effectLst/>
                <a:latin typeface="Encode Sans Semi Condensed" panose="020B0604020202020204" charset="0"/>
              </a:rPr>
              <a:t>inding matrix transpose, </a:t>
            </a:r>
            <a:r>
              <a:rPr lang="en-US" sz="1800" dirty="0">
                <a:solidFill>
                  <a:srgbClr val="111111"/>
                </a:solidFill>
                <a:latin typeface="Encode Sans Semi Condensed" panose="020B0604020202020204" charset="0"/>
              </a:rPr>
              <a:t>c</a:t>
            </a:r>
            <a:r>
              <a:rPr lang="en-US" sz="1800" b="0" i="0" dirty="0">
                <a:solidFill>
                  <a:srgbClr val="111111"/>
                </a:solidFill>
                <a:effectLst/>
                <a:latin typeface="Encode Sans Semi Condensed" panose="020B0604020202020204" charset="0"/>
              </a:rPr>
              <a:t>alculating the matrix determinant, </a:t>
            </a:r>
            <a:r>
              <a:rPr lang="en-US" sz="1800" dirty="0">
                <a:solidFill>
                  <a:srgbClr val="111111"/>
                </a:solidFill>
                <a:latin typeface="Encode Sans Semi Condensed" panose="020B0604020202020204" charset="0"/>
              </a:rPr>
              <a:t>f</a:t>
            </a:r>
            <a:r>
              <a:rPr lang="en-US" sz="1800" b="0" i="0" dirty="0">
                <a:solidFill>
                  <a:srgbClr val="111111"/>
                </a:solidFill>
                <a:effectLst/>
                <a:latin typeface="Encode Sans Semi Condensed" panose="020B0604020202020204" charset="0"/>
              </a:rPr>
              <a:t>inding the inverse of a matrix and f</a:t>
            </a:r>
            <a:r>
              <a:rPr lang="en-US" sz="1800" dirty="0">
                <a:solidFill>
                  <a:srgbClr val="111111"/>
                </a:solidFill>
                <a:latin typeface="Encode Sans Semi Condensed" panose="020B0604020202020204" charset="0"/>
              </a:rPr>
              <a:t>inding adjoint of a matrix.</a:t>
            </a:r>
          </a:p>
          <a:p>
            <a:pPr algn="l">
              <a:buFont typeface="Arial" panose="020B0604020202020204" pitchFamily="34" charset="0"/>
              <a:buChar char="•"/>
            </a:pPr>
            <a:endParaRPr lang="en-US" sz="1800" dirty="0">
              <a:solidFill>
                <a:srgbClr val="111111"/>
              </a:solidFill>
              <a:latin typeface="Encode Sans Semi Condensed" panose="020B0604020202020204" charset="0"/>
            </a:endParaRPr>
          </a:p>
          <a:p>
            <a:pPr algn="l">
              <a:buFont typeface="Arial" panose="020B0604020202020204" pitchFamily="34" charset="0"/>
              <a:buChar char="•"/>
            </a:pPr>
            <a:r>
              <a:rPr lang="en-US" sz="1800" dirty="0">
                <a:solidFill>
                  <a:srgbClr val="111111"/>
                </a:solidFill>
                <a:latin typeface="Encode Sans Semi Condensed" panose="020B0604020202020204" charset="0"/>
              </a:rPr>
              <a:t>SIMPLE CALCULATOR :</a:t>
            </a:r>
          </a:p>
          <a:p>
            <a:pPr marL="76200" indent="0" algn="l">
              <a:buNone/>
            </a:pPr>
            <a:r>
              <a:rPr lang="en-US" sz="1800" dirty="0">
                <a:solidFill>
                  <a:srgbClr val="111111"/>
                </a:solidFill>
                <a:latin typeface="Encode Sans Semi Condensed" panose="020B0604020202020204" charset="0"/>
              </a:rPr>
              <a:t>Which contains the basic calculations between two numbers using different operators like +,-,/ and *.</a:t>
            </a:r>
          </a:p>
          <a:p>
            <a:pPr marL="76200" indent="0" algn="l">
              <a:buNone/>
            </a:pPr>
            <a:endParaRPr lang="en-US" sz="1800" dirty="0">
              <a:solidFill>
                <a:srgbClr val="111111"/>
              </a:solidFill>
              <a:latin typeface="Encode Sans Semi Condensed" panose="020B0604020202020204" charset="0"/>
            </a:endParaRPr>
          </a:p>
          <a:p>
            <a:pPr algn="l">
              <a:buFont typeface="Arial" panose="020B0604020202020204" pitchFamily="34" charset="0"/>
              <a:buChar char="•"/>
            </a:pPr>
            <a:r>
              <a:rPr lang="en-US" sz="1800" dirty="0">
                <a:solidFill>
                  <a:srgbClr val="111111"/>
                </a:solidFill>
                <a:latin typeface="Encode Sans Semi Condensed" panose="020B0604020202020204" charset="0"/>
              </a:rPr>
              <a:t>SCIENTIFIC CALCULATOR :</a:t>
            </a:r>
          </a:p>
          <a:p>
            <a:pPr marL="76200" indent="0" algn="l">
              <a:buNone/>
            </a:pPr>
            <a:r>
              <a:rPr lang="en-US" sz="1800" dirty="0">
                <a:solidFill>
                  <a:srgbClr val="111111"/>
                </a:solidFill>
                <a:latin typeface="Encode Sans Semi Condensed" panose="020B0604020202020204" charset="0"/>
              </a:rPr>
              <a:t>Which has complex operations like trigonometric. and exponential</a:t>
            </a:r>
          </a:p>
          <a:p>
            <a:pPr algn="l">
              <a:buFont typeface="Arial" panose="020B0604020202020204" pitchFamily="34" charset="0"/>
              <a:buChar char="•"/>
            </a:pPr>
            <a:endParaRPr lang="en-US" sz="1800" dirty="0">
              <a:solidFill>
                <a:srgbClr val="111111"/>
              </a:solidFill>
              <a:latin typeface="Encode Sans Semi Condensed" panose="020B0604020202020204" charset="0"/>
            </a:endParaRPr>
          </a:p>
          <a:p>
            <a:pPr algn="l">
              <a:buFont typeface="Arial" panose="020B0604020202020204" pitchFamily="34" charset="0"/>
              <a:buChar char="•"/>
            </a:pPr>
            <a:endParaRPr lang="en-US" sz="1800" b="0" i="0" dirty="0">
              <a:solidFill>
                <a:srgbClr val="111111"/>
              </a:solidFill>
              <a:effectLst/>
              <a:latin typeface="Encode Sans Semi Condensed" panose="020B0604020202020204" charset="0"/>
            </a:endParaRPr>
          </a:p>
          <a:p>
            <a:pPr algn="l">
              <a:buFont typeface="Wingdings" panose="05000000000000000000" pitchFamily="2" charset="2"/>
              <a:buChar char="v"/>
            </a:pPr>
            <a:endParaRPr lang="en-US" sz="1800" b="0" i="0" dirty="0">
              <a:solidFill>
                <a:srgbClr val="111111"/>
              </a:solidFill>
              <a:effectLst/>
              <a:latin typeface="Encode Sans Semi Condensed"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19"/>
          <p:cNvSpPr txBox="1">
            <a:spLocks noGrp="1"/>
          </p:cNvSpPr>
          <p:nvPr>
            <p:ph type="ctrTitle" idx="4294967295"/>
          </p:nvPr>
        </p:nvSpPr>
        <p:spPr>
          <a:xfrm>
            <a:off x="-275400" y="970615"/>
            <a:ext cx="4665600" cy="784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000" dirty="0"/>
              <a:t>Problem Statement</a:t>
            </a:r>
            <a:endParaRPr sz="4000" dirty="0"/>
          </a:p>
        </p:txBody>
      </p:sp>
      <p:sp>
        <p:nvSpPr>
          <p:cNvPr id="1614" name="Google Shape;1614;p19"/>
          <p:cNvSpPr txBox="1">
            <a:spLocks noGrp="1"/>
          </p:cNvSpPr>
          <p:nvPr>
            <p:ph type="subTitle" idx="4294967295"/>
          </p:nvPr>
        </p:nvSpPr>
        <p:spPr>
          <a:xfrm>
            <a:off x="124649" y="1786950"/>
            <a:ext cx="8717271" cy="1470600"/>
          </a:xfrm>
          <a:prstGeom prst="rect">
            <a:avLst/>
          </a:prstGeom>
        </p:spPr>
        <p:txBody>
          <a:bodyPr spcFirstLastPara="1" wrap="square" lIns="0" tIns="0" rIns="0" bIns="0" anchor="t" anchorCtr="0">
            <a:noAutofit/>
          </a:bodyPr>
          <a:lstStyle/>
          <a:p>
            <a:pPr marL="76200" indent="0" algn="l" rtl="0">
              <a:buNone/>
            </a:pPr>
            <a:r>
              <a:rPr lang="en-US" sz="1600" b="0" i="0" dirty="0">
                <a:solidFill>
                  <a:srgbClr val="222222"/>
                </a:solidFill>
                <a:effectLst/>
                <a:latin typeface="Encode Sans Semi Condensed" panose="020B0604020202020204" charset="0"/>
              </a:rPr>
              <a:t>Transformation matrices are commonly used in computer graphics and image processing. The basic calculator is also used in our daily life and as we all know that the scientific calculator has a great use for </a:t>
            </a:r>
            <a:r>
              <a:rPr lang="en-US" sz="1600" dirty="0">
                <a:solidFill>
                  <a:srgbClr val="222222"/>
                </a:solidFill>
                <a:latin typeface="Encode Sans Semi Condensed" panose="020B0604020202020204" charset="0"/>
              </a:rPr>
              <a:t>engineering students as well as other courses. So to get all these in one place we came up with the idea of 3 in 1 calculator .</a:t>
            </a:r>
            <a:endParaRPr lang="en-US" sz="1600" b="0" i="0" dirty="0">
              <a:solidFill>
                <a:srgbClr val="332E2B"/>
              </a:solidFill>
              <a:effectLst/>
              <a:latin typeface="Encode Sans Semi Condensed" panose="020B0604020202020204" charset="0"/>
            </a:endParaRPr>
          </a:p>
        </p:txBody>
      </p:sp>
      <p:sp>
        <p:nvSpPr>
          <p:cNvPr id="1617" name="Google Shape;1617;p19"/>
          <p:cNvSpPr/>
          <p:nvPr/>
        </p:nvSpPr>
        <p:spPr>
          <a:xfrm>
            <a:off x="211160" y="947502"/>
            <a:ext cx="427595" cy="415513"/>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6D9EEB"/>
              </a:solidFill>
            </a:endParaRPr>
          </a:p>
        </p:txBody>
      </p:sp>
      <p:sp>
        <p:nvSpPr>
          <p:cNvPr id="1618" name="Google Shape;1618;p19"/>
          <p:cNvSpPr/>
          <p:nvPr/>
        </p:nvSpPr>
        <p:spPr>
          <a:xfrm rot="2487139">
            <a:off x="274779" y="1396112"/>
            <a:ext cx="304226" cy="29563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0AF8-FFEA-4BFB-8E6A-EB3AAB0E67D3}"/>
              </a:ext>
            </a:extLst>
          </p:cNvPr>
          <p:cNvSpPr>
            <a:spLocks noGrp="1"/>
          </p:cNvSpPr>
          <p:nvPr>
            <p:ph type="ctrTitle"/>
          </p:nvPr>
        </p:nvSpPr>
        <p:spPr>
          <a:xfrm>
            <a:off x="1340897" y="2684399"/>
            <a:ext cx="4646100" cy="630900"/>
          </a:xfrm>
        </p:spPr>
        <p:txBody>
          <a:bodyPr/>
          <a:lstStyle/>
          <a:p>
            <a:pPr algn="ctr"/>
            <a:r>
              <a:rPr lang="en-US" dirty="0"/>
              <a:t>Hardware and software</a:t>
            </a:r>
            <a:br>
              <a:rPr lang="en-US" dirty="0"/>
            </a:br>
            <a:r>
              <a:rPr lang="en-US" dirty="0"/>
              <a:t>requirements</a:t>
            </a:r>
            <a:endParaRPr lang="en-IN" dirty="0"/>
          </a:p>
        </p:txBody>
      </p:sp>
      <p:sp>
        <p:nvSpPr>
          <p:cNvPr id="3" name="Subtitle 2">
            <a:extLst>
              <a:ext uri="{FF2B5EF4-FFF2-40B4-BE49-F238E27FC236}">
                <a16:creationId xmlns:a16="http://schemas.microsoft.com/office/drawing/2014/main" id="{5E16865C-1FC8-4659-8319-EB8689D28F3E}"/>
              </a:ext>
            </a:extLst>
          </p:cNvPr>
          <p:cNvSpPr>
            <a:spLocks noGrp="1"/>
          </p:cNvSpPr>
          <p:nvPr>
            <p:ph type="subTitle" idx="1"/>
          </p:nvPr>
        </p:nvSpPr>
        <p:spPr>
          <a:xfrm>
            <a:off x="246882" y="1930564"/>
            <a:ext cx="781818" cy="1507671"/>
          </a:xfrm>
        </p:spPr>
        <p:txBody>
          <a:bodyPr/>
          <a:lstStyle/>
          <a:p>
            <a:r>
              <a:rPr lang="en-US" sz="7200" b="1" dirty="0"/>
              <a:t>3</a:t>
            </a:r>
            <a:endParaRPr lang="en-IN" sz="7200" b="1" dirty="0"/>
          </a:p>
        </p:txBody>
      </p:sp>
    </p:spTree>
    <p:extLst>
      <p:ext uri="{BB962C8B-B14F-4D97-AF65-F5344CB8AC3E}">
        <p14:creationId xmlns:p14="http://schemas.microsoft.com/office/powerpoint/2010/main" val="1632427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ED2AD5-1D7A-43B8-BD57-EC99EBC7C669}"/>
              </a:ext>
            </a:extLst>
          </p:cNvPr>
          <p:cNvSpPr>
            <a:spLocks noGrp="1"/>
          </p:cNvSpPr>
          <p:nvPr>
            <p:ph type="body" idx="1"/>
          </p:nvPr>
        </p:nvSpPr>
        <p:spPr>
          <a:xfrm>
            <a:off x="746443" y="701396"/>
            <a:ext cx="5964600" cy="3972253"/>
          </a:xfrm>
        </p:spPr>
        <p:txBody>
          <a:bodyPr/>
          <a:lstStyle/>
          <a:p>
            <a:pPr marL="0" indent="0">
              <a:buNone/>
            </a:pPr>
            <a:r>
              <a:rPr lang="en-US" sz="6000" b="1" dirty="0">
                <a:solidFill>
                  <a:schemeClr val="accent1"/>
                </a:solidFill>
                <a:latin typeface="Amatic SC" panose="00000500000000000000" pitchFamily="2" charset="-79"/>
                <a:cs typeface="Amatic SC" panose="00000500000000000000" pitchFamily="2" charset="-79"/>
              </a:rPr>
              <a:t>Hardware requirements</a:t>
            </a:r>
          </a:p>
          <a:p>
            <a:pPr marL="0" indent="0">
              <a:buNone/>
            </a:pPr>
            <a:endParaRPr lang="en-US" sz="2000" b="1" dirty="0">
              <a:solidFill>
                <a:schemeClr val="accent1"/>
              </a:solidFill>
              <a:latin typeface="Amatic SC" panose="00000500000000000000" pitchFamily="2" charset="-79"/>
              <a:cs typeface="Amatic SC" panose="00000500000000000000" pitchFamily="2" charset="-79"/>
            </a:endParaRPr>
          </a:p>
          <a:p>
            <a:pPr>
              <a:buFont typeface="Courier New" panose="02070309020205020404" pitchFamily="49" charset="0"/>
              <a:buChar char="o"/>
            </a:pPr>
            <a:r>
              <a:rPr lang="en-US" sz="2000" i="0" dirty="0">
                <a:solidFill>
                  <a:srgbClr val="202124"/>
                </a:solidFill>
                <a:effectLst/>
                <a:latin typeface="Encode Sans Semi Condensed" panose="020B0604020202020204" charset="0"/>
              </a:rPr>
              <a:t>JDK has bare minimum requirements for disk space and RAM for the 64-bit Windows platform.</a:t>
            </a:r>
          </a:p>
          <a:p>
            <a:pPr>
              <a:buFont typeface="Courier New" panose="02070309020205020404" pitchFamily="49" charset="0"/>
              <a:buChar char="o"/>
            </a:pPr>
            <a:r>
              <a:rPr lang="en-US" sz="2000" i="0" dirty="0">
                <a:solidFill>
                  <a:srgbClr val="202124"/>
                </a:solidFill>
                <a:effectLst/>
                <a:latin typeface="Encode Sans Semi Condensed" panose="020B0604020202020204" charset="0"/>
              </a:rPr>
              <a:t>It requires around 800 MB disk space to install JDK, as JRE also gets installed along with it. JDK requires 128 MB of memory space to run JDK successfully.</a:t>
            </a:r>
            <a:endParaRPr lang="en-IN" sz="2000" dirty="0">
              <a:solidFill>
                <a:schemeClr val="accent1"/>
              </a:solidFill>
              <a:latin typeface="Encode Sans Semi Condensed" panose="020B0604020202020204" charset="0"/>
              <a:cs typeface="Amatic SC" panose="00000500000000000000" pitchFamily="2" charset="-79"/>
            </a:endParaRPr>
          </a:p>
        </p:txBody>
      </p:sp>
    </p:spTree>
    <p:extLst>
      <p:ext uri="{BB962C8B-B14F-4D97-AF65-F5344CB8AC3E}">
        <p14:creationId xmlns:p14="http://schemas.microsoft.com/office/powerpoint/2010/main" val="794535005"/>
      </p:ext>
    </p:extLst>
  </p:cSld>
  <p:clrMapOvr>
    <a:masterClrMapping/>
  </p:clrMapOvr>
</p:sld>
</file>

<file path=ppt/theme/theme1.xml><?xml version="1.0" encoding="utf-8"?>
<a:theme xmlns:a="http://schemas.openxmlformats.org/drawingml/2006/main" name="Ephesus template">
  <a:themeElements>
    <a:clrScheme name="Custom 347">
      <a:dk1>
        <a:srgbClr val="26303D"/>
      </a:dk1>
      <a:lt1>
        <a:srgbClr val="FFFFFF"/>
      </a:lt1>
      <a:dk2>
        <a:srgbClr val="848E91"/>
      </a:dk2>
      <a:lt2>
        <a:srgbClr val="E3EAEB"/>
      </a:lt2>
      <a:accent1>
        <a:srgbClr val="1594B5"/>
      </a:accent1>
      <a:accent2>
        <a:srgbClr val="8ACBD1"/>
      </a:accent2>
      <a:accent3>
        <a:srgbClr val="AFD3AB"/>
      </a:accent3>
      <a:accent4>
        <a:srgbClr val="EBDE4F"/>
      </a:accent4>
      <a:accent5>
        <a:srgbClr val="A9AD9A"/>
      </a:accent5>
      <a:accent6>
        <a:srgbClr val="5D767C"/>
      </a:accent6>
      <a:hlink>
        <a:srgbClr val="26303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342</Words>
  <Application>Microsoft Office PowerPoint</Application>
  <PresentationFormat>On-screen Show (16:9)</PresentationFormat>
  <Paragraphs>34</Paragraphs>
  <Slides>11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Amatic SC</vt:lpstr>
      <vt:lpstr>Arial</vt:lpstr>
      <vt:lpstr>Encode Sans Semi Condensed Light</vt:lpstr>
      <vt:lpstr>Franklin Gothic Medium</vt:lpstr>
      <vt:lpstr>Calibri</vt:lpstr>
      <vt:lpstr>Courier New</vt:lpstr>
      <vt:lpstr>Encode Sans Semi Condensed</vt:lpstr>
      <vt:lpstr>Wingdings</vt:lpstr>
      <vt:lpstr>Ephesus template</vt:lpstr>
      <vt:lpstr>JAVA MINI  PROJECT</vt:lpstr>
      <vt:lpstr>3 in 1 calculator</vt:lpstr>
      <vt:lpstr>Abstract</vt:lpstr>
      <vt:lpstr>PowerPoint Presentation</vt:lpstr>
      <vt:lpstr>INTRODUCTION</vt:lpstr>
      <vt:lpstr>PowerPoint Presentation</vt:lpstr>
      <vt:lpstr>Problem Statement</vt:lpstr>
      <vt:lpstr>Hardware and software requirements</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MINI  PROJECT</dc:title>
  <cp:lastModifiedBy>ANIKA ANIKA</cp:lastModifiedBy>
  <cp:revision>13</cp:revision>
  <dcterms:modified xsi:type="dcterms:W3CDTF">2021-09-07T14:16:32Z</dcterms:modified>
</cp:coreProperties>
</file>