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AFAB6-9904-41BA-8097-D0338BE2188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34169-3377-4D42-B04F-C76E2FD2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F6A-63EE-4B91-AA2B-9B12B13E3C6A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0D31-8E8C-4990-AC42-993852C23307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272C-0745-4288-945C-EA538584DC5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806A-8BF2-48D2-ADF7-55F5BE2749D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63D0-FA24-4EE5-B8D5-F03A9333B2CA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1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DFE0-E96B-44A3-90E5-CC5B94E51036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2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3F0-D8DE-4EA0-82F1-D13F439D622F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0ABC-071F-42E6-AABD-F2BBB3DCA3AC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2E4D-83FC-4245-A866-8AC61DD71E7F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B2FF-DC6D-4398-BF08-052E02C6CDE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937A-34AD-45E1-A271-4814361EEF43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F0D5A33-D537-4D2D-A3ED-45762CDF375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n-US"/>
              <a:t>Department of Chemistry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D1AE81E-F1DD-4F66-8CFA-7F659BD7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0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5184-A0F6-865E-C234-567756D32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67512"/>
            <a:ext cx="12192000" cy="1106425"/>
          </a:xfrm>
        </p:spPr>
        <p:txBody>
          <a:bodyPr>
            <a:normAutofit/>
          </a:bodyPr>
          <a:lstStyle/>
          <a:p>
            <a:r>
              <a:rPr lang="en-US" sz="4800" dirty="0"/>
              <a:t>Welcome to the Department of Chemistry</a:t>
            </a:r>
            <a:br>
              <a:rPr lang="en-US" sz="4800" dirty="0"/>
            </a:br>
            <a:r>
              <a:rPr lang="en-US" sz="2400" dirty="0"/>
              <a:t>University of Barisal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05512-77C1-792E-3B1A-DC01031AA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416" y="1856233"/>
            <a:ext cx="10311384" cy="35753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3684A-4880-A1DC-96A7-97815EDC183D}"/>
              </a:ext>
            </a:extLst>
          </p:cNvPr>
          <p:cNvSpPr/>
          <p:nvPr/>
        </p:nvSpPr>
        <p:spPr>
          <a:xfrm>
            <a:off x="6181344" y="2020824"/>
            <a:ext cx="51816" cy="3172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CE57A-4DFC-08D2-38F8-DF363A1E18A5}"/>
              </a:ext>
            </a:extLst>
          </p:cNvPr>
          <p:cNvSpPr/>
          <p:nvPr/>
        </p:nvSpPr>
        <p:spPr>
          <a:xfrm>
            <a:off x="6233160" y="2212848"/>
            <a:ext cx="70104" cy="2788920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5966D1-2229-951D-874B-8DD5A9811291}"/>
              </a:ext>
            </a:extLst>
          </p:cNvPr>
          <p:cNvSpPr/>
          <p:nvPr/>
        </p:nvSpPr>
        <p:spPr>
          <a:xfrm flipH="1">
            <a:off x="6117335" y="2224278"/>
            <a:ext cx="51816" cy="27660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6E5BA-A72A-A472-EA6F-5A7C01F0A95F}"/>
              </a:ext>
            </a:extLst>
          </p:cNvPr>
          <p:cNvSpPr/>
          <p:nvPr/>
        </p:nvSpPr>
        <p:spPr>
          <a:xfrm>
            <a:off x="0" y="6274054"/>
            <a:ext cx="12192000" cy="43891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25BED49-0CF7-E05D-CA64-47827C8E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EBB-5DE6-4068-9E37-F352BDFDB66A}" type="datetime1">
              <a:rPr lang="en-US" smtClean="0"/>
              <a:t>11/26/2024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F8D98A4-4DAD-54AB-044B-58779931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90FB9A3-52B5-E8CA-1E78-A1A9401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1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854376-7497-3214-657B-8EEC5BB1DAD2}"/>
              </a:ext>
            </a:extLst>
          </p:cNvPr>
          <p:cNvSpPr txBox="1"/>
          <p:nvPr/>
        </p:nvSpPr>
        <p:spPr>
          <a:xfrm>
            <a:off x="1517904" y="2629900"/>
            <a:ext cx="4119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by,</a:t>
            </a:r>
          </a:p>
          <a:p>
            <a:endParaRPr lang="en-US" dirty="0"/>
          </a:p>
          <a:p>
            <a:r>
              <a:rPr lang="en-US" dirty="0"/>
              <a:t>Mr. </a:t>
            </a:r>
            <a:r>
              <a:rPr lang="en-US" dirty="0" err="1"/>
              <a:t>xyz</a:t>
            </a:r>
            <a:endParaRPr lang="en-US" dirty="0"/>
          </a:p>
          <a:p>
            <a:r>
              <a:rPr lang="en-US" dirty="0"/>
              <a:t>ID:14CHEM001</a:t>
            </a:r>
          </a:p>
          <a:p>
            <a:r>
              <a:rPr lang="en-US" dirty="0"/>
              <a:t>Department of Chemistry,</a:t>
            </a:r>
          </a:p>
          <a:p>
            <a:r>
              <a:rPr lang="en-US" dirty="0"/>
              <a:t>University of Barisal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A91828-8BF0-0EFF-1FFA-EB74250DCC84}"/>
              </a:ext>
            </a:extLst>
          </p:cNvPr>
          <p:cNvSpPr/>
          <p:nvPr/>
        </p:nvSpPr>
        <p:spPr>
          <a:xfrm>
            <a:off x="0" y="1773937"/>
            <a:ext cx="12289536" cy="82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1F3F13-7CC5-F2D2-A74A-39C7E49C8DA3}"/>
              </a:ext>
            </a:extLst>
          </p:cNvPr>
          <p:cNvSpPr/>
          <p:nvPr/>
        </p:nvSpPr>
        <p:spPr>
          <a:xfrm>
            <a:off x="0" y="6274054"/>
            <a:ext cx="12192000" cy="82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45654-5501-799C-7419-8811A4F09BDA}"/>
              </a:ext>
            </a:extLst>
          </p:cNvPr>
          <p:cNvSpPr txBox="1"/>
          <p:nvPr/>
        </p:nvSpPr>
        <p:spPr>
          <a:xfrm>
            <a:off x="6516624" y="2629900"/>
            <a:ext cx="4259580" cy="1817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by,</a:t>
            </a:r>
          </a:p>
          <a:p>
            <a:endParaRPr lang="en-US" dirty="0"/>
          </a:p>
          <a:p>
            <a:r>
              <a:rPr lang="en-US" dirty="0"/>
              <a:t>Md. Mahbub-E-Noor</a:t>
            </a:r>
          </a:p>
          <a:p>
            <a:r>
              <a:rPr lang="en-US" dirty="0"/>
              <a:t>Assistant Professor,</a:t>
            </a:r>
          </a:p>
          <a:p>
            <a:r>
              <a:rPr lang="en-US" dirty="0"/>
              <a:t>Department of CSE,</a:t>
            </a:r>
          </a:p>
          <a:p>
            <a:r>
              <a:rPr lang="en-US" dirty="0"/>
              <a:t>University of Barisal</a:t>
            </a:r>
          </a:p>
        </p:txBody>
      </p:sp>
    </p:spTree>
    <p:extLst>
      <p:ext uri="{BB962C8B-B14F-4D97-AF65-F5344CB8AC3E}">
        <p14:creationId xmlns:p14="http://schemas.microsoft.com/office/powerpoint/2010/main" val="8124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982A9-778F-423F-DB3D-A85909F1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725E-97DB-CB81-E6AF-A6BECDDA8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140"/>
            <a:ext cx="12192000" cy="85890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      </a:t>
            </a:r>
            <a:r>
              <a:rPr lang="en-US" sz="4000" dirty="0"/>
              <a:t>Content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8C231-9FB5-A377-4C6A-5A984A2CA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1975105"/>
            <a:ext cx="11047476" cy="357530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94CF5-2348-AC9C-6C44-168610A86AAE}"/>
              </a:ext>
            </a:extLst>
          </p:cNvPr>
          <p:cNvSpPr/>
          <p:nvPr/>
        </p:nvSpPr>
        <p:spPr>
          <a:xfrm>
            <a:off x="0" y="6274054"/>
            <a:ext cx="12192000" cy="43891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DA7679A7-343A-6032-FCAC-83E01AC7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0A4C-BC26-4B44-A5EE-EBA0748E6E45}" type="datetime1">
              <a:rPr lang="en-US" smtClean="0"/>
              <a:t>11/26/2024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7AC1A25B-833F-2CF2-7F22-67BDCE23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B8E6215-A975-37DF-BF43-9579A055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2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19EE25-90E1-05C2-7D13-1D0C69998030}"/>
              </a:ext>
            </a:extLst>
          </p:cNvPr>
          <p:cNvSpPr/>
          <p:nvPr/>
        </p:nvSpPr>
        <p:spPr>
          <a:xfrm>
            <a:off x="0" y="419354"/>
            <a:ext cx="12192000" cy="82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21EE06-DC57-8B94-A5BF-4D24F9E1FCD6}"/>
              </a:ext>
            </a:extLst>
          </p:cNvPr>
          <p:cNvSpPr/>
          <p:nvPr/>
        </p:nvSpPr>
        <p:spPr>
          <a:xfrm>
            <a:off x="0" y="6274054"/>
            <a:ext cx="12192000" cy="82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07DB8-38C9-1C46-B1AD-1F07219BD09A}"/>
              </a:ext>
            </a:extLst>
          </p:cNvPr>
          <p:cNvCxnSpPr/>
          <p:nvPr/>
        </p:nvCxnSpPr>
        <p:spPr>
          <a:xfrm>
            <a:off x="774192" y="1618489"/>
            <a:ext cx="1758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EFA251-5B0C-9471-B695-F9510858A2DC}"/>
              </a:ext>
            </a:extLst>
          </p:cNvPr>
          <p:cNvSpPr txBox="1"/>
          <p:nvPr/>
        </p:nvSpPr>
        <p:spPr>
          <a:xfrm>
            <a:off x="599312" y="2243588"/>
            <a:ext cx="8197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Why Chemistry?</a:t>
            </a:r>
          </a:p>
          <a:p>
            <a:r>
              <a:rPr lang="en-US" sz="2800" dirty="0"/>
              <a:t>2. Faculty members of Chemistry, BU</a:t>
            </a:r>
          </a:p>
          <a:p>
            <a:r>
              <a:rPr lang="en-US" sz="2800" dirty="0"/>
              <a:t>3. Lab facilities</a:t>
            </a:r>
          </a:p>
          <a:p>
            <a:r>
              <a:rPr lang="en-US" sz="2800" dirty="0"/>
              <a:t>4. Career</a:t>
            </a:r>
          </a:p>
          <a:p>
            <a:r>
              <a:rPr lang="en-US" sz="2800" dirty="0"/>
              <a:t>5. Career</a:t>
            </a:r>
          </a:p>
          <a:p>
            <a:r>
              <a:rPr lang="en-US" sz="2800" dirty="0"/>
              <a:t>6. Conclusion</a:t>
            </a:r>
          </a:p>
          <a:p>
            <a:r>
              <a:rPr lang="en-US" sz="2800" dirty="0"/>
              <a:t>6. References</a:t>
            </a:r>
          </a:p>
        </p:txBody>
      </p:sp>
    </p:spTree>
    <p:extLst>
      <p:ext uri="{BB962C8B-B14F-4D97-AF65-F5344CB8AC3E}">
        <p14:creationId xmlns:p14="http://schemas.microsoft.com/office/powerpoint/2010/main" val="2149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17DB3-330E-14D8-96D5-F48E0652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B5BAADAD-EE54-0B12-96B4-91141B3D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9C18-AE2C-40E5-9E7F-221913FB88AB}" type="datetime1">
              <a:rPr lang="en-US" smtClean="0"/>
              <a:t>11/26/2024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0C85BF7-AB57-39DA-6B3F-C725E4EB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Chemistry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00415D5-F765-84BA-6E66-D91A342B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E81E-F1DD-4F66-8CFA-7F659BD7505D}" type="slidenum">
              <a:rPr lang="en-US" smtClean="0"/>
              <a:t>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38A643-B7CD-8135-53C0-E1007DB2A852}"/>
              </a:ext>
            </a:extLst>
          </p:cNvPr>
          <p:cNvSpPr/>
          <p:nvPr/>
        </p:nvSpPr>
        <p:spPr>
          <a:xfrm>
            <a:off x="0" y="6274054"/>
            <a:ext cx="12192000" cy="43891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FC7A8-2B37-AD95-56C1-BA9FFF9C12AD}"/>
              </a:ext>
            </a:extLst>
          </p:cNvPr>
          <p:cNvSpPr/>
          <p:nvPr/>
        </p:nvSpPr>
        <p:spPr>
          <a:xfrm>
            <a:off x="0" y="419354"/>
            <a:ext cx="12192000" cy="82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7569CD-2AF1-0C22-B694-24EA73F6A19F}"/>
              </a:ext>
            </a:extLst>
          </p:cNvPr>
          <p:cNvSpPr/>
          <p:nvPr/>
        </p:nvSpPr>
        <p:spPr>
          <a:xfrm>
            <a:off x="0" y="6274054"/>
            <a:ext cx="12192000" cy="82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38C60-5827-9060-474B-2D340C27937C}"/>
              </a:ext>
            </a:extLst>
          </p:cNvPr>
          <p:cNvSpPr txBox="1"/>
          <p:nvPr/>
        </p:nvSpPr>
        <p:spPr>
          <a:xfrm>
            <a:off x="320040" y="969264"/>
            <a:ext cx="63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Awarded Student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757551-8F85-3B8A-8ED5-4DBE5A3CA120}"/>
              </a:ext>
            </a:extLst>
          </p:cNvPr>
          <p:cNvCxnSpPr>
            <a:endCxn id="4" idx="2"/>
          </p:cNvCxnSpPr>
          <p:nvPr/>
        </p:nvCxnSpPr>
        <p:spPr>
          <a:xfrm>
            <a:off x="347472" y="1471743"/>
            <a:ext cx="3072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0A130F-1CA2-C4AE-513B-BECB2B619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74311"/>
              </p:ext>
            </p:extLst>
          </p:nvPr>
        </p:nvGraphicFramePr>
        <p:xfrm>
          <a:off x="347472" y="1737779"/>
          <a:ext cx="9812526" cy="21762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{073A0DAA-6AF3-43AB-8588-CEC1D06C72B9}</a:tableStyleId>
              </a:tblPr>
              <a:tblGrid>
                <a:gridCol w="3364992">
                  <a:extLst>
                    <a:ext uri="{9D8B030D-6E8A-4147-A177-3AD203B41FA5}">
                      <a16:colId xmlns:a16="http://schemas.microsoft.com/office/drawing/2014/main" val="3757864149"/>
                    </a:ext>
                  </a:extLst>
                </a:gridCol>
                <a:gridCol w="3176692">
                  <a:extLst>
                    <a:ext uri="{9D8B030D-6E8A-4147-A177-3AD203B41FA5}">
                      <a16:colId xmlns:a16="http://schemas.microsoft.com/office/drawing/2014/main" val="876291134"/>
                    </a:ext>
                  </a:extLst>
                </a:gridCol>
                <a:gridCol w="3270842">
                  <a:extLst>
                    <a:ext uri="{9D8B030D-6E8A-4147-A177-3AD203B41FA5}">
                      <a16:colId xmlns:a16="http://schemas.microsoft.com/office/drawing/2014/main" val="312623082"/>
                    </a:ext>
                  </a:extLst>
                </a:gridCol>
              </a:tblGrid>
              <a:tr h="53719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84577"/>
                  </a:ext>
                </a:extLst>
              </a:tr>
              <a:tr h="53719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13CHEM005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                  XYZ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2013-14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42980"/>
                  </a:ext>
                </a:extLst>
              </a:tr>
              <a:tr h="53719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14CHEM003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ABC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2014-15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85888"/>
                  </a:ext>
                </a:extLst>
              </a:tr>
              <a:tr h="564673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13CHEM001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PQR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2013-14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5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114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Welcome to the Department of Chemistry University of Barisal</vt:lpstr>
      <vt:lpstr>      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CSEian</dc:creator>
  <cp:lastModifiedBy>CSEian</cp:lastModifiedBy>
  <cp:revision>2</cp:revision>
  <dcterms:created xsi:type="dcterms:W3CDTF">2024-11-26T10:43:38Z</dcterms:created>
  <dcterms:modified xsi:type="dcterms:W3CDTF">2024-11-26T12:28:15Z</dcterms:modified>
</cp:coreProperties>
</file>