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svg" ContentType="image/svg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F2-4515-9991-7E3B470AAB9B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F2-4515-9991-7E3B470AAB9B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DF2-4515-9991-7E3B470AAB9B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DF2-4515-9991-7E3B470AAB9B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DF2-4515-9991-7E3B470AAB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Pizza </c:v>
                </c:pt>
                <c:pt idx="1">
                  <c:v>Pasta</c:v>
                </c:pt>
                <c:pt idx="2">
                  <c:v>Salad</c:v>
                </c:pt>
                <c:pt idx="3">
                  <c:v>appetizer</c:v>
                </c:pt>
                <c:pt idx="4">
                  <c:v>Desserts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0.35000000000000003</c:v>
                </c:pt>
                <c:pt idx="1">
                  <c:v>0.25</c:v>
                </c:pt>
                <c:pt idx="2">
                  <c:v>0.2</c:v>
                </c:pt>
                <c:pt idx="3">
                  <c:v>0.15000000000000002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DF2-4515-9991-7E3B470AAB9B}"/>
            </c:ext>
          </c:extLst>
        </c:ser>
        <c:dLbls/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22510-F4CA-4C2B-840C-36ED508D116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E8B61-88C7-4A7B-8DB8-73AAD0281DA2}">
      <dgm:prSet phldrT="[Text]"/>
      <dgm:spPr/>
      <dgm:t>
        <a:bodyPr/>
        <a:lstStyle/>
        <a:p>
          <a:r>
            <a:rPr lang="en-US" dirty="0"/>
            <a:t>Serve good food</a:t>
          </a:r>
        </a:p>
      </dgm:t>
    </dgm:pt>
    <dgm:pt modelId="{995479AD-357F-4334-B389-02FCA71F7EB7}" type="parTrans" cxnId="{0E45D7B9-8B61-4FA2-8E23-6ED7971FE2E1}">
      <dgm:prSet/>
      <dgm:spPr/>
      <dgm:t>
        <a:bodyPr/>
        <a:lstStyle/>
        <a:p>
          <a:endParaRPr lang="en-US"/>
        </a:p>
      </dgm:t>
    </dgm:pt>
    <dgm:pt modelId="{278E8E06-B3D5-4DDD-8C1A-A7A93A9219BD}" type="sibTrans" cxnId="{0E45D7B9-8B61-4FA2-8E23-6ED7971FE2E1}">
      <dgm:prSet/>
      <dgm:spPr/>
      <dgm:t>
        <a:bodyPr/>
        <a:lstStyle/>
        <a:p>
          <a:endParaRPr lang="en-US"/>
        </a:p>
      </dgm:t>
    </dgm:pt>
    <dgm:pt modelId="{2C32593E-D82C-42C7-9723-BC3130023F08}">
      <dgm:prSet phldrT="[Text]"/>
      <dgm:spPr/>
      <dgm:t>
        <a:bodyPr/>
        <a:lstStyle/>
        <a:p>
          <a:r>
            <a:rPr lang="en-US" dirty="0"/>
            <a:t>Maintain quality</a:t>
          </a:r>
        </a:p>
      </dgm:t>
    </dgm:pt>
    <dgm:pt modelId="{9F7D3349-D00C-4812-9794-05B185D98E32}" type="parTrans" cxnId="{88F46BB3-A3F6-4F05-B81B-3DDCC53698FE}">
      <dgm:prSet/>
      <dgm:spPr/>
      <dgm:t>
        <a:bodyPr/>
        <a:lstStyle/>
        <a:p>
          <a:endParaRPr lang="en-US"/>
        </a:p>
      </dgm:t>
    </dgm:pt>
    <dgm:pt modelId="{A9E0A9A4-904D-4CC5-8422-9C82465A081E}" type="sibTrans" cxnId="{88F46BB3-A3F6-4F05-B81B-3DDCC53698FE}">
      <dgm:prSet/>
      <dgm:spPr/>
      <dgm:t>
        <a:bodyPr/>
        <a:lstStyle/>
        <a:p>
          <a:endParaRPr lang="en-US"/>
        </a:p>
      </dgm:t>
    </dgm:pt>
    <dgm:pt modelId="{8344BF18-E43B-4BEC-9F10-E320580C2CF7}">
      <dgm:prSet phldrT="[Text]"/>
      <dgm:spPr/>
      <dgm:t>
        <a:bodyPr/>
        <a:lstStyle/>
        <a:p>
          <a:r>
            <a:rPr lang="en-US" dirty="0"/>
            <a:t>Client satisfaction</a:t>
          </a:r>
        </a:p>
      </dgm:t>
    </dgm:pt>
    <dgm:pt modelId="{E5D7797F-449F-4107-BC0F-515DE104B133}" type="parTrans" cxnId="{F29DD472-A19D-4124-A8D0-9ED4DCD1D492}">
      <dgm:prSet/>
      <dgm:spPr/>
      <dgm:t>
        <a:bodyPr/>
        <a:lstStyle/>
        <a:p>
          <a:endParaRPr lang="en-US"/>
        </a:p>
      </dgm:t>
    </dgm:pt>
    <dgm:pt modelId="{0AE077F8-A7EA-4AFD-A528-3C9E9293687C}" type="sibTrans" cxnId="{F29DD472-A19D-4124-A8D0-9ED4DCD1D492}">
      <dgm:prSet/>
      <dgm:spPr/>
      <dgm:t>
        <a:bodyPr/>
        <a:lstStyle/>
        <a:p>
          <a:endParaRPr lang="en-US"/>
        </a:p>
      </dgm:t>
    </dgm:pt>
    <dgm:pt modelId="{D403A2D8-B450-46E4-9234-6EB1A352C118}" type="pres">
      <dgm:prSet presAssocID="{5C822510-F4CA-4C2B-840C-36ED508D116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BA67C4-E8A3-4A40-BA49-C1047548F51C}" type="pres">
      <dgm:prSet presAssocID="{EB9E8B61-88C7-4A7B-8DB8-73AAD0281DA2}" presName="parentLin" presStyleCnt="0"/>
      <dgm:spPr/>
    </dgm:pt>
    <dgm:pt modelId="{C31F49B1-4503-463F-B79C-26920F36B85E}" type="pres">
      <dgm:prSet presAssocID="{EB9E8B61-88C7-4A7B-8DB8-73AAD0281DA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803EBE0-4CA0-4915-A214-9BE83FA65104}" type="pres">
      <dgm:prSet presAssocID="{EB9E8B61-88C7-4A7B-8DB8-73AAD0281DA2}" presName="parentText" presStyleLbl="node1" presStyleIdx="0" presStyleCnt="3" custLinFactNeighborX="10886" custLinFactNeighborY="-41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8F8AF-D4E8-466A-8F05-EB5FB681131D}" type="pres">
      <dgm:prSet presAssocID="{EB9E8B61-88C7-4A7B-8DB8-73AAD0281DA2}" presName="negativeSpace" presStyleCnt="0"/>
      <dgm:spPr/>
    </dgm:pt>
    <dgm:pt modelId="{CF7CB010-C49E-4754-A618-6080D4B21EDC}" type="pres">
      <dgm:prSet presAssocID="{EB9E8B61-88C7-4A7B-8DB8-73AAD0281DA2}" presName="childText" presStyleLbl="conFgAcc1" presStyleIdx="0" presStyleCnt="3">
        <dgm:presLayoutVars>
          <dgm:bulletEnabled val="1"/>
        </dgm:presLayoutVars>
      </dgm:prSet>
      <dgm:spPr/>
    </dgm:pt>
    <dgm:pt modelId="{01805ED3-1691-4FEF-B110-6289AD09DCA2}" type="pres">
      <dgm:prSet presAssocID="{278E8E06-B3D5-4DDD-8C1A-A7A93A9219BD}" presName="spaceBetweenRectangles" presStyleCnt="0"/>
      <dgm:spPr/>
    </dgm:pt>
    <dgm:pt modelId="{6B42ED00-32ED-496A-80CC-3923864627C3}" type="pres">
      <dgm:prSet presAssocID="{2C32593E-D82C-42C7-9723-BC3130023F08}" presName="parentLin" presStyleCnt="0"/>
      <dgm:spPr/>
    </dgm:pt>
    <dgm:pt modelId="{3A8AD10F-7637-41D5-83CB-72075A4BDE50}" type="pres">
      <dgm:prSet presAssocID="{2C32593E-D82C-42C7-9723-BC3130023F0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1C087EC-C37F-404F-93D5-966EAA709CF9}" type="pres">
      <dgm:prSet presAssocID="{2C32593E-D82C-42C7-9723-BC3130023F0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2DD57-EEA5-4716-8D89-7DB3E2916B07}" type="pres">
      <dgm:prSet presAssocID="{2C32593E-D82C-42C7-9723-BC3130023F08}" presName="negativeSpace" presStyleCnt="0"/>
      <dgm:spPr/>
    </dgm:pt>
    <dgm:pt modelId="{17717992-1443-4B38-B744-E5944DB878B9}" type="pres">
      <dgm:prSet presAssocID="{2C32593E-D82C-42C7-9723-BC3130023F08}" presName="childText" presStyleLbl="conFgAcc1" presStyleIdx="1" presStyleCnt="3">
        <dgm:presLayoutVars>
          <dgm:bulletEnabled val="1"/>
        </dgm:presLayoutVars>
      </dgm:prSet>
      <dgm:spPr/>
    </dgm:pt>
    <dgm:pt modelId="{2BD10314-449D-4FF7-A161-DBE78FE8B33D}" type="pres">
      <dgm:prSet presAssocID="{A9E0A9A4-904D-4CC5-8422-9C82465A081E}" presName="spaceBetweenRectangles" presStyleCnt="0"/>
      <dgm:spPr/>
    </dgm:pt>
    <dgm:pt modelId="{28FD83B9-D564-4E0A-BC5E-65480E21AA19}" type="pres">
      <dgm:prSet presAssocID="{8344BF18-E43B-4BEC-9F10-E320580C2CF7}" presName="parentLin" presStyleCnt="0"/>
      <dgm:spPr/>
    </dgm:pt>
    <dgm:pt modelId="{ACAC37CD-2CE0-4528-9A9F-F526E8993BE9}" type="pres">
      <dgm:prSet presAssocID="{8344BF18-E43B-4BEC-9F10-E320580C2CF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C6DFAD2-3782-4A80-BDDD-EE3B8D885987}" type="pres">
      <dgm:prSet presAssocID="{8344BF18-E43B-4BEC-9F10-E320580C2CF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E367D-F21F-48DA-AAEE-5F60AC301DDD}" type="pres">
      <dgm:prSet presAssocID="{8344BF18-E43B-4BEC-9F10-E320580C2CF7}" presName="negativeSpace" presStyleCnt="0"/>
      <dgm:spPr/>
    </dgm:pt>
    <dgm:pt modelId="{6772067B-876A-4737-B860-1BD591111676}" type="pres">
      <dgm:prSet presAssocID="{8344BF18-E43B-4BEC-9F10-E320580C2CF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38B0AA1-96D1-4F32-AD40-BCD929BC5A16}" type="presOf" srcId="{2C32593E-D82C-42C7-9723-BC3130023F08}" destId="{91C087EC-C37F-404F-93D5-966EAA709CF9}" srcOrd="1" destOrd="0" presId="urn:microsoft.com/office/officeart/2005/8/layout/list1"/>
    <dgm:cxn modelId="{249C608B-1AB4-46E0-8149-4AE69BE08C8B}" type="presOf" srcId="{EB9E8B61-88C7-4A7B-8DB8-73AAD0281DA2}" destId="{C31F49B1-4503-463F-B79C-26920F36B85E}" srcOrd="0" destOrd="0" presId="urn:microsoft.com/office/officeart/2005/8/layout/list1"/>
    <dgm:cxn modelId="{CEEC2843-822C-484A-AE8D-9EF6206B722C}" type="presOf" srcId="{2C32593E-D82C-42C7-9723-BC3130023F08}" destId="{3A8AD10F-7637-41D5-83CB-72075A4BDE50}" srcOrd="0" destOrd="0" presId="urn:microsoft.com/office/officeart/2005/8/layout/list1"/>
    <dgm:cxn modelId="{72C1BB40-D6E8-4F0D-8A8C-6B892A0FF81E}" type="presOf" srcId="{8344BF18-E43B-4BEC-9F10-E320580C2CF7}" destId="{ACAC37CD-2CE0-4528-9A9F-F526E8993BE9}" srcOrd="0" destOrd="0" presId="urn:microsoft.com/office/officeart/2005/8/layout/list1"/>
    <dgm:cxn modelId="{28016EBA-EC91-4774-8EB3-C96498FB064C}" type="presOf" srcId="{8344BF18-E43B-4BEC-9F10-E320580C2CF7}" destId="{CC6DFAD2-3782-4A80-BDDD-EE3B8D885987}" srcOrd="1" destOrd="0" presId="urn:microsoft.com/office/officeart/2005/8/layout/list1"/>
    <dgm:cxn modelId="{041C4F3F-D411-4521-8580-D4EDB0AC383A}" type="presOf" srcId="{EB9E8B61-88C7-4A7B-8DB8-73AAD0281DA2}" destId="{6803EBE0-4CA0-4915-A214-9BE83FA65104}" srcOrd="1" destOrd="0" presId="urn:microsoft.com/office/officeart/2005/8/layout/list1"/>
    <dgm:cxn modelId="{88F46BB3-A3F6-4F05-B81B-3DDCC53698FE}" srcId="{5C822510-F4CA-4C2B-840C-36ED508D1169}" destId="{2C32593E-D82C-42C7-9723-BC3130023F08}" srcOrd="1" destOrd="0" parTransId="{9F7D3349-D00C-4812-9794-05B185D98E32}" sibTransId="{A9E0A9A4-904D-4CC5-8422-9C82465A081E}"/>
    <dgm:cxn modelId="{0E45D7B9-8B61-4FA2-8E23-6ED7971FE2E1}" srcId="{5C822510-F4CA-4C2B-840C-36ED508D1169}" destId="{EB9E8B61-88C7-4A7B-8DB8-73AAD0281DA2}" srcOrd="0" destOrd="0" parTransId="{995479AD-357F-4334-B389-02FCA71F7EB7}" sibTransId="{278E8E06-B3D5-4DDD-8C1A-A7A93A9219BD}"/>
    <dgm:cxn modelId="{7E215C96-7E9E-49A3-B356-BE40CBFB5A99}" type="presOf" srcId="{5C822510-F4CA-4C2B-840C-36ED508D1169}" destId="{D403A2D8-B450-46E4-9234-6EB1A352C118}" srcOrd="0" destOrd="0" presId="urn:microsoft.com/office/officeart/2005/8/layout/list1"/>
    <dgm:cxn modelId="{F29DD472-A19D-4124-A8D0-9ED4DCD1D492}" srcId="{5C822510-F4CA-4C2B-840C-36ED508D1169}" destId="{8344BF18-E43B-4BEC-9F10-E320580C2CF7}" srcOrd="2" destOrd="0" parTransId="{E5D7797F-449F-4107-BC0F-515DE104B133}" sibTransId="{0AE077F8-A7EA-4AFD-A528-3C9E9293687C}"/>
    <dgm:cxn modelId="{CBBAAC0B-544B-4EFF-A17F-819205134329}" type="presParOf" srcId="{D403A2D8-B450-46E4-9234-6EB1A352C118}" destId="{82BA67C4-E8A3-4A40-BA49-C1047548F51C}" srcOrd="0" destOrd="0" presId="urn:microsoft.com/office/officeart/2005/8/layout/list1"/>
    <dgm:cxn modelId="{1B1F0C0F-4016-4ED9-BF05-600EDD6E7422}" type="presParOf" srcId="{82BA67C4-E8A3-4A40-BA49-C1047548F51C}" destId="{C31F49B1-4503-463F-B79C-26920F36B85E}" srcOrd="0" destOrd="0" presId="urn:microsoft.com/office/officeart/2005/8/layout/list1"/>
    <dgm:cxn modelId="{65B793C9-80ED-429E-960A-40BE0308DC1A}" type="presParOf" srcId="{82BA67C4-E8A3-4A40-BA49-C1047548F51C}" destId="{6803EBE0-4CA0-4915-A214-9BE83FA65104}" srcOrd="1" destOrd="0" presId="urn:microsoft.com/office/officeart/2005/8/layout/list1"/>
    <dgm:cxn modelId="{1B88DE1B-ED22-4102-9C85-3EA5B2EA9C5C}" type="presParOf" srcId="{D403A2D8-B450-46E4-9234-6EB1A352C118}" destId="{81F8F8AF-D4E8-466A-8F05-EB5FB681131D}" srcOrd="1" destOrd="0" presId="urn:microsoft.com/office/officeart/2005/8/layout/list1"/>
    <dgm:cxn modelId="{47100AAB-B674-4CE1-A908-4CB327D6C85B}" type="presParOf" srcId="{D403A2D8-B450-46E4-9234-6EB1A352C118}" destId="{CF7CB010-C49E-4754-A618-6080D4B21EDC}" srcOrd="2" destOrd="0" presId="urn:microsoft.com/office/officeart/2005/8/layout/list1"/>
    <dgm:cxn modelId="{F29E29EA-F4DA-46A7-A7B1-31B7216367DF}" type="presParOf" srcId="{D403A2D8-B450-46E4-9234-6EB1A352C118}" destId="{01805ED3-1691-4FEF-B110-6289AD09DCA2}" srcOrd="3" destOrd="0" presId="urn:microsoft.com/office/officeart/2005/8/layout/list1"/>
    <dgm:cxn modelId="{9B7A02DD-DED4-47B6-A463-76EFCD8AE365}" type="presParOf" srcId="{D403A2D8-B450-46E4-9234-6EB1A352C118}" destId="{6B42ED00-32ED-496A-80CC-3923864627C3}" srcOrd="4" destOrd="0" presId="urn:microsoft.com/office/officeart/2005/8/layout/list1"/>
    <dgm:cxn modelId="{BFE25433-3F67-4F9F-A0FE-26669E03F5BE}" type="presParOf" srcId="{6B42ED00-32ED-496A-80CC-3923864627C3}" destId="{3A8AD10F-7637-41D5-83CB-72075A4BDE50}" srcOrd="0" destOrd="0" presId="urn:microsoft.com/office/officeart/2005/8/layout/list1"/>
    <dgm:cxn modelId="{B0F17452-C8BF-4DBD-8586-C8DC2708B032}" type="presParOf" srcId="{6B42ED00-32ED-496A-80CC-3923864627C3}" destId="{91C087EC-C37F-404F-93D5-966EAA709CF9}" srcOrd="1" destOrd="0" presId="urn:microsoft.com/office/officeart/2005/8/layout/list1"/>
    <dgm:cxn modelId="{2D2D239C-6BE1-4707-868A-EFC7E529FC72}" type="presParOf" srcId="{D403A2D8-B450-46E4-9234-6EB1A352C118}" destId="{1BE2DD57-EEA5-4716-8D89-7DB3E2916B07}" srcOrd="5" destOrd="0" presId="urn:microsoft.com/office/officeart/2005/8/layout/list1"/>
    <dgm:cxn modelId="{DBD7D05E-4D60-429D-BBAA-0061F7A7930B}" type="presParOf" srcId="{D403A2D8-B450-46E4-9234-6EB1A352C118}" destId="{17717992-1443-4B38-B744-E5944DB878B9}" srcOrd="6" destOrd="0" presId="urn:microsoft.com/office/officeart/2005/8/layout/list1"/>
    <dgm:cxn modelId="{7581C4D3-974A-452C-8B34-A6007C949DC1}" type="presParOf" srcId="{D403A2D8-B450-46E4-9234-6EB1A352C118}" destId="{2BD10314-449D-4FF7-A161-DBE78FE8B33D}" srcOrd="7" destOrd="0" presId="urn:microsoft.com/office/officeart/2005/8/layout/list1"/>
    <dgm:cxn modelId="{38EBE8DE-291F-42F8-A0BC-64C0526EA5D1}" type="presParOf" srcId="{D403A2D8-B450-46E4-9234-6EB1A352C118}" destId="{28FD83B9-D564-4E0A-BC5E-65480E21AA19}" srcOrd="8" destOrd="0" presId="urn:microsoft.com/office/officeart/2005/8/layout/list1"/>
    <dgm:cxn modelId="{DA20D3BC-E94D-47D7-951F-B3FDA44EF5CB}" type="presParOf" srcId="{28FD83B9-D564-4E0A-BC5E-65480E21AA19}" destId="{ACAC37CD-2CE0-4528-9A9F-F526E8993BE9}" srcOrd="0" destOrd="0" presId="urn:microsoft.com/office/officeart/2005/8/layout/list1"/>
    <dgm:cxn modelId="{782699CC-9F62-4C35-BCD6-4075FEBB5BB2}" type="presParOf" srcId="{28FD83B9-D564-4E0A-BC5E-65480E21AA19}" destId="{CC6DFAD2-3782-4A80-BDDD-EE3B8D885987}" srcOrd="1" destOrd="0" presId="urn:microsoft.com/office/officeart/2005/8/layout/list1"/>
    <dgm:cxn modelId="{03281245-A416-4909-9F79-233843D05DDE}" type="presParOf" srcId="{D403A2D8-B450-46E4-9234-6EB1A352C118}" destId="{784E367D-F21F-48DA-AAEE-5F60AC301DDD}" srcOrd="9" destOrd="0" presId="urn:microsoft.com/office/officeart/2005/8/layout/list1"/>
    <dgm:cxn modelId="{3A6376FB-1066-4403-8225-D494A58FC55F}" type="presParOf" srcId="{D403A2D8-B450-46E4-9234-6EB1A352C118}" destId="{6772067B-876A-4737-B860-1BD59111167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CB010-C49E-4754-A618-6080D4B21EDC}">
      <dsp:nvSpPr>
        <dsp:cNvPr id="0" name=""/>
        <dsp:cNvSpPr/>
      </dsp:nvSpPr>
      <dsp:spPr>
        <a:xfrm>
          <a:off x="0" y="282249"/>
          <a:ext cx="588955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3EBE0-4CA0-4915-A214-9BE83FA65104}">
      <dsp:nvSpPr>
        <dsp:cNvPr id="0" name=""/>
        <dsp:cNvSpPr/>
      </dsp:nvSpPr>
      <dsp:spPr>
        <a:xfrm>
          <a:off x="326534" y="42309"/>
          <a:ext cx="412268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28" tIns="0" rIns="15582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Serve good food</a:t>
          </a:r>
        </a:p>
      </dsp:txBody>
      <dsp:txXfrm>
        <a:off x="348150" y="63925"/>
        <a:ext cx="4079457" cy="399568"/>
      </dsp:txXfrm>
    </dsp:sp>
    <dsp:sp modelId="{17717992-1443-4B38-B744-E5944DB878B9}">
      <dsp:nvSpPr>
        <dsp:cNvPr id="0" name=""/>
        <dsp:cNvSpPr/>
      </dsp:nvSpPr>
      <dsp:spPr>
        <a:xfrm>
          <a:off x="0" y="962649"/>
          <a:ext cx="588955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087EC-C37F-404F-93D5-966EAA709CF9}">
      <dsp:nvSpPr>
        <dsp:cNvPr id="0" name=""/>
        <dsp:cNvSpPr/>
      </dsp:nvSpPr>
      <dsp:spPr>
        <a:xfrm>
          <a:off x="294477" y="741249"/>
          <a:ext cx="412268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28" tIns="0" rIns="15582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Maintain quality</a:t>
          </a:r>
        </a:p>
      </dsp:txBody>
      <dsp:txXfrm>
        <a:off x="316093" y="762865"/>
        <a:ext cx="4079457" cy="399568"/>
      </dsp:txXfrm>
    </dsp:sp>
    <dsp:sp modelId="{6772067B-876A-4737-B860-1BD591111676}">
      <dsp:nvSpPr>
        <dsp:cNvPr id="0" name=""/>
        <dsp:cNvSpPr/>
      </dsp:nvSpPr>
      <dsp:spPr>
        <a:xfrm>
          <a:off x="0" y="1643049"/>
          <a:ext cx="588955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DFAD2-3782-4A80-BDDD-EE3B8D885987}">
      <dsp:nvSpPr>
        <dsp:cNvPr id="0" name=""/>
        <dsp:cNvSpPr/>
      </dsp:nvSpPr>
      <dsp:spPr>
        <a:xfrm>
          <a:off x="294477" y="1421649"/>
          <a:ext cx="412268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28" tIns="0" rIns="15582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Client satisfaction</a:t>
          </a:r>
        </a:p>
      </dsp:txBody>
      <dsp:txXfrm>
        <a:off x="316093" y="1443265"/>
        <a:ext cx="4079457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97639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8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764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112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444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61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3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68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81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313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411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49778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C84039B-8CF9-47CD-8F02-B1DBD5E756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C2534C08-F6A3-B63F-4F77-F1F94BC5E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5730"/>
          <a:stretch/>
        </p:blipFill>
        <p:spPr>
          <a:xfrm>
            <a:off x="350763" y="-81709"/>
            <a:ext cx="12191977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8D8C7A8-9E05-4465-8B1B-577C9F1DB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E8E84-DEE5-F355-C555-57C10B46E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1" y="1104077"/>
            <a:ext cx="10802472" cy="2605061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bg1"/>
                </a:solidFill>
              </a:rPr>
              <a:t>Appetizer  Restaurant  &amp; Cafe 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170276B-16AA-07C9-E755-0A1F2F242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64777" y="3709138"/>
            <a:ext cx="9144000" cy="1527048"/>
          </a:xfrm>
        </p:spPr>
        <p:txBody>
          <a:bodyPr/>
          <a:lstStyle/>
          <a:p>
            <a:r>
              <a:rPr lang="en-GB" sz="3200" b="1" dirty="0">
                <a:solidFill>
                  <a:srgbClr val="FFFF00"/>
                </a:solidFill>
              </a:rPr>
              <a:t>A taste you‘ll remember.</a:t>
            </a:r>
            <a:r>
              <a:rPr lang="en-GB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647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58922-5F76-3E2A-D734-9B70D7B65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601" y="209872"/>
            <a:ext cx="9144000" cy="2798064"/>
          </a:xfrm>
        </p:spPr>
        <p:txBody>
          <a:bodyPr/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3AD116-4899-6257-58A2-7583D2808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601" y="4315968"/>
            <a:ext cx="9144000" cy="152704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Appetizer  restaurant  and cafe </a:t>
            </a:r>
            <a:endParaRPr lang="en-US" dirty="0"/>
          </a:p>
          <a:p>
            <a:r>
              <a:rPr lang="en-GB" dirty="0"/>
              <a:t>Anika </a:t>
            </a:r>
            <a:r>
              <a:rPr lang="en-GB" dirty="0" err="1"/>
              <a:t>Tahseen</a:t>
            </a:r>
            <a:r>
              <a:rPr lang="en-GB" dirty="0"/>
              <a:t> </a:t>
            </a:r>
            <a:r>
              <a:rPr lang="en-GB" dirty="0" err="1"/>
              <a:t>Maliha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Batch </a:t>
            </a:r>
            <a:r>
              <a:rPr lang="en-GB" dirty="0"/>
              <a:t>54</a:t>
            </a:r>
            <a:endParaRPr lang="en-US" dirty="0"/>
          </a:p>
          <a:p>
            <a:r>
              <a:rPr lang="en-US" dirty="0"/>
              <a:t>Department of </a:t>
            </a:r>
            <a:r>
              <a:rPr lang="en-GB" dirty="0"/>
              <a:t>law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phic 4" descr="Pasta with solid fill">
            <a:extLst>
              <a:ext uri="{FF2B5EF4-FFF2-40B4-BE49-F238E27FC236}">
                <a16:creationId xmlns:a16="http://schemas.microsoft.com/office/drawing/2014/main" xmlns="" id="{7765F707-911B-0649-978F-241EBC10C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8830" y="2678212"/>
            <a:ext cx="1771542" cy="17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24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EF4572-7658-6E68-A884-F94D38A5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90044"/>
            <a:ext cx="9144000" cy="1344168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EA99E60-7A69-C43B-3280-9A370601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762128"/>
            <a:ext cx="5981903" cy="3727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Welcome to A</a:t>
            </a:r>
            <a:r>
              <a:rPr lang="en-GB" dirty="0" err="1"/>
              <a:t>ppetizer</a:t>
            </a:r>
            <a:r>
              <a:rPr lang="en-GB" dirty="0"/>
              <a:t> </a:t>
            </a:r>
            <a:r>
              <a:rPr lang="en-US" dirty="0"/>
              <a:t>Restaurant</a:t>
            </a:r>
            <a:r>
              <a:rPr lang="en-GB" dirty="0"/>
              <a:t> &amp; cafe </a:t>
            </a:r>
            <a:r>
              <a:rPr lang="en-US" dirty="0"/>
              <a:t>, where culinary excellence meets a warm and inviting atmosphere. Established in </a:t>
            </a:r>
            <a:r>
              <a:rPr lang="en-GB" dirty="0"/>
              <a:t>2020 </a:t>
            </a:r>
            <a:r>
              <a:rPr lang="en-US" dirty="0"/>
              <a:t>in</a:t>
            </a:r>
            <a:r>
              <a:rPr lang="en-GB" dirty="0"/>
              <a:t> </a:t>
            </a:r>
            <a:r>
              <a:rPr lang="en-GB" dirty="0" err="1"/>
              <a:t>Dumki</a:t>
            </a:r>
            <a:r>
              <a:rPr lang="en-GB" dirty="0"/>
              <a:t>, </a:t>
            </a:r>
            <a:r>
              <a:rPr lang="en-GB" dirty="0" err="1"/>
              <a:t>Patuakhali</a:t>
            </a:r>
            <a:r>
              <a:rPr lang="en-GB" dirty="0"/>
              <a:t> .O</a:t>
            </a:r>
            <a:r>
              <a:rPr lang="en-US" dirty="0"/>
              <a:t>ur restaurant is dedicated to providing an </a:t>
            </a:r>
            <a:r>
              <a:rPr lang="en-US" dirty="0" err="1"/>
              <a:t>unfor</a:t>
            </a:r>
            <a:r>
              <a:rPr lang="en-GB" dirty="0"/>
              <a:t> -</a:t>
            </a:r>
            <a:r>
              <a:rPr lang="en-US" dirty="0"/>
              <a:t>gettable dining experience for all our guests. Whether you’re here for a casual meal with friends, a romantic dinner, or a special celebration, </a:t>
            </a:r>
            <a:r>
              <a:rPr lang="en-GB" dirty="0"/>
              <a:t>Appetizer </a:t>
            </a:r>
            <a:r>
              <a:rPr lang="en-US" dirty="0"/>
              <a:t> Restaurant offers the perfect setting.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F1077C-0A31-471B-5A01-F5386B4A1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5904" y="764518"/>
            <a:ext cx="3984505" cy="552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55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289654C-0E3E-04E2-C17D-82CCDCA7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348" y="1328715"/>
            <a:ext cx="9143999" cy="2279724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E50E47A0-C7B5-5DD6-DB2E-2C6D902A0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46842391"/>
              </p:ext>
            </p:extLst>
          </p:nvPr>
        </p:nvGraphicFramePr>
        <p:xfrm>
          <a:off x="4270444" y="4056433"/>
          <a:ext cx="5889556" cy="208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4B07C1DE-2BB2-1CE0-4524-C13CDB54E1B9}"/>
              </a:ext>
            </a:extLst>
          </p:cNvPr>
          <p:cNvSpPr/>
          <p:nvPr/>
        </p:nvSpPr>
        <p:spPr>
          <a:xfrm>
            <a:off x="1527243" y="4173166"/>
            <a:ext cx="1974714" cy="924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</p:spTree>
    <p:extLst>
      <p:ext uri="{BB962C8B-B14F-4D97-AF65-F5344CB8AC3E}">
        <p14:creationId xmlns:p14="http://schemas.microsoft.com/office/powerpoint/2010/main" xmlns="" val="42440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D9612F5B-A9AC-5D98-00A0-D0841172D78B}"/>
              </a:ext>
            </a:extLst>
          </p:cNvPr>
          <p:cNvSpPr/>
          <p:nvPr/>
        </p:nvSpPr>
        <p:spPr>
          <a:xfrm>
            <a:off x="1686114" y="1674500"/>
            <a:ext cx="1956816" cy="969264"/>
          </a:xfrm>
          <a:prstGeom prst="rightArrow">
            <a:avLst>
              <a:gd name="adj1" fmla="val 50000"/>
              <a:gd name="adj2" fmla="val 764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Menu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71BA647-CB68-17CB-D751-DBE3E2BD5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6427" y="1761565"/>
            <a:ext cx="7069017" cy="47464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5F87EF-5BC8-4678-0BD1-69A9DB6DC1DE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0AE6D8-D9A6-65CB-F2BB-9ADE4446154E}"/>
              </a:ext>
            </a:extLst>
          </p:cNvPr>
          <p:cNvSpPr txBox="1"/>
          <p:nvPr/>
        </p:nvSpPr>
        <p:spPr>
          <a:xfrm>
            <a:off x="5918538" y="1997435"/>
            <a:ext cx="294429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3600" b="1" i="1" dirty="0">
                <a:solidFill>
                  <a:schemeClr val="bg1"/>
                </a:solidFill>
                <a:latin typeface="Algerian" pitchFamily="82" charset="0"/>
                <a:ea typeface="Alasassy Caps" panose="02000000000000000000" pitchFamily="2" charset="0"/>
              </a:rPr>
              <a:t>Appetizer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FD728A-EE85-1B5B-076C-FC87048DC41B}"/>
              </a:ext>
            </a:extLst>
          </p:cNvPr>
          <p:cNvSpPr txBox="1"/>
          <p:nvPr/>
        </p:nvSpPr>
        <p:spPr>
          <a:xfrm>
            <a:off x="5714316" y="2679581"/>
            <a:ext cx="32132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>
                <a:solidFill>
                  <a:schemeClr val="bg1"/>
                </a:solidFill>
                <a:latin typeface="Algerian" pitchFamily="82" charset="0"/>
              </a:rPr>
              <a:t>Restaurant &amp;cafe</a:t>
            </a:r>
            <a:endParaRPr lang="en-US" sz="2000" b="1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3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C1B260-587E-42DA-8E8F-A4486339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091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Most Popular Menu Categories at AB Restaurant 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0D1430E5-E9E5-4441-9E7D-812AB8CFE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563445307"/>
              </p:ext>
            </p:extLst>
          </p:nvPr>
        </p:nvGraphicFramePr>
        <p:xfrm>
          <a:off x="3075964" y="2768367"/>
          <a:ext cx="5486400" cy="3099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941589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06920EE-9138-C002-08A9-3F585BF7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514168"/>
            <a:ext cx="9144000" cy="4584880"/>
          </a:xfrm>
        </p:spPr>
        <p:txBody>
          <a:bodyPr/>
          <a:lstStyle/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6000" b="1" i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613272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117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PrismaticVTI</vt:lpstr>
      <vt:lpstr>Appetizer  Restaurant  &amp; Cafe </vt:lpstr>
      <vt:lpstr>WELCOME TO MY PRESENTATION</vt:lpstr>
      <vt:lpstr>Introduction</vt:lpstr>
      <vt:lpstr>Slide 4</vt:lpstr>
      <vt:lpstr>Slide 5</vt:lpstr>
      <vt:lpstr>Most Popular Menu Categories at AB Restaurant 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fashion ltd.</dc:title>
  <dc:creator>Fatama Tuz</dc:creator>
  <cp:lastModifiedBy>HP</cp:lastModifiedBy>
  <cp:revision>12</cp:revision>
  <dcterms:created xsi:type="dcterms:W3CDTF">2024-10-05T14:25:13Z</dcterms:created>
  <dcterms:modified xsi:type="dcterms:W3CDTF">2024-12-07T16:39:58Z</dcterms:modified>
</cp:coreProperties>
</file>