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2" r:id="rId7"/>
    <p:sldMasterId id="2147483664" r:id="rId8"/>
    <p:sldMasterId id="2147483676" r:id="rId9"/>
    <p:sldMasterId id="2147483688" r:id="rId10"/>
    <p:sldMasterId id="2147483689" r:id="rId11"/>
    <p:sldMasterId id="2147483691" r:id="rId12"/>
    <p:sldMasterId id="2147483693" r:id="rId13"/>
    <p:sldMasterId id="2147483695" r:id="rId14"/>
    <p:sldMasterId id="2147483697" r:id="rId15"/>
    <p:sldMasterId id="2147483699" r:id="rId16"/>
    <p:sldMasterId id="2147483701" r:id="rId17"/>
    <p:sldMasterId id="2147483703" r:id="rId18"/>
    <p:sldMasterId id="2147483705" r:id="rId19"/>
    <p:sldMasterId id="2147483707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</p:sldIdLst>
  <p:sldSz cy="6858000" cx="9144000"/>
  <p:notesSz cx="6997700" cy="9283700"/>
  <p:embeddedFontLst>
    <p:embeddedFont>
      <p:font typeface="Noto Sans Symbol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4">
          <p15:clr>
            <a:srgbClr val="000000"/>
          </p15:clr>
        </p15:guide>
        <p15:guide id="2" pos="2204">
          <p15:clr>
            <a:srgbClr val="000000"/>
          </p15:clr>
        </p15:guide>
      </p15:notesGuideLst>
    </p:ext>
    <p:ext uri="GoogleSlidesCustomDataVersion2">
      <go:slidesCustomData xmlns:go="http://customooxmlschemas.google.com/" r:id="rId49" roundtripDataSignature="AMtx7mjhlyPAHLUQc0k/qAdTjuhXHav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6854DC-4056-4729-A4D7-6F7DC4DB23FE}">
  <a:tblStyle styleId="{606854DC-4056-4729-A4D7-6F7DC4DB23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4" orient="horz"/>
        <p:guide pos="22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9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6" Type="http://schemas.openxmlformats.org/officeDocument/2006/relationships/slide" Target="slides/slide25.xml"/><Relationship Id="rId45" Type="http://schemas.openxmlformats.org/officeDocument/2006/relationships/slide" Target="slides/slide2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NotoSansSymbols-bold.fntdata"/><Relationship Id="rId47" Type="http://schemas.openxmlformats.org/officeDocument/2006/relationships/font" Target="fonts/NotoSansSymbol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20" Type="http://schemas.openxmlformats.org/officeDocument/2006/relationships/slideMaster" Target="slideMasters/slideMaster16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-1587"/>
            <a:ext cx="30337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-1587"/>
            <a:ext cx="30337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37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3500" spcFirstLastPara="1" rIns="93500" wrap="square" tIns="47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37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3500" spcFirstLastPara="1" rIns="93500" wrap="square" tIns="47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 txBox="1"/>
          <p:nvPr/>
        </p:nvSpPr>
        <p:spPr>
          <a:xfrm>
            <a:off x="3963987" y="8818562"/>
            <a:ext cx="30337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3500" spcFirstLastPara="1" rIns="93500" wrap="square" tIns="47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1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1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1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1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14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14:notes"/>
          <p:cNvSpPr txBox="1"/>
          <p:nvPr/>
        </p:nvSpPr>
        <p:spPr>
          <a:xfrm>
            <a:off x="3963987" y="8818562"/>
            <a:ext cx="30337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3500" spcFirstLastPara="1" rIns="93500" wrap="square" tIns="47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1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6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1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7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p1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8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1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9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p1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p2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1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7" name="Google Shape;937;p2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8" name="Google Shape;1018;p2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3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9" name="Google Shape;1099;p2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4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7" name="Google Shape;1147;p2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5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7" name="Google Shape;1157;p2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 txBox="1"/>
          <p:nvPr>
            <p:ph idx="1" type="body"/>
          </p:nvPr>
        </p:nvSpPr>
        <p:spPr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3500" spcFirstLastPara="1" rIns="9350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32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304800" y="228600"/>
            <a:ext cx="8594725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2" type="body"/>
          </p:nvPr>
        </p:nvSpPr>
        <p:spPr>
          <a:xfrm>
            <a:off x="4838700" y="1066800"/>
            <a:ext cx="4152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3" type="body"/>
          </p:nvPr>
        </p:nvSpPr>
        <p:spPr>
          <a:xfrm>
            <a:off x="4838700" y="3962400"/>
            <a:ext cx="4152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 rot="5400000">
            <a:off x="4667250" y="2381250"/>
            <a:ext cx="64770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 rot="5400000">
            <a:off x="247650" y="285750"/>
            <a:ext cx="6477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1" type="body"/>
          </p:nvPr>
        </p:nvSpPr>
        <p:spPr>
          <a:xfrm rot="5400000">
            <a:off x="1943100" y="-342900"/>
            <a:ext cx="5638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1066800" y="1143000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89000"/>
              </a:lnSpc>
              <a:spcBef>
                <a:spcPts val="180"/>
              </a:spcBef>
              <a:spcAft>
                <a:spcPts val="0"/>
              </a:spcAft>
              <a:buSzPts val="1350"/>
              <a:buChar char="?"/>
              <a:defRPr/>
            </a:lvl1pPr>
            <a:lvl2pPr indent="-307467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Char char="❑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99" name="Google Shape;99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5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5" name="Google Shape;105;p5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5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4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4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10" name="Google Shape;110;p54"/>
          <p:cNvSpPr txBox="1"/>
          <p:nvPr>
            <p:ph idx="2" type="body"/>
          </p:nvPr>
        </p:nvSpPr>
        <p:spPr>
          <a:xfrm>
            <a:off x="48387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6"/>
          <p:cNvSpPr txBox="1"/>
          <p:nvPr>
            <p:ph type="title"/>
          </p:nvPr>
        </p:nvSpPr>
        <p:spPr>
          <a:xfrm rot="5400000">
            <a:off x="4900613" y="2224087"/>
            <a:ext cx="6467475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6"/>
          <p:cNvSpPr txBox="1"/>
          <p:nvPr>
            <p:ph idx="1" type="body"/>
          </p:nvPr>
        </p:nvSpPr>
        <p:spPr>
          <a:xfrm rot="5400000">
            <a:off x="785813" y="280987"/>
            <a:ext cx="646747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89000"/>
              </a:lnSpc>
              <a:spcBef>
                <a:spcPts val="180"/>
              </a:spcBef>
              <a:spcAft>
                <a:spcPts val="0"/>
              </a:spcAft>
              <a:buSzPts val="1350"/>
              <a:buChar char="?"/>
              <a:defRPr/>
            </a:lvl1pPr>
            <a:lvl2pPr indent="-307467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Char char="❑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7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" type="body"/>
          </p:nvPr>
        </p:nvSpPr>
        <p:spPr>
          <a:xfrm rot="5400000">
            <a:off x="2443163" y="-233363"/>
            <a:ext cx="532447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89000"/>
              </a:lnSpc>
              <a:spcBef>
                <a:spcPts val="180"/>
              </a:spcBef>
              <a:spcAft>
                <a:spcPts val="0"/>
              </a:spcAft>
              <a:buSzPts val="1350"/>
              <a:buChar char="?"/>
              <a:defRPr/>
            </a:lvl1pPr>
            <a:lvl2pPr indent="-307467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Char char="❑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28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330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89000"/>
              </a:lnSpc>
              <a:spcBef>
                <a:spcPts val="320"/>
              </a:spcBef>
              <a:spcAft>
                <a:spcPts val="0"/>
              </a:spcAft>
              <a:buSzPts val="2400"/>
              <a:buChar char="?"/>
              <a:defRPr sz="3200"/>
            </a:lvl1pPr>
            <a:lvl2pPr indent="-351282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32"/>
              <a:buChar char="❑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34" name="Google Shape;134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28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330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title"/>
          </p:nvPr>
        </p:nvSpPr>
        <p:spPr>
          <a:xfrm rot="5400000">
            <a:off x="4900613" y="2224087"/>
            <a:ext cx="6467475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body"/>
          </p:nvPr>
        </p:nvSpPr>
        <p:spPr>
          <a:xfrm rot="5400000">
            <a:off x="785813" y="280987"/>
            <a:ext cx="646747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89000"/>
              </a:lnSpc>
              <a:spcBef>
                <a:spcPts val="180"/>
              </a:spcBef>
              <a:spcAft>
                <a:spcPts val="0"/>
              </a:spcAft>
              <a:buSzPts val="1350"/>
              <a:buChar char="?"/>
              <a:defRPr/>
            </a:lvl1pPr>
            <a:lvl2pPr indent="-307467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Char char="❑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9" name="Google Shape;139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Char char="?"/>
              <a:defRPr sz="2400"/>
            </a:lvl1pPr>
            <a:lvl2pPr indent="-31623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40" name="Google Shape;140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41" name="Google Shape;141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Char char="?"/>
              <a:defRPr sz="2400"/>
            </a:lvl1pPr>
            <a:lvl2pPr indent="-31623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2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2"/>
          <p:cNvSpPr txBox="1"/>
          <p:nvPr>
            <p:ph idx="1" type="body"/>
          </p:nvPr>
        </p:nvSpPr>
        <p:spPr>
          <a:xfrm>
            <a:off x="1066800" y="1143000"/>
            <a:ext cx="39624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Char char="?"/>
              <a:defRPr sz="2800"/>
            </a:lvl1pPr>
            <a:lvl2pPr indent="-333756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56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Char char="⮚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45" name="Google Shape;145;p62"/>
          <p:cNvSpPr txBox="1"/>
          <p:nvPr>
            <p:ph idx="2" type="body"/>
          </p:nvPr>
        </p:nvSpPr>
        <p:spPr>
          <a:xfrm>
            <a:off x="5181600" y="1143000"/>
            <a:ext cx="39624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Char char="?"/>
              <a:defRPr sz="2800"/>
            </a:lvl1pPr>
            <a:lvl2pPr indent="-333756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56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Char char="⮚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4"/>
          <p:cNvSpPr txBox="1"/>
          <p:nvPr>
            <p:ph idx="1" type="body"/>
          </p:nvPr>
        </p:nvSpPr>
        <p:spPr>
          <a:xfrm>
            <a:off x="1066800" y="1143000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89000"/>
              </a:lnSpc>
              <a:spcBef>
                <a:spcPts val="180"/>
              </a:spcBef>
              <a:spcAft>
                <a:spcPts val="0"/>
              </a:spcAft>
              <a:buSzPts val="1350"/>
              <a:buChar char="?"/>
              <a:defRPr/>
            </a:lvl1pPr>
            <a:lvl2pPr indent="-307467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Char char="❑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32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0" name="Google Shape;170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0"/>
          <p:cNvSpPr txBox="1"/>
          <p:nvPr>
            <p:ph type="ctrTitle"/>
          </p:nvPr>
        </p:nvSpPr>
        <p:spPr>
          <a:xfrm>
            <a:off x="1828800" y="1524000"/>
            <a:ext cx="6096000" cy="18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0"/>
          <p:cNvSpPr txBox="1"/>
          <p:nvPr>
            <p:ph idx="1" type="subTitle"/>
          </p:nvPr>
        </p:nvSpPr>
        <p:spPr>
          <a:xfrm>
            <a:off x="1910862" y="4076700"/>
            <a:ext cx="5861538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70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0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2"/>
          <p:cNvSpPr txBox="1"/>
          <p:nvPr>
            <p:ph type="title"/>
          </p:nvPr>
        </p:nvSpPr>
        <p:spPr>
          <a:xfrm>
            <a:off x="624254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53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2"/>
          <p:cNvSpPr txBox="1"/>
          <p:nvPr>
            <p:ph idx="1" type="body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6F634A"/>
              </a:buClr>
              <a:buSzPts val="2215"/>
              <a:buFont typeface="Arial"/>
              <a:buNone/>
              <a:defRPr sz="2215"/>
            </a:lvl1pPr>
            <a:lvl2pPr indent="-228600" lvl="1" marL="914400" algn="l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6F634A"/>
              </a:buClr>
              <a:buSzPts val="1846"/>
              <a:buFont typeface="Arial"/>
              <a:buNone/>
              <a:defRPr sz="1845"/>
            </a:lvl2pPr>
            <a:lvl3pPr indent="-228600" lvl="2" marL="1371600" algn="l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6F634A"/>
              </a:buClr>
              <a:buSzPts val="1662"/>
              <a:buFont typeface="Arial"/>
              <a:buNone/>
              <a:defRPr sz="1662"/>
            </a:lvl3pPr>
            <a:lvl4pPr indent="-228600" lvl="3" marL="18288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sz="1477"/>
            </a:lvl4pPr>
            <a:lvl5pPr indent="-228600" lvl="4" marL="22860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sz="1477"/>
            </a:lvl5pPr>
            <a:lvl6pPr indent="-2286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6pPr>
            <a:lvl7pPr indent="-2286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7pPr>
            <a:lvl8pPr indent="-2286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8pPr>
            <a:lvl9pPr indent="-2286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9pPr>
          </a:lstStyle>
          <a:p/>
        </p:txBody>
      </p:sp>
      <p:sp>
        <p:nvSpPr>
          <p:cNvPr id="194" name="Google Shape;194;p72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72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2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4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4"/>
          <p:cNvSpPr txBox="1"/>
          <p:nvPr>
            <p:ph idx="1" type="body"/>
          </p:nvPr>
        </p:nvSpPr>
        <p:spPr>
          <a:xfrm>
            <a:off x="1524000" y="2514600"/>
            <a:ext cx="358726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74"/>
          <p:cNvSpPr txBox="1"/>
          <p:nvPr>
            <p:ph idx="2" type="body"/>
          </p:nvPr>
        </p:nvSpPr>
        <p:spPr>
          <a:xfrm>
            <a:off x="5251938" y="2514600"/>
            <a:ext cx="358726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74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4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4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 rot="5400000">
            <a:off x="2443163" y="-233363"/>
            <a:ext cx="532447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89000"/>
              </a:lnSpc>
              <a:spcBef>
                <a:spcPts val="180"/>
              </a:spcBef>
              <a:spcAft>
                <a:spcPts val="0"/>
              </a:spcAft>
              <a:buSzPts val="1350"/>
              <a:buChar char="?"/>
              <a:defRPr/>
            </a:lvl1pPr>
            <a:lvl2pPr indent="-307467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42"/>
              <a:buChar char="❑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6"/>
          <p:cNvSpPr txBox="1"/>
          <p:nvPr>
            <p:ph type="title"/>
          </p:nvPr>
        </p:nvSpPr>
        <p:spPr>
          <a:xfrm>
            <a:off x="630116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76"/>
          <p:cNvSpPr txBox="1"/>
          <p:nvPr>
            <p:ph idx="1" type="body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6F634A"/>
              </a:buClr>
              <a:buSzPts val="2215"/>
              <a:buFont typeface="Arial"/>
              <a:buNone/>
              <a:defRPr b="1" sz="2215"/>
            </a:lvl1pPr>
            <a:lvl2pPr indent="-228600" lvl="1" marL="914400" algn="l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6F634A"/>
              </a:buClr>
              <a:buSzPts val="1846"/>
              <a:buFont typeface="Arial"/>
              <a:buNone/>
              <a:defRPr b="1" sz="1845"/>
            </a:lvl2pPr>
            <a:lvl3pPr indent="-228600" lvl="2" marL="1371600" algn="l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6F634A"/>
              </a:buClr>
              <a:buSzPts val="1662"/>
              <a:buFont typeface="Arial"/>
              <a:buNone/>
              <a:defRPr b="1" sz="1662"/>
            </a:lvl3pPr>
            <a:lvl4pPr indent="-228600" lvl="3" marL="18288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b="1" sz="1477"/>
            </a:lvl4pPr>
            <a:lvl5pPr indent="-228600" lvl="4" marL="22860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b="1" sz="1477"/>
            </a:lvl5pPr>
            <a:lvl6pPr indent="-2286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6pPr>
            <a:lvl7pPr indent="-2286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7pPr>
            <a:lvl8pPr indent="-2286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8pPr>
            <a:lvl9pPr indent="-2286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9pPr>
          </a:lstStyle>
          <a:p/>
        </p:txBody>
      </p:sp>
      <p:sp>
        <p:nvSpPr>
          <p:cNvPr id="219" name="Google Shape;219;p76"/>
          <p:cNvSpPr txBox="1"/>
          <p:nvPr>
            <p:ph idx="2" type="body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76"/>
          <p:cNvSpPr txBox="1"/>
          <p:nvPr>
            <p:ph idx="3" type="body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6F634A"/>
              </a:buClr>
              <a:buSzPts val="2215"/>
              <a:buFont typeface="Arial"/>
              <a:buNone/>
              <a:defRPr b="1" sz="2215"/>
            </a:lvl1pPr>
            <a:lvl2pPr indent="-228600" lvl="1" marL="914400" algn="l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6F634A"/>
              </a:buClr>
              <a:buSzPts val="1846"/>
              <a:buFont typeface="Arial"/>
              <a:buNone/>
              <a:defRPr b="1" sz="1845"/>
            </a:lvl2pPr>
            <a:lvl3pPr indent="-228600" lvl="2" marL="1371600" algn="l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6F634A"/>
              </a:buClr>
              <a:buSzPts val="1662"/>
              <a:buFont typeface="Arial"/>
              <a:buNone/>
              <a:defRPr b="1" sz="1662"/>
            </a:lvl3pPr>
            <a:lvl4pPr indent="-228600" lvl="3" marL="18288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b="1" sz="1477"/>
            </a:lvl4pPr>
            <a:lvl5pPr indent="-228600" lvl="4" marL="22860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b="1" sz="1477"/>
            </a:lvl5pPr>
            <a:lvl6pPr indent="-2286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6pPr>
            <a:lvl7pPr indent="-2286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7pPr>
            <a:lvl8pPr indent="-2286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8pPr>
            <a:lvl9pPr indent="-2286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b="1" sz="1477"/>
            </a:lvl9pPr>
          </a:lstStyle>
          <a:p/>
        </p:txBody>
      </p:sp>
      <p:sp>
        <p:nvSpPr>
          <p:cNvPr id="221" name="Google Shape;221;p76"/>
          <p:cNvSpPr txBox="1"/>
          <p:nvPr>
            <p:ph idx="4" type="body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76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76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76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8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8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8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0"/>
          <p:cNvSpPr txBox="1"/>
          <p:nvPr>
            <p:ph type="title"/>
          </p:nvPr>
        </p:nvSpPr>
        <p:spPr>
          <a:xfrm>
            <a:off x="630115" y="457200"/>
            <a:ext cx="29483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5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80"/>
          <p:cNvSpPr txBox="1"/>
          <p:nvPr>
            <p:ph idx="1" type="body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6179" lvl="0" marL="457200" algn="l">
              <a:lnSpc>
                <a:spcPct val="100000"/>
              </a:lnSpc>
              <a:spcBef>
                <a:spcPts val="591"/>
              </a:spcBef>
              <a:spcAft>
                <a:spcPts val="0"/>
              </a:spcAft>
              <a:buClr>
                <a:srgbClr val="6F634A"/>
              </a:buClr>
              <a:buSzPts val="2954"/>
              <a:buFont typeface="Arial"/>
              <a:buChar char="•"/>
              <a:defRPr sz="2954"/>
            </a:lvl1pPr>
            <a:lvl2pPr indent="-392747" lvl="1" marL="914400" algn="l">
              <a:lnSpc>
                <a:spcPct val="100000"/>
              </a:lnSpc>
              <a:spcBef>
                <a:spcPts val="517"/>
              </a:spcBef>
              <a:spcAft>
                <a:spcPts val="0"/>
              </a:spcAft>
              <a:buClr>
                <a:srgbClr val="6F634A"/>
              </a:buClr>
              <a:buSzPts val="2585"/>
              <a:buFont typeface="Arial"/>
              <a:buChar char="–"/>
              <a:defRPr sz="2585"/>
            </a:lvl2pPr>
            <a:lvl3pPr indent="-369252" lvl="2" marL="137160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6F634A"/>
              </a:buClr>
              <a:buSzPts val="2215"/>
              <a:buFont typeface="Arial"/>
              <a:buChar char="•"/>
              <a:defRPr sz="2215"/>
            </a:lvl3pPr>
            <a:lvl4pPr indent="-345820" lvl="3" marL="1828800" algn="l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6F634A"/>
              </a:buClr>
              <a:buSzPts val="1846"/>
              <a:buFont typeface="Arial"/>
              <a:buChar char="–"/>
              <a:defRPr sz="1845"/>
            </a:lvl4pPr>
            <a:lvl5pPr indent="-345820" lvl="4" marL="2286000" algn="l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6F634A"/>
              </a:buClr>
              <a:buSzPts val="1846"/>
              <a:buFont typeface="Arial"/>
              <a:buChar char="»"/>
              <a:defRPr sz="1845"/>
            </a:lvl5pPr>
            <a:lvl6pPr indent="-34582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46"/>
              <a:buChar char="•"/>
              <a:defRPr sz="1845"/>
            </a:lvl6pPr>
            <a:lvl7pPr indent="-34582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46"/>
              <a:buChar char="•"/>
              <a:defRPr sz="1845"/>
            </a:lvl7pPr>
            <a:lvl8pPr indent="-345821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46"/>
              <a:buChar char="•"/>
              <a:defRPr sz="1845"/>
            </a:lvl8pPr>
            <a:lvl9pPr indent="-345821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46"/>
              <a:buChar char="•"/>
              <a:defRPr sz="1845"/>
            </a:lvl9pPr>
          </a:lstStyle>
          <a:p/>
        </p:txBody>
      </p:sp>
      <p:sp>
        <p:nvSpPr>
          <p:cNvPr id="244" name="Google Shape;244;p80"/>
          <p:cNvSpPr txBox="1"/>
          <p:nvPr>
            <p:ph idx="2" type="body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sz="1477"/>
            </a:lvl1pPr>
            <a:lvl2pPr indent="-228600" lvl="1" marL="914400" algn="l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  <a:buClr>
                <a:srgbClr val="6F634A"/>
              </a:buClr>
              <a:buSzPts val="1292"/>
              <a:buFont typeface="Arial"/>
              <a:buNone/>
              <a:defRPr sz="1292"/>
            </a:lvl2pPr>
            <a:lvl3pPr indent="-228600" lvl="2" marL="1371600" algn="l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rgbClr val="6F634A"/>
              </a:buClr>
              <a:buSzPts val="1108"/>
              <a:buFont typeface="Arial"/>
              <a:buNone/>
              <a:defRPr sz="1108"/>
            </a:lvl3pPr>
            <a:lvl4pPr indent="-228600" lvl="3" marL="18288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6F634A"/>
              </a:buClr>
              <a:buSzPts val="923"/>
              <a:buFont typeface="Arial"/>
              <a:buNone/>
              <a:defRPr sz="922"/>
            </a:lvl4pPr>
            <a:lvl5pPr indent="-228600" lvl="4" marL="22860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6F634A"/>
              </a:buClr>
              <a:buSzPts val="923"/>
              <a:buFont typeface="Arial"/>
              <a:buNone/>
              <a:defRPr sz="922"/>
            </a:lvl5pPr>
            <a:lvl6pPr indent="-2286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6pPr>
            <a:lvl7pPr indent="-2286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7pPr>
            <a:lvl8pPr indent="-2286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8pPr>
            <a:lvl9pPr indent="-2286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9pPr>
          </a:lstStyle>
          <a:p/>
        </p:txBody>
      </p:sp>
      <p:sp>
        <p:nvSpPr>
          <p:cNvPr id="245" name="Google Shape;245;p80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80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80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2"/>
          <p:cNvSpPr txBox="1"/>
          <p:nvPr>
            <p:ph type="title"/>
          </p:nvPr>
        </p:nvSpPr>
        <p:spPr>
          <a:xfrm>
            <a:off x="630115" y="457200"/>
            <a:ext cx="29483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5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82"/>
          <p:cNvSpPr/>
          <p:nvPr>
            <p:ph idx="2" type="pic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82"/>
          <p:cNvSpPr txBox="1"/>
          <p:nvPr>
            <p:ph idx="1" type="body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6F634A"/>
              </a:buClr>
              <a:buSzPts val="1477"/>
              <a:buFont typeface="Arial"/>
              <a:buNone/>
              <a:defRPr sz="1477"/>
            </a:lvl1pPr>
            <a:lvl2pPr indent="-228600" lvl="1" marL="914400" algn="l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  <a:buClr>
                <a:srgbClr val="6F634A"/>
              </a:buClr>
              <a:buSzPts val="1292"/>
              <a:buFont typeface="Arial"/>
              <a:buNone/>
              <a:defRPr sz="1292"/>
            </a:lvl2pPr>
            <a:lvl3pPr indent="-228600" lvl="2" marL="1371600" algn="l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rgbClr val="6F634A"/>
              </a:buClr>
              <a:buSzPts val="1108"/>
              <a:buFont typeface="Arial"/>
              <a:buNone/>
              <a:defRPr sz="1108"/>
            </a:lvl3pPr>
            <a:lvl4pPr indent="-228600" lvl="3" marL="18288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6F634A"/>
              </a:buClr>
              <a:buSzPts val="923"/>
              <a:buFont typeface="Arial"/>
              <a:buNone/>
              <a:defRPr sz="922"/>
            </a:lvl4pPr>
            <a:lvl5pPr indent="-228600" lvl="4" marL="22860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6F634A"/>
              </a:buClr>
              <a:buSzPts val="923"/>
              <a:buFont typeface="Arial"/>
              <a:buNone/>
              <a:defRPr sz="922"/>
            </a:lvl5pPr>
            <a:lvl6pPr indent="-2286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6pPr>
            <a:lvl7pPr indent="-2286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7pPr>
            <a:lvl8pPr indent="-2286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8pPr>
            <a:lvl9pPr indent="-2286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923"/>
              <a:buNone/>
              <a:defRPr sz="922"/>
            </a:lvl9pPr>
          </a:lstStyle>
          <a:p/>
        </p:txBody>
      </p:sp>
      <p:sp>
        <p:nvSpPr>
          <p:cNvPr id="258" name="Google Shape;258;p82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2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2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4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84"/>
          <p:cNvSpPr txBox="1"/>
          <p:nvPr>
            <p:ph idx="1" type="body"/>
          </p:nvPr>
        </p:nvSpPr>
        <p:spPr>
          <a:xfrm rot="5400000">
            <a:off x="3390900" y="647700"/>
            <a:ext cx="35814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84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84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84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6"/>
          <p:cNvSpPr txBox="1"/>
          <p:nvPr>
            <p:ph type="title"/>
          </p:nvPr>
        </p:nvSpPr>
        <p:spPr>
          <a:xfrm rot="5400000">
            <a:off x="5143500" y="2400300"/>
            <a:ext cx="5562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86"/>
          <p:cNvSpPr txBox="1"/>
          <p:nvPr>
            <p:ph idx="1" type="body"/>
          </p:nvPr>
        </p:nvSpPr>
        <p:spPr>
          <a:xfrm rot="5400000">
            <a:off x="1415561" y="641838"/>
            <a:ext cx="5562600" cy="534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86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86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86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28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330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89000"/>
              </a:lnSpc>
              <a:spcBef>
                <a:spcPts val="320"/>
              </a:spcBef>
              <a:spcAft>
                <a:spcPts val="0"/>
              </a:spcAft>
              <a:buSzPts val="2400"/>
              <a:buChar char="?"/>
              <a:defRPr sz="3200"/>
            </a:lvl1pPr>
            <a:lvl2pPr indent="-351282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32"/>
              <a:buChar char="❑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2" name="Google Shape;32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28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330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7" name="Google Shape;37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Char char="?"/>
              <a:defRPr sz="2400"/>
            </a:lvl1pPr>
            <a:lvl2pPr indent="-31623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38" name="Google Shape;38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89000"/>
              </a:lnSpc>
              <a:spcBef>
                <a:spcPts val="240"/>
              </a:spcBef>
              <a:spcAft>
                <a:spcPts val="0"/>
              </a:spcAft>
              <a:buSzPts val="1800"/>
              <a:buChar char="?"/>
              <a:defRPr sz="2400"/>
            </a:lvl1pPr>
            <a:lvl2pPr indent="-31623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80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⮚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1066800" y="1143000"/>
            <a:ext cx="39624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Char char="?"/>
              <a:defRPr sz="2800"/>
            </a:lvl1pPr>
            <a:lvl2pPr indent="-333756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56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Char char="⮚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5181600" y="1143000"/>
            <a:ext cx="39624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Char char="?"/>
              <a:defRPr sz="2800"/>
            </a:lvl1pPr>
            <a:lvl2pPr indent="-333756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56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Char char="⮚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theme" Target="../theme/theme15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10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theme" Target="../theme/theme6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theme" Target="../theme/theme9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17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1096962" y="1052512"/>
            <a:ext cx="8047037" cy="77787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A5002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6"/>
          <p:cNvSpPr txBox="1"/>
          <p:nvPr/>
        </p:nvSpPr>
        <p:spPr>
          <a:xfrm>
            <a:off x="0" y="0"/>
            <a:ext cx="11176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6"/>
          <p:cNvSpPr txBox="1"/>
          <p:nvPr>
            <p:ph idx="1" type="body"/>
          </p:nvPr>
        </p:nvSpPr>
        <p:spPr>
          <a:xfrm>
            <a:off x="1066800" y="1143000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Char char="🔾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1282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32"/>
              <a:buFont typeface="Noto Sans Symbols"/>
              <a:buChar char="❑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3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73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73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1" name="Google Shape;201;p73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Google Shape;202;p73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5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75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75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4" name="Google Shape;214;p75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Google Shape;215;p75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7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77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77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9" name="Google Shape;229;p77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0" name="Google Shape;230;p77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9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79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79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9" name="Google Shape;239;p79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0" name="Google Shape;240;p79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1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81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81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2" name="Google Shape;252;p81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3" name="Google Shape;253;p81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3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83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83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5" name="Google Shape;265;p83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6" name="Google Shape;266;p83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5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85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85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7" name="Google Shape;277;p85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8" name="Google Shape;278;p85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/>
          <p:nvPr/>
        </p:nvSpPr>
        <p:spPr>
          <a:xfrm>
            <a:off x="1096962" y="1052512"/>
            <a:ext cx="8047037" cy="77787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A5002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7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37"/>
          <p:cNvSpPr txBox="1"/>
          <p:nvPr/>
        </p:nvSpPr>
        <p:spPr>
          <a:xfrm>
            <a:off x="0" y="0"/>
            <a:ext cx="11176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1066800" y="1143000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Char char="🔾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1282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32"/>
              <a:buFont typeface="Noto Sans Symbols"/>
              <a:buChar char="❑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6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66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66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Google Shape;159;p66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Google Shape;160;p66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7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7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5" name="Google Shape;165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6" name="Google Shape;166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9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69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69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7" name="Google Shape;177;p69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8" name="Google Shape;178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1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62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71"/>
          <p:cNvSpPr txBox="1"/>
          <p:nvPr>
            <p:ph idx="1" type="body"/>
          </p:nvPr>
        </p:nvSpPr>
        <p:spPr>
          <a:xfrm>
            <a:off x="1524000" y="251460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6F634A"/>
              </a:buClr>
              <a:buSzPts val="2900"/>
              <a:buFont typeface="Arial"/>
              <a:buChar char="•"/>
              <a:defRPr b="1" i="0" sz="29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F634A"/>
              </a:buClr>
              <a:buSzPts val="2500"/>
              <a:buFont typeface="Arial"/>
              <a:buChar char="–"/>
              <a:defRPr b="1" i="0" sz="25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F634A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71"/>
          <p:cNvSpPr txBox="1"/>
          <p:nvPr>
            <p:ph idx="10" type="dt"/>
          </p:nvPr>
        </p:nvSpPr>
        <p:spPr>
          <a:xfrm>
            <a:off x="16383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9" name="Google Shape;189;p71"/>
          <p:cNvSpPr txBox="1"/>
          <p:nvPr>
            <p:ph idx="11" type="ftr"/>
          </p:nvPr>
        </p:nvSpPr>
        <p:spPr>
          <a:xfrm>
            <a:off x="3905250" y="6248400"/>
            <a:ext cx="272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0" name="Google Shape;190;p71"/>
          <p:cNvSpPr txBox="1"/>
          <p:nvPr>
            <p:ph idx="12" type="sldNum"/>
          </p:nvPr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6F634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/>
          <p:nvPr>
            <p:ph type="title"/>
          </p:nvPr>
        </p:nvSpPr>
        <p:spPr>
          <a:xfrm>
            <a:off x="1081087" y="388620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Week: 3</a:t>
            </a:r>
            <a:b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Analysis</a:t>
            </a:r>
            <a:endParaRPr/>
          </a:p>
        </p:txBody>
      </p:sp>
      <p:sp>
        <p:nvSpPr>
          <p:cNvPr id="291" name="Google Shape;291;p1"/>
          <p:cNvSpPr txBox="1"/>
          <p:nvPr/>
        </p:nvSpPr>
        <p:spPr>
          <a:xfrm>
            <a:off x="1081087" y="167640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CSE420 Compiler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0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Lastpos(n):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positions that can match the last symbol of a string generated by the sub-expression rooted at n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leaf labeled by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lastpos (n) = ∅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leaf labeled with position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lastpos (n) = {i}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or-node (|) with children c1 and c2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lastpos (n) = lastpos(c1) ∪ lastpos (c2)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cat-node (∙) with children c1 and c2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lastpos(n) = If nullable (c2) then lastpos(c1) ∪ lastpos (c2)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else lastpos(c2)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star-node (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children c1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lastpos (n) = lastpos(c1)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grpSp>
        <p:nvGrpSpPr>
          <p:cNvPr id="475" name="Google Shape;475;p10"/>
          <p:cNvGrpSpPr/>
          <p:nvPr/>
        </p:nvGrpSpPr>
        <p:grpSpPr>
          <a:xfrm>
            <a:off x="7623175" y="3810000"/>
            <a:ext cx="987425" cy="958850"/>
            <a:chOff x="4992" y="2411"/>
            <a:chExt cx="672" cy="634"/>
          </a:xfrm>
        </p:grpSpPr>
        <p:sp>
          <p:nvSpPr>
            <p:cNvPr id="476" name="Google Shape;476;p10"/>
            <p:cNvSpPr/>
            <p:nvPr/>
          </p:nvSpPr>
          <p:spPr>
            <a:xfrm>
              <a:off x="5232" y="2448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5472" y="2832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4992" y="2853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10"/>
            <p:cNvCxnSpPr/>
            <p:nvPr/>
          </p:nvCxnSpPr>
          <p:spPr>
            <a:xfrm flipH="1">
              <a:off x="5136" y="2640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0"/>
            <p:cNvCxnSpPr/>
            <p:nvPr/>
          </p:nvCxnSpPr>
          <p:spPr>
            <a:xfrm>
              <a:off x="5415" y="2631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1" name="Google Shape;481;p10"/>
            <p:cNvSpPr txBox="1"/>
            <p:nvPr/>
          </p:nvSpPr>
          <p:spPr>
            <a:xfrm>
              <a:off x="5042" y="2411"/>
              <a:ext cx="220" cy="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0"/>
          <p:cNvGrpSpPr/>
          <p:nvPr/>
        </p:nvGrpSpPr>
        <p:grpSpPr>
          <a:xfrm>
            <a:off x="7699375" y="4876800"/>
            <a:ext cx="987425" cy="958850"/>
            <a:chOff x="4992" y="2411"/>
            <a:chExt cx="672" cy="634"/>
          </a:xfrm>
        </p:grpSpPr>
        <p:sp>
          <p:nvSpPr>
            <p:cNvPr id="483" name="Google Shape;483;p10"/>
            <p:cNvSpPr/>
            <p:nvPr/>
          </p:nvSpPr>
          <p:spPr>
            <a:xfrm>
              <a:off x="5232" y="2448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5472" y="2832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4992" y="2853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10"/>
            <p:cNvCxnSpPr/>
            <p:nvPr/>
          </p:nvCxnSpPr>
          <p:spPr>
            <a:xfrm flipH="1">
              <a:off x="5136" y="2640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0"/>
            <p:cNvCxnSpPr/>
            <p:nvPr/>
          </p:nvCxnSpPr>
          <p:spPr>
            <a:xfrm>
              <a:off x="5415" y="2631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8" name="Google Shape;488;p10"/>
            <p:cNvSpPr txBox="1"/>
            <p:nvPr/>
          </p:nvSpPr>
          <p:spPr>
            <a:xfrm>
              <a:off x="5042" y="2411"/>
              <a:ext cx="220" cy="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10"/>
          <p:cNvGrpSpPr/>
          <p:nvPr/>
        </p:nvGrpSpPr>
        <p:grpSpPr>
          <a:xfrm>
            <a:off x="7775575" y="5791200"/>
            <a:ext cx="561975" cy="1019175"/>
            <a:chOff x="4176" y="3648"/>
            <a:chExt cx="354" cy="642"/>
          </a:xfrm>
        </p:grpSpPr>
        <p:sp>
          <p:nvSpPr>
            <p:cNvPr id="490" name="Google Shape;490;p10"/>
            <p:cNvSpPr/>
            <p:nvPr/>
          </p:nvSpPr>
          <p:spPr>
            <a:xfrm>
              <a:off x="4352" y="3683"/>
              <a:ext cx="178" cy="1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228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4343" y="4107"/>
              <a:ext cx="178" cy="1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10"/>
            <p:cNvCxnSpPr/>
            <p:nvPr/>
          </p:nvCxnSpPr>
          <p:spPr>
            <a:xfrm>
              <a:off x="4442" y="3897"/>
              <a:ext cx="1" cy="18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3" name="Google Shape;493;p10"/>
            <p:cNvSpPr txBox="1"/>
            <p:nvPr/>
          </p:nvSpPr>
          <p:spPr>
            <a:xfrm>
              <a:off x="4176" y="364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"/>
          <p:cNvSpPr txBox="1"/>
          <p:nvPr/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 txBox="1"/>
          <p:nvPr>
            <p:ph type="title"/>
          </p:nvPr>
        </p:nvSpPr>
        <p:spPr>
          <a:xfrm>
            <a:off x="561975" y="263525"/>
            <a:ext cx="82296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evaluate  firstpos, lastpos, nullable</a:t>
            </a:r>
            <a:endParaRPr/>
          </a:p>
        </p:txBody>
      </p:sp>
      <p:graphicFrame>
        <p:nvGraphicFramePr>
          <p:cNvPr id="500" name="Google Shape;500;p11"/>
          <p:cNvGraphicFramePr/>
          <p:nvPr/>
        </p:nvGraphicFramePr>
        <p:xfrm>
          <a:off x="533400" y="12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1477950"/>
                <a:gridCol w="1757350"/>
                <a:gridCol w="2451100"/>
                <a:gridCol w="2473325"/>
              </a:tblGrid>
              <a:tr h="5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sng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sng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nullable(n)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sng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firstpos(n)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sng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lastpos(n)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leaf labeled ε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Φ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Φ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leaf labeled with position i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{i}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{i}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i="0" sz="1700" u="none" cap="none" strike="noStrike">
                        <a:solidFill>
                          <a:srgbClr val="0000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</a:t>
                      </a:r>
                      <a:r>
                        <a:rPr b="1" baseline="-25000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      </a:t>
                      </a: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1" baseline="-25000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nullable(c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or nullable(c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firstpos(c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∪ firstpos(c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lastpos(c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∪ lastpos(c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∙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</a:t>
                      </a:r>
                      <a:r>
                        <a:rPr b="1" baseline="-25000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         </a:t>
                      </a: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1" baseline="-25000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nullable(c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and nullable(c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(nullable(c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firstpos(c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∪ firstpos(c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 firstpos(c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(nullable(c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lastpos(c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∪ lastpos(c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 lastpos(c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1" baseline="-25000" i="0" lang="en-US" sz="17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firstpos(c</a:t>
                      </a:r>
                      <a:r>
                        <a:rPr b="1" baseline="-25000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33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lastpos(c</a:t>
                      </a:r>
                      <a:r>
                        <a:rPr b="1" baseline="-25000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700" u="none" cap="none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2225" marB="42225" marR="84400" marL="844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01" name="Google Shape;501;p11"/>
          <p:cNvGrpSpPr/>
          <p:nvPr/>
        </p:nvGrpSpPr>
        <p:grpSpPr>
          <a:xfrm>
            <a:off x="964800" y="3498850"/>
            <a:ext cx="633412" cy="1266825"/>
            <a:chOff x="960" y="2160"/>
            <a:chExt cx="432" cy="864"/>
          </a:xfrm>
        </p:grpSpPr>
        <p:grpSp>
          <p:nvGrpSpPr>
            <p:cNvPr id="502" name="Google Shape;502;p11"/>
            <p:cNvGrpSpPr/>
            <p:nvPr/>
          </p:nvGrpSpPr>
          <p:grpSpPr>
            <a:xfrm>
              <a:off x="1008" y="2160"/>
              <a:ext cx="336" cy="144"/>
              <a:chOff x="1008" y="2160"/>
              <a:chExt cx="336" cy="144"/>
            </a:xfrm>
          </p:grpSpPr>
          <p:cxnSp>
            <p:nvCxnSpPr>
              <p:cNvPr id="503" name="Google Shape;503;p11"/>
              <p:cNvCxnSpPr/>
              <p:nvPr/>
            </p:nvCxnSpPr>
            <p:spPr>
              <a:xfrm flipH="1">
                <a:off x="1008" y="2160"/>
                <a:ext cx="96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1248" y="2160"/>
                <a:ext cx="96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05" name="Google Shape;505;p11"/>
            <p:cNvGrpSpPr/>
            <p:nvPr/>
          </p:nvGrpSpPr>
          <p:grpSpPr>
            <a:xfrm>
              <a:off x="960" y="2880"/>
              <a:ext cx="432" cy="144"/>
              <a:chOff x="1152" y="2688"/>
              <a:chExt cx="432" cy="144"/>
            </a:xfrm>
          </p:grpSpPr>
          <p:cxnSp>
            <p:nvCxnSpPr>
              <p:cNvPr id="506" name="Google Shape;506;p11"/>
              <p:cNvCxnSpPr/>
              <p:nvPr/>
            </p:nvCxnSpPr>
            <p:spPr>
              <a:xfrm flipH="1">
                <a:off x="1152" y="2688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1440" y="2688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08" name="Google Shape;508;p11"/>
          <p:cNvCxnSpPr/>
          <p:nvPr/>
        </p:nvCxnSpPr>
        <p:spPr>
          <a:xfrm>
            <a:off x="1281500" y="5582187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11"/>
          <p:cNvCxnSpPr/>
          <p:nvPr/>
        </p:nvCxnSpPr>
        <p:spPr>
          <a:xfrm>
            <a:off x="1302150" y="3356650"/>
            <a:ext cx="0" cy="1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firstpos</a:t>
            </a: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lastpos</a:t>
            </a: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endParaRPr/>
          </a:p>
        </p:txBody>
      </p:sp>
      <p:grpSp>
        <p:nvGrpSpPr>
          <p:cNvPr id="515" name="Google Shape;515;p12"/>
          <p:cNvGrpSpPr/>
          <p:nvPr/>
        </p:nvGrpSpPr>
        <p:grpSpPr>
          <a:xfrm>
            <a:off x="1371600" y="1219200"/>
            <a:ext cx="2917825" cy="3968750"/>
            <a:chOff x="864" y="768"/>
            <a:chExt cx="1838" cy="2500"/>
          </a:xfrm>
        </p:grpSpPr>
        <p:sp>
          <p:nvSpPr>
            <p:cNvPr id="516" name="Google Shape;516;p12"/>
            <p:cNvSpPr txBox="1"/>
            <p:nvPr/>
          </p:nvSpPr>
          <p:spPr>
            <a:xfrm>
              <a:off x="2100" y="768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 txBox="1"/>
            <p:nvPr/>
          </p:nvSpPr>
          <p:spPr>
            <a:xfrm>
              <a:off x="1843" y="1095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 txBox="1"/>
            <p:nvPr/>
          </p:nvSpPr>
          <p:spPr>
            <a:xfrm>
              <a:off x="1585" y="142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 txBox="1"/>
            <p:nvPr/>
          </p:nvSpPr>
          <p:spPr>
            <a:xfrm>
              <a:off x="1327" y="1748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 txBox="1"/>
            <p:nvPr/>
          </p:nvSpPr>
          <p:spPr>
            <a:xfrm>
              <a:off x="1078" y="2093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 txBox="1"/>
            <p:nvPr/>
          </p:nvSpPr>
          <p:spPr>
            <a:xfrm>
              <a:off x="2506" y="1087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2"/>
            <p:cNvSpPr txBox="1"/>
            <p:nvPr/>
          </p:nvSpPr>
          <p:spPr>
            <a:xfrm>
              <a:off x="2203" y="1425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 txBox="1"/>
            <p:nvPr/>
          </p:nvSpPr>
          <p:spPr>
            <a:xfrm>
              <a:off x="1932" y="1763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 txBox="1"/>
            <p:nvPr/>
          </p:nvSpPr>
          <p:spPr>
            <a:xfrm>
              <a:off x="1660" y="2100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 txBox="1"/>
            <p:nvPr/>
          </p:nvSpPr>
          <p:spPr>
            <a:xfrm>
              <a:off x="1389" y="2863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12"/>
            <p:cNvCxnSpPr/>
            <p:nvPr/>
          </p:nvCxnSpPr>
          <p:spPr>
            <a:xfrm flipH="1">
              <a:off x="1976" y="961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2"/>
            <p:cNvCxnSpPr/>
            <p:nvPr/>
          </p:nvCxnSpPr>
          <p:spPr>
            <a:xfrm flipH="1">
              <a:off x="1726" y="129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2"/>
            <p:cNvCxnSpPr/>
            <p:nvPr/>
          </p:nvCxnSpPr>
          <p:spPr>
            <a:xfrm flipH="1">
              <a:off x="1467" y="1614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2"/>
            <p:cNvCxnSpPr/>
            <p:nvPr/>
          </p:nvCxnSpPr>
          <p:spPr>
            <a:xfrm flipH="1">
              <a:off x="1209" y="1937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2"/>
            <p:cNvCxnSpPr/>
            <p:nvPr/>
          </p:nvCxnSpPr>
          <p:spPr>
            <a:xfrm flipH="1">
              <a:off x="959" y="2685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2"/>
            <p:cNvCxnSpPr/>
            <p:nvPr/>
          </p:nvCxnSpPr>
          <p:spPr>
            <a:xfrm>
              <a:off x="2299" y="961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2"/>
            <p:cNvCxnSpPr/>
            <p:nvPr/>
          </p:nvCxnSpPr>
          <p:spPr>
            <a:xfrm>
              <a:off x="1996" y="127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2"/>
            <p:cNvCxnSpPr/>
            <p:nvPr/>
          </p:nvCxnSpPr>
          <p:spPr>
            <a:xfrm>
              <a:off x="1740" y="1599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2"/>
            <p:cNvCxnSpPr/>
            <p:nvPr/>
          </p:nvCxnSpPr>
          <p:spPr>
            <a:xfrm>
              <a:off x="1476" y="1916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2"/>
            <p:cNvCxnSpPr/>
            <p:nvPr/>
          </p:nvCxnSpPr>
          <p:spPr>
            <a:xfrm>
              <a:off x="1209" y="2668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6" name="Google Shape;536;p12"/>
            <p:cNvSpPr txBox="1"/>
            <p:nvPr/>
          </p:nvSpPr>
          <p:spPr>
            <a:xfrm>
              <a:off x="864" y="2863"/>
              <a:ext cx="196" cy="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12"/>
            <p:cNvCxnSpPr/>
            <p:nvPr/>
          </p:nvCxnSpPr>
          <p:spPr>
            <a:xfrm>
              <a:off x="1167" y="2280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8" name="Google Shape;538;p12"/>
            <p:cNvSpPr txBox="1"/>
            <p:nvPr/>
          </p:nvSpPr>
          <p:spPr>
            <a:xfrm>
              <a:off x="1092" y="2535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2"/>
          <p:cNvGrpSpPr/>
          <p:nvPr/>
        </p:nvGrpSpPr>
        <p:grpSpPr>
          <a:xfrm>
            <a:off x="4800600" y="1447800"/>
            <a:ext cx="4040187" cy="3857625"/>
            <a:chOff x="3024" y="912"/>
            <a:chExt cx="2545" cy="2430"/>
          </a:xfrm>
        </p:grpSpPr>
        <p:sp>
          <p:nvSpPr>
            <p:cNvPr id="540" name="Google Shape;540;p12"/>
            <p:cNvSpPr txBox="1"/>
            <p:nvPr/>
          </p:nvSpPr>
          <p:spPr>
            <a:xfrm>
              <a:off x="4452" y="938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 txBox="1"/>
            <p:nvPr/>
          </p:nvSpPr>
          <p:spPr>
            <a:xfrm>
              <a:off x="4195" y="1265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2"/>
            <p:cNvSpPr txBox="1"/>
            <p:nvPr/>
          </p:nvSpPr>
          <p:spPr>
            <a:xfrm>
              <a:off x="3937" y="159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2"/>
            <p:cNvSpPr txBox="1"/>
            <p:nvPr/>
          </p:nvSpPr>
          <p:spPr>
            <a:xfrm>
              <a:off x="3679" y="1918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3430" y="2263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 txBox="1"/>
            <p:nvPr/>
          </p:nvSpPr>
          <p:spPr>
            <a:xfrm>
              <a:off x="5166" y="151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2"/>
            <p:cNvSpPr txBox="1"/>
            <p:nvPr/>
          </p:nvSpPr>
          <p:spPr>
            <a:xfrm>
              <a:off x="4863" y="185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4560" y="214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"/>
            <p:cNvSpPr txBox="1"/>
            <p:nvPr/>
          </p:nvSpPr>
          <p:spPr>
            <a:xfrm>
              <a:off x="4316" y="247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2"/>
            <p:cNvSpPr txBox="1"/>
            <p:nvPr/>
          </p:nvSpPr>
          <p:spPr>
            <a:xfrm>
              <a:off x="3741" y="3033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Google Shape;550;p12"/>
            <p:cNvCxnSpPr/>
            <p:nvPr/>
          </p:nvCxnSpPr>
          <p:spPr>
            <a:xfrm flipH="1">
              <a:off x="4328" y="1131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2"/>
            <p:cNvCxnSpPr/>
            <p:nvPr/>
          </p:nvCxnSpPr>
          <p:spPr>
            <a:xfrm flipH="1">
              <a:off x="4078" y="146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2"/>
            <p:cNvCxnSpPr/>
            <p:nvPr/>
          </p:nvCxnSpPr>
          <p:spPr>
            <a:xfrm flipH="1">
              <a:off x="3819" y="1784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2"/>
            <p:cNvCxnSpPr/>
            <p:nvPr/>
          </p:nvCxnSpPr>
          <p:spPr>
            <a:xfrm flipH="1">
              <a:off x="3561" y="2107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2"/>
            <p:cNvCxnSpPr/>
            <p:nvPr/>
          </p:nvCxnSpPr>
          <p:spPr>
            <a:xfrm flipH="1">
              <a:off x="3311" y="2855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2"/>
            <p:cNvCxnSpPr/>
            <p:nvPr/>
          </p:nvCxnSpPr>
          <p:spPr>
            <a:xfrm>
              <a:off x="4651" y="1131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2"/>
            <p:cNvCxnSpPr/>
            <p:nvPr/>
          </p:nvCxnSpPr>
          <p:spPr>
            <a:xfrm>
              <a:off x="4348" y="1442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2"/>
            <p:cNvCxnSpPr/>
            <p:nvPr/>
          </p:nvCxnSpPr>
          <p:spPr>
            <a:xfrm>
              <a:off x="4092" y="1769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2"/>
            <p:cNvCxnSpPr/>
            <p:nvPr/>
          </p:nvCxnSpPr>
          <p:spPr>
            <a:xfrm>
              <a:off x="3828" y="2086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2"/>
            <p:cNvCxnSpPr/>
            <p:nvPr/>
          </p:nvCxnSpPr>
          <p:spPr>
            <a:xfrm>
              <a:off x="3561" y="2838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0" name="Google Shape;560;p12"/>
            <p:cNvSpPr txBox="1"/>
            <p:nvPr/>
          </p:nvSpPr>
          <p:spPr>
            <a:xfrm>
              <a:off x="3216" y="303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Google Shape;561;p12"/>
            <p:cNvCxnSpPr/>
            <p:nvPr/>
          </p:nvCxnSpPr>
          <p:spPr>
            <a:xfrm>
              <a:off x="3519" y="2450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2" name="Google Shape;562;p12"/>
            <p:cNvSpPr txBox="1"/>
            <p:nvPr/>
          </p:nvSpPr>
          <p:spPr>
            <a:xfrm>
              <a:off x="3444" y="2705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2"/>
            <p:cNvSpPr txBox="1"/>
            <p:nvPr/>
          </p:nvSpPr>
          <p:spPr>
            <a:xfrm>
              <a:off x="3024" y="313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2"/>
            <p:cNvSpPr txBox="1"/>
            <p:nvPr/>
          </p:nvSpPr>
          <p:spPr>
            <a:xfrm>
              <a:off x="3580" y="313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3840" y="313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 txBox="1"/>
            <p:nvPr/>
          </p:nvSpPr>
          <p:spPr>
            <a:xfrm>
              <a:off x="3303" y="313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 txBox="1"/>
            <p:nvPr/>
          </p:nvSpPr>
          <p:spPr>
            <a:xfrm>
              <a:off x="3024" y="2718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3600" y="2698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 txBox="1"/>
            <p:nvPr/>
          </p:nvSpPr>
          <p:spPr>
            <a:xfrm>
              <a:off x="3096" y="2258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 txBox="1"/>
            <p:nvPr/>
          </p:nvSpPr>
          <p:spPr>
            <a:xfrm>
              <a:off x="3545" y="2266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3168" y="190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 txBox="1"/>
            <p:nvPr/>
          </p:nvSpPr>
          <p:spPr>
            <a:xfrm>
              <a:off x="3841" y="191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 txBox="1"/>
            <p:nvPr/>
          </p:nvSpPr>
          <p:spPr>
            <a:xfrm>
              <a:off x="3378" y="1570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 txBox="1"/>
            <p:nvPr/>
          </p:nvSpPr>
          <p:spPr>
            <a:xfrm>
              <a:off x="4051" y="1583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 txBox="1"/>
            <p:nvPr/>
          </p:nvSpPr>
          <p:spPr>
            <a:xfrm>
              <a:off x="3648" y="1248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 txBox="1"/>
            <p:nvPr/>
          </p:nvSpPr>
          <p:spPr>
            <a:xfrm>
              <a:off x="4321" y="125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 txBox="1"/>
            <p:nvPr/>
          </p:nvSpPr>
          <p:spPr>
            <a:xfrm>
              <a:off x="3954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 txBox="1"/>
            <p:nvPr/>
          </p:nvSpPr>
          <p:spPr>
            <a:xfrm>
              <a:off x="4627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 txBox="1"/>
            <p:nvPr/>
          </p:nvSpPr>
          <p:spPr>
            <a:xfrm>
              <a:off x="4129" y="26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 txBox="1"/>
            <p:nvPr/>
          </p:nvSpPr>
          <p:spPr>
            <a:xfrm>
              <a:off x="4465" y="26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 txBox="1"/>
            <p:nvPr/>
          </p:nvSpPr>
          <p:spPr>
            <a:xfrm>
              <a:off x="4368" y="2238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 txBox="1"/>
            <p:nvPr/>
          </p:nvSpPr>
          <p:spPr>
            <a:xfrm>
              <a:off x="4704" y="2238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 txBox="1"/>
            <p:nvPr/>
          </p:nvSpPr>
          <p:spPr>
            <a:xfrm>
              <a:off x="4657" y="193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 txBox="1"/>
            <p:nvPr/>
          </p:nvSpPr>
          <p:spPr>
            <a:xfrm>
              <a:off x="4993" y="193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 txBox="1"/>
            <p:nvPr/>
          </p:nvSpPr>
          <p:spPr>
            <a:xfrm>
              <a:off x="4946" y="162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 txBox="1"/>
            <p:nvPr/>
          </p:nvSpPr>
          <p:spPr>
            <a:xfrm>
              <a:off x="5282" y="162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"/>
          <p:cNvSpPr txBox="1"/>
          <p:nvPr/>
        </p:nvSpPr>
        <p:spPr>
          <a:xfrm>
            <a:off x="7048500" y="6030912"/>
            <a:ext cx="17907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3"/>
          <p:cNvSpPr txBox="1"/>
          <p:nvPr>
            <p:ph type="title"/>
          </p:nvPr>
        </p:nvSpPr>
        <p:spPr>
          <a:xfrm>
            <a:off x="1055687" y="544512"/>
            <a:ext cx="73152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</a:t>
            </a:r>
            <a:endParaRPr/>
          </a:p>
        </p:txBody>
      </p:sp>
      <p:sp>
        <p:nvSpPr>
          <p:cNvPr id="593" name="Google Shape;593;p13"/>
          <p:cNvSpPr txBox="1"/>
          <p:nvPr/>
        </p:nvSpPr>
        <p:spPr>
          <a:xfrm>
            <a:off x="477837" y="1381125"/>
            <a:ext cx="8380412" cy="50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1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define  the function followpos for the positions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1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(positions assigned to leaves).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t/>
            </a:r>
            <a:endParaRPr b="1" i="1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9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followpos(i)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: 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set of positions which can follow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the position i in the strings generated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the augmented regular expression.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    ( a | b)</a:t>
            </a:r>
            <a:r>
              <a:rPr b="1" baseline="30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1      2       3  4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followpos(1) = {1,2,3}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followpos(2) = {1,2,3}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followpos(3) = {4}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followpos(4) =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3"/>
          <p:cNvSpPr txBox="1"/>
          <p:nvPr/>
        </p:nvSpPr>
        <p:spPr>
          <a:xfrm>
            <a:off x="4852987" y="4765675"/>
            <a:ext cx="324485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followpos is just defined for leaves,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defined for inner nodes.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"/>
          <p:cNvSpPr txBox="1"/>
          <p:nvPr>
            <p:ph idx="1" type="body"/>
          </p:nvPr>
        </p:nvSpPr>
        <p:spPr>
          <a:xfrm>
            <a:off x="76200" y="955675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what positions can follow position i in the syntax tree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1: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cat-node with left child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right child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position in lastpos (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then all positions in firstpos(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in followpos(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∈ lastpos(c1)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followpos(i) = followpos(i)  ∪ firstpos(c2)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2: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star node, and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position in lastpos(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then all positions in firstpos(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in followpos(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∈ lastpos(n)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followpos(i) = followpos(i)  ∪ firstpos(n)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computing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firstpos and lastpos for each node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follow pos of each position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computed by making depth-first traversal of the syntax tree</a:t>
            </a:r>
            <a:endParaRPr b="1" i="0" sz="20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4"/>
          <p:cNvSpPr txBox="1"/>
          <p:nvPr>
            <p:ph type="title"/>
          </p:nvPr>
        </p:nvSpPr>
        <p:spPr>
          <a:xfrm>
            <a:off x="304800" y="7937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"/>
          <p:cNvSpPr txBox="1"/>
          <p:nvPr>
            <p:ph type="title"/>
          </p:nvPr>
        </p:nvSpPr>
        <p:spPr>
          <a:xfrm>
            <a:off x="304800" y="274637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followpos</a:t>
            </a: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endParaRPr/>
          </a:p>
        </p:txBody>
      </p:sp>
      <p:sp>
        <p:nvSpPr>
          <p:cNvPr id="607" name="Google Shape;607;p15"/>
          <p:cNvSpPr txBox="1"/>
          <p:nvPr>
            <p:ph idx="1" type="body"/>
          </p:nvPr>
        </p:nvSpPr>
        <p:spPr>
          <a:xfrm>
            <a:off x="5334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star-node: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lastpos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= {1,2}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{1,2}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Rule 2: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followpos{1} = {1,2}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followpos{2} = {1,2}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15"/>
          <p:cNvGrpSpPr/>
          <p:nvPr/>
        </p:nvGrpSpPr>
        <p:grpSpPr>
          <a:xfrm>
            <a:off x="990600" y="914400"/>
            <a:ext cx="4040187" cy="3857625"/>
            <a:chOff x="624" y="576"/>
            <a:chExt cx="2545" cy="2430"/>
          </a:xfrm>
        </p:grpSpPr>
        <p:sp>
          <p:nvSpPr>
            <p:cNvPr id="609" name="Google Shape;609;p15"/>
            <p:cNvSpPr txBox="1"/>
            <p:nvPr/>
          </p:nvSpPr>
          <p:spPr>
            <a:xfrm>
              <a:off x="2052" y="60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5"/>
            <p:cNvSpPr txBox="1"/>
            <p:nvPr/>
          </p:nvSpPr>
          <p:spPr>
            <a:xfrm>
              <a:off x="1795" y="92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5"/>
            <p:cNvSpPr txBox="1"/>
            <p:nvPr/>
          </p:nvSpPr>
          <p:spPr>
            <a:xfrm>
              <a:off x="1537" y="1256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5"/>
            <p:cNvSpPr txBox="1"/>
            <p:nvPr/>
          </p:nvSpPr>
          <p:spPr>
            <a:xfrm>
              <a:off x="1279" y="1582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5"/>
            <p:cNvSpPr txBox="1"/>
            <p:nvPr/>
          </p:nvSpPr>
          <p:spPr>
            <a:xfrm>
              <a:off x="1030" y="1927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5"/>
            <p:cNvSpPr txBox="1"/>
            <p:nvPr/>
          </p:nvSpPr>
          <p:spPr>
            <a:xfrm>
              <a:off x="2766" y="11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5"/>
            <p:cNvSpPr txBox="1"/>
            <p:nvPr/>
          </p:nvSpPr>
          <p:spPr>
            <a:xfrm>
              <a:off x="2463" y="152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5"/>
            <p:cNvSpPr txBox="1"/>
            <p:nvPr/>
          </p:nvSpPr>
          <p:spPr>
            <a:xfrm>
              <a:off x="2160" y="180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5"/>
            <p:cNvSpPr txBox="1"/>
            <p:nvPr/>
          </p:nvSpPr>
          <p:spPr>
            <a:xfrm>
              <a:off x="1916" y="21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5"/>
            <p:cNvSpPr txBox="1"/>
            <p:nvPr/>
          </p:nvSpPr>
          <p:spPr>
            <a:xfrm>
              <a:off x="1341" y="269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9" name="Google Shape;619;p15"/>
            <p:cNvCxnSpPr/>
            <p:nvPr/>
          </p:nvCxnSpPr>
          <p:spPr>
            <a:xfrm flipH="1">
              <a:off x="1928" y="795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5"/>
            <p:cNvCxnSpPr/>
            <p:nvPr/>
          </p:nvCxnSpPr>
          <p:spPr>
            <a:xfrm flipH="1">
              <a:off x="1678" y="1125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5"/>
            <p:cNvCxnSpPr/>
            <p:nvPr/>
          </p:nvCxnSpPr>
          <p:spPr>
            <a:xfrm flipH="1">
              <a:off x="1419" y="1448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5"/>
            <p:cNvCxnSpPr/>
            <p:nvPr/>
          </p:nvCxnSpPr>
          <p:spPr>
            <a:xfrm flipH="1">
              <a:off x="1161" y="177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5"/>
            <p:cNvCxnSpPr/>
            <p:nvPr/>
          </p:nvCxnSpPr>
          <p:spPr>
            <a:xfrm flipH="1">
              <a:off x="911" y="2519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2251" y="795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1948" y="1106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1692" y="1433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5"/>
            <p:cNvCxnSpPr/>
            <p:nvPr/>
          </p:nvCxnSpPr>
          <p:spPr>
            <a:xfrm>
              <a:off x="1428" y="1750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5"/>
            <p:cNvCxnSpPr/>
            <p:nvPr/>
          </p:nvCxnSpPr>
          <p:spPr>
            <a:xfrm>
              <a:off x="1161" y="250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9" name="Google Shape;629;p15"/>
            <p:cNvSpPr txBox="1"/>
            <p:nvPr/>
          </p:nvSpPr>
          <p:spPr>
            <a:xfrm>
              <a:off x="816" y="26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0" name="Google Shape;630;p15"/>
            <p:cNvCxnSpPr/>
            <p:nvPr/>
          </p:nvCxnSpPr>
          <p:spPr>
            <a:xfrm>
              <a:off x="1119" y="2114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1" name="Google Shape;631;p15"/>
            <p:cNvSpPr txBox="1"/>
            <p:nvPr/>
          </p:nvSpPr>
          <p:spPr>
            <a:xfrm>
              <a:off x="1044" y="2369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5"/>
            <p:cNvSpPr txBox="1"/>
            <p:nvPr/>
          </p:nvSpPr>
          <p:spPr>
            <a:xfrm>
              <a:off x="624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5"/>
            <p:cNvSpPr txBox="1"/>
            <p:nvPr/>
          </p:nvSpPr>
          <p:spPr>
            <a:xfrm>
              <a:off x="118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5"/>
            <p:cNvSpPr txBox="1"/>
            <p:nvPr/>
          </p:nvSpPr>
          <p:spPr>
            <a:xfrm>
              <a:off x="144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5"/>
            <p:cNvSpPr txBox="1"/>
            <p:nvPr/>
          </p:nvSpPr>
          <p:spPr>
            <a:xfrm>
              <a:off x="903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5"/>
            <p:cNvSpPr txBox="1"/>
            <p:nvPr/>
          </p:nvSpPr>
          <p:spPr>
            <a:xfrm>
              <a:off x="624" y="238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5"/>
            <p:cNvSpPr txBox="1"/>
            <p:nvPr/>
          </p:nvSpPr>
          <p:spPr>
            <a:xfrm>
              <a:off x="1200" y="236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5"/>
            <p:cNvSpPr txBox="1"/>
            <p:nvPr/>
          </p:nvSpPr>
          <p:spPr>
            <a:xfrm>
              <a:off x="696" y="192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 txBox="1"/>
            <p:nvPr/>
          </p:nvSpPr>
          <p:spPr>
            <a:xfrm>
              <a:off x="1145" y="1930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5"/>
            <p:cNvSpPr txBox="1"/>
            <p:nvPr/>
          </p:nvSpPr>
          <p:spPr>
            <a:xfrm>
              <a:off x="768" y="156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5"/>
            <p:cNvSpPr txBox="1"/>
            <p:nvPr/>
          </p:nvSpPr>
          <p:spPr>
            <a:xfrm>
              <a:off x="1441" y="157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5"/>
            <p:cNvSpPr txBox="1"/>
            <p:nvPr/>
          </p:nvSpPr>
          <p:spPr>
            <a:xfrm>
              <a:off x="978" y="1239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5"/>
            <p:cNvSpPr txBox="1"/>
            <p:nvPr/>
          </p:nvSpPr>
          <p:spPr>
            <a:xfrm>
              <a:off x="1651" y="1247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5"/>
            <p:cNvSpPr txBox="1"/>
            <p:nvPr/>
          </p:nvSpPr>
          <p:spPr>
            <a:xfrm>
              <a:off x="1248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5"/>
            <p:cNvSpPr txBox="1"/>
            <p:nvPr/>
          </p:nvSpPr>
          <p:spPr>
            <a:xfrm>
              <a:off x="1921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5"/>
            <p:cNvSpPr txBox="1"/>
            <p:nvPr/>
          </p:nvSpPr>
          <p:spPr>
            <a:xfrm>
              <a:off x="1554" y="57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5"/>
            <p:cNvSpPr txBox="1"/>
            <p:nvPr/>
          </p:nvSpPr>
          <p:spPr>
            <a:xfrm>
              <a:off x="2227" y="5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5"/>
            <p:cNvSpPr txBox="1"/>
            <p:nvPr/>
          </p:nvSpPr>
          <p:spPr>
            <a:xfrm>
              <a:off x="1729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5"/>
            <p:cNvSpPr txBox="1"/>
            <p:nvPr/>
          </p:nvSpPr>
          <p:spPr>
            <a:xfrm>
              <a:off x="2065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 txBox="1"/>
            <p:nvPr/>
          </p:nvSpPr>
          <p:spPr>
            <a:xfrm>
              <a:off x="1968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5"/>
            <p:cNvSpPr txBox="1"/>
            <p:nvPr/>
          </p:nvSpPr>
          <p:spPr>
            <a:xfrm>
              <a:off x="2304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5"/>
            <p:cNvSpPr txBox="1"/>
            <p:nvPr/>
          </p:nvSpPr>
          <p:spPr>
            <a:xfrm>
              <a:off x="2257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 txBox="1"/>
            <p:nvPr/>
          </p:nvSpPr>
          <p:spPr>
            <a:xfrm>
              <a:off x="2593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 txBox="1"/>
            <p:nvPr/>
          </p:nvSpPr>
          <p:spPr>
            <a:xfrm>
              <a:off x="2544" y="129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 txBox="1"/>
            <p:nvPr/>
          </p:nvSpPr>
          <p:spPr>
            <a:xfrm>
              <a:off x="2882" y="128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56" name="Google Shape;656;p15"/>
          <p:cNvGraphicFramePr/>
          <p:nvPr/>
        </p:nvGraphicFramePr>
        <p:xfrm>
          <a:off x="609600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811200"/>
                <a:gridCol w="636575"/>
                <a:gridCol w="1447800"/>
              </a:tblGrid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followpos</a:t>
            </a: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endParaRPr/>
          </a:p>
        </p:txBody>
      </p:sp>
      <p:sp>
        <p:nvSpPr>
          <p:cNvPr id="662" name="Google Shape;662;p16"/>
          <p:cNvSpPr txBox="1"/>
          <p:nvPr>
            <p:ph idx="1" type="body"/>
          </p:nvPr>
        </p:nvSpPr>
        <p:spPr>
          <a:xfrm>
            <a:off x="533400" y="1676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cat-node above the star-node, ‘*’ is left child and ‘a’ is right child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lastpos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= {1,2}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firstpos(a)=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{3}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Rule 1: 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followpos{1} = {3}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followpos{2} = {3}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3" name="Google Shape;663;p16"/>
          <p:cNvGraphicFramePr/>
          <p:nvPr/>
        </p:nvGraphicFramePr>
        <p:xfrm>
          <a:off x="5943600" y="6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811200"/>
                <a:gridCol w="809625"/>
                <a:gridCol w="1122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64" name="Google Shape;664;p16"/>
          <p:cNvGrpSpPr/>
          <p:nvPr/>
        </p:nvGrpSpPr>
        <p:grpSpPr>
          <a:xfrm>
            <a:off x="990600" y="838200"/>
            <a:ext cx="4040187" cy="3857625"/>
            <a:chOff x="624" y="576"/>
            <a:chExt cx="2545" cy="2430"/>
          </a:xfrm>
        </p:grpSpPr>
        <p:sp>
          <p:nvSpPr>
            <p:cNvPr id="665" name="Google Shape;665;p16"/>
            <p:cNvSpPr txBox="1"/>
            <p:nvPr/>
          </p:nvSpPr>
          <p:spPr>
            <a:xfrm>
              <a:off x="2052" y="60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 txBox="1"/>
            <p:nvPr/>
          </p:nvSpPr>
          <p:spPr>
            <a:xfrm>
              <a:off x="1795" y="92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 txBox="1"/>
            <p:nvPr/>
          </p:nvSpPr>
          <p:spPr>
            <a:xfrm>
              <a:off x="1537" y="1256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 txBox="1"/>
            <p:nvPr/>
          </p:nvSpPr>
          <p:spPr>
            <a:xfrm>
              <a:off x="1279" y="1582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 txBox="1"/>
            <p:nvPr/>
          </p:nvSpPr>
          <p:spPr>
            <a:xfrm>
              <a:off x="1030" y="1927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 txBox="1"/>
            <p:nvPr/>
          </p:nvSpPr>
          <p:spPr>
            <a:xfrm>
              <a:off x="2766" y="11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 txBox="1"/>
            <p:nvPr/>
          </p:nvSpPr>
          <p:spPr>
            <a:xfrm>
              <a:off x="2463" y="152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 txBox="1"/>
            <p:nvPr/>
          </p:nvSpPr>
          <p:spPr>
            <a:xfrm>
              <a:off x="2160" y="180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 txBox="1"/>
            <p:nvPr/>
          </p:nvSpPr>
          <p:spPr>
            <a:xfrm>
              <a:off x="1916" y="21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 txBox="1"/>
            <p:nvPr/>
          </p:nvSpPr>
          <p:spPr>
            <a:xfrm>
              <a:off x="1341" y="269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5" name="Google Shape;675;p16"/>
            <p:cNvCxnSpPr/>
            <p:nvPr/>
          </p:nvCxnSpPr>
          <p:spPr>
            <a:xfrm flipH="1">
              <a:off x="1928" y="795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6"/>
            <p:cNvCxnSpPr/>
            <p:nvPr/>
          </p:nvCxnSpPr>
          <p:spPr>
            <a:xfrm flipH="1">
              <a:off x="1678" y="1125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6"/>
            <p:cNvCxnSpPr/>
            <p:nvPr/>
          </p:nvCxnSpPr>
          <p:spPr>
            <a:xfrm flipH="1">
              <a:off x="1419" y="1448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6"/>
            <p:cNvCxnSpPr/>
            <p:nvPr/>
          </p:nvCxnSpPr>
          <p:spPr>
            <a:xfrm flipH="1">
              <a:off x="1161" y="177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6"/>
            <p:cNvCxnSpPr/>
            <p:nvPr/>
          </p:nvCxnSpPr>
          <p:spPr>
            <a:xfrm flipH="1">
              <a:off x="911" y="2519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6"/>
            <p:cNvCxnSpPr/>
            <p:nvPr/>
          </p:nvCxnSpPr>
          <p:spPr>
            <a:xfrm>
              <a:off x="2251" y="795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6"/>
            <p:cNvCxnSpPr/>
            <p:nvPr/>
          </p:nvCxnSpPr>
          <p:spPr>
            <a:xfrm>
              <a:off x="1948" y="1106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6"/>
            <p:cNvCxnSpPr/>
            <p:nvPr/>
          </p:nvCxnSpPr>
          <p:spPr>
            <a:xfrm>
              <a:off x="1692" y="1433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6"/>
            <p:cNvCxnSpPr/>
            <p:nvPr/>
          </p:nvCxnSpPr>
          <p:spPr>
            <a:xfrm>
              <a:off x="1428" y="1750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6"/>
            <p:cNvCxnSpPr/>
            <p:nvPr/>
          </p:nvCxnSpPr>
          <p:spPr>
            <a:xfrm>
              <a:off x="1161" y="250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5" name="Google Shape;685;p16"/>
            <p:cNvSpPr txBox="1"/>
            <p:nvPr/>
          </p:nvSpPr>
          <p:spPr>
            <a:xfrm>
              <a:off x="816" y="26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6" name="Google Shape;686;p16"/>
            <p:cNvCxnSpPr/>
            <p:nvPr/>
          </p:nvCxnSpPr>
          <p:spPr>
            <a:xfrm>
              <a:off x="1119" y="2114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7" name="Google Shape;687;p16"/>
            <p:cNvSpPr txBox="1"/>
            <p:nvPr/>
          </p:nvSpPr>
          <p:spPr>
            <a:xfrm>
              <a:off x="1044" y="2369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6"/>
            <p:cNvSpPr txBox="1"/>
            <p:nvPr/>
          </p:nvSpPr>
          <p:spPr>
            <a:xfrm>
              <a:off x="624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6"/>
            <p:cNvSpPr txBox="1"/>
            <p:nvPr/>
          </p:nvSpPr>
          <p:spPr>
            <a:xfrm>
              <a:off x="118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6"/>
            <p:cNvSpPr txBox="1"/>
            <p:nvPr/>
          </p:nvSpPr>
          <p:spPr>
            <a:xfrm>
              <a:off x="144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6"/>
            <p:cNvSpPr txBox="1"/>
            <p:nvPr/>
          </p:nvSpPr>
          <p:spPr>
            <a:xfrm>
              <a:off x="903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6"/>
            <p:cNvSpPr txBox="1"/>
            <p:nvPr/>
          </p:nvSpPr>
          <p:spPr>
            <a:xfrm>
              <a:off x="624" y="238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6"/>
            <p:cNvSpPr txBox="1"/>
            <p:nvPr/>
          </p:nvSpPr>
          <p:spPr>
            <a:xfrm>
              <a:off x="1200" y="236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6"/>
            <p:cNvSpPr txBox="1"/>
            <p:nvPr/>
          </p:nvSpPr>
          <p:spPr>
            <a:xfrm>
              <a:off x="696" y="192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 txBox="1"/>
            <p:nvPr/>
          </p:nvSpPr>
          <p:spPr>
            <a:xfrm>
              <a:off x="1145" y="1930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 txBox="1"/>
            <p:nvPr/>
          </p:nvSpPr>
          <p:spPr>
            <a:xfrm>
              <a:off x="768" y="156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 txBox="1"/>
            <p:nvPr/>
          </p:nvSpPr>
          <p:spPr>
            <a:xfrm>
              <a:off x="1441" y="157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 txBox="1"/>
            <p:nvPr/>
          </p:nvSpPr>
          <p:spPr>
            <a:xfrm>
              <a:off x="978" y="1239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 txBox="1"/>
            <p:nvPr/>
          </p:nvSpPr>
          <p:spPr>
            <a:xfrm>
              <a:off x="1651" y="1247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 txBox="1"/>
            <p:nvPr/>
          </p:nvSpPr>
          <p:spPr>
            <a:xfrm>
              <a:off x="1248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6"/>
            <p:cNvSpPr txBox="1"/>
            <p:nvPr/>
          </p:nvSpPr>
          <p:spPr>
            <a:xfrm>
              <a:off x="1921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6"/>
            <p:cNvSpPr txBox="1"/>
            <p:nvPr/>
          </p:nvSpPr>
          <p:spPr>
            <a:xfrm>
              <a:off x="1554" y="57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 txBox="1"/>
            <p:nvPr/>
          </p:nvSpPr>
          <p:spPr>
            <a:xfrm>
              <a:off x="2227" y="5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 txBox="1"/>
            <p:nvPr/>
          </p:nvSpPr>
          <p:spPr>
            <a:xfrm>
              <a:off x="1729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 txBox="1"/>
            <p:nvPr/>
          </p:nvSpPr>
          <p:spPr>
            <a:xfrm>
              <a:off x="2065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 txBox="1"/>
            <p:nvPr/>
          </p:nvSpPr>
          <p:spPr>
            <a:xfrm>
              <a:off x="1968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 txBox="1"/>
            <p:nvPr/>
          </p:nvSpPr>
          <p:spPr>
            <a:xfrm>
              <a:off x="2304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 txBox="1"/>
            <p:nvPr/>
          </p:nvSpPr>
          <p:spPr>
            <a:xfrm>
              <a:off x="2257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 txBox="1"/>
            <p:nvPr/>
          </p:nvSpPr>
          <p:spPr>
            <a:xfrm>
              <a:off x="2593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 txBox="1"/>
            <p:nvPr/>
          </p:nvSpPr>
          <p:spPr>
            <a:xfrm>
              <a:off x="2544" y="129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 txBox="1"/>
            <p:nvPr/>
          </p:nvSpPr>
          <p:spPr>
            <a:xfrm>
              <a:off x="2882" y="128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followpos</a:t>
            </a: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endParaRPr/>
          </a:p>
        </p:txBody>
      </p:sp>
      <p:sp>
        <p:nvSpPr>
          <p:cNvPr id="717" name="Google Shape;717;p17"/>
          <p:cNvSpPr txBox="1"/>
          <p:nvPr>
            <p:ph idx="1" type="body"/>
          </p:nvPr>
        </p:nvSpPr>
        <p:spPr>
          <a:xfrm>
            <a:off x="533400" y="1752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next cat-node ‘∙’ is left child and ‘b’ is right child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lastpos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(∙) = {3}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firstpos(b)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{4}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Rule 1: 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followpos{3} = {4}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followpos{4}={5} and followpos{5}={6}</a:t>
            </a:r>
            <a:endParaRPr/>
          </a:p>
        </p:txBody>
      </p:sp>
      <p:graphicFrame>
        <p:nvGraphicFramePr>
          <p:cNvPr id="718" name="Google Shape;718;p17"/>
          <p:cNvGraphicFramePr/>
          <p:nvPr/>
        </p:nvGraphicFramePr>
        <p:xfrm>
          <a:off x="6019800" y="544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811200"/>
                <a:gridCol w="809625"/>
                <a:gridCol w="1122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{6}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19" name="Google Shape;719;p17"/>
          <p:cNvGrpSpPr/>
          <p:nvPr/>
        </p:nvGrpSpPr>
        <p:grpSpPr>
          <a:xfrm>
            <a:off x="990600" y="914400"/>
            <a:ext cx="4040187" cy="3857625"/>
            <a:chOff x="624" y="576"/>
            <a:chExt cx="2545" cy="2430"/>
          </a:xfrm>
        </p:grpSpPr>
        <p:sp>
          <p:nvSpPr>
            <p:cNvPr id="720" name="Google Shape;720;p17"/>
            <p:cNvSpPr txBox="1"/>
            <p:nvPr/>
          </p:nvSpPr>
          <p:spPr>
            <a:xfrm>
              <a:off x="2052" y="60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7"/>
            <p:cNvSpPr txBox="1"/>
            <p:nvPr/>
          </p:nvSpPr>
          <p:spPr>
            <a:xfrm>
              <a:off x="1795" y="92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 txBox="1"/>
            <p:nvPr/>
          </p:nvSpPr>
          <p:spPr>
            <a:xfrm>
              <a:off x="1537" y="1256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7"/>
            <p:cNvSpPr txBox="1"/>
            <p:nvPr/>
          </p:nvSpPr>
          <p:spPr>
            <a:xfrm>
              <a:off x="1279" y="1582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 txBox="1"/>
            <p:nvPr/>
          </p:nvSpPr>
          <p:spPr>
            <a:xfrm>
              <a:off x="1030" y="1927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7"/>
            <p:cNvSpPr txBox="1"/>
            <p:nvPr/>
          </p:nvSpPr>
          <p:spPr>
            <a:xfrm>
              <a:off x="2766" y="11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7"/>
            <p:cNvSpPr txBox="1"/>
            <p:nvPr/>
          </p:nvSpPr>
          <p:spPr>
            <a:xfrm>
              <a:off x="2463" y="152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7"/>
            <p:cNvSpPr txBox="1"/>
            <p:nvPr/>
          </p:nvSpPr>
          <p:spPr>
            <a:xfrm>
              <a:off x="2160" y="180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7"/>
            <p:cNvSpPr txBox="1"/>
            <p:nvPr/>
          </p:nvSpPr>
          <p:spPr>
            <a:xfrm>
              <a:off x="1916" y="21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 txBox="1"/>
            <p:nvPr/>
          </p:nvSpPr>
          <p:spPr>
            <a:xfrm>
              <a:off x="1341" y="269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0" name="Google Shape;730;p17"/>
            <p:cNvCxnSpPr/>
            <p:nvPr/>
          </p:nvCxnSpPr>
          <p:spPr>
            <a:xfrm flipH="1">
              <a:off x="1928" y="795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7"/>
            <p:cNvCxnSpPr/>
            <p:nvPr/>
          </p:nvCxnSpPr>
          <p:spPr>
            <a:xfrm flipH="1">
              <a:off x="1678" y="1125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7"/>
            <p:cNvCxnSpPr/>
            <p:nvPr/>
          </p:nvCxnSpPr>
          <p:spPr>
            <a:xfrm flipH="1">
              <a:off x="1419" y="1448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7"/>
            <p:cNvCxnSpPr/>
            <p:nvPr/>
          </p:nvCxnSpPr>
          <p:spPr>
            <a:xfrm flipH="1">
              <a:off x="1161" y="177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7"/>
            <p:cNvCxnSpPr/>
            <p:nvPr/>
          </p:nvCxnSpPr>
          <p:spPr>
            <a:xfrm flipH="1">
              <a:off x="911" y="2519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7"/>
            <p:cNvCxnSpPr/>
            <p:nvPr/>
          </p:nvCxnSpPr>
          <p:spPr>
            <a:xfrm>
              <a:off x="2251" y="795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7"/>
            <p:cNvCxnSpPr/>
            <p:nvPr/>
          </p:nvCxnSpPr>
          <p:spPr>
            <a:xfrm>
              <a:off x="1948" y="1106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7"/>
            <p:cNvCxnSpPr/>
            <p:nvPr/>
          </p:nvCxnSpPr>
          <p:spPr>
            <a:xfrm>
              <a:off x="1692" y="1433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17"/>
            <p:cNvCxnSpPr/>
            <p:nvPr/>
          </p:nvCxnSpPr>
          <p:spPr>
            <a:xfrm>
              <a:off x="1428" y="1750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p17"/>
            <p:cNvCxnSpPr/>
            <p:nvPr/>
          </p:nvCxnSpPr>
          <p:spPr>
            <a:xfrm>
              <a:off x="1161" y="250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0" name="Google Shape;740;p17"/>
            <p:cNvSpPr txBox="1"/>
            <p:nvPr/>
          </p:nvSpPr>
          <p:spPr>
            <a:xfrm>
              <a:off x="816" y="26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1" name="Google Shape;741;p17"/>
            <p:cNvCxnSpPr/>
            <p:nvPr/>
          </p:nvCxnSpPr>
          <p:spPr>
            <a:xfrm>
              <a:off x="1119" y="2114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2" name="Google Shape;742;p17"/>
            <p:cNvSpPr txBox="1"/>
            <p:nvPr/>
          </p:nvSpPr>
          <p:spPr>
            <a:xfrm>
              <a:off x="1044" y="2369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7"/>
            <p:cNvSpPr txBox="1"/>
            <p:nvPr/>
          </p:nvSpPr>
          <p:spPr>
            <a:xfrm>
              <a:off x="624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7"/>
            <p:cNvSpPr txBox="1"/>
            <p:nvPr/>
          </p:nvSpPr>
          <p:spPr>
            <a:xfrm>
              <a:off x="118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 txBox="1"/>
            <p:nvPr/>
          </p:nvSpPr>
          <p:spPr>
            <a:xfrm>
              <a:off x="144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7"/>
            <p:cNvSpPr txBox="1"/>
            <p:nvPr/>
          </p:nvSpPr>
          <p:spPr>
            <a:xfrm>
              <a:off x="903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7"/>
            <p:cNvSpPr txBox="1"/>
            <p:nvPr/>
          </p:nvSpPr>
          <p:spPr>
            <a:xfrm>
              <a:off x="624" y="238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7"/>
            <p:cNvSpPr txBox="1"/>
            <p:nvPr/>
          </p:nvSpPr>
          <p:spPr>
            <a:xfrm>
              <a:off x="1200" y="236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7"/>
            <p:cNvSpPr txBox="1"/>
            <p:nvPr/>
          </p:nvSpPr>
          <p:spPr>
            <a:xfrm>
              <a:off x="696" y="192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7"/>
            <p:cNvSpPr txBox="1"/>
            <p:nvPr/>
          </p:nvSpPr>
          <p:spPr>
            <a:xfrm>
              <a:off x="1145" y="1930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 txBox="1"/>
            <p:nvPr/>
          </p:nvSpPr>
          <p:spPr>
            <a:xfrm>
              <a:off x="768" y="156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7"/>
            <p:cNvSpPr txBox="1"/>
            <p:nvPr/>
          </p:nvSpPr>
          <p:spPr>
            <a:xfrm>
              <a:off x="1441" y="157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7"/>
            <p:cNvSpPr txBox="1"/>
            <p:nvPr/>
          </p:nvSpPr>
          <p:spPr>
            <a:xfrm>
              <a:off x="978" y="1239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 txBox="1"/>
            <p:nvPr/>
          </p:nvSpPr>
          <p:spPr>
            <a:xfrm>
              <a:off x="1651" y="1247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 txBox="1"/>
            <p:nvPr/>
          </p:nvSpPr>
          <p:spPr>
            <a:xfrm>
              <a:off x="1248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 txBox="1"/>
            <p:nvPr/>
          </p:nvSpPr>
          <p:spPr>
            <a:xfrm>
              <a:off x="1921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 txBox="1"/>
            <p:nvPr/>
          </p:nvSpPr>
          <p:spPr>
            <a:xfrm>
              <a:off x="1554" y="57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 txBox="1"/>
            <p:nvPr/>
          </p:nvSpPr>
          <p:spPr>
            <a:xfrm>
              <a:off x="2227" y="5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 txBox="1"/>
            <p:nvPr/>
          </p:nvSpPr>
          <p:spPr>
            <a:xfrm>
              <a:off x="1729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 txBox="1"/>
            <p:nvPr/>
          </p:nvSpPr>
          <p:spPr>
            <a:xfrm>
              <a:off x="2065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 txBox="1"/>
            <p:nvPr/>
          </p:nvSpPr>
          <p:spPr>
            <a:xfrm>
              <a:off x="1968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 txBox="1"/>
            <p:nvPr/>
          </p:nvSpPr>
          <p:spPr>
            <a:xfrm>
              <a:off x="2304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 txBox="1"/>
            <p:nvPr/>
          </p:nvSpPr>
          <p:spPr>
            <a:xfrm>
              <a:off x="2257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 txBox="1"/>
            <p:nvPr/>
          </p:nvSpPr>
          <p:spPr>
            <a:xfrm>
              <a:off x="2593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 txBox="1"/>
            <p:nvPr/>
          </p:nvSpPr>
          <p:spPr>
            <a:xfrm>
              <a:off x="2544" y="129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 txBox="1"/>
            <p:nvPr/>
          </p:nvSpPr>
          <p:spPr>
            <a:xfrm>
              <a:off x="2882" y="128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8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Construction of DFA from RE</a:t>
            </a:r>
            <a:endParaRPr/>
          </a:p>
        </p:txBody>
      </p:sp>
      <p:sp>
        <p:nvSpPr>
          <p:cNvPr id="772" name="Google Shape;772;p18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Initially, the only unmarked state in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Dstates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firstpos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root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there is an unmarked state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Dstates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begin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 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input symbol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begin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the set of positions that are in followpos(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for some position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such that the symbol at position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not empty and is not in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Dstates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then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an unmarked states to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Dstates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Dtrans[T,a]=U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9"/>
          <p:cNvSpPr txBox="1"/>
          <p:nvPr>
            <p:ph type="title"/>
          </p:nvPr>
        </p:nvSpPr>
        <p:spPr>
          <a:xfrm>
            <a:off x="241300" y="192087"/>
            <a:ext cx="859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DFA for (a|b)*abb#</a:t>
            </a:r>
            <a:endParaRPr/>
          </a:p>
        </p:txBody>
      </p:sp>
      <p:sp>
        <p:nvSpPr>
          <p:cNvPr id="778" name="Google Shape;778;p19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9" name="Google Shape;779;p19"/>
          <p:cNvGraphicFramePr/>
          <p:nvPr/>
        </p:nvGraphicFramePr>
        <p:xfrm>
          <a:off x="6934200" y="576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550850"/>
                <a:gridCol w="549275"/>
                <a:gridCol w="88105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{6}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0" name="Google Shape;780;p19"/>
          <p:cNvGraphicFramePr/>
          <p:nvPr/>
        </p:nvGraphicFramePr>
        <p:xfrm>
          <a:off x="54864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Dstates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 ≡ 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{1,2,3,4} ≡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1" name="Google Shape;781;p19"/>
          <p:cNvSpPr txBox="1"/>
          <p:nvPr/>
        </p:nvSpPr>
        <p:spPr>
          <a:xfrm>
            <a:off x="517525" y="4776787"/>
            <a:ext cx="43116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firstpos{root} = {1,2,3} ≡ A  (unmarked)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a, positions are 1,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followpos(1) ∪ followpos{3}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={1,2,3,4} ≡ B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b, positions are 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followpos(2)= {1,2,3,} ≡ 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19"/>
          <p:cNvGrpSpPr/>
          <p:nvPr/>
        </p:nvGrpSpPr>
        <p:grpSpPr>
          <a:xfrm>
            <a:off x="130175" y="831850"/>
            <a:ext cx="2917825" cy="3968750"/>
            <a:chOff x="82" y="524"/>
            <a:chExt cx="1838" cy="2500"/>
          </a:xfrm>
        </p:grpSpPr>
        <p:sp>
          <p:nvSpPr>
            <p:cNvPr id="783" name="Google Shape;783;p19"/>
            <p:cNvSpPr txBox="1"/>
            <p:nvPr/>
          </p:nvSpPr>
          <p:spPr>
            <a:xfrm>
              <a:off x="1318" y="52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9"/>
            <p:cNvSpPr txBox="1"/>
            <p:nvPr/>
          </p:nvSpPr>
          <p:spPr>
            <a:xfrm>
              <a:off x="1061" y="851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9"/>
            <p:cNvSpPr txBox="1"/>
            <p:nvPr/>
          </p:nvSpPr>
          <p:spPr>
            <a:xfrm>
              <a:off x="803" y="1178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9"/>
            <p:cNvSpPr txBox="1"/>
            <p:nvPr/>
          </p:nvSpPr>
          <p:spPr>
            <a:xfrm>
              <a:off x="545" y="1504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9"/>
            <p:cNvSpPr txBox="1"/>
            <p:nvPr/>
          </p:nvSpPr>
          <p:spPr>
            <a:xfrm>
              <a:off x="296" y="1849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9"/>
            <p:cNvSpPr txBox="1"/>
            <p:nvPr/>
          </p:nvSpPr>
          <p:spPr>
            <a:xfrm>
              <a:off x="1724" y="843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9"/>
            <p:cNvSpPr txBox="1"/>
            <p:nvPr/>
          </p:nvSpPr>
          <p:spPr>
            <a:xfrm>
              <a:off x="1421" y="1181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9"/>
            <p:cNvSpPr txBox="1"/>
            <p:nvPr/>
          </p:nvSpPr>
          <p:spPr>
            <a:xfrm>
              <a:off x="1150" y="1519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9"/>
            <p:cNvSpPr txBox="1"/>
            <p:nvPr/>
          </p:nvSpPr>
          <p:spPr>
            <a:xfrm>
              <a:off x="878" y="1856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9"/>
            <p:cNvSpPr txBox="1"/>
            <p:nvPr/>
          </p:nvSpPr>
          <p:spPr>
            <a:xfrm>
              <a:off x="607" y="2619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3" name="Google Shape;793;p19"/>
            <p:cNvCxnSpPr/>
            <p:nvPr/>
          </p:nvCxnSpPr>
          <p:spPr>
            <a:xfrm flipH="1">
              <a:off x="1194" y="717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 flipH="1">
              <a:off x="944" y="1047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 flipH="1">
              <a:off x="685" y="1370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 flipH="1">
              <a:off x="427" y="1693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 flipH="1">
              <a:off x="177" y="2441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1517" y="717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1214" y="1028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958" y="1355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694" y="1672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27" y="2424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03" name="Google Shape;803;p19"/>
            <p:cNvSpPr txBox="1"/>
            <p:nvPr/>
          </p:nvSpPr>
          <p:spPr>
            <a:xfrm>
              <a:off x="82" y="2619"/>
              <a:ext cx="196" cy="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19"/>
            <p:cNvCxnSpPr/>
            <p:nvPr/>
          </p:nvCxnSpPr>
          <p:spPr>
            <a:xfrm>
              <a:off x="385" y="2036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05" name="Google Shape;805;p19"/>
            <p:cNvSpPr txBox="1"/>
            <p:nvPr/>
          </p:nvSpPr>
          <p:spPr>
            <a:xfrm>
              <a:off x="310" y="2291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19"/>
          <p:cNvGrpSpPr/>
          <p:nvPr/>
        </p:nvGrpSpPr>
        <p:grpSpPr>
          <a:xfrm>
            <a:off x="2741612" y="762000"/>
            <a:ext cx="4040187" cy="3857625"/>
            <a:chOff x="624" y="576"/>
            <a:chExt cx="2545" cy="2430"/>
          </a:xfrm>
        </p:grpSpPr>
        <p:sp>
          <p:nvSpPr>
            <p:cNvPr id="807" name="Google Shape;807;p19"/>
            <p:cNvSpPr txBox="1"/>
            <p:nvPr/>
          </p:nvSpPr>
          <p:spPr>
            <a:xfrm>
              <a:off x="2052" y="60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9"/>
            <p:cNvSpPr txBox="1"/>
            <p:nvPr/>
          </p:nvSpPr>
          <p:spPr>
            <a:xfrm>
              <a:off x="1795" y="92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9"/>
            <p:cNvSpPr txBox="1"/>
            <p:nvPr/>
          </p:nvSpPr>
          <p:spPr>
            <a:xfrm>
              <a:off x="1537" y="1256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 txBox="1"/>
            <p:nvPr/>
          </p:nvSpPr>
          <p:spPr>
            <a:xfrm>
              <a:off x="1279" y="1582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 txBox="1"/>
            <p:nvPr/>
          </p:nvSpPr>
          <p:spPr>
            <a:xfrm>
              <a:off x="1030" y="1927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 txBox="1"/>
            <p:nvPr/>
          </p:nvSpPr>
          <p:spPr>
            <a:xfrm>
              <a:off x="2766" y="11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9"/>
            <p:cNvSpPr txBox="1"/>
            <p:nvPr/>
          </p:nvSpPr>
          <p:spPr>
            <a:xfrm>
              <a:off x="2463" y="152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9"/>
            <p:cNvSpPr txBox="1"/>
            <p:nvPr/>
          </p:nvSpPr>
          <p:spPr>
            <a:xfrm>
              <a:off x="2160" y="180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9"/>
            <p:cNvSpPr txBox="1"/>
            <p:nvPr/>
          </p:nvSpPr>
          <p:spPr>
            <a:xfrm>
              <a:off x="1916" y="21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9"/>
            <p:cNvSpPr txBox="1"/>
            <p:nvPr/>
          </p:nvSpPr>
          <p:spPr>
            <a:xfrm>
              <a:off x="1341" y="269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7" name="Google Shape;817;p19"/>
            <p:cNvCxnSpPr/>
            <p:nvPr/>
          </p:nvCxnSpPr>
          <p:spPr>
            <a:xfrm flipH="1">
              <a:off x="1928" y="795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 flipH="1">
              <a:off x="1678" y="1125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 flipH="1">
              <a:off x="1419" y="1448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 flipH="1">
              <a:off x="1161" y="177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 flipH="1">
              <a:off x="911" y="2519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2251" y="795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1948" y="1106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1692" y="1433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1428" y="1750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1161" y="250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7" name="Google Shape;827;p19"/>
            <p:cNvSpPr txBox="1"/>
            <p:nvPr/>
          </p:nvSpPr>
          <p:spPr>
            <a:xfrm>
              <a:off x="816" y="26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8" name="Google Shape;828;p19"/>
            <p:cNvCxnSpPr/>
            <p:nvPr/>
          </p:nvCxnSpPr>
          <p:spPr>
            <a:xfrm>
              <a:off x="1119" y="2114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9" name="Google Shape;829;p19"/>
            <p:cNvSpPr txBox="1"/>
            <p:nvPr/>
          </p:nvSpPr>
          <p:spPr>
            <a:xfrm>
              <a:off x="1044" y="2369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9"/>
            <p:cNvSpPr txBox="1"/>
            <p:nvPr/>
          </p:nvSpPr>
          <p:spPr>
            <a:xfrm>
              <a:off x="624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9"/>
            <p:cNvSpPr txBox="1"/>
            <p:nvPr/>
          </p:nvSpPr>
          <p:spPr>
            <a:xfrm>
              <a:off x="118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9"/>
            <p:cNvSpPr txBox="1"/>
            <p:nvPr/>
          </p:nvSpPr>
          <p:spPr>
            <a:xfrm>
              <a:off x="144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9"/>
            <p:cNvSpPr txBox="1"/>
            <p:nvPr/>
          </p:nvSpPr>
          <p:spPr>
            <a:xfrm>
              <a:off x="903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9"/>
            <p:cNvSpPr txBox="1"/>
            <p:nvPr/>
          </p:nvSpPr>
          <p:spPr>
            <a:xfrm>
              <a:off x="624" y="238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9"/>
            <p:cNvSpPr txBox="1"/>
            <p:nvPr/>
          </p:nvSpPr>
          <p:spPr>
            <a:xfrm>
              <a:off x="1200" y="236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9"/>
            <p:cNvSpPr txBox="1"/>
            <p:nvPr/>
          </p:nvSpPr>
          <p:spPr>
            <a:xfrm>
              <a:off x="696" y="192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1145" y="1930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9"/>
            <p:cNvSpPr txBox="1"/>
            <p:nvPr/>
          </p:nvSpPr>
          <p:spPr>
            <a:xfrm>
              <a:off x="768" y="156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9"/>
            <p:cNvSpPr txBox="1"/>
            <p:nvPr/>
          </p:nvSpPr>
          <p:spPr>
            <a:xfrm>
              <a:off x="1441" y="157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978" y="1239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9"/>
            <p:cNvSpPr txBox="1"/>
            <p:nvPr/>
          </p:nvSpPr>
          <p:spPr>
            <a:xfrm>
              <a:off x="1651" y="1247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9"/>
            <p:cNvSpPr txBox="1"/>
            <p:nvPr/>
          </p:nvSpPr>
          <p:spPr>
            <a:xfrm>
              <a:off x="1248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1921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9"/>
            <p:cNvSpPr txBox="1"/>
            <p:nvPr/>
          </p:nvSpPr>
          <p:spPr>
            <a:xfrm>
              <a:off x="1554" y="57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9"/>
            <p:cNvSpPr txBox="1"/>
            <p:nvPr/>
          </p:nvSpPr>
          <p:spPr>
            <a:xfrm>
              <a:off x="2227" y="5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1729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9"/>
            <p:cNvSpPr txBox="1"/>
            <p:nvPr/>
          </p:nvSpPr>
          <p:spPr>
            <a:xfrm>
              <a:off x="2065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 txBox="1"/>
            <p:nvPr/>
          </p:nvSpPr>
          <p:spPr>
            <a:xfrm>
              <a:off x="1968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2304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9"/>
            <p:cNvSpPr txBox="1"/>
            <p:nvPr/>
          </p:nvSpPr>
          <p:spPr>
            <a:xfrm>
              <a:off x="2257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9"/>
            <p:cNvSpPr txBox="1"/>
            <p:nvPr/>
          </p:nvSpPr>
          <p:spPr>
            <a:xfrm>
              <a:off x="2593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9"/>
            <p:cNvSpPr txBox="1"/>
            <p:nvPr/>
          </p:nvSpPr>
          <p:spPr>
            <a:xfrm>
              <a:off x="2544" y="129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9"/>
            <p:cNvSpPr txBox="1"/>
            <p:nvPr/>
          </p:nvSpPr>
          <p:spPr>
            <a:xfrm>
              <a:off x="2882" y="128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"/>
          <p:cNvGrpSpPr/>
          <p:nvPr/>
        </p:nvGrpSpPr>
        <p:grpSpPr>
          <a:xfrm>
            <a:off x="1213050" y="2250025"/>
            <a:ext cx="7519538" cy="2871482"/>
            <a:chOff x="32" y="1236"/>
            <a:chExt cx="5104" cy="2159"/>
          </a:xfrm>
        </p:grpSpPr>
        <p:sp>
          <p:nvSpPr>
            <p:cNvPr id="298" name="Google Shape;298;p2"/>
            <p:cNvSpPr/>
            <p:nvPr/>
          </p:nvSpPr>
          <p:spPr>
            <a:xfrm>
              <a:off x="432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970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216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754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292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830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368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906" y="2208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296" y="1776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834" y="1776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296" y="2746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834" y="2746"/>
              <a:ext cx="230" cy="23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2"/>
            <p:cNvCxnSpPr/>
            <p:nvPr/>
          </p:nvCxnSpPr>
          <p:spPr>
            <a:xfrm>
              <a:off x="123" y="2331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1" name="Google Shape;311;p2"/>
            <p:cNvCxnSpPr/>
            <p:nvPr/>
          </p:nvCxnSpPr>
          <p:spPr>
            <a:xfrm>
              <a:off x="681" y="2334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2" name="Google Shape;312;p2"/>
            <p:cNvCxnSpPr/>
            <p:nvPr/>
          </p:nvCxnSpPr>
          <p:spPr>
            <a:xfrm>
              <a:off x="2457" y="2328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3" name="Google Shape;313;p2"/>
            <p:cNvCxnSpPr/>
            <p:nvPr/>
          </p:nvCxnSpPr>
          <p:spPr>
            <a:xfrm>
              <a:off x="2985" y="2322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4" name="Google Shape;314;p2"/>
            <p:cNvCxnSpPr/>
            <p:nvPr/>
          </p:nvCxnSpPr>
          <p:spPr>
            <a:xfrm>
              <a:off x="3522" y="2316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5" name="Google Shape;315;p2"/>
            <p:cNvCxnSpPr/>
            <p:nvPr/>
          </p:nvCxnSpPr>
          <p:spPr>
            <a:xfrm>
              <a:off x="4068" y="2310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6" name="Google Shape;316;p2"/>
            <p:cNvCxnSpPr/>
            <p:nvPr/>
          </p:nvCxnSpPr>
          <p:spPr>
            <a:xfrm>
              <a:off x="4614" y="2313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7" name="Google Shape;317;p2"/>
            <p:cNvSpPr txBox="1"/>
            <p:nvPr/>
          </p:nvSpPr>
          <p:spPr>
            <a:xfrm>
              <a:off x="32" y="203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 txBox="1"/>
            <p:nvPr/>
          </p:nvSpPr>
          <p:spPr>
            <a:xfrm>
              <a:off x="69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"/>
            <p:cNvCxnSpPr/>
            <p:nvPr/>
          </p:nvCxnSpPr>
          <p:spPr>
            <a:xfrm>
              <a:off x="1545" y="1884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2"/>
            <p:cNvCxnSpPr/>
            <p:nvPr/>
          </p:nvCxnSpPr>
          <p:spPr>
            <a:xfrm>
              <a:off x="1542" y="285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1" name="Google Shape;321;p2"/>
            <p:cNvCxnSpPr/>
            <p:nvPr/>
          </p:nvCxnSpPr>
          <p:spPr>
            <a:xfrm>
              <a:off x="1152" y="2457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2"/>
            <p:cNvCxnSpPr/>
            <p:nvPr/>
          </p:nvCxnSpPr>
          <p:spPr>
            <a:xfrm>
              <a:off x="2055" y="1977"/>
              <a:ext cx="203" cy="26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3" name="Google Shape;323;p2"/>
            <p:cNvCxnSpPr/>
            <p:nvPr/>
          </p:nvCxnSpPr>
          <p:spPr>
            <a:xfrm flipH="1" rot="10800000">
              <a:off x="1131" y="1982"/>
              <a:ext cx="186" cy="20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4" name="Google Shape;324;p2"/>
            <p:cNvCxnSpPr/>
            <p:nvPr/>
          </p:nvCxnSpPr>
          <p:spPr>
            <a:xfrm flipH="1" rot="10800000">
              <a:off x="1998" y="2439"/>
              <a:ext cx="262" cy="32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5" name="Google Shape;325;p2"/>
            <p:cNvSpPr/>
            <p:nvPr/>
          </p:nvSpPr>
          <p:spPr>
            <a:xfrm>
              <a:off x="504" y="2448"/>
              <a:ext cx="2328" cy="728"/>
            </a:xfrm>
            <a:custGeom>
              <a:rect b="b" l="l" r="r" t="t"/>
              <a:pathLst>
                <a:path extrusionOk="0" h="728" w="2328">
                  <a:moveTo>
                    <a:pt x="24" y="0"/>
                  </a:moveTo>
                  <a:cubicBezTo>
                    <a:pt x="12" y="260"/>
                    <a:pt x="0" y="520"/>
                    <a:pt x="312" y="624"/>
                  </a:cubicBezTo>
                  <a:cubicBezTo>
                    <a:pt x="624" y="728"/>
                    <a:pt x="1560" y="728"/>
                    <a:pt x="1896" y="624"/>
                  </a:cubicBezTo>
                  <a:cubicBezTo>
                    <a:pt x="2232" y="520"/>
                    <a:pt x="2280" y="260"/>
                    <a:pt x="2328" y="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056" y="1480"/>
              <a:ext cx="1344" cy="728"/>
            </a:xfrm>
            <a:custGeom>
              <a:rect b="b" l="l" r="r" t="t"/>
              <a:pathLst>
                <a:path extrusionOk="0" h="728" w="1344">
                  <a:moveTo>
                    <a:pt x="1344" y="728"/>
                  </a:moveTo>
                  <a:cubicBezTo>
                    <a:pt x="1320" y="468"/>
                    <a:pt x="1296" y="208"/>
                    <a:pt x="1104" y="104"/>
                  </a:cubicBezTo>
                  <a:cubicBezTo>
                    <a:pt x="912" y="0"/>
                    <a:pt x="376" y="0"/>
                    <a:pt x="192" y="104"/>
                  </a:cubicBezTo>
                  <a:cubicBezTo>
                    <a:pt x="8" y="208"/>
                    <a:pt x="4" y="468"/>
                    <a:pt x="0" y="728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2"/>
            <p:cNvSpPr txBox="1"/>
            <p:nvPr/>
          </p:nvSpPr>
          <p:spPr>
            <a:xfrm>
              <a:off x="1668" y="12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 txBox="1"/>
            <p:nvPr/>
          </p:nvSpPr>
          <p:spPr>
            <a:xfrm>
              <a:off x="2112" y="189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 txBox="1"/>
            <p:nvPr/>
          </p:nvSpPr>
          <p:spPr>
            <a:xfrm>
              <a:off x="1056" y="249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 txBox="1"/>
            <p:nvPr/>
          </p:nvSpPr>
          <p:spPr>
            <a:xfrm>
              <a:off x="2070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 txBox="1"/>
            <p:nvPr/>
          </p:nvSpPr>
          <p:spPr>
            <a:xfrm>
              <a:off x="1152" y="203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 txBox="1"/>
            <p:nvPr/>
          </p:nvSpPr>
          <p:spPr>
            <a:xfrm>
              <a:off x="1584" y="309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 txBox="1"/>
            <p:nvPr/>
          </p:nvSpPr>
          <p:spPr>
            <a:xfrm>
              <a:off x="1584" y="264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 txBox="1"/>
            <p:nvPr/>
          </p:nvSpPr>
          <p:spPr>
            <a:xfrm>
              <a:off x="1584" y="18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 txBox="1"/>
            <p:nvPr/>
          </p:nvSpPr>
          <p:spPr>
            <a:xfrm>
              <a:off x="2976" y="21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 txBox="1"/>
            <p:nvPr/>
          </p:nvSpPr>
          <p:spPr>
            <a:xfrm>
              <a:off x="3540" y="20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 txBox="1"/>
            <p:nvPr/>
          </p:nvSpPr>
          <p:spPr>
            <a:xfrm>
              <a:off x="4104" y="20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 txBox="1"/>
            <p:nvPr/>
          </p:nvSpPr>
          <p:spPr>
            <a:xfrm>
              <a:off x="4644" y="207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 txBox="1"/>
            <p:nvPr/>
          </p:nvSpPr>
          <p:spPr>
            <a:xfrm>
              <a:off x="2461" y="21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932" y="2229"/>
              <a:ext cx="184" cy="1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DFA for (a|b)*abb#</a:t>
            </a:r>
            <a:endParaRPr/>
          </a:p>
        </p:txBody>
      </p:sp>
      <p:sp>
        <p:nvSpPr>
          <p:cNvPr id="859" name="Google Shape;859;p20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0" name="Google Shape;860;p20"/>
          <p:cNvGraphicFramePr/>
          <p:nvPr/>
        </p:nvGraphicFramePr>
        <p:xfrm>
          <a:off x="6781800" y="5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709600"/>
                <a:gridCol w="609600"/>
                <a:gridCol w="863600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{6}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50" marB="45750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45725" marB="4572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1" name="Google Shape;861;p20"/>
          <p:cNvGraphicFramePr/>
          <p:nvPr/>
        </p:nvGraphicFramePr>
        <p:xfrm>
          <a:off x="54864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Dstates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 ≡ 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{1,2,3,4} ≡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{1,2,3,5} ≡ 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2" name="Google Shape;862;p20"/>
          <p:cNvSpPr txBox="1"/>
          <p:nvPr/>
        </p:nvSpPr>
        <p:spPr>
          <a:xfrm>
            <a:off x="517525" y="4724400"/>
            <a:ext cx="4227512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{1,2,3,4} ≡ B (unmarked)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a, positions are 1,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followpos(1) ∪ followpos{3}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={1,2,3,4} ≡ B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b, positions are   2,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followpos(2) ∪ followpos{4}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 {1,2,3,5} ≡ C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20"/>
          <p:cNvGrpSpPr/>
          <p:nvPr/>
        </p:nvGrpSpPr>
        <p:grpSpPr>
          <a:xfrm>
            <a:off x="130175" y="831850"/>
            <a:ext cx="2917825" cy="3968750"/>
            <a:chOff x="82" y="524"/>
            <a:chExt cx="1838" cy="2500"/>
          </a:xfrm>
        </p:grpSpPr>
        <p:sp>
          <p:nvSpPr>
            <p:cNvPr id="864" name="Google Shape;864;p20"/>
            <p:cNvSpPr txBox="1"/>
            <p:nvPr/>
          </p:nvSpPr>
          <p:spPr>
            <a:xfrm>
              <a:off x="1318" y="52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 txBox="1"/>
            <p:nvPr/>
          </p:nvSpPr>
          <p:spPr>
            <a:xfrm>
              <a:off x="1061" y="851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 txBox="1"/>
            <p:nvPr/>
          </p:nvSpPr>
          <p:spPr>
            <a:xfrm>
              <a:off x="803" y="1178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 txBox="1"/>
            <p:nvPr/>
          </p:nvSpPr>
          <p:spPr>
            <a:xfrm>
              <a:off x="545" y="1504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 txBox="1"/>
            <p:nvPr/>
          </p:nvSpPr>
          <p:spPr>
            <a:xfrm>
              <a:off x="296" y="1849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 txBox="1"/>
            <p:nvPr/>
          </p:nvSpPr>
          <p:spPr>
            <a:xfrm>
              <a:off x="1724" y="843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 txBox="1"/>
            <p:nvPr/>
          </p:nvSpPr>
          <p:spPr>
            <a:xfrm>
              <a:off x="1421" y="1181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 txBox="1"/>
            <p:nvPr/>
          </p:nvSpPr>
          <p:spPr>
            <a:xfrm>
              <a:off x="1150" y="1519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 txBox="1"/>
            <p:nvPr/>
          </p:nvSpPr>
          <p:spPr>
            <a:xfrm>
              <a:off x="878" y="1856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 txBox="1"/>
            <p:nvPr/>
          </p:nvSpPr>
          <p:spPr>
            <a:xfrm>
              <a:off x="607" y="2619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4" name="Google Shape;874;p20"/>
            <p:cNvCxnSpPr/>
            <p:nvPr/>
          </p:nvCxnSpPr>
          <p:spPr>
            <a:xfrm flipH="1">
              <a:off x="1194" y="717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p20"/>
            <p:cNvCxnSpPr/>
            <p:nvPr/>
          </p:nvCxnSpPr>
          <p:spPr>
            <a:xfrm flipH="1">
              <a:off x="944" y="1047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 flipH="1">
              <a:off x="685" y="1370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 flipH="1">
              <a:off x="427" y="1693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 flipH="1">
              <a:off x="177" y="2441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1517" y="717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1214" y="1028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958" y="1355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694" y="1672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27" y="2424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84" name="Google Shape;884;p20"/>
            <p:cNvSpPr txBox="1"/>
            <p:nvPr/>
          </p:nvSpPr>
          <p:spPr>
            <a:xfrm>
              <a:off x="82" y="2619"/>
              <a:ext cx="196" cy="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5" name="Google Shape;885;p20"/>
            <p:cNvCxnSpPr/>
            <p:nvPr/>
          </p:nvCxnSpPr>
          <p:spPr>
            <a:xfrm>
              <a:off x="385" y="2036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86" name="Google Shape;886;p20"/>
            <p:cNvSpPr txBox="1"/>
            <p:nvPr/>
          </p:nvSpPr>
          <p:spPr>
            <a:xfrm>
              <a:off x="310" y="2291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20"/>
          <p:cNvGrpSpPr/>
          <p:nvPr/>
        </p:nvGrpSpPr>
        <p:grpSpPr>
          <a:xfrm>
            <a:off x="2741612" y="762000"/>
            <a:ext cx="4040187" cy="3857625"/>
            <a:chOff x="624" y="576"/>
            <a:chExt cx="2545" cy="2430"/>
          </a:xfrm>
        </p:grpSpPr>
        <p:sp>
          <p:nvSpPr>
            <p:cNvPr id="888" name="Google Shape;888;p20"/>
            <p:cNvSpPr txBox="1"/>
            <p:nvPr/>
          </p:nvSpPr>
          <p:spPr>
            <a:xfrm>
              <a:off x="2052" y="60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 txBox="1"/>
            <p:nvPr/>
          </p:nvSpPr>
          <p:spPr>
            <a:xfrm>
              <a:off x="1795" y="92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 txBox="1"/>
            <p:nvPr/>
          </p:nvSpPr>
          <p:spPr>
            <a:xfrm>
              <a:off x="1537" y="1256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 txBox="1"/>
            <p:nvPr/>
          </p:nvSpPr>
          <p:spPr>
            <a:xfrm>
              <a:off x="1279" y="1582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0"/>
            <p:cNvSpPr txBox="1"/>
            <p:nvPr/>
          </p:nvSpPr>
          <p:spPr>
            <a:xfrm>
              <a:off x="1030" y="1927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0"/>
            <p:cNvSpPr txBox="1"/>
            <p:nvPr/>
          </p:nvSpPr>
          <p:spPr>
            <a:xfrm>
              <a:off x="2766" y="11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 txBox="1"/>
            <p:nvPr/>
          </p:nvSpPr>
          <p:spPr>
            <a:xfrm>
              <a:off x="2463" y="152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 txBox="1"/>
            <p:nvPr/>
          </p:nvSpPr>
          <p:spPr>
            <a:xfrm>
              <a:off x="2160" y="180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 txBox="1"/>
            <p:nvPr/>
          </p:nvSpPr>
          <p:spPr>
            <a:xfrm>
              <a:off x="1916" y="21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 txBox="1"/>
            <p:nvPr/>
          </p:nvSpPr>
          <p:spPr>
            <a:xfrm>
              <a:off x="1341" y="269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8" name="Google Shape;898;p20"/>
            <p:cNvCxnSpPr/>
            <p:nvPr/>
          </p:nvCxnSpPr>
          <p:spPr>
            <a:xfrm flipH="1">
              <a:off x="1928" y="795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 flipH="1">
              <a:off x="1678" y="1125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 flipH="1">
              <a:off x="1419" y="1448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 flipH="1">
              <a:off x="1161" y="177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 flipH="1">
              <a:off x="911" y="2519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2251" y="795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1948" y="1106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692" y="1433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1428" y="1750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1161" y="250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8" name="Google Shape;908;p20"/>
            <p:cNvSpPr txBox="1"/>
            <p:nvPr/>
          </p:nvSpPr>
          <p:spPr>
            <a:xfrm>
              <a:off x="816" y="26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9" name="Google Shape;909;p20"/>
            <p:cNvCxnSpPr/>
            <p:nvPr/>
          </p:nvCxnSpPr>
          <p:spPr>
            <a:xfrm>
              <a:off x="1119" y="2114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10" name="Google Shape;910;p20"/>
            <p:cNvSpPr txBox="1"/>
            <p:nvPr/>
          </p:nvSpPr>
          <p:spPr>
            <a:xfrm>
              <a:off x="1044" y="2369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 txBox="1"/>
            <p:nvPr/>
          </p:nvSpPr>
          <p:spPr>
            <a:xfrm>
              <a:off x="624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 txBox="1"/>
            <p:nvPr/>
          </p:nvSpPr>
          <p:spPr>
            <a:xfrm>
              <a:off x="118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 txBox="1"/>
            <p:nvPr/>
          </p:nvSpPr>
          <p:spPr>
            <a:xfrm>
              <a:off x="144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 txBox="1"/>
            <p:nvPr/>
          </p:nvSpPr>
          <p:spPr>
            <a:xfrm>
              <a:off x="903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 txBox="1"/>
            <p:nvPr/>
          </p:nvSpPr>
          <p:spPr>
            <a:xfrm>
              <a:off x="624" y="238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 txBox="1"/>
            <p:nvPr/>
          </p:nvSpPr>
          <p:spPr>
            <a:xfrm>
              <a:off x="1200" y="236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 txBox="1"/>
            <p:nvPr/>
          </p:nvSpPr>
          <p:spPr>
            <a:xfrm>
              <a:off x="696" y="192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 txBox="1"/>
            <p:nvPr/>
          </p:nvSpPr>
          <p:spPr>
            <a:xfrm>
              <a:off x="1145" y="1930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0"/>
            <p:cNvSpPr txBox="1"/>
            <p:nvPr/>
          </p:nvSpPr>
          <p:spPr>
            <a:xfrm>
              <a:off x="768" y="156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0"/>
            <p:cNvSpPr txBox="1"/>
            <p:nvPr/>
          </p:nvSpPr>
          <p:spPr>
            <a:xfrm>
              <a:off x="1441" y="157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0"/>
            <p:cNvSpPr txBox="1"/>
            <p:nvPr/>
          </p:nvSpPr>
          <p:spPr>
            <a:xfrm>
              <a:off x="978" y="1239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0"/>
            <p:cNvSpPr txBox="1"/>
            <p:nvPr/>
          </p:nvSpPr>
          <p:spPr>
            <a:xfrm>
              <a:off x="1651" y="1247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0"/>
            <p:cNvSpPr txBox="1"/>
            <p:nvPr/>
          </p:nvSpPr>
          <p:spPr>
            <a:xfrm>
              <a:off x="1248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0"/>
            <p:cNvSpPr txBox="1"/>
            <p:nvPr/>
          </p:nvSpPr>
          <p:spPr>
            <a:xfrm>
              <a:off x="1921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0"/>
            <p:cNvSpPr txBox="1"/>
            <p:nvPr/>
          </p:nvSpPr>
          <p:spPr>
            <a:xfrm>
              <a:off x="1554" y="57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0"/>
            <p:cNvSpPr txBox="1"/>
            <p:nvPr/>
          </p:nvSpPr>
          <p:spPr>
            <a:xfrm>
              <a:off x="2227" y="5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0"/>
            <p:cNvSpPr txBox="1"/>
            <p:nvPr/>
          </p:nvSpPr>
          <p:spPr>
            <a:xfrm>
              <a:off x="1729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0"/>
            <p:cNvSpPr txBox="1"/>
            <p:nvPr/>
          </p:nvSpPr>
          <p:spPr>
            <a:xfrm>
              <a:off x="2065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0"/>
            <p:cNvSpPr txBox="1"/>
            <p:nvPr/>
          </p:nvSpPr>
          <p:spPr>
            <a:xfrm>
              <a:off x="1968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0"/>
            <p:cNvSpPr txBox="1"/>
            <p:nvPr/>
          </p:nvSpPr>
          <p:spPr>
            <a:xfrm>
              <a:off x="2304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 txBox="1"/>
            <p:nvPr/>
          </p:nvSpPr>
          <p:spPr>
            <a:xfrm>
              <a:off x="2257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 txBox="1"/>
            <p:nvPr/>
          </p:nvSpPr>
          <p:spPr>
            <a:xfrm>
              <a:off x="2593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 txBox="1"/>
            <p:nvPr/>
          </p:nvSpPr>
          <p:spPr>
            <a:xfrm>
              <a:off x="2544" y="129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 txBox="1"/>
            <p:nvPr/>
          </p:nvSpPr>
          <p:spPr>
            <a:xfrm>
              <a:off x="2882" y="128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DFA for (a|b)*abb#</a:t>
            </a:r>
            <a:endParaRPr/>
          </a:p>
        </p:txBody>
      </p:sp>
      <p:sp>
        <p:nvSpPr>
          <p:cNvPr id="940" name="Google Shape;940;p21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1" name="Google Shape;941;p21"/>
          <p:cNvGraphicFramePr/>
          <p:nvPr/>
        </p:nvGraphicFramePr>
        <p:xfrm>
          <a:off x="6858000" y="642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550850"/>
                <a:gridCol w="549275"/>
                <a:gridCol w="88105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{6}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2" name="Google Shape;942;p21"/>
          <p:cNvGraphicFramePr/>
          <p:nvPr/>
        </p:nvGraphicFramePr>
        <p:xfrm>
          <a:off x="54864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Dstates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 ≡ 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{1,2,3,4} ≡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{1,2,3,5} ≡ 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{1,2,3,6} ≡ 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3" name="Google Shape;943;p21"/>
          <p:cNvSpPr txBox="1"/>
          <p:nvPr/>
        </p:nvSpPr>
        <p:spPr>
          <a:xfrm>
            <a:off x="517525" y="4724400"/>
            <a:ext cx="42276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{1,2,3,5} ≡ C (unmarked)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a, positions are 1,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followpos(1) ∪ followpos{3}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={1,2,3,4} ≡ B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b, positions are   2,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followpos(2) ∪ followpos{5}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 {1,2,3,6} ≡ D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4" name="Google Shape;944;p21"/>
          <p:cNvGrpSpPr/>
          <p:nvPr/>
        </p:nvGrpSpPr>
        <p:grpSpPr>
          <a:xfrm>
            <a:off x="127000" y="831850"/>
            <a:ext cx="3162300" cy="3802063"/>
            <a:chOff x="32" y="524"/>
            <a:chExt cx="1992" cy="2395"/>
          </a:xfrm>
        </p:grpSpPr>
        <p:sp>
          <p:nvSpPr>
            <p:cNvPr id="945" name="Google Shape;945;p21"/>
            <p:cNvSpPr txBox="1"/>
            <p:nvPr/>
          </p:nvSpPr>
          <p:spPr>
            <a:xfrm>
              <a:off x="1318" y="5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1"/>
            <p:cNvSpPr txBox="1"/>
            <p:nvPr/>
          </p:nvSpPr>
          <p:spPr>
            <a:xfrm>
              <a:off x="1061" y="85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1"/>
            <p:cNvSpPr txBox="1"/>
            <p:nvPr/>
          </p:nvSpPr>
          <p:spPr>
            <a:xfrm>
              <a:off x="803" y="11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 txBox="1"/>
            <p:nvPr/>
          </p:nvSpPr>
          <p:spPr>
            <a:xfrm>
              <a:off x="545" y="15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1"/>
            <p:cNvSpPr txBox="1"/>
            <p:nvPr/>
          </p:nvSpPr>
          <p:spPr>
            <a:xfrm>
              <a:off x="296" y="184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1"/>
            <p:cNvSpPr txBox="1"/>
            <p:nvPr/>
          </p:nvSpPr>
          <p:spPr>
            <a:xfrm>
              <a:off x="1724" y="8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1"/>
            <p:cNvSpPr txBox="1"/>
            <p:nvPr/>
          </p:nvSpPr>
          <p:spPr>
            <a:xfrm>
              <a:off x="1421" y="118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1"/>
            <p:cNvSpPr txBox="1"/>
            <p:nvPr/>
          </p:nvSpPr>
          <p:spPr>
            <a:xfrm>
              <a:off x="1150" y="15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 txBox="1"/>
            <p:nvPr/>
          </p:nvSpPr>
          <p:spPr>
            <a:xfrm>
              <a:off x="878" y="18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1"/>
            <p:cNvSpPr txBox="1"/>
            <p:nvPr/>
          </p:nvSpPr>
          <p:spPr>
            <a:xfrm>
              <a:off x="607" y="26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5" name="Google Shape;955;p21"/>
            <p:cNvCxnSpPr/>
            <p:nvPr/>
          </p:nvCxnSpPr>
          <p:spPr>
            <a:xfrm flipH="1">
              <a:off x="1050" y="717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1"/>
            <p:cNvCxnSpPr/>
            <p:nvPr/>
          </p:nvCxnSpPr>
          <p:spPr>
            <a:xfrm flipH="1">
              <a:off x="800" y="1047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1"/>
            <p:cNvCxnSpPr/>
            <p:nvPr/>
          </p:nvCxnSpPr>
          <p:spPr>
            <a:xfrm flipH="1">
              <a:off x="541" y="1370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1"/>
            <p:cNvCxnSpPr/>
            <p:nvPr/>
          </p:nvCxnSpPr>
          <p:spPr>
            <a:xfrm flipH="1">
              <a:off x="283" y="1693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1"/>
            <p:cNvCxnSpPr/>
            <p:nvPr/>
          </p:nvCxnSpPr>
          <p:spPr>
            <a:xfrm flipH="1">
              <a:off x="32" y="2441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1"/>
            <p:cNvCxnSpPr/>
            <p:nvPr/>
          </p:nvCxnSpPr>
          <p:spPr>
            <a:xfrm>
              <a:off x="1517" y="717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1"/>
            <p:cNvCxnSpPr/>
            <p:nvPr/>
          </p:nvCxnSpPr>
          <p:spPr>
            <a:xfrm>
              <a:off x="1214" y="1028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1"/>
            <p:cNvCxnSpPr/>
            <p:nvPr/>
          </p:nvCxnSpPr>
          <p:spPr>
            <a:xfrm>
              <a:off x="958" y="135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1"/>
            <p:cNvCxnSpPr/>
            <p:nvPr/>
          </p:nvCxnSpPr>
          <p:spPr>
            <a:xfrm>
              <a:off x="694" y="1672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4" name="Google Shape;964;p21"/>
            <p:cNvCxnSpPr/>
            <p:nvPr/>
          </p:nvCxnSpPr>
          <p:spPr>
            <a:xfrm>
              <a:off x="427" y="2424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65" name="Google Shape;965;p21"/>
            <p:cNvSpPr txBox="1"/>
            <p:nvPr/>
          </p:nvSpPr>
          <p:spPr>
            <a:xfrm>
              <a:off x="82" y="26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6" name="Google Shape;966;p21"/>
            <p:cNvCxnSpPr/>
            <p:nvPr/>
          </p:nvCxnSpPr>
          <p:spPr>
            <a:xfrm>
              <a:off x="385" y="2036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67" name="Google Shape;967;p21"/>
            <p:cNvSpPr txBox="1"/>
            <p:nvPr/>
          </p:nvSpPr>
          <p:spPr>
            <a:xfrm>
              <a:off x="310" y="229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21"/>
          <p:cNvGrpSpPr/>
          <p:nvPr/>
        </p:nvGrpSpPr>
        <p:grpSpPr>
          <a:xfrm>
            <a:off x="2817812" y="762000"/>
            <a:ext cx="4060824" cy="3997325"/>
            <a:chOff x="624" y="576"/>
            <a:chExt cx="2558" cy="2518"/>
          </a:xfrm>
        </p:grpSpPr>
        <p:sp>
          <p:nvSpPr>
            <p:cNvPr id="969" name="Google Shape;969;p21"/>
            <p:cNvSpPr txBox="1"/>
            <p:nvPr/>
          </p:nvSpPr>
          <p:spPr>
            <a:xfrm>
              <a:off x="2052" y="60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1"/>
            <p:cNvSpPr txBox="1"/>
            <p:nvPr/>
          </p:nvSpPr>
          <p:spPr>
            <a:xfrm>
              <a:off x="1795" y="92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 txBox="1"/>
            <p:nvPr/>
          </p:nvSpPr>
          <p:spPr>
            <a:xfrm>
              <a:off x="1537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 txBox="1"/>
            <p:nvPr/>
          </p:nvSpPr>
          <p:spPr>
            <a:xfrm>
              <a:off x="1279" y="15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 txBox="1"/>
            <p:nvPr/>
          </p:nvSpPr>
          <p:spPr>
            <a:xfrm>
              <a:off x="1030" y="19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1"/>
            <p:cNvSpPr txBox="1"/>
            <p:nvPr/>
          </p:nvSpPr>
          <p:spPr>
            <a:xfrm>
              <a:off x="2766" y="11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1"/>
            <p:cNvSpPr txBox="1"/>
            <p:nvPr/>
          </p:nvSpPr>
          <p:spPr>
            <a:xfrm>
              <a:off x="2463" y="15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 txBox="1"/>
            <p:nvPr/>
          </p:nvSpPr>
          <p:spPr>
            <a:xfrm>
              <a:off x="2160" y="180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1"/>
            <p:cNvSpPr txBox="1"/>
            <p:nvPr/>
          </p:nvSpPr>
          <p:spPr>
            <a:xfrm>
              <a:off x="1916" y="214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1"/>
            <p:cNvSpPr txBox="1"/>
            <p:nvPr/>
          </p:nvSpPr>
          <p:spPr>
            <a:xfrm>
              <a:off x="1341" y="26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9" name="Google Shape;979;p21"/>
            <p:cNvCxnSpPr/>
            <p:nvPr/>
          </p:nvCxnSpPr>
          <p:spPr>
            <a:xfrm flipH="1">
              <a:off x="1784" y="79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 flipH="1">
              <a:off x="1534" y="112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 flipH="1">
              <a:off x="1275" y="1448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 flipH="1">
              <a:off x="1017" y="1771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 flipH="1">
              <a:off x="766" y="2519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2251" y="79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1948" y="1106"/>
              <a:ext cx="6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1692" y="1433"/>
              <a:ext cx="6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1428" y="1750"/>
              <a:ext cx="6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1161" y="2502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89" name="Google Shape;989;p21"/>
            <p:cNvSpPr txBox="1"/>
            <p:nvPr/>
          </p:nvSpPr>
          <p:spPr>
            <a:xfrm>
              <a:off x="816" y="26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0" name="Google Shape;990;p21"/>
            <p:cNvCxnSpPr/>
            <p:nvPr/>
          </p:nvCxnSpPr>
          <p:spPr>
            <a:xfrm>
              <a:off x="1119" y="2114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91" name="Google Shape;991;p21"/>
            <p:cNvSpPr txBox="1"/>
            <p:nvPr/>
          </p:nvSpPr>
          <p:spPr>
            <a:xfrm>
              <a:off x="1044" y="23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 txBox="1"/>
            <p:nvPr/>
          </p:nvSpPr>
          <p:spPr>
            <a:xfrm>
              <a:off x="624" y="27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1"/>
            <p:cNvSpPr txBox="1"/>
            <p:nvPr/>
          </p:nvSpPr>
          <p:spPr>
            <a:xfrm>
              <a:off x="1180" y="27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1"/>
            <p:cNvSpPr txBox="1"/>
            <p:nvPr/>
          </p:nvSpPr>
          <p:spPr>
            <a:xfrm>
              <a:off x="1440" y="27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 txBox="1"/>
            <p:nvPr/>
          </p:nvSpPr>
          <p:spPr>
            <a:xfrm>
              <a:off x="903" y="27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 txBox="1"/>
            <p:nvPr/>
          </p:nvSpPr>
          <p:spPr>
            <a:xfrm>
              <a:off x="624" y="23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 txBox="1"/>
            <p:nvPr/>
          </p:nvSpPr>
          <p:spPr>
            <a:xfrm>
              <a:off x="1200" y="23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 txBox="1"/>
            <p:nvPr/>
          </p:nvSpPr>
          <p:spPr>
            <a:xfrm>
              <a:off x="696" y="19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1"/>
            <p:cNvSpPr txBox="1"/>
            <p:nvPr/>
          </p:nvSpPr>
          <p:spPr>
            <a:xfrm>
              <a:off x="1145" y="193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1"/>
            <p:cNvSpPr txBox="1"/>
            <p:nvPr/>
          </p:nvSpPr>
          <p:spPr>
            <a:xfrm>
              <a:off x="768" y="156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 txBox="1"/>
            <p:nvPr/>
          </p:nvSpPr>
          <p:spPr>
            <a:xfrm>
              <a:off x="1441" y="157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1"/>
            <p:cNvSpPr txBox="1"/>
            <p:nvPr/>
          </p:nvSpPr>
          <p:spPr>
            <a:xfrm>
              <a:off x="978" y="123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 txBox="1"/>
            <p:nvPr/>
          </p:nvSpPr>
          <p:spPr>
            <a:xfrm>
              <a:off x="1651" y="124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 txBox="1"/>
            <p:nvPr/>
          </p:nvSpPr>
          <p:spPr>
            <a:xfrm>
              <a:off x="1248" y="91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 txBox="1"/>
            <p:nvPr/>
          </p:nvSpPr>
          <p:spPr>
            <a:xfrm>
              <a:off x="1921" y="9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 txBox="1"/>
            <p:nvPr/>
          </p:nvSpPr>
          <p:spPr>
            <a:xfrm>
              <a:off x="1554" y="57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 txBox="1"/>
            <p:nvPr/>
          </p:nvSpPr>
          <p:spPr>
            <a:xfrm>
              <a:off x="2227" y="5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 txBox="1"/>
            <p:nvPr/>
          </p:nvSpPr>
          <p:spPr>
            <a:xfrm>
              <a:off x="1729" y="226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 txBox="1"/>
            <p:nvPr/>
          </p:nvSpPr>
          <p:spPr>
            <a:xfrm>
              <a:off x="2065" y="226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 txBox="1"/>
            <p:nvPr/>
          </p:nvSpPr>
          <p:spPr>
            <a:xfrm>
              <a:off x="1968" y="190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 txBox="1"/>
            <p:nvPr/>
          </p:nvSpPr>
          <p:spPr>
            <a:xfrm>
              <a:off x="2304" y="190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 txBox="1"/>
            <p:nvPr/>
          </p:nvSpPr>
          <p:spPr>
            <a:xfrm>
              <a:off x="2257" y="15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 txBox="1"/>
            <p:nvPr/>
          </p:nvSpPr>
          <p:spPr>
            <a:xfrm>
              <a:off x="2593" y="15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 txBox="1"/>
            <p:nvPr/>
          </p:nvSpPr>
          <p:spPr>
            <a:xfrm>
              <a:off x="2544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 txBox="1"/>
            <p:nvPr/>
          </p:nvSpPr>
          <p:spPr>
            <a:xfrm>
              <a:off x="2882" y="128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DFA for (a|b)*abb#</a:t>
            </a:r>
            <a:endParaRPr/>
          </a:p>
        </p:txBody>
      </p:sp>
      <p:sp>
        <p:nvSpPr>
          <p:cNvPr id="1021" name="Google Shape;1021;p22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2" name="Google Shape;1022;p22"/>
          <p:cNvGraphicFramePr/>
          <p:nvPr/>
        </p:nvGraphicFramePr>
        <p:xfrm>
          <a:off x="6858000" y="6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550850"/>
                <a:gridCol w="549275"/>
                <a:gridCol w="88105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followpos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{6}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3" name="Google Shape;1023;p22"/>
          <p:cNvGraphicFramePr/>
          <p:nvPr/>
        </p:nvGraphicFramePr>
        <p:xfrm>
          <a:off x="54864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{606854DC-4056-4729-A4D7-6F7DC4DB23FE}</a:tableStyleId>
              </a:tblPr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Dstates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 ≡ 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{1,2,3,4} ≡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{1,2,3,5} ≡ 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{1,2,3,6} ≡ 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4" name="Google Shape;1024;p22"/>
          <p:cNvSpPr txBox="1"/>
          <p:nvPr/>
        </p:nvSpPr>
        <p:spPr>
          <a:xfrm>
            <a:off x="517525" y="4724400"/>
            <a:ext cx="4095750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{1,2,3,6} ≡ D (unmarked)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a, positions are 1,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followpos(1) ∪ followpos{3}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={1,2,3,4} ≡ B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input symbol b, positions are 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∴ followpos(2)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 {1,2,3} ≡ A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22"/>
          <p:cNvGrpSpPr/>
          <p:nvPr/>
        </p:nvGrpSpPr>
        <p:grpSpPr>
          <a:xfrm>
            <a:off x="206375" y="831850"/>
            <a:ext cx="2917825" cy="3968750"/>
            <a:chOff x="82" y="524"/>
            <a:chExt cx="1838" cy="2500"/>
          </a:xfrm>
        </p:grpSpPr>
        <p:sp>
          <p:nvSpPr>
            <p:cNvPr id="1026" name="Google Shape;1026;p22"/>
            <p:cNvSpPr txBox="1"/>
            <p:nvPr/>
          </p:nvSpPr>
          <p:spPr>
            <a:xfrm>
              <a:off x="1318" y="52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2"/>
            <p:cNvSpPr txBox="1"/>
            <p:nvPr/>
          </p:nvSpPr>
          <p:spPr>
            <a:xfrm>
              <a:off x="1061" y="851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2"/>
            <p:cNvSpPr txBox="1"/>
            <p:nvPr/>
          </p:nvSpPr>
          <p:spPr>
            <a:xfrm>
              <a:off x="803" y="1178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2"/>
            <p:cNvSpPr txBox="1"/>
            <p:nvPr/>
          </p:nvSpPr>
          <p:spPr>
            <a:xfrm>
              <a:off x="545" y="1504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2"/>
            <p:cNvSpPr txBox="1"/>
            <p:nvPr/>
          </p:nvSpPr>
          <p:spPr>
            <a:xfrm>
              <a:off x="296" y="1849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2"/>
            <p:cNvSpPr txBox="1"/>
            <p:nvPr/>
          </p:nvSpPr>
          <p:spPr>
            <a:xfrm>
              <a:off x="1724" y="843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2"/>
            <p:cNvSpPr txBox="1"/>
            <p:nvPr/>
          </p:nvSpPr>
          <p:spPr>
            <a:xfrm>
              <a:off x="1421" y="1181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2"/>
            <p:cNvSpPr txBox="1"/>
            <p:nvPr/>
          </p:nvSpPr>
          <p:spPr>
            <a:xfrm>
              <a:off x="1150" y="1519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2"/>
            <p:cNvSpPr txBox="1"/>
            <p:nvPr/>
          </p:nvSpPr>
          <p:spPr>
            <a:xfrm>
              <a:off x="878" y="1856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2"/>
            <p:cNvSpPr txBox="1"/>
            <p:nvPr/>
          </p:nvSpPr>
          <p:spPr>
            <a:xfrm>
              <a:off x="607" y="2619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6" name="Google Shape;1036;p22"/>
            <p:cNvCxnSpPr/>
            <p:nvPr/>
          </p:nvCxnSpPr>
          <p:spPr>
            <a:xfrm flipH="1">
              <a:off x="1194" y="717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2"/>
            <p:cNvCxnSpPr/>
            <p:nvPr/>
          </p:nvCxnSpPr>
          <p:spPr>
            <a:xfrm flipH="1">
              <a:off x="944" y="1047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2"/>
            <p:cNvCxnSpPr/>
            <p:nvPr/>
          </p:nvCxnSpPr>
          <p:spPr>
            <a:xfrm flipH="1">
              <a:off x="685" y="1370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2"/>
            <p:cNvCxnSpPr/>
            <p:nvPr/>
          </p:nvCxnSpPr>
          <p:spPr>
            <a:xfrm flipH="1">
              <a:off x="427" y="1693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2"/>
            <p:cNvCxnSpPr/>
            <p:nvPr/>
          </p:nvCxnSpPr>
          <p:spPr>
            <a:xfrm flipH="1">
              <a:off x="177" y="2441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2"/>
            <p:cNvCxnSpPr/>
            <p:nvPr/>
          </p:nvCxnSpPr>
          <p:spPr>
            <a:xfrm>
              <a:off x="1517" y="717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2"/>
            <p:cNvCxnSpPr/>
            <p:nvPr/>
          </p:nvCxnSpPr>
          <p:spPr>
            <a:xfrm>
              <a:off x="1214" y="1028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2"/>
            <p:cNvCxnSpPr/>
            <p:nvPr/>
          </p:nvCxnSpPr>
          <p:spPr>
            <a:xfrm>
              <a:off x="958" y="1355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2"/>
            <p:cNvCxnSpPr/>
            <p:nvPr/>
          </p:nvCxnSpPr>
          <p:spPr>
            <a:xfrm>
              <a:off x="694" y="1672"/>
              <a:ext cx="200" cy="168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2"/>
            <p:cNvCxnSpPr/>
            <p:nvPr/>
          </p:nvCxnSpPr>
          <p:spPr>
            <a:xfrm>
              <a:off x="427" y="2424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6" name="Google Shape;1046;p22"/>
            <p:cNvSpPr txBox="1"/>
            <p:nvPr/>
          </p:nvSpPr>
          <p:spPr>
            <a:xfrm>
              <a:off x="82" y="2619"/>
              <a:ext cx="196" cy="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7" name="Google Shape;1047;p22"/>
            <p:cNvCxnSpPr/>
            <p:nvPr/>
          </p:nvCxnSpPr>
          <p:spPr>
            <a:xfrm>
              <a:off x="385" y="2036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8" name="Google Shape;1048;p22"/>
            <p:cNvSpPr txBox="1"/>
            <p:nvPr/>
          </p:nvSpPr>
          <p:spPr>
            <a:xfrm>
              <a:off x="310" y="2291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22"/>
          <p:cNvGrpSpPr/>
          <p:nvPr/>
        </p:nvGrpSpPr>
        <p:grpSpPr>
          <a:xfrm>
            <a:off x="2817812" y="762000"/>
            <a:ext cx="4040187" cy="3857625"/>
            <a:chOff x="624" y="576"/>
            <a:chExt cx="2545" cy="2430"/>
          </a:xfrm>
        </p:grpSpPr>
        <p:sp>
          <p:nvSpPr>
            <p:cNvPr id="1050" name="Google Shape;1050;p22"/>
            <p:cNvSpPr txBox="1"/>
            <p:nvPr/>
          </p:nvSpPr>
          <p:spPr>
            <a:xfrm>
              <a:off x="2052" y="602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2"/>
            <p:cNvSpPr txBox="1"/>
            <p:nvPr/>
          </p:nvSpPr>
          <p:spPr>
            <a:xfrm>
              <a:off x="1795" y="92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2"/>
            <p:cNvSpPr txBox="1"/>
            <p:nvPr/>
          </p:nvSpPr>
          <p:spPr>
            <a:xfrm>
              <a:off x="1537" y="1256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2"/>
            <p:cNvSpPr txBox="1"/>
            <p:nvPr/>
          </p:nvSpPr>
          <p:spPr>
            <a:xfrm>
              <a:off x="1279" y="1582"/>
              <a:ext cx="16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2"/>
            <p:cNvSpPr txBox="1"/>
            <p:nvPr/>
          </p:nvSpPr>
          <p:spPr>
            <a:xfrm>
              <a:off x="1030" y="1927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2"/>
            <p:cNvSpPr txBox="1"/>
            <p:nvPr/>
          </p:nvSpPr>
          <p:spPr>
            <a:xfrm>
              <a:off x="2766" y="11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2"/>
            <p:cNvSpPr txBox="1"/>
            <p:nvPr/>
          </p:nvSpPr>
          <p:spPr>
            <a:xfrm>
              <a:off x="2463" y="152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2"/>
            <p:cNvSpPr txBox="1"/>
            <p:nvPr/>
          </p:nvSpPr>
          <p:spPr>
            <a:xfrm>
              <a:off x="2160" y="180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2"/>
            <p:cNvSpPr txBox="1"/>
            <p:nvPr/>
          </p:nvSpPr>
          <p:spPr>
            <a:xfrm>
              <a:off x="1916" y="21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2"/>
            <p:cNvSpPr txBox="1"/>
            <p:nvPr/>
          </p:nvSpPr>
          <p:spPr>
            <a:xfrm>
              <a:off x="1341" y="269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0" name="Google Shape;1060;p22"/>
            <p:cNvCxnSpPr/>
            <p:nvPr/>
          </p:nvCxnSpPr>
          <p:spPr>
            <a:xfrm flipH="1">
              <a:off x="1928" y="795"/>
              <a:ext cx="156" cy="17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2"/>
            <p:cNvCxnSpPr/>
            <p:nvPr/>
          </p:nvCxnSpPr>
          <p:spPr>
            <a:xfrm flipH="1">
              <a:off x="1678" y="1125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22"/>
            <p:cNvCxnSpPr/>
            <p:nvPr/>
          </p:nvCxnSpPr>
          <p:spPr>
            <a:xfrm flipH="1">
              <a:off x="1419" y="1448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3" name="Google Shape;1063;p22"/>
            <p:cNvCxnSpPr/>
            <p:nvPr/>
          </p:nvCxnSpPr>
          <p:spPr>
            <a:xfrm flipH="1">
              <a:off x="1161" y="1771"/>
              <a:ext cx="156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4" name="Google Shape;1064;p22"/>
            <p:cNvCxnSpPr/>
            <p:nvPr/>
          </p:nvCxnSpPr>
          <p:spPr>
            <a:xfrm flipH="1">
              <a:off x="911" y="2519"/>
              <a:ext cx="155" cy="176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5" name="Google Shape;1065;p22"/>
            <p:cNvCxnSpPr/>
            <p:nvPr/>
          </p:nvCxnSpPr>
          <p:spPr>
            <a:xfrm>
              <a:off x="2251" y="795"/>
              <a:ext cx="437" cy="367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22"/>
            <p:cNvCxnSpPr/>
            <p:nvPr/>
          </p:nvCxnSpPr>
          <p:spPr>
            <a:xfrm>
              <a:off x="1948" y="1106"/>
              <a:ext cx="500" cy="42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7" name="Google Shape;1067;p22"/>
            <p:cNvCxnSpPr/>
            <p:nvPr/>
          </p:nvCxnSpPr>
          <p:spPr>
            <a:xfrm>
              <a:off x="1692" y="1433"/>
              <a:ext cx="468" cy="395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8" name="Google Shape;1068;p22"/>
            <p:cNvCxnSpPr/>
            <p:nvPr/>
          </p:nvCxnSpPr>
          <p:spPr>
            <a:xfrm>
              <a:off x="1428" y="1750"/>
              <a:ext cx="492" cy="413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22"/>
            <p:cNvCxnSpPr/>
            <p:nvPr/>
          </p:nvCxnSpPr>
          <p:spPr>
            <a:xfrm>
              <a:off x="1161" y="2502"/>
              <a:ext cx="200" cy="169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0" name="Google Shape;1070;p22"/>
            <p:cNvSpPr txBox="1"/>
            <p:nvPr/>
          </p:nvSpPr>
          <p:spPr>
            <a:xfrm>
              <a:off x="816" y="26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1" name="Google Shape;1071;p22"/>
            <p:cNvCxnSpPr/>
            <p:nvPr/>
          </p:nvCxnSpPr>
          <p:spPr>
            <a:xfrm>
              <a:off x="1119" y="2114"/>
              <a:ext cx="0" cy="211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2" name="Google Shape;1072;p22"/>
            <p:cNvSpPr txBox="1"/>
            <p:nvPr/>
          </p:nvSpPr>
          <p:spPr>
            <a:xfrm>
              <a:off x="1044" y="2369"/>
              <a:ext cx="15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2"/>
            <p:cNvSpPr txBox="1"/>
            <p:nvPr/>
          </p:nvSpPr>
          <p:spPr>
            <a:xfrm>
              <a:off x="624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2"/>
            <p:cNvSpPr txBox="1"/>
            <p:nvPr/>
          </p:nvSpPr>
          <p:spPr>
            <a:xfrm>
              <a:off x="118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2"/>
            <p:cNvSpPr txBox="1"/>
            <p:nvPr/>
          </p:nvSpPr>
          <p:spPr>
            <a:xfrm>
              <a:off x="1440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2"/>
            <p:cNvSpPr txBox="1"/>
            <p:nvPr/>
          </p:nvSpPr>
          <p:spPr>
            <a:xfrm>
              <a:off x="903" y="27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2"/>
            <p:cNvSpPr txBox="1"/>
            <p:nvPr/>
          </p:nvSpPr>
          <p:spPr>
            <a:xfrm>
              <a:off x="624" y="238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2"/>
            <p:cNvSpPr txBox="1"/>
            <p:nvPr/>
          </p:nvSpPr>
          <p:spPr>
            <a:xfrm>
              <a:off x="1200" y="236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 txBox="1"/>
            <p:nvPr/>
          </p:nvSpPr>
          <p:spPr>
            <a:xfrm>
              <a:off x="696" y="1922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2"/>
            <p:cNvSpPr txBox="1"/>
            <p:nvPr/>
          </p:nvSpPr>
          <p:spPr>
            <a:xfrm>
              <a:off x="1145" y="1930"/>
              <a:ext cx="4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{1, 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2"/>
            <p:cNvSpPr txBox="1"/>
            <p:nvPr/>
          </p:nvSpPr>
          <p:spPr>
            <a:xfrm>
              <a:off x="768" y="156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2"/>
            <p:cNvSpPr txBox="1"/>
            <p:nvPr/>
          </p:nvSpPr>
          <p:spPr>
            <a:xfrm>
              <a:off x="1441" y="157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2"/>
            <p:cNvSpPr txBox="1"/>
            <p:nvPr/>
          </p:nvSpPr>
          <p:spPr>
            <a:xfrm>
              <a:off x="978" y="1239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2"/>
            <p:cNvSpPr txBox="1"/>
            <p:nvPr/>
          </p:nvSpPr>
          <p:spPr>
            <a:xfrm>
              <a:off x="1651" y="1247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2"/>
            <p:cNvSpPr txBox="1"/>
            <p:nvPr/>
          </p:nvSpPr>
          <p:spPr>
            <a:xfrm>
              <a:off x="1248" y="912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2"/>
            <p:cNvSpPr txBox="1"/>
            <p:nvPr/>
          </p:nvSpPr>
          <p:spPr>
            <a:xfrm>
              <a:off x="1921" y="92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2"/>
            <p:cNvSpPr txBox="1"/>
            <p:nvPr/>
          </p:nvSpPr>
          <p:spPr>
            <a:xfrm>
              <a:off x="1554" y="576"/>
              <a:ext cx="5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{1, 2, 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2"/>
            <p:cNvSpPr txBox="1"/>
            <p:nvPr/>
          </p:nvSpPr>
          <p:spPr>
            <a:xfrm>
              <a:off x="2227" y="5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2"/>
            <p:cNvSpPr txBox="1"/>
            <p:nvPr/>
          </p:nvSpPr>
          <p:spPr>
            <a:xfrm>
              <a:off x="1729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2"/>
            <p:cNvSpPr txBox="1"/>
            <p:nvPr/>
          </p:nvSpPr>
          <p:spPr>
            <a:xfrm>
              <a:off x="2065" y="226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2"/>
            <p:cNvSpPr txBox="1"/>
            <p:nvPr/>
          </p:nvSpPr>
          <p:spPr>
            <a:xfrm>
              <a:off x="1968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2"/>
            <p:cNvSpPr txBox="1"/>
            <p:nvPr/>
          </p:nvSpPr>
          <p:spPr>
            <a:xfrm>
              <a:off x="2304" y="1902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2"/>
            <p:cNvSpPr txBox="1"/>
            <p:nvPr/>
          </p:nvSpPr>
          <p:spPr>
            <a:xfrm>
              <a:off x="2257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2"/>
            <p:cNvSpPr txBox="1"/>
            <p:nvPr/>
          </p:nvSpPr>
          <p:spPr>
            <a:xfrm>
              <a:off x="2593" y="159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{5}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 txBox="1"/>
            <p:nvPr/>
          </p:nvSpPr>
          <p:spPr>
            <a:xfrm>
              <a:off x="2544" y="129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 txBox="1"/>
            <p:nvPr/>
          </p:nvSpPr>
          <p:spPr>
            <a:xfrm>
              <a:off x="2882" y="1286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{6}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DFA for (a|b)*abb#</a:t>
            </a:r>
            <a:endParaRPr/>
          </a:p>
        </p:txBody>
      </p:sp>
      <p:grpSp>
        <p:nvGrpSpPr>
          <p:cNvPr id="1102" name="Google Shape;1102;p23"/>
          <p:cNvGrpSpPr/>
          <p:nvPr/>
        </p:nvGrpSpPr>
        <p:grpSpPr>
          <a:xfrm>
            <a:off x="1708150" y="4014787"/>
            <a:ext cx="5649912" cy="2041525"/>
            <a:chOff x="1056" y="1248"/>
            <a:chExt cx="3559" cy="1286"/>
          </a:xfrm>
        </p:grpSpPr>
        <p:sp>
          <p:nvSpPr>
            <p:cNvPr id="1103" name="Google Shape;1103;p23"/>
            <p:cNvSpPr/>
            <p:nvPr/>
          </p:nvSpPr>
          <p:spPr>
            <a:xfrm>
              <a:off x="1056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2016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072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4128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1117" y="1768"/>
              <a:ext cx="331" cy="248"/>
            </a:xfrm>
            <a:custGeom>
              <a:rect b="b" l="l" r="r" t="t"/>
              <a:pathLst>
                <a:path extrusionOk="0" h="312" w="35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8" name="Google Shape;1108;p23"/>
            <p:cNvSpPr/>
            <p:nvPr/>
          </p:nvSpPr>
          <p:spPr>
            <a:xfrm rot="-10440000">
              <a:off x="2016" y="2256"/>
              <a:ext cx="331" cy="248"/>
            </a:xfrm>
            <a:custGeom>
              <a:rect b="b" l="l" r="r" t="t"/>
              <a:pathLst>
                <a:path extrusionOk="0" h="312" w="35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9" name="Google Shape;1109;p23"/>
            <p:cNvCxnSpPr/>
            <p:nvPr/>
          </p:nvCxnSpPr>
          <p:spPr>
            <a:xfrm>
              <a:off x="1536" y="2112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2496" y="2112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3552" y="2112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12" name="Google Shape;1112;p23"/>
            <p:cNvSpPr/>
            <p:nvPr/>
          </p:nvSpPr>
          <p:spPr>
            <a:xfrm>
              <a:off x="2457" y="1785"/>
              <a:ext cx="652" cy="281"/>
            </a:xfrm>
            <a:custGeom>
              <a:rect b="b" l="l" r="r" t="t"/>
              <a:pathLst>
                <a:path extrusionOk="0" h="192" w="768">
                  <a:moveTo>
                    <a:pt x="768" y="192"/>
                  </a:moveTo>
                  <a:cubicBezTo>
                    <a:pt x="752" y="136"/>
                    <a:pt x="736" y="80"/>
                    <a:pt x="672" y="48"/>
                  </a:cubicBezTo>
                  <a:cubicBezTo>
                    <a:pt x="608" y="16"/>
                    <a:pt x="480" y="0"/>
                    <a:pt x="384" y="0"/>
                  </a:cubicBezTo>
                  <a:cubicBezTo>
                    <a:pt x="288" y="0"/>
                    <a:pt x="160" y="16"/>
                    <a:pt x="96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1488" y="1440"/>
              <a:ext cx="2736" cy="624"/>
            </a:xfrm>
            <a:custGeom>
              <a:rect b="b" l="l" r="r" t="t"/>
              <a:pathLst>
                <a:path extrusionOk="0" h="624" w="2736">
                  <a:moveTo>
                    <a:pt x="2736" y="576"/>
                  </a:moveTo>
                  <a:cubicBezTo>
                    <a:pt x="2696" y="432"/>
                    <a:pt x="2656" y="288"/>
                    <a:pt x="2448" y="192"/>
                  </a:cubicBezTo>
                  <a:cubicBezTo>
                    <a:pt x="2240" y="96"/>
                    <a:pt x="1808" y="0"/>
                    <a:pt x="1488" y="0"/>
                  </a:cubicBezTo>
                  <a:cubicBezTo>
                    <a:pt x="1168" y="0"/>
                    <a:pt x="776" y="88"/>
                    <a:pt x="528" y="192"/>
                  </a:cubicBezTo>
                  <a:cubicBezTo>
                    <a:pt x="280" y="296"/>
                    <a:pt x="140" y="460"/>
                    <a:pt x="0" y="62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2400" y="2208"/>
              <a:ext cx="1824" cy="320"/>
            </a:xfrm>
            <a:custGeom>
              <a:rect b="b" l="l" r="r" t="t"/>
              <a:pathLst>
                <a:path extrusionOk="0" h="320" w="1824">
                  <a:moveTo>
                    <a:pt x="1824" y="0"/>
                  </a:moveTo>
                  <a:cubicBezTo>
                    <a:pt x="1648" y="96"/>
                    <a:pt x="1472" y="192"/>
                    <a:pt x="1248" y="240"/>
                  </a:cubicBezTo>
                  <a:cubicBezTo>
                    <a:pt x="1024" y="288"/>
                    <a:pt x="688" y="320"/>
                    <a:pt x="480" y="288"/>
                  </a:cubicBezTo>
                  <a:cubicBezTo>
                    <a:pt x="272" y="256"/>
                    <a:pt x="136" y="152"/>
                    <a:pt x="0" y="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5" name="Google Shape;1115;p23"/>
            <p:cNvSpPr txBox="1"/>
            <p:nvPr/>
          </p:nvSpPr>
          <p:spPr>
            <a:xfrm>
              <a:off x="1190" y="1526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3"/>
            <p:cNvSpPr txBox="1"/>
            <p:nvPr/>
          </p:nvSpPr>
          <p:spPr>
            <a:xfrm>
              <a:off x="2832" y="1248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3"/>
            <p:cNvSpPr txBox="1"/>
            <p:nvPr/>
          </p:nvSpPr>
          <p:spPr>
            <a:xfrm>
              <a:off x="3744" y="1872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3"/>
            <p:cNvSpPr txBox="1"/>
            <p:nvPr/>
          </p:nvSpPr>
          <p:spPr>
            <a:xfrm>
              <a:off x="2688" y="1920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3"/>
            <p:cNvSpPr txBox="1"/>
            <p:nvPr/>
          </p:nvSpPr>
          <p:spPr>
            <a:xfrm>
              <a:off x="1680" y="192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3"/>
            <p:cNvSpPr txBox="1"/>
            <p:nvPr/>
          </p:nvSpPr>
          <p:spPr>
            <a:xfrm>
              <a:off x="2736" y="158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3"/>
            <p:cNvSpPr txBox="1"/>
            <p:nvPr/>
          </p:nvSpPr>
          <p:spPr>
            <a:xfrm>
              <a:off x="3072" y="232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3"/>
            <p:cNvSpPr txBox="1"/>
            <p:nvPr/>
          </p:nvSpPr>
          <p:spPr>
            <a:xfrm>
              <a:off x="2073" y="230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p23"/>
          <p:cNvGrpSpPr/>
          <p:nvPr/>
        </p:nvGrpSpPr>
        <p:grpSpPr>
          <a:xfrm>
            <a:off x="1593850" y="1082675"/>
            <a:ext cx="5649912" cy="2041525"/>
            <a:chOff x="1056" y="1248"/>
            <a:chExt cx="3559" cy="1286"/>
          </a:xfrm>
        </p:grpSpPr>
        <p:sp>
          <p:nvSpPr>
            <p:cNvPr id="1124" name="Google Shape;1124;p23"/>
            <p:cNvSpPr/>
            <p:nvPr/>
          </p:nvSpPr>
          <p:spPr>
            <a:xfrm>
              <a:off x="1056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2016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3072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4128" y="2016"/>
              <a:ext cx="487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117" y="1768"/>
              <a:ext cx="331" cy="248"/>
            </a:xfrm>
            <a:custGeom>
              <a:rect b="b" l="l" r="r" t="t"/>
              <a:pathLst>
                <a:path extrusionOk="0" h="312" w="35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9" name="Google Shape;1129;p23"/>
            <p:cNvSpPr/>
            <p:nvPr/>
          </p:nvSpPr>
          <p:spPr>
            <a:xfrm rot="-10440000">
              <a:off x="2016" y="2256"/>
              <a:ext cx="331" cy="248"/>
            </a:xfrm>
            <a:custGeom>
              <a:rect b="b" l="l" r="r" t="t"/>
              <a:pathLst>
                <a:path extrusionOk="0" h="312" w="35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30" name="Google Shape;1130;p23"/>
            <p:cNvCxnSpPr/>
            <p:nvPr/>
          </p:nvCxnSpPr>
          <p:spPr>
            <a:xfrm>
              <a:off x="1536" y="2112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2496" y="2112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3552" y="2112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33" name="Google Shape;1133;p23"/>
            <p:cNvSpPr/>
            <p:nvPr/>
          </p:nvSpPr>
          <p:spPr>
            <a:xfrm>
              <a:off x="2457" y="1785"/>
              <a:ext cx="652" cy="281"/>
            </a:xfrm>
            <a:custGeom>
              <a:rect b="b" l="l" r="r" t="t"/>
              <a:pathLst>
                <a:path extrusionOk="0" h="192" w="768">
                  <a:moveTo>
                    <a:pt x="768" y="192"/>
                  </a:moveTo>
                  <a:cubicBezTo>
                    <a:pt x="752" y="136"/>
                    <a:pt x="736" y="80"/>
                    <a:pt x="672" y="48"/>
                  </a:cubicBezTo>
                  <a:cubicBezTo>
                    <a:pt x="608" y="16"/>
                    <a:pt x="480" y="0"/>
                    <a:pt x="384" y="0"/>
                  </a:cubicBezTo>
                  <a:cubicBezTo>
                    <a:pt x="288" y="0"/>
                    <a:pt x="160" y="16"/>
                    <a:pt x="96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1488" y="1440"/>
              <a:ext cx="2736" cy="624"/>
            </a:xfrm>
            <a:custGeom>
              <a:rect b="b" l="l" r="r" t="t"/>
              <a:pathLst>
                <a:path extrusionOk="0" h="624" w="2736">
                  <a:moveTo>
                    <a:pt x="2736" y="576"/>
                  </a:moveTo>
                  <a:cubicBezTo>
                    <a:pt x="2696" y="432"/>
                    <a:pt x="2656" y="288"/>
                    <a:pt x="2448" y="192"/>
                  </a:cubicBezTo>
                  <a:cubicBezTo>
                    <a:pt x="2240" y="96"/>
                    <a:pt x="1808" y="0"/>
                    <a:pt x="1488" y="0"/>
                  </a:cubicBezTo>
                  <a:cubicBezTo>
                    <a:pt x="1168" y="0"/>
                    <a:pt x="776" y="88"/>
                    <a:pt x="528" y="192"/>
                  </a:cubicBezTo>
                  <a:cubicBezTo>
                    <a:pt x="280" y="296"/>
                    <a:pt x="140" y="460"/>
                    <a:pt x="0" y="62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2400" y="2208"/>
              <a:ext cx="1824" cy="320"/>
            </a:xfrm>
            <a:custGeom>
              <a:rect b="b" l="l" r="r" t="t"/>
              <a:pathLst>
                <a:path extrusionOk="0" h="320" w="1824">
                  <a:moveTo>
                    <a:pt x="1824" y="0"/>
                  </a:moveTo>
                  <a:cubicBezTo>
                    <a:pt x="1648" y="96"/>
                    <a:pt x="1472" y="192"/>
                    <a:pt x="1248" y="240"/>
                  </a:cubicBezTo>
                  <a:cubicBezTo>
                    <a:pt x="1024" y="288"/>
                    <a:pt x="688" y="320"/>
                    <a:pt x="480" y="288"/>
                  </a:cubicBezTo>
                  <a:cubicBezTo>
                    <a:pt x="272" y="256"/>
                    <a:pt x="136" y="152"/>
                    <a:pt x="0" y="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6" name="Google Shape;1136;p23"/>
            <p:cNvSpPr txBox="1"/>
            <p:nvPr/>
          </p:nvSpPr>
          <p:spPr>
            <a:xfrm>
              <a:off x="1190" y="1526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3"/>
            <p:cNvSpPr txBox="1"/>
            <p:nvPr/>
          </p:nvSpPr>
          <p:spPr>
            <a:xfrm>
              <a:off x="2832" y="1248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3"/>
            <p:cNvSpPr txBox="1"/>
            <p:nvPr/>
          </p:nvSpPr>
          <p:spPr>
            <a:xfrm>
              <a:off x="3744" y="1872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3"/>
            <p:cNvSpPr txBox="1"/>
            <p:nvPr/>
          </p:nvSpPr>
          <p:spPr>
            <a:xfrm>
              <a:off x="2688" y="1920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3"/>
            <p:cNvSpPr txBox="1"/>
            <p:nvPr/>
          </p:nvSpPr>
          <p:spPr>
            <a:xfrm>
              <a:off x="1680" y="192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3"/>
            <p:cNvSpPr txBox="1"/>
            <p:nvPr/>
          </p:nvSpPr>
          <p:spPr>
            <a:xfrm>
              <a:off x="2736" y="158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3"/>
            <p:cNvSpPr txBox="1"/>
            <p:nvPr/>
          </p:nvSpPr>
          <p:spPr>
            <a:xfrm>
              <a:off x="3072" y="232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3"/>
            <p:cNvSpPr txBox="1"/>
            <p:nvPr/>
          </p:nvSpPr>
          <p:spPr>
            <a:xfrm>
              <a:off x="2073" y="230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4" name="Google Shape;1144;p23"/>
          <p:cNvSpPr txBox="1"/>
          <p:nvPr/>
        </p:nvSpPr>
        <p:spPr>
          <a:xfrm>
            <a:off x="4492625" y="3505200"/>
            <a:ext cx="4937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4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a FA</a:t>
            </a:r>
            <a:endParaRPr/>
          </a:p>
        </p:txBody>
      </p:sp>
      <p:sp>
        <p:nvSpPr>
          <p:cNvPr id="1150" name="Google Shape;1150;p24"/>
          <p:cNvSpPr txBox="1"/>
          <p:nvPr/>
        </p:nvSpPr>
        <p:spPr>
          <a:xfrm>
            <a:off x="2209800" y="1295400"/>
            <a:ext cx="4953000" cy="2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← s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← nextchar;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c ≠ eof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 ← move(s,c);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 ← nextchar;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s is in F then return “yes”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else return “no”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24"/>
          <p:cNvSpPr txBox="1"/>
          <p:nvPr/>
        </p:nvSpPr>
        <p:spPr>
          <a:xfrm>
            <a:off x="2286000" y="4038600"/>
            <a:ext cx="4953000" cy="2501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 ← </a:t>
            </a:r>
            <a:r>
              <a:rPr b="1" i="0" lang="en-US" sz="1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-closure({s</a:t>
            </a:r>
            <a:r>
              <a:rPr b="1" baseline="-25000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 ← nextchar;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 c ≠ eof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S ← </a:t>
            </a:r>
            <a:r>
              <a:rPr b="1" i="0" lang="en-US" sz="1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-closure(move(S,c));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c ← nextchar;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 S∩F≠∅ then return “yes”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else return “no”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6858000" y="1371600"/>
            <a:ext cx="609600" cy="236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24"/>
          <p:cNvSpPr txBox="1"/>
          <p:nvPr/>
        </p:nvSpPr>
        <p:spPr>
          <a:xfrm>
            <a:off x="7151674" y="2251075"/>
            <a:ext cx="169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24"/>
          <p:cNvSpPr txBox="1"/>
          <p:nvPr/>
        </p:nvSpPr>
        <p:spPr>
          <a:xfrm>
            <a:off x="7315200" y="4724400"/>
            <a:ext cx="169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25"/>
          <p:cNvSpPr txBox="1"/>
          <p:nvPr/>
        </p:nvSpPr>
        <p:spPr>
          <a:xfrm>
            <a:off x="2133600" y="2971800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"/>
          <p:cNvSpPr txBox="1"/>
          <p:nvPr/>
        </p:nvSpPr>
        <p:spPr>
          <a:xfrm>
            <a:off x="7048500" y="6030912"/>
            <a:ext cx="17907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Regular Expression to DFA</a:t>
            </a:r>
            <a:endParaRPr/>
          </a:p>
        </p:txBody>
      </p:sp>
      <p:sp>
        <p:nvSpPr>
          <p:cNvPr id="347" name="Google Shape;347;p3"/>
          <p:cNvSpPr txBox="1"/>
          <p:nvPr>
            <p:ph idx="1" type="body"/>
          </p:nvPr>
        </p:nvSpPr>
        <p:spPr>
          <a:xfrm>
            <a:off x="984250" y="1952625"/>
            <a:ext cx="7467600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23875" lvl="0" marL="523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50"/>
              <a:buFont typeface="Noto Sans Symbols"/>
              <a:buChar char="🔾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may convert a regular expression into a DFA (without creating a NFA first).</a:t>
            </a:r>
            <a:endParaRPr/>
          </a:p>
          <a:p>
            <a:pPr indent="-419100" lvl="0" marL="523875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FF3300"/>
              </a:buClr>
              <a:buSzPts val="165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23875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FF3300"/>
              </a:buClr>
              <a:buSzPts val="1650"/>
              <a:buFont typeface="Noto Sans Symbols"/>
              <a:buChar char="🔾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augment the given regular expression by concatenating it with  a special symbol #.</a:t>
            </a:r>
            <a:endParaRPr/>
          </a:p>
          <a:p>
            <a:pPr indent="-523875" lvl="0" marL="523875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  🡺  (r)#   	</a:t>
            </a:r>
            <a:endParaRPr/>
          </a:p>
          <a:p>
            <a:pPr indent="-523875" lvl="0" marL="523875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augmented regular expression</a:t>
            </a:r>
            <a:endParaRPr/>
          </a:p>
          <a:p>
            <a:pPr indent="-523875" lvl="0" marL="523875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75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23875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FF3300"/>
              </a:buClr>
              <a:buSzPts val="1650"/>
              <a:buFont typeface="Noto Sans Symbols"/>
              <a:buChar char="🔾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we create a syntax tree for this augmented regular expression.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of DFA from RE</a:t>
            </a:r>
            <a:endParaRPr/>
          </a:p>
        </p:txBody>
      </p:sp>
      <p:sp>
        <p:nvSpPr>
          <p:cNvPr id="353" name="Google Shape;353;p4"/>
          <p:cNvSpPr txBox="1"/>
          <p:nvPr>
            <p:ph idx="1" type="body"/>
          </p:nvPr>
        </p:nvSpPr>
        <p:spPr>
          <a:xfrm>
            <a:off x="1066800" y="1143000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Char char="🔾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A regular expression r</a:t>
            </a:r>
            <a:endParaRPr/>
          </a:p>
          <a:p>
            <a:pPr indent="-49530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Char char="🔾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A DFA D that recognizes L(r)</a:t>
            </a:r>
            <a:endParaRPr/>
          </a:p>
          <a:p>
            <a:pPr indent="-36195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530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Char char="🔾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/>
          </a:p>
          <a:p>
            <a:pPr indent="-49530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syntax tree ST for augmented RE r#</a:t>
            </a:r>
            <a:endParaRPr/>
          </a:p>
          <a:p>
            <a:pPr indent="-49530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the functions nullable, firstpos, lastpos and followpos for ST</a:t>
            </a:r>
            <a:endParaRPr/>
          </a:p>
          <a:p>
            <a:pPr indent="-49530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Dstates: set of states of D</a:t>
            </a:r>
            <a:endParaRPr/>
          </a:p>
          <a:p>
            <a:pPr indent="-495300" lvl="0" marL="49530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Dtrans: transition table for 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"/>
          <p:cNvSpPr txBox="1"/>
          <p:nvPr>
            <p:ph type="title"/>
          </p:nvPr>
        </p:nvSpPr>
        <p:spPr>
          <a:xfrm>
            <a:off x="1081087" y="0"/>
            <a:ext cx="8062912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Tree </a:t>
            </a:r>
            <a:endParaRPr/>
          </a:p>
        </p:txBody>
      </p:sp>
      <p:sp>
        <p:nvSpPr>
          <p:cNvPr id="359" name="Google Shape;359;p5"/>
          <p:cNvSpPr txBox="1"/>
          <p:nvPr>
            <p:ph idx="1" type="body"/>
          </p:nvPr>
        </p:nvSpPr>
        <p:spPr>
          <a:xfrm>
            <a:off x="1066800" y="1143000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23875" lvl="0" marL="523875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Noto Sans Symbols"/>
              <a:buChar char="🔾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Augmented RE (r)# can be represented by a syntax tree</a:t>
            </a:r>
            <a:endParaRPr/>
          </a:p>
          <a:p>
            <a:pPr indent="-387350" lvl="1" marL="10255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18"/>
              <a:buFont typeface="Noto Sans Symbols"/>
              <a:buChar char="❑"/>
            </a:pPr>
            <a:r>
              <a:rPr b="0" i="0" lang="en-US" sz="2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 contain: Alphabet symbols or </a:t>
            </a:r>
            <a:r>
              <a:rPr b="0" i="0" lang="en-US" sz="22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38137" lvl="2" marL="14779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non-</a:t>
            </a:r>
            <a:r>
              <a:rPr b="0" i="0" lang="en-US" sz="24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leaf is associated with a unique number- </a:t>
            </a:r>
            <a:r>
              <a:rPr b="0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leaf and </a:t>
            </a:r>
            <a:r>
              <a:rPr b="0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symbol</a:t>
            </a:r>
            <a:endParaRPr/>
          </a:p>
          <a:p>
            <a:pPr indent="-387350" lvl="1" marL="10255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18"/>
              <a:buFont typeface="Noto Sans Symbols"/>
              <a:buChar char="❑"/>
            </a:pPr>
            <a:r>
              <a:rPr b="0" i="0" lang="en-US" sz="2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nodes contain: Operators</a:t>
            </a:r>
            <a:endParaRPr/>
          </a:p>
          <a:p>
            <a:pPr indent="-338137" lvl="2" marL="14779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⮚"/>
            </a:pPr>
            <a:r>
              <a:rPr b="0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cat-node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or-node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star-node</a:t>
            </a:r>
            <a:endParaRPr/>
          </a:p>
          <a:p>
            <a:pPr indent="-419100" lvl="0" marL="523875" rtl="0" algn="l">
              <a:lnSpc>
                <a:spcPct val="89000"/>
              </a:lnSpc>
              <a:spcBef>
                <a:spcPts val="220"/>
              </a:spcBef>
              <a:spcAft>
                <a:spcPts val="0"/>
              </a:spcAft>
              <a:buClr>
                <a:srgbClr val="FF3300"/>
              </a:buClr>
              <a:buSzPts val="165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23875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Noto Sans Symbols"/>
              <a:buChar char="🔾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tree for </a:t>
            </a:r>
            <a:r>
              <a:rPr b="0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r# 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(a|b)*abb#</a:t>
            </a:r>
            <a:endParaRPr/>
          </a:p>
        </p:txBody>
      </p:sp>
      <p:grpSp>
        <p:nvGrpSpPr>
          <p:cNvPr id="360" name="Google Shape;360;p5"/>
          <p:cNvGrpSpPr/>
          <p:nvPr/>
        </p:nvGrpSpPr>
        <p:grpSpPr>
          <a:xfrm>
            <a:off x="5762625" y="2360612"/>
            <a:ext cx="3124200" cy="4422775"/>
            <a:chOff x="3600" y="1533"/>
            <a:chExt cx="1968" cy="2787"/>
          </a:xfrm>
        </p:grpSpPr>
        <p:sp>
          <p:nvSpPr>
            <p:cNvPr id="361" name="Google Shape;361;p5"/>
            <p:cNvSpPr txBox="1"/>
            <p:nvPr/>
          </p:nvSpPr>
          <p:spPr>
            <a:xfrm>
              <a:off x="4934" y="153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 txBox="1"/>
            <p:nvPr/>
          </p:nvSpPr>
          <p:spPr>
            <a:xfrm>
              <a:off x="4656" y="1905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 txBox="1"/>
            <p:nvPr/>
          </p:nvSpPr>
          <p:spPr>
            <a:xfrm>
              <a:off x="4378" y="2277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 txBox="1"/>
            <p:nvPr/>
          </p:nvSpPr>
          <p:spPr>
            <a:xfrm>
              <a:off x="4100" y="2649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 txBox="1"/>
            <p:nvPr/>
          </p:nvSpPr>
          <p:spPr>
            <a:xfrm>
              <a:off x="3831" y="3040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 txBox="1"/>
            <p:nvPr/>
          </p:nvSpPr>
          <p:spPr>
            <a:xfrm>
              <a:off x="5372" y="1896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 txBox="1"/>
            <p:nvPr/>
          </p:nvSpPr>
          <p:spPr>
            <a:xfrm>
              <a:off x="5045" y="2280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 txBox="1"/>
            <p:nvPr/>
          </p:nvSpPr>
          <p:spPr>
            <a:xfrm>
              <a:off x="4752" y="2664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 txBox="1"/>
            <p:nvPr/>
          </p:nvSpPr>
          <p:spPr>
            <a:xfrm>
              <a:off x="4459" y="3048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 txBox="1"/>
            <p:nvPr/>
          </p:nvSpPr>
          <p:spPr>
            <a:xfrm>
              <a:off x="4166" y="3916"/>
              <a:ext cx="2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5"/>
            <p:cNvCxnSpPr/>
            <p:nvPr/>
          </p:nvCxnSpPr>
          <p:spPr>
            <a:xfrm flipH="1">
              <a:off x="4800" y="1752"/>
              <a:ext cx="168" cy="2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5"/>
            <p:cNvCxnSpPr/>
            <p:nvPr/>
          </p:nvCxnSpPr>
          <p:spPr>
            <a:xfrm flipH="1">
              <a:off x="4530" y="2128"/>
              <a:ext cx="168" cy="2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5"/>
            <p:cNvCxnSpPr/>
            <p:nvPr/>
          </p:nvCxnSpPr>
          <p:spPr>
            <a:xfrm flipH="1">
              <a:off x="4251" y="2495"/>
              <a:ext cx="168" cy="2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5"/>
            <p:cNvCxnSpPr/>
            <p:nvPr/>
          </p:nvCxnSpPr>
          <p:spPr>
            <a:xfrm flipH="1">
              <a:off x="3972" y="2862"/>
              <a:ext cx="168" cy="2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5"/>
            <p:cNvCxnSpPr/>
            <p:nvPr/>
          </p:nvCxnSpPr>
          <p:spPr>
            <a:xfrm flipH="1">
              <a:off x="3702" y="3713"/>
              <a:ext cx="168" cy="20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5"/>
            <p:cNvCxnSpPr/>
            <p:nvPr/>
          </p:nvCxnSpPr>
          <p:spPr>
            <a:xfrm>
              <a:off x="5148" y="1752"/>
              <a:ext cx="216" cy="19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5"/>
            <p:cNvCxnSpPr/>
            <p:nvPr/>
          </p:nvCxnSpPr>
          <p:spPr>
            <a:xfrm>
              <a:off x="4821" y="2106"/>
              <a:ext cx="216" cy="19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5"/>
            <p:cNvCxnSpPr/>
            <p:nvPr/>
          </p:nvCxnSpPr>
          <p:spPr>
            <a:xfrm>
              <a:off x="4545" y="2478"/>
              <a:ext cx="216" cy="19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5"/>
            <p:cNvCxnSpPr/>
            <p:nvPr/>
          </p:nvCxnSpPr>
          <p:spPr>
            <a:xfrm>
              <a:off x="4260" y="2838"/>
              <a:ext cx="216" cy="19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5"/>
            <p:cNvCxnSpPr/>
            <p:nvPr/>
          </p:nvCxnSpPr>
          <p:spPr>
            <a:xfrm>
              <a:off x="3972" y="3694"/>
              <a:ext cx="216" cy="192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1" name="Google Shape;381;p5"/>
            <p:cNvSpPr txBox="1"/>
            <p:nvPr/>
          </p:nvSpPr>
          <p:spPr>
            <a:xfrm>
              <a:off x="3600" y="3916"/>
              <a:ext cx="1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5"/>
            <p:cNvCxnSpPr/>
            <p:nvPr/>
          </p:nvCxnSpPr>
          <p:spPr>
            <a:xfrm>
              <a:off x="3927" y="3252"/>
              <a:ext cx="0" cy="24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3" name="Google Shape;383;p5"/>
            <p:cNvSpPr txBox="1"/>
            <p:nvPr/>
          </p:nvSpPr>
          <p:spPr>
            <a:xfrm>
              <a:off x="3846" y="354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"/>
          <p:cNvSpPr txBox="1"/>
          <p:nvPr/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"/>
          <p:cNvSpPr txBox="1"/>
          <p:nvPr>
            <p:ph type="title"/>
          </p:nvPr>
        </p:nvSpPr>
        <p:spPr>
          <a:xfrm>
            <a:off x="1547812" y="544512"/>
            <a:ext cx="73152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firstpos, lastpos, nullable</a:t>
            </a:r>
            <a:endParaRPr/>
          </a:p>
        </p:txBody>
      </p:sp>
      <p:sp>
        <p:nvSpPr>
          <p:cNvPr id="390" name="Google Shape;390;p6"/>
          <p:cNvSpPr txBox="1"/>
          <p:nvPr>
            <p:ph idx="1" type="body"/>
          </p:nvPr>
        </p:nvSpPr>
        <p:spPr>
          <a:xfrm>
            <a:off x="1266825" y="1881187"/>
            <a:ext cx="7596187" cy="407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5912" lvl="0" marL="315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2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To evaluate followpos, we need three more functions to be defined for the nodes (not just for leaves) of the syntax tree.</a:t>
            </a:r>
            <a:endParaRPr/>
          </a:p>
          <a:p>
            <a:pPr indent="-315912" lvl="0" marL="315912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firstpos(n)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--  the set of the positions of the 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symbols of strings generated by the sub-expression rooted by n.</a:t>
            </a:r>
            <a:endParaRPr/>
          </a:p>
          <a:p>
            <a:pPr indent="-201610" lvl="0" marL="315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315912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lastpos(n)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--   the set of the positions of the 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last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symbols of strings generated by the sub-expression rooted by n.</a:t>
            </a:r>
            <a:endParaRPr/>
          </a:p>
          <a:p>
            <a:pPr indent="-201610" lvl="0" marL="315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6F634A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315912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nullable(n)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--  </a:t>
            </a:r>
            <a:r>
              <a:rPr b="1" i="1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if the </a:t>
            </a:r>
            <a:r>
              <a:rPr b="1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empty string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member of strings  generated by the sub-expression rooted by n  </a:t>
            </a:r>
            <a:r>
              <a:rPr b="1" i="1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"/>
          <p:cNvSpPr txBox="1"/>
          <p:nvPr/>
        </p:nvSpPr>
        <p:spPr>
          <a:xfrm>
            <a:off x="7048500" y="62484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34A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6F634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"/>
          <p:cNvSpPr txBox="1"/>
          <p:nvPr>
            <p:ph type="title"/>
          </p:nvPr>
        </p:nvSpPr>
        <p:spPr>
          <a:xfrm>
            <a:off x="1524000" y="533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 🡺 DFA (cont.)</a:t>
            </a:r>
            <a:endParaRPr/>
          </a:p>
        </p:txBody>
      </p:sp>
      <p:sp>
        <p:nvSpPr>
          <p:cNvPr id="397" name="Google Shape;397;p7"/>
          <p:cNvSpPr txBox="1"/>
          <p:nvPr/>
        </p:nvSpPr>
        <p:spPr>
          <a:xfrm>
            <a:off x="1758950" y="1600200"/>
            <a:ext cx="6681787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(a|b)</a:t>
            </a:r>
            <a:r>
              <a:rPr b="1" baseline="30000" i="0" lang="en-US" sz="22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b="1" i="0" lang="en-US" sz="22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  🡺  (a|b)</a:t>
            </a:r>
            <a:r>
              <a:rPr b="1" baseline="30000" i="0" lang="en-US" sz="22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b="1" i="0" lang="en-US" sz="22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#	augmented regular expression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7"/>
          <p:cNvGrpSpPr/>
          <p:nvPr/>
        </p:nvGrpSpPr>
        <p:grpSpPr>
          <a:xfrm>
            <a:off x="785812" y="2584450"/>
            <a:ext cx="2460625" cy="3162300"/>
            <a:chOff x="576" y="1536"/>
            <a:chExt cx="1679" cy="2158"/>
          </a:xfrm>
        </p:grpSpPr>
        <p:cxnSp>
          <p:nvCxnSpPr>
            <p:cNvPr id="399" name="Google Shape;399;p7"/>
            <p:cNvCxnSpPr/>
            <p:nvPr/>
          </p:nvCxnSpPr>
          <p:spPr>
            <a:xfrm flipH="1">
              <a:off x="1375" y="1708"/>
              <a:ext cx="231" cy="2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7"/>
            <p:cNvCxnSpPr/>
            <p:nvPr/>
          </p:nvCxnSpPr>
          <p:spPr>
            <a:xfrm>
              <a:off x="1722" y="1708"/>
              <a:ext cx="231" cy="2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7"/>
            <p:cNvCxnSpPr/>
            <p:nvPr/>
          </p:nvCxnSpPr>
          <p:spPr>
            <a:xfrm flipH="1">
              <a:off x="1029" y="2051"/>
              <a:ext cx="231" cy="2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7"/>
            <p:cNvCxnSpPr/>
            <p:nvPr/>
          </p:nvCxnSpPr>
          <p:spPr>
            <a:xfrm>
              <a:off x="1375" y="2051"/>
              <a:ext cx="231" cy="2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7"/>
            <p:cNvCxnSpPr/>
            <p:nvPr/>
          </p:nvCxnSpPr>
          <p:spPr>
            <a:xfrm>
              <a:off x="1029" y="2394"/>
              <a:ext cx="0" cy="2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7"/>
            <p:cNvCxnSpPr/>
            <p:nvPr/>
          </p:nvCxnSpPr>
          <p:spPr>
            <a:xfrm flipH="1">
              <a:off x="740" y="2851"/>
              <a:ext cx="233" cy="2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7"/>
            <p:cNvCxnSpPr/>
            <p:nvPr/>
          </p:nvCxnSpPr>
          <p:spPr>
            <a:xfrm>
              <a:off x="1086" y="2851"/>
              <a:ext cx="232" cy="2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6" name="Google Shape;406;p7"/>
            <p:cNvSpPr txBox="1"/>
            <p:nvPr/>
          </p:nvSpPr>
          <p:spPr>
            <a:xfrm>
              <a:off x="1549" y="1536"/>
              <a:ext cx="210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 txBox="1"/>
            <p:nvPr/>
          </p:nvSpPr>
          <p:spPr>
            <a:xfrm>
              <a:off x="913" y="2222"/>
              <a:ext cx="211" cy="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 txBox="1"/>
            <p:nvPr/>
          </p:nvSpPr>
          <p:spPr>
            <a:xfrm>
              <a:off x="1202" y="1879"/>
              <a:ext cx="211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 txBox="1"/>
            <p:nvPr/>
          </p:nvSpPr>
          <p:spPr>
            <a:xfrm>
              <a:off x="913" y="2680"/>
              <a:ext cx="211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 txBox="1"/>
            <p:nvPr/>
          </p:nvSpPr>
          <p:spPr>
            <a:xfrm>
              <a:off x="1260" y="3023"/>
              <a:ext cx="210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 txBox="1"/>
            <p:nvPr/>
          </p:nvSpPr>
          <p:spPr>
            <a:xfrm>
              <a:off x="1549" y="2222"/>
              <a:ext cx="210" cy="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 txBox="1"/>
            <p:nvPr/>
          </p:nvSpPr>
          <p:spPr>
            <a:xfrm>
              <a:off x="1895" y="1879"/>
              <a:ext cx="210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 txBox="1"/>
            <p:nvPr/>
          </p:nvSpPr>
          <p:spPr>
            <a:xfrm>
              <a:off x="624" y="3023"/>
              <a:ext cx="211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 txBox="1"/>
            <p:nvPr/>
          </p:nvSpPr>
          <p:spPr>
            <a:xfrm>
              <a:off x="576" y="3360"/>
              <a:ext cx="239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 txBox="1"/>
            <p:nvPr/>
          </p:nvSpPr>
          <p:spPr>
            <a:xfrm>
              <a:off x="2016" y="2064"/>
              <a:ext cx="239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 txBox="1"/>
            <p:nvPr/>
          </p:nvSpPr>
          <p:spPr>
            <a:xfrm>
              <a:off x="1680" y="2496"/>
              <a:ext cx="239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 txBox="1"/>
            <p:nvPr/>
          </p:nvSpPr>
          <p:spPr>
            <a:xfrm>
              <a:off x="1344" y="3360"/>
              <a:ext cx="216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500"/>
                <a:buFont typeface="Times New Roman"/>
                <a:buNone/>
              </a:pPr>
              <a:r>
                <a:rPr b="1" i="0" lang="en-US" sz="2500" u="none" cap="none" strike="noStrik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7"/>
          <p:cNvSpPr txBox="1"/>
          <p:nvPr/>
        </p:nvSpPr>
        <p:spPr>
          <a:xfrm>
            <a:off x="3727450" y="2376487"/>
            <a:ext cx="48164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imes New Roman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tree of   (a|b)</a:t>
            </a:r>
            <a:r>
              <a:rPr b="1" baseline="30000" i="0" lang="en-US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b="1" i="0" lang="en-US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#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•"/>
            </a:pPr>
            <a:r>
              <a:rPr b="1" i="0" lang="en-US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each symbol is numbered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•"/>
            </a:pPr>
            <a:r>
              <a:rPr b="1" i="0" lang="en-US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each symbol is at a 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•"/>
            </a:pPr>
            <a:r>
              <a:rPr b="1" i="0" lang="en-US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inner nodes are operators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Nullable: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that are the root of some sub-expression that generate empty string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leaf labeled by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nullable (n) = true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leaf labeled with position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nullable (n) = false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or-node (|) with children c1 and c2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nullable (n) = nullable(c1) or nullable (c2)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cat-node (∙) with children c1 and c2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nullable (n) = nullable(c1) and nullable (c2)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star-node (*) with children c1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nullable (n) = true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grpSp>
        <p:nvGrpSpPr>
          <p:cNvPr id="425" name="Google Shape;425;p8"/>
          <p:cNvGrpSpPr/>
          <p:nvPr/>
        </p:nvGrpSpPr>
        <p:grpSpPr>
          <a:xfrm>
            <a:off x="6477000" y="3810000"/>
            <a:ext cx="987425" cy="958850"/>
            <a:chOff x="4992" y="2411"/>
            <a:chExt cx="672" cy="634"/>
          </a:xfrm>
        </p:grpSpPr>
        <p:sp>
          <p:nvSpPr>
            <p:cNvPr id="426" name="Google Shape;426;p8"/>
            <p:cNvSpPr/>
            <p:nvPr/>
          </p:nvSpPr>
          <p:spPr>
            <a:xfrm>
              <a:off x="5232" y="2448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472" y="2832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992" y="2853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9" name="Google Shape;429;p8"/>
            <p:cNvCxnSpPr/>
            <p:nvPr/>
          </p:nvCxnSpPr>
          <p:spPr>
            <a:xfrm flipH="1">
              <a:off x="5136" y="2640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8"/>
            <p:cNvCxnSpPr/>
            <p:nvPr/>
          </p:nvCxnSpPr>
          <p:spPr>
            <a:xfrm>
              <a:off x="5415" y="2631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1" name="Google Shape;431;p8"/>
            <p:cNvSpPr txBox="1"/>
            <p:nvPr/>
          </p:nvSpPr>
          <p:spPr>
            <a:xfrm>
              <a:off x="5042" y="2411"/>
              <a:ext cx="220" cy="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6553200" y="4876800"/>
            <a:ext cx="987425" cy="958850"/>
            <a:chOff x="4992" y="2411"/>
            <a:chExt cx="672" cy="634"/>
          </a:xfrm>
        </p:grpSpPr>
        <p:sp>
          <p:nvSpPr>
            <p:cNvPr id="433" name="Google Shape;433;p8"/>
            <p:cNvSpPr/>
            <p:nvPr/>
          </p:nvSpPr>
          <p:spPr>
            <a:xfrm>
              <a:off x="5232" y="2448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472" y="2832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992" y="2853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8"/>
            <p:cNvCxnSpPr/>
            <p:nvPr/>
          </p:nvCxnSpPr>
          <p:spPr>
            <a:xfrm flipH="1">
              <a:off x="5136" y="2640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8"/>
            <p:cNvCxnSpPr/>
            <p:nvPr/>
          </p:nvCxnSpPr>
          <p:spPr>
            <a:xfrm>
              <a:off x="5415" y="2631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8" name="Google Shape;438;p8"/>
            <p:cNvSpPr txBox="1"/>
            <p:nvPr/>
          </p:nvSpPr>
          <p:spPr>
            <a:xfrm>
              <a:off x="5042" y="2411"/>
              <a:ext cx="220" cy="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8"/>
          <p:cNvGrpSpPr/>
          <p:nvPr/>
        </p:nvGrpSpPr>
        <p:grpSpPr>
          <a:xfrm>
            <a:off x="6629400" y="5791200"/>
            <a:ext cx="561975" cy="1019175"/>
            <a:chOff x="4176" y="3648"/>
            <a:chExt cx="354" cy="642"/>
          </a:xfrm>
        </p:grpSpPr>
        <p:sp>
          <p:nvSpPr>
            <p:cNvPr id="440" name="Google Shape;440;p8"/>
            <p:cNvSpPr/>
            <p:nvPr/>
          </p:nvSpPr>
          <p:spPr>
            <a:xfrm>
              <a:off x="4352" y="3683"/>
              <a:ext cx="178" cy="1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228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4343" y="4107"/>
              <a:ext cx="178" cy="1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8"/>
            <p:cNvCxnSpPr/>
            <p:nvPr/>
          </p:nvCxnSpPr>
          <p:spPr>
            <a:xfrm>
              <a:off x="4442" y="3897"/>
              <a:ext cx="1" cy="18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3" name="Google Shape;443;p8"/>
            <p:cNvSpPr txBox="1"/>
            <p:nvPr/>
          </p:nvSpPr>
          <p:spPr>
            <a:xfrm>
              <a:off x="4176" y="364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Firstpos(n):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positions that can match the first symbol of a string generated by the sub-expression rooted at n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leaf labeled by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firstpos (n) = ∅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leaf labeled with position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firstpos (n) = {i}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or-node (|) with children c1 and c2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firstpos (n) = firstpos(c1) ∪ firstpos (c2)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 cat-node (∙) with children c1 and c2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firstpos(n) = If nullable (c1) then firstpos(c1) ∪ firstpos (c2)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else firstpos(c1)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is an star-node (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children c1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firstpos (n) = firstpos(c1)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grpSp>
        <p:nvGrpSpPr>
          <p:cNvPr id="450" name="Google Shape;450;p9"/>
          <p:cNvGrpSpPr/>
          <p:nvPr/>
        </p:nvGrpSpPr>
        <p:grpSpPr>
          <a:xfrm>
            <a:off x="7623175" y="3810000"/>
            <a:ext cx="987425" cy="958850"/>
            <a:chOff x="4992" y="2411"/>
            <a:chExt cx="672" cy="634"/>
          </a:xfrm>
        </p:grpSpPr>
        <p:sp>
          <p:nvSpPr>
            <p:cNvPr id="451" name="Google Shape;451;p9"/>
            <p:cNvSpPr/>
            <p:nvPr/>
          </p:nvSpPr>
          <p:spPr>
            <a:xfrm>
              <a:off x="5232" y="2448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472" y="2832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4992" y="2853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9"/>
            <p:cNvCxnSpPr/>
            <p:nvPr/>
          </p:nvCxnSpPr>
          <p:spPr>
            <a:xfrm flipH="1">
              <a:off x="5136" y="2640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5415" y="2631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6" name="Google Shape;456;p9"/>
            <p:cNvSpPr txBox="1"/>
            <p:nvPr/>
          </p:nvSpPr>
          <p:spPr>
            <a:xfrm>
              <a:off x="5042" y="2411"/>
              <a:ext cx="220" cy="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9"/>
          <p:cNvGrpSpPr/>
          <p:nvPr/>
        </p:nvGrpSpPr>
        <p:grpSpPr>
          <a:xfrm>
            <a:off x="7699375" y="4876800"/>
            <a:ext cx="987425" cy="958850"/>
            <a:chOff x="4992" y="2411"/>
            <a:chExt cx="672" cy="634"/>
          </a:xfrm>
        </p:grpSpPr>
        <p:sp>
          <p:nvSpPr>
            <p:cNvPr id="458" name="Google Shape;458;p9"/>
            <p:cNvSpPr/>
            <p:nvPr/>
          </p:nvSpPr>
          <p:spPr>
            <a:xfrm>
              <a:off x="5232" y="2448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472" y="2832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992" y="2853"/>
              <a:ext cx="192" cy="19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9"/>
            <p:cNvCxnSpPr/>
            <p:nvPr/>
          </p:nvCxnSpPr>
          <p:spPr>
            <a:xfrm flipH="1">
              <a:off x="5136" y="2640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9"/>
            <p:cNvCxnSpPr/>
            <p:nvPr/>
          </p:nvCxnSpPr>
          <p:spPr>
            <a:xfrm>
              <a:off x="5415" y="2631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3" name="Google Shape;463;p9"/>
            <p:cNvSpPr txBox="1"/>
            <p:nvPr/>
          </p:nvSpPr>
          <p:spPr>
            <a:xfrm>
              <a:off x="5042" y="2411"/>
              <a:ext cx="220" cy="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9"/>
          <p:cNvGrpSpPr/>
          <p:nvPr/>
        </p:nvGrpSpPr>
        <p:grpSpPr>
          <a:xfrm>
            <a:off x="7775575" y="5791200"/>
            <a:ext cx="561975" cy="1019175"/>
            <a:chOff x="4176" y="3648"/>
            <a:chExt cx="354" cy="642"/>
          </a:xfrm>
        </p:grpSpPr>
        <p:sp>
          <p:nvSpPr>
            <p:cNvPr id="465" name="Google Shape;465;p9"/>
            <p:cNvSpPr/>
            <p:nvPr/>
          </p:nvSpPr>
          <p:spPr>
            <a:xfrm>
              <a:off x="4352" y="3683"/>
              <a:ext cx="178" cy="1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228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343" y="4107"/>
              <a:ext cx="178" cy="1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9"/>
            <p:cNvCxnSpPr/>
            <p:nvPr/>
          </p:nvCxnSpPr>
          <p:spPr>
            <a:xfrm>
              <a:off x="4442" y="3897"/>
              <a:ext cx="1" cy="18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8" name="Google Shape;468;p9"/>
            <p:cNvSpPr txBox="1"/>
            <p:nvPr/>
          </p:nvSpPr>
          <p:spPr>
            <a:xfrm>
              <a:off x="4176" y="364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1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9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5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Plaster">
  <a:themeElements>
    <a:clrScheme name="Plaster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2000-07-31T20:49:09Z</dcterms:created>
  <dc:creator>Dewan Tanvir Ahmed</dc:creator>
</cp:coreProperties>
</file>