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64">
          <p15:clr>
            <a:srgbClr val="000000"/>
          </p15:clr>
        </p15:guide>
        <p15:guide id="2" pos="217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hTGab1Er4gsL8ig/LYUTVC/yYf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64" orient="horz"/>
        <p:guide pos="21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2277295" y="0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5432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Note that the sphere is totally black when kd is 0.0,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the shadow in its bottom half is also black. Since there the angle between surface normal and incident light is &gt; 90 (dot product is negative)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8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8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0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0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1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1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As k increases, the reflection becomes more mirror-like and is more highly concentrated from left to right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The reflection coefficient ks varies from top to bottom with values 0.25, 0.5, and 0.75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exponent: user-chosen value that controls the apparent smoothness of the surface.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3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3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2b83fbf22d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22b83fbf22d_0_0:notes"/>
          <p:cNvSpPr/>
          <p:nvPr>
            <p:ph idx="2" type="sldImg"/>
          </p:nvPr>
        </p:nvSpPr>
        <p:spPr>
          <a:xfrm>
            <a:off x="677333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2b83fbf22d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22b83fbf22d_0_5:notes"/>
          <p:cNvSpPr/>
          <p:nvPr>
            <p:ph idx="2" type="sldImg"/>
          </p:nvPr>
        </p:nvSpPr>
        <p:spPr>
          <a:xfrm>
            <a:off x="677333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6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6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2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calculate intensity of a point (light reflected from that point)</a:t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8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28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1" name="Google Shape;12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scenes we observe around us always seem to be bathed in some soft non-directional light 🡪 Ambient light</a:t>
            </a:r>
            <a:endParaRPr sz="1200"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Global ambient light – sunlight comes through window, get reflected from several surfaces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Local ambient light – tube light get reflected from several surface</a:t>
            </a:r>
            <a:endParaRPr sz="1200"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39" y="6068566"/>
            <a:ext cx="780288" cy="71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285" y="2941320"/>
            <a:ext cx="967119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1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916939" y="1802638"/>
            <a:ext cx="1035812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b83fbf22d_0_8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2b83fbf22d_0_8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g22b83fbf22d_0_8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2b83fbf22d_0_8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2b83fbf22d_0_85"/>
          <p:cNvSpPr txBox="1"/>
          <p:nvPr>
            <p:ph idx="12" type="sldNum"/>
          </p:nvPr>
        </p:nvSpPr>
        <p:spPr>
          <a:xfrm>
            <a:off x="8737600" y="6356350"/>
            <a:ext cx="28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639" y="6068566"/>
            <a:ext cx="780288" cy="71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0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916939" y="1802638"/>
            <a:ext cx="1035812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5.jpg"/><Relationship Id="rId4" Type="http://schemas.openxmlformats.org/officeDocument/2006/relationships/image" Target="../media/image52.jpg"/><Relationship Id="rId9" Type="http://schemas.openxmlformats.org/officeDocument/2006/relationships/image" Target="../media/image58.png"/><Relationship Id="rId5" Type="http://schemas.openxmlformats.org/officeDocument/2006/relationships/image" Target="../media/image60.jpg"/><Relationship Id="rId6" Type="http://schemas.openxmlformats.org/officeDocument/2006/relationships/image" Target="../media/image47.jpg"/><Relationship Id="rId7" Type="http://schemas.openxmlformats.org/officeDocument/2006/relationships/image" Target="../media/image63.jpg"/><Relationship Id="rId8" Type="http://schemas.openxmlformats.org/officeDocument/2006/relationships/image" Target="../media/image56.jpg"/><Relationship Id="rId11" Type="http://schemas.openxmlformats.org/officeDocument/2006/relationships/image" Target="../media/image75.png"/><Relationship Id="rId10" Type="http://schemas.openxmlformats.org/officeDocument/2006/relationships/image" Target="../media/image68.png"/><Relationship Id="rId13" Type="http://schemas.openxmlformats.org/officeDocument/2006/relationships/image" Target="../media/image59.png"/><Relationship Id="rId12" Type="http://schemas.openxmlformats.org/officeDocument/2006/relationships/image" Target="../media/image74.png"/><Relationship Id="rId15" Type="http://schemas.openxmlformats.org/officeDocument/2006/relationships/image" Target="../media/image57.png"/><Relationship Id="rId14" Type="http://schemas.openxmlformats.org/officeDocument/2006/relationships/image" Target="../media/image71.png"/><Relationship Id="rId16" Type="http://schemas.openxmlformats.org/officeDocument/2006/relationships/image" Target="../media/image8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7.png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115.png"/><Relationship Id="rId20" Type="http://schemas.openxmlformats.org/officeDocument/2006/relationships/image" Target="../media/image82.png"/><Relationship Id="rId42" Type="http://schemas.openxmlformats.org/officeDocument/2006/relationships/image" Target="../media/image101.png"/><Relationship Id="rId41" Type="http://schemas.openxmlformats.org/officeDocument/2006/relationships/image" Target="../media/image121.png"/><Relationship Id="rId22" Type="http://schemas.openxmlformats.org/officeDocument/2006/relationships/image" Target="../media/image97.png"/><Relationship Id="rId44" Type="http://schemas.openxmlformats.org/officeDocument/2006/relationships/image" Target="../media/image114.png"/><Relationship Id="rId21" Type="http://schemas.openxmlformats.org/officeDocument/2006/relationships/image" Target="../media/image91.png"/><Relationship Id="rId43" Type="http://schemas.openxmlformats.org/officeDocument/2006/relationships/image" Target="../media/image106.png"/><Relationship Id="rId24" Type="http://schemas.openxmlformats.org/officeDocument/2006/relationships/image" Target="../media/image88.png"/><Relationship Id="rId23" Type="http://schemas.openxmlformats.org/officeDocument/2006/relationships/image" Target="../media/image89.png"/><Relationship Id="rId45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6.jp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26" Type="http://schemas.openxmlformats.org/officeDocument/2006/relationships/image" Target="../media/image108.png"/><Relationship Id="rId25" Type="http://schemas.openxmlformats.org/officeDocument/2006/relationships/image" Target="../media/image95.png"/><Relationship Id="rId28" Type="http://schemas.openxmlformats.org/officeDocument/2006/relationships/image" Target="../media/image84.png"/><Relationship Id="rId27" Type="http://schemas.openxmlformats.org/officeDocument/2006/relationships/image" Target="../media/image119.png"/><Relationship Id="rId5" Type="http://schemas.openxmlformats.org/officeDocument/2006/relationships/image" Target="../media/image73.png"/><Relationship Id="rId6" Type="http://schemas.openxmlformats.org/officeDocument/2006/relationships/image" Target="../media/image70.png"/><Relationship Id="rId29" Type="http://schemas.openxmlformats.org/officeDocument/2006/relationships/image" Target="../media/image100.png"/><Relationship Id="rId7" Type="http://schemas.openxmlformats.org/officeDocument/2006/relationships/image" Target="../media/image65.png"/><Relationship Id="rId8" Type="http://schemas.openxmlformats.org/officeDocument/2006/relationships/image" Target="../media/image78.png"/><Relationship Id="rId31" Type="http://schemas.openxmlformats.org/officeDocument/2006/relationships/image" Target="../media/image93.png"/><Relationship Id="rId30" Type="http://schemas.openxmlformats.org/officeDocument/2006/relationships/image" Target="../media/image98.png"/><Relationship Id="rId11" Type="http://schemas.openxmlformats.org/officeDocument/2006/relationships/image" Target="../media/image83.png"/><Relationship Id="rId33" Type="http://schemas.openxmlformats.org/officeDocument/2006/relationships/image" Target="../media/image92.png"/><Relationship Id="rId10" Type="http://schemas.openxmlformats.org/officeDocument/2006/relationships/image" Target="../media/image72.png"/><Relationship Id="rId32" Type="http://schemas.openxmlformats.org/officeDocument/2006/relationships/image" Target="../media/image96.png"/><Relationship Id="rId13" Type="http://schemas.openxmlformats.org/officeDocument/2006/relationships/image" Target="../media/image90.png"/><Relationship Id="rId35" Type="http://schemas.openxmlformats.org/officeDocument/2006/relationships/image" Target="../media/image110.png"/><Relationship Id="rId12" Type="http://schemas.openxmlformats.org/officeDocument/2006/relationships/image" Target="../media/image79.png"/><Relationship Id="rId34" Type="http://schemas.openxmlformats.org/officeDocument/2006/relationships/image" Target="../media/image99.png"/><Relationship Id="rId15" Type="http://schemas.openxmlformats.org/officeDocument/2006/relationships/image" Target="../media/image85.png"/><Relationship Id="rId37" Type="http://schemas.openxmlformats.org/officeDocument/2006/relationships/image" Target="../media/image107.png"/><Relationship Id="rId14" Type="http://schemas.openxmlformats.org/officeDocument/2006/relationships/image" Target="../media/image80.png"/><Relationship Id="rId36" Type="http://schemas.openxmlformats.org/officeDocument/2006/relationships/image" Target="../media/image104.png"/><Relationship Id="rId17" Type="http://schemas.openxmlformats.org/officeDocument/2006/relationships/image" Target="../media/image86.png"/><Relationship Id="rId39" Type="http://schemas.openxmlformats.org/officeDocument/2006/relationships/image" Target="../media/image123.png"/><Relationship Id="rId16" Type="http://schemas.openxmlformats.org/officeDocument/2006/relationships/image" Target="../media/image87.png"/><Relationship Id="rId38" Type="http://schemas.openxmlformats.org/officeDocument/2006/relationships/image" Target="../media/image132.png"/><Relationship Id="rId19" Type="http://schemas.openxmlformats.org/officeDocument/2006/relationships/image" Target="../media/image112.png"/><Relationship Id="rId18" Type="http://schemas.openxmlformats.org/officeDocument/2006/relationships/image" Target="../media/image94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60.png"/><Relationship Id="rId42" Type="http://schemas.openxmlformats.org/officeDocument/2006/relationships/image" Target="../media/image146.png"/><Relationship Id="rId41" Type="http://schemas.openxmlformats.org/officeDocument/2006/relationships/image" Target="../media/image141.png"/><Relationship Id="rId44" Type="http://schemas.openxmlformats.org/officeDocument/2006/relationships/image" Target="../media/image168.png"/><Relationship Id="rId43" Type="http://schemas.openxmlformats.org/officeDocument/2006/relationships/image" Target="../media/image159.png"/><Relationship Id="rId46" Type="http://schemas.openxmlformats.org/officeDocument/2006/relationships/image" Target="../media/image144.png"/><Relationship Id="rId45" Type="http://schemas.openxmlformats.org/officeDocument/2006/relationships/image" Target="../media/image19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2.jpg"/><Relationship Id="rId4" Type="http://schemas.openxmlformats.org/officeDocument/2006/relationships/image" Target="../media/image105.jpg"/><Relationship Id="rId9" Type="http://schemas.openxmlformats.org/officeDocument/2006/relationships/image" Target="../media/image117.png"/><Relationship Id="rId48" Type="http://schemas.openxmlformats.org/officeDocument/2006/relationships/image" Target="../media/image183.png"/><Relationship Id="rId47" Type="http://schemas.openxmlformats.org/officeDocument/2006/relationships/image" Target="../media/image153.png"/><Relationship Id="rId49" Type="http://schemas.openxmlformats.org/officeDocument/2006/relationships/image" Target="../media/image169.png"/><Relationship Id="rId5" Type="http://schemas.openxmlformats.org/officeDocument/2006/relationships/image" Target="../media/image103.jpg"/><Relationship Id="rId6" Type="http://schemas.openxmlformats.org/officeDocument/2006/relationships/image" Target="../media/image111.png"/><Relationship Id="rId7" Type="http://schemas.openxmlformats.org/officeDocument/2006/relationships/image" Target="../media/image118.png"/><Relationship Id="rId8" Type="http://schemas.openxmlformats.org/officeDocument/2006/relationships/image" Target="../media/image113.png"/><Relationship Id="rId31" Type="http://schemas.openxmlformats.org/officeDocument/2006/relationships/image" Target="../media/image150.png"/><Relationship Id="rId30" Type="http://schemas.openxmlformats.org/officeDocument/2006/relationships/image" Target="../media/image138.png"/><Relationship Id="rId33" Type="http://schemas.openxmlformats.org/officeDocument/2006/relationships/image" Target="../media/image147.png"/><Relationship Id="rId32" Type="http://schemas.openxmlformats.org/officeDocument/2006/relationships/image" Target="../media/image149.png"/><Relationship Id="rId35" Type="http://schemas.openxmlformats.org/officeDocument/2006/relationships/image" Target="../media/image140.png"/><Relationship Id="rId34" Type="http://schemas.openxmlformats.org/officeDocument/2006/relationships/image" Target="../media/image148.png"/><Relationship Id="rId37" Type="http://schemas.openxmlformats.org/officeDocument/2006/relationships/image" Target="../media/image145.png"/><Relationship Id="rId36" Type="http://schemas.openxmlformats.org/officeDocument/2006/relationships/image" Target="../media/image136.png"/><Relationship Id="rId39" Type="http://schemas.openxmlformats.org/officeDocument/2006/relationships/image" Target="../media/image181.png"/><Relationship Id="rId38" Type="http://schemas.openxmlformats.org/officeDocument/2006/relationships/image" Target="../media/image171.png"/><Relationship Id="rId20" Type="http://schemas.openxmlformats.org/officeDocument/2006/relationships/image" Target="../media/image139.png"/><Relationship Id="rId22" Type="http://schemas.openxmlformats.org/officeDocument/2006/relationships/image" Target="../media/image124.png"/><Relationship Id="rId21" Type="http://schemas.openxmlformats.org/officeDocument/2006/relationships/image" Target="../media/image135.png"/><Relationship Id="rId24" Type="http://schemas.openxmlformats.org/officeDocument/2006/relationships/image" Target="../media/image137.png"/><Relationship Id="rId23" Type="http://schemas.openxmlformats.org/officeDocument/2006/relationships/image" Target="../media/image143.png"/><Relationship Id="rId26" Type="http://schemas.openxmlformats.org/officeDocument/2006/relationships/image" Target="../media/image142.png"/><Relationship Id="rId25" Type="http://schemas.openxmlformats.org/officeDocument/2006/relationships/image" Target="../media/image130.png"/><Relationship Id="rId28" Type="http://schemas.openxmlformats.org/officeDocument/2006/relationships/image" Target="../media/image134.png"/><Relationship Id="rId27" Type="http://schemas.openxmlformats.org/officeDocument/2006/relationships/image" Target="../media/image133.png"/><Relationship Id="rId29" Type="http://schemas.openxmlformats.org/officeDocument/2006/relationships/image" Target="../media/image162.png"/><Relationship Id="rId11" Type="http://schemas.openxmlformats.org/officeDocument/2006/relationships/image" Target="../media/image164.png"/><Relationship Id="rId10" Type="http://schemas.openxmlformats.org/officeDocument/2006/relationships/image" Target="../media/image122.png"/><Relationship Id="rId13" Type="http://schemas.openxmlformats.org/officeDocument/2006/relationships/image" Target="../media/image131.png"/><Relationship Id="rId12" Type="http://schemas.openxmlformats.org/officeDocument/2006/relationships/image" Target="../media/image125.png"/><Relationship Id="rId15" Type="http://schemas.openxmlformats.org/officeDocument/2006/relationships/image" Target="../media/image120.png"/><Relationship Id="rId14" Type="http://schemas.openxmlformats.org/officeDocument/2006/relationships/image" Target="../media/image129.png"/><Relationship Id="rId17" Type="http://schemas.openxmlformats.org/officeDocument/2006/relationships/image" Target="../media/image126.png"/><Relationship Id="rId16" Type="http://schemas.openxmlformats.org/officeDocument/2006/relationships/image" Target="../media/image128.png"/><Relationship Id="rId19" Type="http://schemas.openxmlformats.org/officeDocument/2006/relationships/image" Target="../media/image127.png"/><Relationship Id="rId18" Type="http://schemas.openxmlformats.org/officeDocument/2006/relationships/image" Target="../media/image1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111.png"/><Relationship Id="rId9" Type="http://schemas.openxmlformats.org/officeDocument/2006/relationships/image" Target="../media/image164.png"/><Relationship Id="rId5" Type="http://schemas.openxmlformats.org/officeDocument/2006/relationships/image" Target="../media/image118.png"/><Relationship Id="rId6" Type="http://schemas.openxmlformats.org/officeDocument/2006/relationships/image" Target="../media/image113.png"/><Relationship Id="rId7" Type="http://schemas.openxmlformats.org/officeDocument/2006/relationships/image" Target="../media/image117.png"/><Relationship Id="rId8" Type="http://schemas.openxmlformats.org/officeDocument/2006/relationships/image" Target="../media/image122.png"/><Relationship Id="rId11" Type="http://schemas.openxmlformats.org/officeDocument/2006/relationships/image" Target="../media/image131.png"/><Relationship Id="rId10" Type="http://schemas.openxmlformats.org/officeDocument/2006/relationships/image" Target="../media/image125.png"/><Relationship Id="rId12" Type="http://schemas.openxmlformats.org/officeDocument/2006/relationships/image" Target="../media/image17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3.jpg"/><Relationship Id="rId4" Type="http://schemas.openxmlformats.org/officeDocument/2006/relationships/image" Target="../media/image111.png"/><Relationship Id="rId9" Type="http://schemas.openxmlformats.org/officeDocument/2006/relationships/image" Target="../media/image164.png"/><Relationship Id="rId5" Type="http://schemas.openxmlformats.org/officeDocument/2006/relationships/image" Target="../media/image118.png"/><Relationship Id="rId6" Type="http://schemas.openxmlformats.org/officeDocument/2006/relationships/image" Target="../media/image113.png"/><Relationship Id="rId7" Type="http://schemas.openxmlformats.org/officeDocument/2006/relationships/image" Target="../media/image117.png"/><Relationship Id="rId8" Type="http://schemas.openxmlformats.org/officeDocument/2006/relationships/image" Target="../media/image122.png"/><Relationship Id="rId20" Type="http://schemas.openxmlformats.org/officeDocument/2006/relationships/image" Target="../media/image174.png"/><Relationship Id="rId22" Type="http://schemas.openxmlformats.org/officeDocument/2006/relationships/image" Target="../media/image185.png"/><Relationship Id="rId21" Type="http://schemas.openxmlformats.org/officeDocument/2006/relationships/image" Target="../media/image176.png"/><Relationship Id="rId23" Type="http://schemas.openxmlformats.org/officeDocument/2006/relationships/image" Target="../media/image186.png"/><Relationship Id="rId11" Type="http://schemas.openxmlformats.org/officeDocument/2006/relationships/image" Target="../media/image131.png"/><Relationship Id="rId10" Type="http://schemas.openxmlformats.org/officeDocument/2006/relationships/image" Target="../media/image125.png"/><Relationship Id="rId13" Type="http://schemas.openxmlformats.org/officeDocument/2006/relationships/image" Target="../media/image170.png"/><Relationship Id="rId12" Type="http://schemas.openxmlformats.org/officeDocument/2006/relationships/image" Target="../media/image177.jpg"/><Relationship Id="rId15" Type="http://schemas.openxmlformats.org/officeDocument/2006/relationships/image" Target="../media/image175.png"/><Relationship Id="rId14" Type="http://schemas.openxmlformats.org/officeDocument/2006/relationships/image" Target="../media/image182.png"/><Relationship Id="rId17" Type="http://schemas.openxmlformats.org/officeDocument/2006/relationships/image" Target="../media/image172.png"/><Relationship Id="rId16" Type="http://schemas.openxmlformats.org/officeDocument/2006/relationships/image" Target="../media/image167.png"/><Relationship Id="rId19" Type="http://schemas.openxmlformats.org/officeDocument/2006/relationships/image" Target="../media/image205.png"/><Relationship Id="rId18" Type="http://schemas.openxmlformats.org/officeDocument/2006/relationships/image" Target="../media/image16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9.jpg"/><Relationship Id="rId4" Type="http://schemas.openxmlformats.org/officeDocument/2006/relationships/image" Target="../media/image178.png"/><Relationship Id="rId9" Type="http://schemas.openxmlformats.org/officeDocument/2006/relationships/image" Target="../media/image188.png"/><Relationship Id="rId5" Type="http://schemas.openxmlformats.org/officeDocument/2006/relationships/image" Target="../media/image201.png"/><Relationship Id="rId6" Type="http://schemas.openxmlformats.org/officeDocument/2006/relationships/image" Target="../media/image195.png"/><Relationship Id="rId7" Type="http://schemas.openxmlformats.org/officeDocument/2006/relationships/image" Target="../media/image193.png"/><Relationship Id="rId8" Type="http://schemas.openxmlformats.org/officeDocument/2006/relationships/image" Target="../media/image199.png"/><Relationship Id="rId10" Type="http://schemas.openxmlformats.org/officeDocument/2006/relationships/image" Target="../media/image18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8.png"/><Relationship Id="rId4" Type="http://schemas.openxmlformats.org/officeDocument/2006/relationships/image" Target="../media/image201.png"/><Relationship Id="rId9" Type="http://schemas.openxmlformats.org/officeDocument/2006/relationships/image" Target="../media/image184.png"/><Relationship Id="rId5" Type="http://schemas.openxmlformats.org/officeDocument/2006/relationships/image" Target="../media/image195.png"/><Relationship Id="rId6" Type="http://schemas.openxmlformats.org/officeDocument/2006/relationships/image" Target="../media/image193.png"/><Relationship Id="rId7" Type="http://schemas.openxmlformats.org/officeDocument/2006/relationships/image" Target="../media/image199.png"/><Relationship Id="rId8" Type="http://schemas.openxmlformats.org/officeDocument/2006/relationships/image" Target="../media/image188.png"/><Relationship Id="rId11" Type="http://schemas.openxmlformats.org/officeDocument/2006/relationships/image" Target="../media/image28.jpg"/><Relationship Id="rId10" Type="http://schemas.openxmlformats.org/officeDocument/2006/relationships/image" Target="../media/image20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8.png"/><Relationship Id="rId4" Type="http://schemas.openxmlformats.org/officeDocument/2006/relationships/image" Target="../media/image201.png"/><Relationship Id="rId9" Type="http://schemas.openxmlformats.org/officeDocument/2006/relationships/image" Target="../media/image184.png"/><Relationship Id="rId5" Type="http://schemas.openxmlformats.org/officeDocument/2006/relationships/image" Target="../media/image195.png"/><Relationship Id="rId6" Type="http://schemas.openxmlformats.org/officeDocument/2006/relationships/image" Target="../media/image193.png"/><Relationship Id="rId7" Type="http://schemas.openxmlformats.org/officeDocument/2006/relationships/image" Target="../media/image199.png"/><Relationship Id="rId8" Type="http://schemas.openxmlformats.org/officeDocument/2006/relationships/image" Target="../media/image188.png"/><Relationship Id="rId11" Type="http://schemas.openxmlformats.org/officeDocument/2006/relationships/image" Target="../media/image206.jpg"/><Relationship Id="rId10" Type="http://schemas.openxmlformats.org/officeDocument/2006/relationships/image" Target="../media/image209.jpg"/><Relationship Id="rId13" Type="http://schemas.openxmlformats.org/officeDocument/2006/relationships/image" Target="../media/image215.png"/><Relationship Id="rId12" Type="http://schemas.openxmlformats.org/officeDocument/2006/relationships/image" Target="../media/image202.png"/><Relationship Id="rId14" Type="http://schemas.openxmlformats.org/officeDocument/2006/relationships/image" Target="../media/image19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7CdS8oOJtVA" TargetMode="External"/><Relationship Id="rId4" Type="http://schemas.openxmlformats.org/officeDocument/2006/relationships/hyperlink" Target="http://www.cs.toronto.edu/~jacobson/phong-demo/" TargetMode="External"/><Relationship Id="rId5" Type="http://schemas.openxmlformats.org/officeDocument/2006/relationships/hyperlink" Target="https://rapidcompact.com/doc/cli/latest/Simplify/index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8.png"/><Relationship Id="rId4" Type="http://schemas.openxmlformats.org/officeDocument/2006/relationships/image" Target="../media/image201.png"/><Relationship Id="rId9" Type="http://schemas.openxmlformats.org/officeDocument/2006/relationships/image" Target="../media/image184.png"/><Relationship Id="rId5" Type="http://schemas.openxmlformats.org/officeDocument/2006/relationships/image" Target="../media/image195.png"/><Relationship Id="rId6" Type="http://schemas.openxmlformats.org/officeDocument/2006/relationships/image" Target="../media/image193.png"/><Relationship Id="rId7" Type="http://schemas.openxmlformats.org/officeDocument/2006/relationships/image" Target="../media/image199.png"/><Relationship Id="rId8" Type="http://schemas.openxmlformats.org/officeDocument/2006/relationships/image" Target="../media/image188.png"/><Relationship Id="rId20" Type="http://schemas.openxmlformats.org/officeDocument/2006/relationships/image" Target="../media/image220.png"/><Relationship Id="rId22" Type="http://schemas.openxmlformats.org/officeDocument/2006/relationships/image" Target="../media/image234.png"/><Relationship Id="rId21" Type="http://schemas.openxmlformats.org/officeDocument/2006/relationships/image" Target="../media/image227.png"/><Relationship Id="rId24" Type="http://schemas.openxmlformats.org/officeDocument/2006/relationships/image" Target="../media/image221.png"/><Relationship Id="rId23" Type="http://schemas.openxmlformats.org/officeDocument/2006/relationships/image" Target="../media/image218.png"/><Relationship Id="rId26" Type="http://schemas.openxmlformats.org/officeDocument/2006/relationships/image" Target="../media/image233.png"/><Relationship Id="rId25" Type="http://schemas.openxmlformats.org/officeDocument/2006/relationships/image" Target="../media/image214.png"/><Relationship Id="rId11" Type="http://schemas.openxmlformats.org/officeDocument/2006/relationships/image" Target="../media/image207.jpg"/><Relationship Id="rId10" Type="http://schemas.openxmlformats.org/officeDocument/2006/relationships/image" Target="../media/image28.jpg"/><Relationship Id="rId13" Type="http://schemas.openxmlformats.org/officeDocument/2006/relationships/image" Target="../media/image217.png"/><Relationship Id="rId12" Type="http://schemas.openxmlformats.org/officeDocument/2006/relationships/image" Target="../media/image211.png"/><Relationship Id="rId15" Type="http://schemas.openxmlformats.org/officeDocument/2006/relationships/image" Target="../media/image213.png"/><Relationship Id="rId14" Type="http://schemas.openxmlformats.org/officeDocument/2006/relationships/image" Target="../media/image203.png"/><Relationship Id="rId17" Type="http://schemas.openxmlformats.org/officeDocument/2006/relationships/image" Target="../media/image216.png"/><Relationship Id="rId16" Type="http://schemas.openxmlformats.org/officeDocument/2006/relationships/image" Target="../media/image237.png"/><Relationship Id="rId19" Type="http://schemas.openxmlformats.org/officeDocument/2006/relationships/image" Target="../media/image219.jpg"/><Relationship Id="rId18" Type="http://schemas.openxmlformats.org/officeDocument/2006/relationships/image" Target="../media/image208.jpg"/></Relationships>
</file>

<file path=ppt/slides/_rels/slide21.xml.rels><?xml version="1.0" encoding="UTF-8" standalone="yes"?><Relationships xmlns="http://schemas.openxmlformats.org/package/2006/relationships"><Relationship Id="rId40" Type="http://schemas.openxmlformats.org/officeDocument/2006/relationships/image" Target="../media/image246.png"/><Relationship Id="rId42" Type="http://schemas.openxmlformats.org/officeDocument/2006/relationships/image" Target="../media/image244.png"/><Relationship Id="rId41" Type="http://schemas.openxmlformats.org/officeDocument/2006/relationships/image" Target="../media/image25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8.png"/><Relationship Id="rId4" Type="http://schemas.openxmlformats.org/officeDocument/2006/relationships/image" Target="../media/image201.png"/><Relationship Id="rId9" Type="http://schemas.openxmlformats.org/officeDocument/2006/relationships/image" Target="../media/image184.png"/><Relationship Id="rId5" Type="http://schemas.openxmlformats.org/officeDocument/2006/relationships/image" Target="../media/image195.png"/><Relationship Id="rId6" Type="http://schemas.openxmlformats.org/officeDocument/2006/relationships/image" Target="../media/image193.png"/><Relationship Id="rId7" Type="http://schemas.openxmlformats.org/officeDocument/2006/relationships/image" Target="../media/image199.png"/><Relationship Id="rId8" Type="http://schemas.openxmlformats.org/officeDocument/2006/relationships/image" Target="../media/image188.png"/><Relationship Id="rId31" Type="http://schemas.openxmlformats.org/officeDocument/2006/relationships/image" Target="../media/image231.png"/><Relationship Id="rId30" Type="http://schemas.openxmlformats.org/officeDocument/2006/relationships/image" Target="../media/image238.png"/><Relationship Id="rId33" Type="http://schemas.openxmlformats.org/officeDocument/2006/relationships/image" Target="../media/image264.png"/><Relationship Id="rId32" Type="http://schemas.openxmlformats.org/officeDocument/2006/relationships/image" Target="../media/image247.png"/><Relationship Id="rId35" Type="http://schemas.openxmlformats.org/officeDocument/2006/relationships/image" Target="../media/image245.png"/><Relationship Id="rId34" Type="http://schemas.openxmlformats.org/officeDocument/2006/relationships/image" Target="../media/image259.png"/><Relationship Id="rId37" Type="http://schemas.openxmlformats.org/officeDocument/2006/relationships/image" Target="../media/image251.png"/><Relationship Id="rId36" Type="http://schemas.openxmlformats.org/officeDocument/2006/relationships/image" Target="../media/image240.png"/><Relationship Id="rId39" Type="http://schemas.openxmlformats.org/officeDocument/2006/relationships/image" Target="../media/image276.png"/><Relationship Id="rId38" Type="http://schemas.openxmlformats.org/officeDocument/2006/relationships/image" Target="../media/image249.png"/><Relationship Id="rId20" Type="http://schemas.openxmlformats.org/officeDocument/2006/relationships/image" Target="../media/image250.png"/><Relationship Id="rId22" Type="http://schemas.openxmlformats.org/officeDocument/2006/relationships/image" Target="../media/image226.png"/><Relationship Id="rId21" Type="http://schemas.openxmlformats.org/officeDocument/2006/relationships/image" Target="../media/image229.png"/><Relationship Id="rId24" Type="http://schemas.openxmlformats.org/officeDocument/2006/relationships/image" Target="../media/image236.png"/><Relationship Id="rId23" Type="http://schemas.openxmlformats.org/officeDocument/2006/relationships/image" Target="../media/image241.png"/><Relationship Id="rId26" Type="http://schemas.openxmlformats.org/officeDocument/2006/relationships/image" Target="../media/image239.png"/><Relationship Id="rId25" Type="http://schemas.openxmlformats.org/officeDocument/2006/relationships/image" Target="../media/image235.jpg"/><Relationship Id="rId28" Type="http://schemas.openxmlformats.org/officeDocument/2006/relationships/image" Target="../media/image228.png"/><Relationship Id="rId27" Type="http://schemas.openxmlformats.org/officeDocument/2006/relationships/image" Target="../media/image242.png"/><Relationship Id="rId29" Type="http://schemas.openxmlformats.org/officeDocument/2006/relationships/image" Target="../media/image300.png"/><Relationship Id="rId11" Type="http://schemas.openxmlformats.org/officeDocument/2006/relationships/image" Target="../media/image209.jpg"/><Relationship Id="rId10" Type="http://schemas.openxmlformats.org/officeDocument/2006/relationships/image" Target="../media/image204.jpg"/><Relationship Id="rId13" Type="http://schemas.openxmlformats.org/officeDocument/2006/relationships/image" Target="../media/image223.png"/><Relationship Id="rId12" Type="http://schemas.openxmlformats.org/officeDocument/2006/relationships/image" Target="../media/image243.png"/><Relationship Id="rId15" Type="http://schemas.openxmlformats.org/officeDocument/2006/relationships/image" Target="../media/image232.png"/><Relationship Id="rId14" Type="http://schemas.openxmlformats.org/officeDocument/2006/relationships/image" Target="../media/image253.png"/><Relationship Id="rId17" Type="http://schemas.openxmlformats.org/officeDocument/2006/relationships/image" Target="../media/image224.png"/><Relationship Id="rId16" Type="http://schemas.openxmlformats.org/officeDocument/2006/relationships/image" Target="../media/image222.png"/><Relationship Id="rId19" Type="http://schemas.openxmlformats.org/officeDocument/2006/relationships/image" Target="../media/image230.png"/><Relationship Id="rId18" Type="http://schemas.openxmlformats.org/officeDocument/2006/relationships/image" Target="../media/image2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2.jpg"/><Relationship Id="rId4" Type="http://schemas.openxmlformats.org/officeDocument/2006/relationships/image" Target="../media/image26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8.jpg"/><Relationship Id="rId4" Type="http://schemas.openxmlformats.org/officeDocument/2006/relationships/image" Target="../media/image272.jpg"/><Relationship Id="rId5" Type="http://schemas.openxmlformats.org/officeDocument/2006/relationships/image" Target="../media/image271.jpg"/><Relationship Id="rId6" Type="http://schemas.openxmlformats.org/officeDocument/2006/relationships/image" Target="../media/image263.jpg"/><Relationship Id="rId7" Type="http://schemas.openxmlformats.org/officeDocument/2006/relationships/image" Target="../media/image265.jpg"/></Relationships>
</file>

<file path=ppt/slides/_rels/slide25.xml.rels><?xml version="1.0" encoding="UTF-8" standalone="yes"?><Relationships xmlns="http://schemas.openxmlformats.org/package/2006/relationships"><Relationship Id="rId40" Type="http://schemas.openxmlformats.org/officeDocument/2006/relationships/image" Target="../media/image302.png"/><Relationship Id="rId42" Type="http://schemas.openxmlformats.org/officeDocument/2006/relationships/image" Target="../media/image306.png"/><Relationship Id="rId41" Type="http://schemas.openxmlformats.org/officeDocument/2006/relationships/image" Target="../media/image291.png"/><Relationship Id="rId43" Type="http://schemas.openxmlformats.org/officeDocument/2006/relationships/image" Target="../media/image29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27.jpg"/><Relationship Id="rId9" Type="http://schemas.openxmlformats.org/officeDocument/2006/relationships/image" Target="../media/image35.png"/><Relationship Id="rId5" Type="http://schemas.openxmlformats.org/officeDocument/2006/relationships/image" Target="../media/image28.jpg"/><Relationship Id="rId6" Type="http://schemas.openxmlformats.org/officeDocument/2006/relationships/image" Target="../media/image9.jpg"/><Relationship Id="rId7" Type="http://schemas.openxmlformats.org/officeDocument/2006/relationships/image" Target="../media/image53.png"/><Relationship Id="rId8" Type="http://schemas.openxmlformats.org/officeDocument/2006/relationships/image" Target="../media/image37.png"/><Relationship Id="rId31" Type="http://schemas.openxmlformats.org/officeDocument/2006/relationships/image" Target="../media/image296.png"/><Relationship Id="rId30" Type="http://schemas.openxmlformats.org/officeDocument/2006/relationships/image" Target="../media/image285.png"/><Relationship Id="rId33" Type="http://schemas.openxmlformats.org/officeDocument/2006/relationships/image" Target="../media/image290.png"/><Relationship Id="rId32" Type="http://schemas.openxmlformats.org/officeDocument/2006/relationships/image" Target="../media/image297.png"/><Relationship Id="rId35" Type="http://schemas.openxmlformats.org/officeDocument/2006/relationships/image" Target="../media/image283.png"/><Relationship Id="rId34" Type="http://schemas.openxmlformats.org/officeDocument/2006/relationships/image" Target="../media/image316.png"/><Relationship Id="rId37" Type="http://schemas.openxmlformats.org/officeDocument/2006/relationships/image" Target="../media/image292.png"/><Relationship Id="rId36" Type="http://schemas.openxmlformats.org/officeDocument/2006/relationships/image" Target="../media/image315.png"/><Relationship Id="rId39" Type="http://schemas.openxmlformats.org/officeDocument/2006/relationships/image" Target="../media/image301.png"/><Relationship Id="rId38" Type="http://schemas.openxmlformats.org/officeDocument/2006/relationships/image" Target="../media/image288.png"/><Relationship Id="rId20" Type="http://schemas.openxmlformats.org/officeDocument/2006/relationships/image" Target="../media/image278.png"/><Relationship Id="rId22" Type="http://schemas.openxmlformats.org/officeDocument/2006/relationships/image" Target="../media/image273.png"/><Relationship Id="rId21" Type="http://schemas.openxmlformats.org/officeDocument/2006/relationships/image" Target="../media/image266.png"/><Relationship Id="rId24" Type="http://schemas.openxmlformats.org/officeDocument/2006/relationships/image" Target="../media/image280.png"/><Relationship Id="rId23" Type="http://schemas.openxmlformats.org/officeDocument/2006/relationships/image" Target="../media/image279.png"/><Relationship Id="rId26" Type="http://schemas.openxmlformats.org/officeDocument/2006/relationships/image" Target="../media/image282.png"/><Relationship Id="rId25" Type="http://schemas.openxmlformats.org/officeDocument/2006/relationships/image" Target="../media/image267.png"/><Relationship Id="rId28" Type="http://schemas.openxmlformats.org/officeDocument/2006/relationships/image" Target="../media/image287.png"/><Relationship Id="rId27" Type="http://schemas.openxmlformats.org/officeDocument/2006/relationships/image" Target="../media/image289.png"/><Relationship Id="rId29" Type="http://schemas.openxmlformats.org/officeDocument/2006/relationships/image" Target="../media/image286.png"/><Relationship Id="rId11" Type="http://schemas.openxmlformats.org/officeDocument/2006/relationships/image" Target="../media/image39.png"/><Relationship Id="rId10" Type="http://schemas.openxmlformats.org/officeDocument/2006/relationships/image" Target="../media/image34.png"/><Relationship Id="rId13" Type="http://schemas.openxmlformats.org/officeDocument/2006/relationships/image" Target="../media/image284.png"/><Relationship Id="rId12" Type="http://schemas.openxmlformats.org/officeDocument/2006/relationships/image" Target="../media/image41.png"/><Relationship Id="rId15" Type="http://schemas.openxmlformats.org/officeDocument/2006/relationships/image" Target="../media/image268.png"/><Relationship Id="rId14" Type="http://schemas.openxmlformats.org/officeDocument/2006/relationships/image" Target="../media/image277.png"/><Relationship Id="rId17" Type="http://schemas.openxmlformats.org/officeDocument/2006/relationships/image" Target="../media/image274.png"/><Relationship Id="rId16" Type="http://schemas.openxmlformats.org/officeDocument/2006/relationships/image" Target="../media/image269.png"/><Relationship Id="rId19" Type="http://schemas.openxmlformats.org/officeDocument/2006/relationships/image" Target="../media/image270.png"/><Relationship Id="rId18" Type="http://schemas.openxmlformats.org/officeDocument/2006/relationships/image" Target="../media/image28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7.jpg"/><Relationship Id="rId4" Type="http://schemas.openxmlformats.org/officeDocument/2006/relationships/image" Target="../media/image303.png"/><Relationship Id="rId9" Type="http://schemas.openxmlformats.org/officeDocument/2006/relationships/image" Target="../media/image294.png"/><Relationship Id="rId5" Type="http://schemas.openxmlformats.org/officeDocument/2006/relationships/image" Target="../media/image295.png"/><Relationship Id="rId6" Type="http://schemas.openxmlformats.org/officeDocument/2006/relationships/image" Target="../media/image337.png"/><Relationship Id="rId7" Type="http://schemas.openxmlformats.org/officeDocument/2006/relationships/image" Target="../media/image299.png"/><Relationship Id="rId8" Type="http://schemas.openxmlformats.org/officeDocument/2006/relationships/image" Target="../media/image304.png"/><Relationship Id="rId10" Type="http://schemas.openxmlformats.org/officeDocument/2006/relationships/image" Target="../media/image318.pn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5.png"/><Relationship Id="rId42" Type="http://schemas.openxmlformats.org/officeDocument/2006/relationships/image" Target="../media/image349.png"/><Relationship Id="rId41" Type="http://schemas.openxmlformats.org/officeDocument/2006/relationships/image" Target="../media/image350.png"/><Relationship Id="rId44" Type="http://schemas.openxmlformats.org/officeDocument/2006/relationships/image" Target="../media/image356.png"/><Relationship Id="rId43" Type="http://schemas.openxmlformats.org/officeDocument/2006/relationships/image" Target="../media/image344.png"/><Relationship Id="rId46" Type="http://schemas.openxmlformats.org/officeDocument/2006/relationships/image" Target="../media/image353.png"/><Relationship Id="rId45" Type="http://schemas.openxmlformats.org/officeDocument/2006/relationships/image" Target="../media/image34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3.jpg"/><Relationship Id="rId4" Type="http://schemas.openxmlformats.org/officeDocument/2006/relationships/image" Target="../media/image333.png"/><Relationship Id="rId9" Type="http://schemas.openxmlformats.org/officeDocument/2006/relationships/image" Target="../media/image311.png"/><Relationship Id="rId48" Type="http://schemas.openxmlformats.org/officeDocument/2006/relationships/image" Target="../media/image364.png"/><Relationship Id="rId47" Type="http://schemas.openxmlformats.org/officeDocument/2006/relationships/image" Target="../media/image358.png"/><Relationship Id="rId49" Type="http://schemas.openxmlformats.org/officeDocument/2006/relationships/image" Target="../media/image354.png"/><Relationship Id="rId5" Type="http://schemas.openxmlformats.org/officeDocument/2006/relationships/image" Target="../media/image305.png"/><Relationship Id="rId6" Type="http://schemas.openxmlformats.org/officeDocument/2006/relationships/image" Target="../media/image298.png"/><Relationship Id="rId7" Type="http://schemas.openxmlformats.org/officeDocument/2006/relationships/image" Target="../media/image310.png"/><Relationship Id="rId8" Type="http://schemas.openxmlformats.org/officeDocument/2006/relationships/image" Target="../media/image312.png"/><Relationship Id="rId31" Type="http://schemas.openxmlformats.org/officeDocument/2006/relationships/image" Target="../media/image328.png"/><Relationship Id="rId30" Type="http://schemas.openxmlformats.org/officeDocument/2006/relationships/image" Target="../media/image335.png"/><Relationship Id="rId33" Type="http://schemas.openxmlformats.org/officeDocument/2006/relationships/image" Target="../media/image343.png"/><Relationship Id="rId32" Type="http://schemas.openxmlformats.org/officeDocument/2006/relationships/image" Target="../media/image348.png"/><Relationship Id="rId35" Type="http://schemas.openxmlformats.org/officeDocument/2006/relationships/image" Target="../media/image342.png"/><Relationship Id="rId34" Type="http://schemas.openxmlformats.org/officeDocument/2006/relationships/image" Target="../media/image336.png"/><Relationship Id="rId37" Type="http://schemas.openxmlformats.org/officeDocument/2006/relationships/image" Target="../media/image339.png"/><Relationship Id="rId36" Type="http://schemas.openxmlformats.org/officeDocument/2006/relationships/image" Target="../media/image338.png"/><Relationship Id="rId39" Type="http://schemas.openxmlformats.org/officeDocument/2006/relationships/image" Target="../media/image341.png"/><Relationship Id="rId38" Type="http://schemas.openxmlformats.org/officeDocument/2006/relationships/image" Target="../media/image331.png"/><Relationship Id="rId20" Type="http://schemas.openxmlformats.org/officeDocument/2006/relationships/image" Target="../media/image313.png"/><Relationship Id="rId22" Type="http://schemas.openxmlformats.org/officeDocument/2006/relationships/image" Target="../media/image317.png"/><Relationship Id="rId21" Type="http://schemas.openxmlformats.org/officeDocument/2006/relationships/image" Target="../media/image329.png"/><Relationship Id="rId24" Type="http://schemas.openxmlformats.org/officeDocument/2006/relationships/image" Target="../media/image321.png"/><Relationship Id="rId23" Type="http://schemas.openxmlformats.org/officeDocument/2006/relationships/image" Target="../media/image362.png"/><Relationship Id="rId26" Type="http://schemas.openxmlformats.org/officeDocument/2006/relationships/image" Target="../media/image326.png"/><Relationship Id="rId25" Type="http://schemas.openxmlformats.org/officeDocument/2006/relationships/image" Target="../media/image340.png"/><Relationship Id="rId28" Type="http://schemas.openxmlformats.org/officeDocument/2006/relationships/image" Target="../media/image332.png"/><Relationship Id="rId27" Type="http://schemas.openxmlformats.org/officeDocument/2006/relationships/image" Target="../media/image361.png"/><Relationship Id="rId29" Type="http://schemas.openxmlformats.org/officeDocument/2006/relationships/image" Target="../media/image330.png"/><Relationship Id="rId51" Type="http://schemas.openxmlformats.org/officeDocument/2006/relationships/image" Target="../media/image360.png"/><Relationship Id="rId50" Type="http://schemas.openxmlformats.org/officeDocument/2006/relationships/image" Target="../media/image347.png"/><Relationship Id="rId53" Type="http://schemas.openxmlformats.org/officeDocument/2006/relationships/image" Target="../media/image366.png"/><Relationship Id="rId52" Type="http://schemas.openxmlformats.org/officeDocument/2006/relationships/image" Target="../media/image355.png"/><Relationship Id="rId11" Type="http://schemas.openxmlformats.org/officeDocument/2006/relationships/image" Target="../media/image308.png"/><Relationship Id="rId55" Type="http://schemas.openxmlformats.org/officeDocument/2006/relationships/image" Target="../media/image352.png"/><Relationship Id="rId10" Type="http://schemas.openxmlformats.org/officeDocument/2006/relationships/image" Target="../media/image314.png"/><Relationship Id="rId54" Type="http://schemas.openxmlformats.org/officeDocument/2006/relationships/image" Target="../media/image351.png"/><Relationship Id="rId13" Type="http://schemas.openxmlformats.org/officeDocument/2006/relationships/image" Target="../media/image334.png"/><Relationship Id="rId12" Type="http://schemas.openxmlformats.org/officeDocument/2006/relationships/image" Target="../media/image325.png"/><Relationship Id="rId56" Type="http://schemas.openxmlformats.org/officeDocument/2006/relationships/image" Target="../media/image365.png"/><Relationship Id="rId15" Type="http://schemas.openxmlformats.org/officeDocument/2006/relationships/image" Target="../media/image324.png"/><Relationship Id="rId14" Type="http://schemas.openxmlformats.org/officeDocument/2006/relationships/image" Target="../media/image320.png"/><Relationship Id="rId17" Type="http://schemas.openxmlformats.org/officeDocument/2006/relationships/image" Target="../media/image322.png"/><Relationship Id="rId16" Type="http://schemas.openxmlformats.org/officeDocument/2006/relationships/image" Target="../media/image327.png"/><Relationship Id="rId19" Type="http://schemas.openxmlformats.org/officeDocument/2006/relationships/image" Target="../media/image319.png"/><Relationship Id="rId18" Type="http://schemas.openxmlformats.org/officeDocument/2006/relationships/image" Target="../media/image3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40" Type="http://schemas.openxmlformats.org/officeDocument/2006/relationships/hyperlink" Target="https://www.facebook.com/alex.canclini.1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0.jpg"/><Relationship Id="rId4" Type="http://schemas.openxmlformats.org/officeDocument/2006/relationships/image" Target="../media/image357.png"/><Relationship Id="rId9" Type="http://schemas.openxmlformats.org/officeDocument/2006/relationships/image" Target="../media/image359.png"/><Relationship Id="rId5" Type="http://schemas.openxmlformats.org/officeDocument/2006/relationships/image" Target="../media/image374.png"/><Relationship Id="rId6" Type="http://schemas.openxmlformats.org/officeDocument/2006/relationships/image" Target="../media/image363.png"/><Relationship Id="rId7" Type="http://schemas.openxmlformats.org/officeDocument/2006/relationships/image" Target="../media/image367.png"/><Relationship Id="rId8" Type="http://schemas.openxmlformats.org/officeDocument/2006/relationships/image" Target="../media/image369.png"/><Relationship Id="rId31" Type="http://schemas.openxmlformats.org/officeDocument/2006/relationships/image" Target="../media/image411.png"/><Relationship Id="rId30" Type="http://schemas.openxmlformats.org/officeDocument/2006/relationships/image" Target="../media/image387.png"/><Relationship Id="rId33" Type="http://schemas.openxmlformats.org/officeDocument/2006/relationships/image" Target="../media/image414.png"/><Relationship Id="rId32" Type="http://schemas.openxmlformats.org/officeDocument/2006/relationships/image" Target="../media/image415.png"/><Relationship Id="rId35" Type="http://schemas.openxmlformats.org/officeDocument/2006/relationships/image" Target="../media/image393.png"/><Relationship Id="rId34" Type="http://schemas.openxmlformats.org/officeDocument/2006/relationships/image" Target="../media/image383.png"/><Relationship Id="rId37" Type="http://schemas.openxmlformats.org/officeDocument/2006/relationships/image" Target="../media/image394.png"/><Relationship Id="rId36" Type="http://schemas.openxmlformats.org/officeDocument/2006/relationships/image" Target="../media/image395.png"/><Relationship Id="rId39" Type="http://schemas.openxmlformats.org/officeDocument/2006/relationships/image" Target="../media/image402.png"/><Relationship Id="rId38" Type="http://schemas.openxmlformats.org/officeDocument/2006/relationships/image" Target="../media/image389.png"/><Relationship Id="rId20" Type="http://schemas.openxmlformats.org/officeDocument/2006/relationships/image" Target="../media/image384.png"/><Relationship Id="rId22" Type="http://schemas.openxmlformats.org/officeDocument/2006/relationships/image" Target="../media/image379.png"/><Relationship Id="rId21" Type="http://schemas.openxmlformats.org/officeDocument/2006/relationships/image" Target="../media/image370.png"/><Relationship Id="rId24" Type="http://schemas.openxmlformats.org/officeDocument/2006/relationships/image" Target="../media/image375.png"/><Relationship Id="rId23" Type="http://schemas.openxmlformats.org/officeDocument/2006/relationships/image" Target="../media/image385.png"/><Relationship Id="rId26" Type="http://schemas.openxmlformats.org/officeDocument/2006/relationships/image" Target="../media/image382.png"/><Relationship Id="rId25" Type="http://schemas.openxmlformats.org/officeDocument/2006/relationships/image" Target="../media/image386.png"/><Relationship Id="rId28" Type="http://schemas.openxmlformats.org/officeDocument/2006/relationships/image" Target="../media/image416.png"/><Relationship Id="rId27" Type="http://schemas.openxmlformats.org/officeDocument/2006/relationships/image" Target="../media/image391.png"/><Relationship Id="rId29" Type="http://schemas.openxmlformats.org/officeDocument/2006/relationships/image" Target="../media/image403.png"/><Relationship Id="rId11" Type="http://schemas.openxmlformats.org/officeDocument/2006/relationships/image" Target="../media/image388.png"/><Relationship Id="rId10" Type="http://schemas.openxmlformats.org/officeDocument/2006/relationships/image" Target="../media/image378.png"/><Relationship Id="rId13" Type="http://schemas.openxmlformats.org/officeDocument/2006/relationships/image" Target="../media/image371.png"/><Relationship Id="rId12" Type="http://schemas.openxmlformats.org/officeDocument/2006/relationships/image" Target="../media/image377.png"/><Relationship Id="rId15" Type="http://schemas.openxmlformats.org/officeDocument/2006/relationships/image" Target="../media/image368.png"/><Relationship Id="rId14" Type="http://schemas.openxmlformats.org/officeDocument/2006/relationships/image" Target="../media/image372.png"/><Relationship Id="rId17" Type="http://schemas.openxmlformats.org/officeDocument/2006/relationships/image" Target="../media/image376.png"/><Relationship Id="rId16" Type="http://schemas.openxmlformats.org/officeDocument/2006/relationships/image" Target="../media/image373.png"/><Relationship Id="rId19" Type="http://schemas.openxmlformats.org/officeDocument/2006/relationships/image" Target="../media/image380.png"/><Relationship Id="rId18" Type="http://schemas.openxmlformats.org/officeDocument/2006/relationships/image" Target="../media/image38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1.png"/><Relationship Id="rId4" Type="http://schemas.openxmlformats.org/officeDocument/2006/relationships/image" Target="../media/image405.png"/><Relationship Id="rId5" Type="http://schemas.openxmlformats.org/officeDocument/2006/relationships/image" Target="../media/image398.png"/><Relationship Id="rId6" Type="http://schemas.openxmlformats.org/officeDocument/2006/relationships/image" Target="../media/image404.png"/><Relationship Id="rId7" Type="http://schemas.openxmlformats.org/officeDocument/2006/relationships/image" Target="../media/image396.png"/><Relationship Id="rId8" Type="http://schemas.openxmlformats.org/officeDocument/2006/relationships/image" Target="../media/image4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8.png"/><Relationship Id="rId4" Type="http://schemas.openxmlformats.org/officeDocument/2006/relationships/image" Target="../media/image404.png"/><Relationship Id="rId9" Type="http://schemas.openxmlformats.org/officeDocument/2006/relationships/image" Target="../media/image413.png"/><Relationship Id="rId5" Type="http://schemas.openxmlformats.org/officeDocument/2006/relationships/image" Target="../media/image396.png"/><Relationship Id="rId6" Type="http://schemas.openxmlformats.org/officeDocument/2006/relationships/image" Target="../media/image408.png"/><Relationship Id="rId7" Type="http://schemas.openxmlformats.org/officeDocument/2006/relationships/image" Target="../media/image409.png"/><Relationship Id="rId8" Type="http://schemas.openxmlformats.org/officeDocument/2006/relationships/image" Target="../media/image40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11" Type="http://schemas.openxmlformats.org/officeDocument/2006/relationships/image" Target="../media/image12.png"/><Relationship Id="rId22" Type="http://schemas.openxmlformats.org/officeDocument/2006/relationships/image" Target="../media/image26.png"/><Relationship Id="rId10" Type="http://schemas.openxmlformats.org/officeDocument/2006/relationships/image" Target="../media/image8.png"/><Relationship Id="rId21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14.png"/><Relationship Id="rId23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9" Type="http://schemas.openxmlformats.org/officeDocument/2006/relationships/image" Target="../media/image5.png"/><Relationship Id="rId15" Type="http://schemas.openxmlformats.org/officeDocument/2006/relationships/image" Target="../media/image44.png"/><Relationship Id="rId14" Type="http://schemas.openxmlformats.org/officeDocument/2006/relationships/image" Target="../media/image2.png"/><Relationship Id="rId17" Type="http://schemas.openxmlformats.org/officeDocument/2006/relationships/image" Target="../media/image20.png"/><Relationship Id="rId16" Type="http://schemas.openxmlformats.org/officeDocument/2006/relationships/image" Target="../media/image22.png"/><Relationship Id="rId5" Type="http://schemas.openxmlformats.org/officeDocument/2006/relationships/image" Target="../media/image38.png"/><Relationship Id="rId19" Type="http://schemas.openxmlformats.org/officeDocument/2006/relationships/image" Target="../media/image19.png"/><Relationship Id="rId6" Type="http://schemas.openxmlformats.org/officeDocument/2006/relationships/image" Target="../media/image25.png"/><Relationship Id="rId18" Type="http://schemas.openxmlformats.org/officeDocument/2006/relationships/image" Target="../media/image36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9.png"/><Relationship Id="rId4" Type="http://schemas.openxmlformats.org/officeDocument/2006/relationships/image" Target="../media/image412.png"/><Relationship Id="rId5" Type="http://schemas.openxmlformats.org/officeDocument/2006/relationships/image" Target="../media/image406.png"/><Relationship Id="rId6" Type="http://schemas.openxmlformats.org/officeDocument/2006/relationships/image" Target="../media/image4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9.png"/><Relationship Id="rId22" Type="http://schemas.openxmlformats.org/officeDocument/2006/relationships/image" Target="../media/image50.png"/><Relationship Id="rId21" Type="http://schemas.openxmlformats.org/officeDocument/2006/relationships/image" Target="../media/image64.png"/><Relationship Id="rId24" Type="http://schemas.openxmlformats.org/officeDocument/2006/relationships/image" Target="../media/image43.png"/><Relationship Id="rId23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7.jpg"/><Relationship Id="rId9" Type="http://schemas.openxmlformats.org/officeDocument/2006/relationships/image" Target="../media/image53.png"/><Relationship Id="rId26" Type="http://schemas.openxmlformats.org/officeDocument/2006/relationships/image" Target="../media/image48.png"/><Relationship Id="rId25" Type="http://schemas.openxmlformats.org/officeDocument/2006/relationships/image" Target="../media/image40.png"/><Relationship Id="rId27" Type="http://schemas.openxmlformats.org/officeDocument/2006/relationships/image" Target="../media/image77.png"/><Relationship Id="rId5" Type="http://schemas.openxmlformats.org/officeDocument/2006/relationships/image" Target="../media/image32.jpg"/><Relationship Id="rId6" Type="http://schemas.openxmlformats.org/officeDocument/2006/relationships/image" Target="../media/image28.jpg"/><Relationship Id="rId7" Type="http://schemas.openxmlformats.org/officeDocument/2006/relationships/image" Target="../media/image9.jpg"/><Relationship Id="rId8" Type="http://schemas.openxmlformats.org/officeDocument/2006/relationships/image" Target="../media/image51.jpg"/><Relationship Id="rId11" Type="http://schemas.openxmlformats.org/officeDocument/2006/relationships/image" Target="../media/image35.png"/><Relationship Id="rId10" Type="http://schemas.openxmlformats.org/officeDocument/2006/relationships/image" Target="../media/image37.png"/><Relationship Id="rId13" Type="http://schemas.openxmlformats.org/officeDocument/2006/relationships/image" Target="../media/image39.png"/><Relationship Id="rId12" Type="http://schemas.openxmlformats.org/officeDocument/2006/relationships/image" Target="../media/image34.png"/><Relationship Id="rId15" Type="http://schemas.openxmlformats.org/officeDocument/2006/relationships/image" Target="../media/image29.png"/><Relationship Id="rId14" Type="http://schemas.openxmlformats.org/officeDocument/2006/relationships/image" Target="../media/image41.png"/><Relationship Id="rId17" Type="http://schemas.openxmlformats.org/officeDocument/2006/relationships/image" Target="../media/image46.png"/><Relationship Id="rId16" Type="http://schemas.openxmlformats.org/officeDocument/2006/relationships/image" Target="../media/image30.png"/><Relationship Id="rId19" Type="http://schemas.openxmlformats.org/officeDocument/2006/relationships/image" Target="../media/image54.png"/><Relationship Id="rId18" Type="http://schemas.openxmlformats.org/officeDocument/2006/relationships/image" Target="../media/image6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775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Lighting/Illumination/Reflection	Model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695" y="6216394"/>
            <a:ext cx="1490472" cy="5242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/>
          <p:nvPr/>
        </p:nvSpPr>
        <p:spPr>
          <a:xfrm>
            <a:off x="12185015" y="3683380"/>
            <a:ext cx="8255" cy="56515"/>
          </a:xfrm>
          <a:custGeom>
            <a:rect b="b" l="l" r="r" t="t"/>
            <a:pathLst>
              <a:path extrusionOk="0" h="56514" w="8254">
                <a:moveTo>
                  <a:pt x="8128" y="38608"/>
                </a:moveTo>
                <a:lnTo>
                  <a:pt x="6985" y="37465"/>
                </a:lnTo>
                <a:lnTo>
                  <a:pt x="6972" y="11049"/>
                </a:lnTo>
                <a:lnTo>
                  <a:pt x="6972" y="0"/>
                </a:lnTo>
                <a:lnTo>
                  <a:pt x="2540" y="0"/>
                </a:lnTo>
                <a:lnTo>
                  <a:pt x="0" y="2540"/>
                </a:lnTo>
                <a:lnTo>
                  <a:pt x="0" y="8509"/>
                </a:lnTo>
                <a:lnTo>
                  <a:pt x="1054" y="9575"/>
                </a:lnTo>
                <a:lnTo>
                  <a:pt x="1346" y="39751"/>
                </a:lnTo>
                <a:lnTo>
                  <a:pt x="1371" y="48412"/>
                </a:lnTo>
                <a:lnTo>
                  <a:pt x="762" y="49022"/>
                </a:lnTo>
                <a:lnTo>
                  <a:pt x="762" y="54229"/>
                </a:lnTo>
                <a:lnTo>
                  <a:pt x="2921" y="56388"/>
                </a:lnTo>
                <a:lnTo>
                  <a:pt x="6972" y="56388"/>
                </a:lnTo>
                <a:lnTo>
                  <a:pt x="6972" y="53251"/>
                </a:lnTo>
                <a:lnTo>
                  <a:pt x="6972" y="51892"/>
                </a:lnTo>
                <a:lnTo>
                  <a:pt x="6972" y="47879"/>
                </a:lnTo>
                <a:lnTo>
                  <a:pt x="6972" y="46863"/>
                </a:lnTo>
                <a:lnTo>
                  <a:pt x="6972" y="42672"/>
                </a:lnTo>
                <a:lnTo>
                  <a:pt x="8128" y="41529"/>
                </a:lnTo>
                <a:lnTo>
                  <a:pt x="8128" y="40132"/>
                </a:lnTo>
                <a:lnTo>
                  <a:pt x="8128" y="386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772668" y="752855"/>
            <a:ext cx="11032235" cy="5198364"/>
            <a:chOff x="772668" y="752855"/>
            <a:chExt cx="11032235" cy="5198364"/>
          </a:xfrm>
        </p:grpSpPr>
        <p:pic>
          <p:nvPicPr>
            <p:cNvPr id="241" name="Google Shape;24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668" y="890015"/>
              <a:ext cx="9517380" cy="5061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999" y="752855"/>
              <a:ext cx="1514855" cy="879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08354" y="4927091"/>
              <a:ext cx="1496549" cy="885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6999" y="1769363"/>
              <a:ext cx="1517903" cy="925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86999" y="2828544"/>
              <a:ext cx="1517903" cy="932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86999" y="3895344"/>
              <a:ext cx="1517903" cy="8930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10"/>
          <p:cNvGrpSpPr/>
          <p:nvPr/>
        </p:nvGrpSpPr>
        <p:grpSpPr>
          <a:xfrm>
            <a:off x="5012690" y="287908"/>
            <a:ext cx="1171955" cy="302005"/>
            <a:chOff x="5012690" y="287908"/>
            <a:chExt cx="1171955" cy="302005"/>
          </a:xfrm>
        </p:grpSpPr>
        <p:sp>
          <p:nvSpPr>
            <p:cNvPr id="248" name="Google Shape;248;p10"/>
            <p:cNvSpPr/>
            <p:nvPr/>
          </p:nvSpPr>
          <p:spPr>
            <a:xfrm>
              <a:off x="5012690" y="287908"/>
              <a:ext cx="233045" cy="292735"/>
            </a:xfrm>
            <a:custGeom>
              <a:rect b="b" l="l" r="r" t="t"/>
              <a:pathLst>
                <a:path extrusionOk="0" h="292734" w="233045">
                  <a:moveTo>
                    <a:pt x="199796" y="94615"/>
                  </a:moveTo>
                  <a:lnTo>
                    <a:pt x="199771" y="94234"/>
                  </a:lnTo>
                  <a:lnTo>
                    <a:pt x="199771" y="94615"/>
                  </a:lnTo>
                  <a:close/>
                </a:path>
                <a:path extrusionOk="0" h="292734" w="233045">
                  <a:moveTo>
                    <a:pt x="233045" y="274193"/>
                  </a:moveTo>
                  <a:lnTo>
                    <a:pt x="227736" y="268897"/>
                  </a:lnTo>
                  <a:lnTo>
                    <a:pt x="226314" y="265811"/>
                  </a:lnTo>
                  <a:lnTo>
                    <a:pt x="222326" y="257937"/>
                  </a:lnTo>
                  <a:lnTo>
                    <a:pt x="221856" y="257035"/>
                  </a:lnTo>
                  <a:lnTo>
                    <a:pt x="221513" y="255778"/>
                  </a:lnTo>
                  <a:lnTo>
                    <a:pt x="218287" y="244348"/>
                  </a:lnTo>
                  <a:lnTo>
                    <a:pt x="218186" y="243967"/>
                  </a:lnTo>
                  <a:lnTo>
                    <a:pt x="218186" y="244348"/>
                  </a:lnTo>
                  <a:lnTo>
                    <a:pt x="213956" y="227457"/>
                  </a:lnTo>
                  <a:lnTo>
                    <a:pt x="213931" y="227266"/>
                  </a:lnTo>
                  <a:lnTo>
                    <a:pt x="213995" y="227457"/>
                  </a:lnTo>
                  <a:lnTo>
                    <a:pt x="213906" y="227076"/>
                  </a:lnTo>
                  <a:lnTo>
                    <a:pt x="210235" y="209677"/>
                  </a:lnTo>
                  <a:lnTo>
                    <a:pt x="210083" y="208991"/>
                  </a:lnTo>
                  <a:lnTo>
                    <a:pt x="210058" y="208788"/>
                  </a:lnTo>
                  <a:lnTo>
                    <a:pt x="208610" y="198145"/>
                  </a:lnTo>
                  <a:lnTo>
                    <a:pt x="210312" y="197612"/>
                  </a:lnTo>
                  <a:lnTo>
                    <a:pt x="216763" y="194945"/>
                  </a:lnTo>
                  <a:lnTo>
                    <a:pt x="227545" y="190500"/>
                  </a:lnTo>
                  <a:lnTo>
                    <a:pt x="229362" y="190500"/>
                  </a:lnTo>
                  <a:lnTo>
                    <a:pt x="232029" y="187960"/>
                  </a:lnTo>
                  <a:lnTo>
                    <a:pt x="232029" y="184658"/>
                  </a:lnTo>
                  <a:lnTo>
                    <a:pt x="232029" y="181483"/>
                  </a:lnTo>
                  <a:lnTo>
                    <a:pt x="229362" y="178816"/>
                  </a:lnTo>
                  <a:lnTo>
                    <a:pt x="223012" y="178816"/>
                  </a:lnTo>
                  <a:lnTo>
                    <a:pt x="222758" y="179070"/>
                  </a:lnTo>
                  <a:lnTo>
                    <a:pt x="206425" y="179705"/>
                  </a:lnTo>
                  <a:lnTo>
                    <a:pt x="204851" y="165354"/>
                  </a:lnTo>
                  <a:lnTo>
                    <a:pt x="202412" y="142621"/>
                  </a:lnTo>
                  <a:lnTo>
                    <a:pt x="202311" y="141605"/>
                  </a:lnTo>
                  <a:lnTo>
                    <a:pt x="202311" y="142621"/>
                  </a:lnTo>
                  <a:lnTo>
                    <a:pt x="201561" y="119634"/>
                  </a:lnTo>
                  <a:lnTo>
                    <a:pt x="201549" y="118237"/>
                  </a:lnTo>
                  <a:lnTo>
                    <a:pt x="199859" y="95504"/>
                  </a:lnTo>
                  <a:lnTo>
                    <a:pt x="199771" y="94615"/>
                  </a:lnTo>
                  <a:lnTo>
                    <a:pt x="198755" y="66675"/>
                  </a:lnTo>
                  <a:lnTo>
                    <a:pt x="198272" y="54495"/>
                  </a:lnTo>
                  <a:lnTo>
                    <a:pt x="197510" y="37592"/>
                  </a:lnTo>
                  <a:lnTo>
                    <a:pt x="197485" y="36969"/>
                  </a:lnTo>
                  <a:lnTo>
                    <a:pt x="197485" y="37592"/>
                  </a:lnTo>
                  <a:lnTo>
                    <a:pt x="197370" y="19164"/>
                  </a:lnTo>
                  <a:lnTo>
                    <a:pt x="197485" y="12573"/>
                  </a:lnTo>
                  <a:lnTo>
                    <a:pt x="197485" y="12319"/>
                  </a:lnTo>
                  <a:lnTo>
                    <a:pt x="197485" y="5461"/>
                  </a:lnTo>
                  <a:lnTo>
                    <a:pt x="191897" y="0"/>
                  </a:lnTo>
                  <a:lnTo>
                    <a:pt x="186766" y="0"/>
                  </a:lnTo>
                  <a:lnTo>
                    <a:pt x="186766" y="31496"/>
                  </a:lnTo>
                  <a:lnTo>
                    <a:pt x="181991" y="40513"/>
                  </a:lnTo>
                  <a:lnTo>
                    <a:pt x="183515" y="37592"/>
                  </a:lnTo>
                  <a:lnTo>
                    <a:pt x="186766" y="31496"/>
                  </a:lnTo>
                  <a:lnTo>
                    <a:pt x="186766" y="0"/>
                  </a:lnTo>
                  <a:lnTo>
                    <a:pt x="181394" y="0"/>
                  </a:lnTo>
                  <a:lnTo>
                    <a:pt x="181394" y="182384"/>
                  </a:lnTo>
                  <a:lnTo>
                    <a:pt x="179070" y="182626"/>
                  </a:lnTo>
                  <a:lnTo>
                    <a:pt x="178562" y="182626"/>
                  </a:lnTo>
                  <a:lnTo>
                    <a:pt x="147599" y="187579"/>
                  </a:lnTo>
                  <a:lnTo>
                    <a:pt x="147066" y="187579"/>
                  </a:lnTo>
                  <a:lnTo>
                    <a:pt x="142875" y="187579"/>
                  </a:lnTo>
                  <a:lnTo>
                    <a:pt x="142176" y="188252"/>
                  </a:lnTo>
                  <a:lnTo>
                    <a:pt x="121069" y="191135"/>
                  </a:lnTo>
                  <a:lnTo>
                    <a:pt x="115824" y="191135"/>
                  </a:lnTo>
                  <a:lnTo>
                    <a:pt x="114922" y="192036"/>
                  </a:lnTo>
                  <a:lnTo>
                    <a:pt x="96951" y="194818"/>
                  </a:lnTo>
                  <a:lnTo>
                    <a:pt x="96647" y="194818"/>
                  </a:lnTo>
                  <a:lnTo>
                    <a:pt x="92075" y="194818"/>
                  </a:lnTo>
                  <a:lnTo>
                    <a:pt x="91503" y="195389"/>
                  </a:lnTo>
                  <a:lnTo>
                    <a:pt x="80949" y="196545"/>
                  </a:lnTo>
                  <a:lnTo>
                    <a:pt x="91694" y="180848"/>
                  </a:lnTo>
                  <a:lnTo>
                    <a:pt x="91821" y="180594"/>
                  </a:lnTo>
                  <a:lnTo>
                    <a:pt x="98475" y="170307"/>
                  </a:lnTo>
                  <a:lnTo>
                    <a:pt x="107607" y="156210"/>
                  </a:lnTo>
                  <a:lnTo>
                    <a:pt x="107696" y="156083"/>
                  </a:lnTo>
                  <a:lnTo>
                    <a:pt x="107569" y="156210"/>
                  </a:lnTo>
                  <a:lnTo>
                    <a:pt x="123444" y="132461"/>
                  </a:lnTo>
                  <a:lnTo>
                    <a:pt x="138938" y="109093"/>
                  </a:lnTo>
                  <a:lnTo>
                    <a:pt x="138938" y="108966"/>
                  </a:lnTo>
                  <a:lnTo>
                    <a:pt x="152908" y="87757"/>
                  </a:lnTo>
                  <a:lnTo>
                    <a:pt x="159588" y="76708"/>
                  </a:lnTo>
                  <a:lnTo>
                    <a:pt x="153035" y="76708"/>
                  </a:lnTo>
                  <a:lnTo>
                    <a:pt x="159664" y="76606"/>
                  </a:lnTo>
                  <a:lnTo>
                    <a:pt x="164122" y="69215"/>
                  </a:lnTo>
                  <a:lnTo>
                    <a:pt x="164211" y="69088"/>
                  </a:lnTo>
                  <a:lnTo>
                    <a:pt x="164084" y="69215"/>
                  </a:lnTo>
                  <a:lnTo>
                    <a:pt x="173456" y="54178"/>
                  </a:lnTo>
                  <a:lnTo>
                    <a:pt x="173482" y="54610"/>
                  </a:lnTo>
                  <a:lnTo>
                    <a:pt x="174231" y="77343"/>
                  </a:lnTo>
                  <a:lnTo>
                    <a:pt x="174828" y="94234"/>
                  </a:lnTo>
                  <a:lnTo>
                    <a:pt x="174942" y="96901"/>
                  </a:lnTo>
                  <a:lnTo>
                    <a:pt x="176657" y="120142"/>
                  </a:lnTo>
                  <a:lnTo>
                    <a:pt x="176657" y="119634"/>
                  </a:lnTo>
                  <a:lnTo>
                    <a:pt x="177241" y="141605"/>
                  </a:lnTo>
                  <a:lnTo>
                    <a:pt x="177292" y="144272"/>
                  </a:lnTo>
                  <a:lnTo>
                    <a:pt x="180086" y="170434"/>
                  </a:lnTo>
                  <a:lnTo>
                    <a:pt x="181394" y="182384"/>
                  </a:lnTo>
                  <a:lnTo>
                    <a:pt x="181394" y="0"/>
                  </a:lnTo>
                  <a:lnTo>
                    <a:pt x="178308" y="0"/>
                  </a:lnTo>
                  <a:lnTo>
                    <a:pt x="172948" y="5359"/>
                  </a:lnTo>
                  <a:lnTo>
                    <a:pt x="172948" y="19164"/>
                  </a:lnTo>
                  <a:lnTo>
                    <a:pt x="172885" y="39243"/>
                  </a:lnTo>
                  <a:lnTo>
                    <a:pt x="172847" y="28448"/>
                  </a:lnTo>
                  <a:lnTo>
                    <a:pt x="172910" y="19126"/>
                  </a:lnTo>
                  <a:lnTo>
                    <a:pt x="172948" y="5359"/>
                  </a:lnTo>
                  <a:lnTo>
                    <a:pt x="172847" y="8547"/>
                  </a:lnTo>
                  <a:lnTo>
                    <a:pt x="170688" y="13093"/>
                  </a:lnTo>
                  <a:lnTo>
                    <a:pt x="171450" y="11938"/>
                  </a:lnTo>
                  <a:lnTo>
                    <a:pt x="167259" y="18542"/>
                  </a:lnTo>
                  <a:lnTo>
                    <a:pt x="166497" y="19812"/>
                  </a:lnTo>
                  <a:lnTo>
                    <a:pt x="162318" y="28625"/>
                  </a:lnTo>
                  <a:lnTo>
                    <a:pt x="161975" y="29210"/>
                  </a:lnTo>
                  <a:lnTo>
                    <a:pt x="156781" y="37973"/>
                  </a:lnTo>
                  <a:lnTo>
                    <a:pt x="156718" y="42545"/>
                  </a:lnTo>
                  <a:lnTo>
                    <a:pt x="156718" y="28067"/>
                  </a:lnTo>
                  <a:lnTo>
                    <a:pt x="152019" y="23368"/>
                  </a:lnTo>
                  <a:lnTo>
                    <a:pt x="140462" y="23368"/>
                  </a:lnTo>
                  <a:lnTo>
                    <a:pt x="135763" y="28067"/>
                  </a:lnTo>
                  <a:lnTo>
                    <a:pt x="135763" y="28841"/>
                  </a:lnTo>
                  <a:lnTo>
                    <a:pt x="135509" y="29095"/>
                  </a:lnTo>
                  <a:lnTo>
                    <a:pt x="135509" y="33667"/>
                  </a:lnTo>
                  <a:lnTo>
                    <a:pt x="135509" y="35064"/>
                  </a:lnTo>
                  <a:lnTo>
                    <a:pt x="135382" y="35191"/>
                  </a:lnTo>
                  <a:lnTo>
                    <a:pt x="135382" y="40779"/>
                  </a:lnTo>
                  <a:lnTo>
                    <a:pt x="135369" y="40982"/>
                  </a:lnTo>
                  <a:lnTo>
                    <a:pt x="130937" y="49669"/>
                  </a:lnTo>
                  <a:lnTo>
                    <a:pt x="130644" y="50165"/>
                  </a:lnTo>
                  <a:lnTo>
                    <a:pt x="121158" y="66802"/>
                  </a:lnTo>
                  <a:lnTo>
                    <a:pt x="121158" y="66675"/>
                  </a:lnTo>
                  <a:lnTo>
                    <a:pt x="121081" y="66802"/>
                  </a:lnTo>
                  <a:lnTo>
                    <a:pt x="109499" y="86753"/>
                  </a:lnTo>
                  <a:lnTo>
                    <a:pt x="109601" y="86614"/>
                  </a:lnTo>
                  <a:lnTo>
                    <a:pt x="109220" y="87249"/>
                  </a:lnTo>
                  <a:lnTo>
                    <a:pt x="109499" y="86753"/>
                  </a:lnTo>
                  <a:lnTo>
                    <a:pt x="109169" y="87249"/>
                  </a:lnTo>
                  <a:lnTo>
                    <a:pt x="97485" y="104597"/>
                  </a:lnTo>
                  <a:lnTo>
                    <a:pt x="97485" y="144018"/>
                  </a:lnTo>
                  <a:lnTo>
                    <a:pt x="96266" y="145923"/>
                  </a:lnTo>
                  <a:lnTo>
                    <a:pt x="80391" y="170434"/>
                  </a:lnTo>
                  <a:lnTo>
                    <a:pt x="97485" y="144018"/>
                  </a:lnTo>
                  <a:lnTo>
                    <a:pt x="97485" y="104597"/>
                  </a:lnTo>
                  <a:lnTo>
                    <a:pt x="94107" y="109601"/>
                  </a:lnTo>
                  <a:lnTo>
                    <a:pt x="93980" y="109728"/>
                  </a:lnTo>
                  <a:lnTo>
                    <a:pt x="78105" y="134239"/>
                  </a:lnTo>
                  <a:lnTo>
                    <a:pt x="62357" y="158750"/>
                  </a:lnTo>
                  <a:lnTo>
                    <a:pt x="62230" y="158877"/>
                  </a:lnTo>
                  <a:lnTo>
                    <a:pt x="47371" y="182626"/>
                  </a:lnTo>
                  <a:lnTo>
                    <a:pt x="47371" y="182753"/>
                  </a:lnTo>
                  <a:lnTo>
                    <a:pt x="33655" y="205867"/>
                  </a:lnTo>
                  <a:lnTo>
                    <a:pt x="33274" y="206375"/>
                  </a:lnTo>
                  <a:lnTo>
                    <a:pt x="22860" y="226568"/>
                  </a:lnTo>
                  <a:lnTo>
                    <a:pt x="22275" y="227723"/>
                  </a:lnTo>
                  <a:lnTo>
                    <a:pt x="22275" y="280797"/>
                  </a:lnTo>
                  <a:lnTo>
                    <a:pt x="22225" y="281051"/>
                  </a:lnTo>
                  <a:lnTo>
                    <a:pt x="21971" y="282067"/>
                  </a:lnTo>
                  <a:lnTo>
                    <a:pt x="22275" y="280797"/>
                  </a:lnTo>
                  <a:lnTo>
                    <a:pt x="22275" y="227723"/>
                  </a:lnTo>
                  <a:lnTo>
                    <a:pt x="13589" y="244729"/>
                  </a:lnTo>
                  <a:lnTo>
                    <a:pt x="7493" y="258445"/>
                  </a:lnTo>
                  <a:lnTo>
                    <a:pt x="7493" y="258318"/>
                  </a:lnTo>
                  <a:lnTo>
                    <a:pt x="7429" y="258445"/>
                  </a:lnTo>
                  <a:lnTo>
                    <a:pt x="3175" y="267589"/>
                  </a:lnTo>
                  <a:lnTo>
                    <a:pt x="2413" y="269875"/>
                  </a:lnTo>
                  <a:lnTo>
                    <a:pt x="1485" y="274104"/>
                  </a:lnTo>
                  <a:lnTo>
                    <a:pt x="0" y="275590"/>
                  </a:lnTo>
                  <a:lnTo>
                    <a:pt x="0" y="280797"/>
                  </a:lnTo>
                  <a:lnTo>
                    <a:pt x="0" y="281559"/>
                  </a:lnTo>
                  <a:lnTo>
                    <a:pt x="0" y="287528"/>
                  </a:lnTo>
                  <a:lnTo>
                    <a:pt x="4953" y="292354"/>
                  </a:lnTo>
                  <a:lnTo>
                    <a:pt x="16891" y="292354"/>
                  </a:lnTo>
                  <a:lnTo>
                    <a:pt x="21717" y="287528"/>
                  </a:lnTo>
                  <a:lnTo>
                    <a:pt x="21717" y="283870"/>
                  </a:lnTo>
                  <a:lnTo>
                    <a:pt x="22504" y="282702"/>
                  </a:lnTo>
                  <a:lnTo>
                    <a:pt x="26543" y="276733"/>
                  </a:lnTo>
                  <a:lnTo>
                    <a:pt x="26416" y="276987"/>
                  </a:lnTo>
                  <a:lnTo>
                    <a:pt x="26581" y="276733"/>
                  </a:lnTo>
                  <a:lnTo>
                    <a:pt x="35433" y="264033"/>
                  </a:lnTo>
                  <a:lnTo>
                    <a:pt x="35560" y="263779"/>
                  </a:lnTo>
                  <a:lnTo>
                    <a:pt x="46736" y="246507"/>
                  </a:lnTo>
                  <a:lnTo>
                    <a:pt x="46736" y="246634"/>
                  </a:lnTo>
                  <a:lnTo>
                    <a:pt x="46812" y="246507"/>
                  </a:lnTo>
                  <a:lnTo>
                    <a:pt x="60325" y="226060"/>
                  </a:lnTo>
                  <a:lnTo>
                    <a:pt x="60198" y="226314"/>
                  </a:lnTo>
                  <a:lnTo>
                    <a:pt x="60375" y="226060"/>
                  </a:lnTo>
                  <a:lnTo>
                    <a:pt x="66154" y="217805"/>
                  </a:lnTo>
                  <a:lnTo>
                    <a:pt x="75958" y="217043"/>
                  </a:lnTo>
                  <a:lnTo>
                    <a:pt x="82296" y="217043"/>
                  </a:lnTo>
                  <a:lnTo>
                    <a:pt x="82905" y="216433"/>
                  </a:lnTo>
                  <a:lnTo>
                    <a:pt x="98679" y="214884"/>
                  </a:lnTo>
                  <a:lnTo>
                    <a:pt x="99187" y="214884"/>
                  </a:lnTo>
                  <a:lnTo>
                    <a:pt x="103251" y="214884"/>
                  </a:lnTo>
                  <a:lnTo>
                    <a:pt x="103962" y="214172"/>
                  </a:lnTo>
                  <a:lnTo>
                    <a:pt x="122085" y="211455"/>
                  </a:lnTo>
                  <a:lnTo>
                    <a:pt x="127000" y="211455"/>
                  </a:lnTo>
                  <a:lnTo>
                    <a:pt x="127774" y="210680"/>
                  </a:lnTo>
                  <a:lnTo>
                    <a:pt x="149733" y="207772"/>
                  </a:lnTo>
                  <a:lnTo>
                    <a:pt x="154051" y="207772"/>
                  </a:lnTo>
                  <a:lnTo>
                    <a:pt x="154978" y="206844"/>
                  </a:lnTo>
                  <a:lnTo>
                    <a:pt x="183819" y="202196"/>
                  </a:lnTo>
                  <a:lnTo>
                    <a:pt x="185420" y="213995"/>
                  </a:lnTo>
                  <a:lnTo>
                    <a:pt x="189357" y="232664"/>
                  </a:lnTo>
                  <a:lnTo>
                    <a:pt x="203835" y="277368"/>
                  </a:lnTo>
                  <a:lnTo>
                    <a:pt x="209169" y="286105"/>
                  </a:lnTo>
                  <a:lnTo>
                    <a:pt x="209169" y="287401"/>
                  </a:lnTo>
                  <a:lnTo>
                    <a:pt x="214503" y="292735"/>
                  </a:lnTo>
                  <a:lnTo>
                    <a:pt x="227711" y="292735"/>
                  </a:lnTo>
                  <a:lnTo>
                    <a:pt x="233045" y="287401"/>
                  </a:lnTo>
                  <a:lnTo>
                    <a:pt x="233045" y="280797"/>
                  </a:lnTo>
                  <a:lnTo>
                    <a:pt x="233045" y="27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9" name="Google Shape;249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75326" y="449706"/>
              <a:ext cx="206375" cy="140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02656" y="346836"/>
              <a:ext cx="159893" cy="211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0"/>
            <p:cNvSpPr/>
            <p:nvPr/>
          </p:nvSpPr>
          <p:spPr>
            <a:xfrm>
              <a:off x="5682615" y="360933"/>
              <a:ext cx="64769" cy="198755"/>
            </a:xfrm>
            <a:custGeom>
              <a:rect b="b" l="l" r="r" t="t"/>
              <a:pathLst>
                <a:path extrusionOk="0" h="198754" w="64770">
                  <a:moveTo>
                    <a:pt x="61976" y="180594"/>
                  </a:moveTo>
                  <a:lnTo>
                    <a:pt x="57912" y="176657"/>
                  </a:lnTo>
                  <a:lnTo>
                    <a:pt x="53340" y="176657"/>
                  </a:lnTo>
                  <a:lnTo>
                    <a:pt x="42291" y="176276"/>
                  </a:lnTo>
                  <a:lnTo>
                    <a:pt x="42672" y="176276"/>
                  </a:lnTo>
                  <a:lnTo>
                    <a:pt x="31496" y="175514"/>
                  </a:lnTo>
                  <a:lnTo>
                    <a:pt x="30734" y="175387"/>
                  </a:lnTo>
                  <a:lnTo>
                    <a:pt x="24130" y="175387"/>
                  </a:lnTo>
                  <a:lnTo>
                    <a:pt x="23241" y="175387"/>
                  </a:lnTo>
                  <a:lnTo>
                    <a:pt x="23241" y="173228"/>
                  </a:lnTo>
                  <a:lnTo>
                    <a:pt x="23304" y="158496"/>
                  </a:lnTo>
                  <a:lnTo>
                    <a:pt x="23749" y="152273"/>
                  </a:lnTo>
                  <a:lnTo>
                    <a:pt x="23850" y="150799"/>
                  </a:lnTo>
                  <a:lnTo>
                    <a:pt x="23926" y="150495"/>
                  </a:lnTo>
                  <a:lnTo>
                    <a:pt x="25971" y="142113"/>
                  </a:lnTo>
                  <a:lnTo>
                    <a:pt x="26035" y="141859"/>
                  </a:lnTo>
                  <a:lnTo>
                    <a:pt x="25908" y="142113"/>
                  </a:lnTo>
                  <a:lnTo>
                    <a:pt x="28295" y="132842"/>
                  </a:lnTo>
                  <a:lnTo>
                    <a:pt x="28486" y="132105"/>
                  </a:lnTo>
                  <a:lnTo>
                    <a:pt x="28816" y="131318"/>
                  </a:lnTo>
                  <a:lnTo>
                    <a:pt x="31750" y="124206"/>
                  </a:lnTo>
                  <a:lnTo>
                    <a:pt x="32270" y="122948"/>
                  </a:lnTo>
                  <a:lnTo>
                    <a:pt x="32435" y="122682"/>
                  </a:lnTo>
                  <a:lnTo>
                    <a:pt x="36830" y="115570"/>
                  </a:lnTo>
                  <a:lnTo>
                    <a:pt x="36449" y="116205"/>
                  </a:lnTo>
                  <a:lnTo>
                    <a:pt x="36880" y="115570"/>
                  </a:lnTo>
                  <a:lnTo>
                    <a:pt x="39014" y="112522"/>
                  </a:lnTo>
                  <a:lnTo>
                    <a:pt x="39370" y="112522"/>
                  </a:lnTo>
                  <a:lnTo>
                    <a:pt x="44196" y="107696"/>
                  </a:lnTo>
                  <a:lnTo>
                    <a:pt x="44196" y="107188"/>
                  </a:lnTo>
                  <a:lnTo>
                    <a:pt x="44627" y="106743"/>
                  </a:lnTo>
                  <a:lnTo>
                    <a:pt x="44805" y="106553"/>
                  </a:lnTo>
                  <a:lnTo>
                    <a:pt x="47879" y="106553"/>
                  </a:lnTo>
                  <a:lnTo>
                    <a:pt x="47993" y="106426"/>
                  </a:lnTo>
                  <a:lnTo>
                    <a:pt x="50673" y="106426"/>
                  </a:lnTo>
                  <a:lnTo>
                    <a:pt x="55372" y="101727"/>
                  </a:lnTo>
                  <a:lnTo>
                    <a:pt x="55372" y="95885"/>
                  </a:lnTo>
                  <a:lnTo>
                    <a:pt x="55372" y="90043"/>
                  </a:lnTo>
                  <a:lnTo>
                    <a:pt x="50673" y="85217"/>
                  </a:lnTo>
                  <a:lnTo>
                    <a:pt x="47993" y="85217"/>
                  </a:lnTo>
                  <a:lnTo>
                    <a:pt x="47879" y="85090"/>
                  </a:lnTo>
                  <a:lnTo>
                    <a:pt x="41275" y="85090"/>
                  </a:lnTo>
                  <a:lnTo>
                    <a:pt x="35941" y="85090"/>
                  </a:lnTo>
                  <a:lnTo>
                    <a:pt x="35306" y="85725"/>
                  </a:lnTo>
                  <a:lnTo>
                    <a:pt x="32004" y="85725"/>
                  </a:lnTo>
                  <a:lnTo>
                    <a:pt x="27051" y="90551"/>
                  </a:lnTo>
                  <a:lnTo>
                    <a:pt x="27051" y="90805"/>
                  </a:lnTo>
                  <a:lnTo>
                    <a:pt x="22225" y="95504"/>
                  </a:lnTo>
                  <a:lnTo>
                    <a:pt x="22225" y="97993"/>
                  </a:lnTo>
                  <a:lnTo>
                    <a:pt x="18415" y="103124"/>
                  </a:lnTo>
                  <a:lnTo>
                    <a:pt x="18034" y="103759"/>
                  </a:lnTo>
                  <a:lnTo>
                    <a:pt x="3810" y="136144"/>
                  </a:lnTo>
                  <a:lnTo>
                    <a:pt x="3683" y="136398"/>
                  </a:lnTo>
                  <a:lnTo>
                    <a:pt x="1143" y="146812"/>
                  </a:lnTo>
                  <a:lnTo>
                    <a:pt x="889" y="148590"/>
                  </a:lnTo>
                  <a:lnTo>
                    <a:pt x="127" y="157607"/>
                  </a:lnTo>
                  <a:lnTo>
                    <a:pt x="25" y="176123"/>
                  </a:lnTo>
                  <a:lnTo>
                    <a:pt x="0" y="182626"/>
                  </a:lnTo>
                  <a:lnTo>
                    <a:pt x="0" y="188976"/>
                  </a:lnTo>
                  <a:lnTo>
                    <a:pt x="5207" y="194183"/>
                  </a:lnTo>
                  <a:lnTo>
                    <a:pt x="7112" y="194183"/>
                  </a:lnTo>
                  <a:lnTo>
                    <a:pt x="11430" y="198501"/>
                  </a:lnTo>
                  <a:lnTo>
                    <a:pt x="17780" y="198501"/>
                  </a:lnTo>
                  <a:lnTo>
                    <a:pt x="24130" y="198501"/>
                  </a:lnTo>
                  <a:lnTo>
                    <a:pt x="31496" y="198374"/>
                  </a:lnTo>
                  <a:lnTo>
                    <a:pt x="42672" y="197612"/>
                  </a:lnTo>
                  <a:lnTo>
                    <a:pt x="44958" y="197231"/>
                  </a:lnTo>
                  <a:lnTo>
                    <a:pt x="54394" y="194310"/>
                  </a:lnTo>
                  <a:lnTo>
                    <a:pt x="57912" y="194310"/>
                  </a:lnTo>
                  <a:lnTo>
                    <a:pt x="61976" y="190373"/>
                  </a:lnTo>
                  <a:lnTo>
                    <a:pt x="61976" y="185547"/>
                  </a:lnTo>
                  <a:lnTo>
                    <a:pt x="61976" y="180594"/>
                  </a:lnTo>
                  <a:close/>
                </a:path>
                <a:path extrusionOk="0" h="198754" w="64770">
                  <a:moveTo>
                    <a:pt x="64262" y="13081"/>
                  </a:moveTo>
                  <a:lnTo>
                    <a:pt x="60579" y="9398"/>
                  </a:lnTo>
                  <a:lnTo>
                    <a:pt x="60579" y="6731"/>
                  </a:lnTo>
                  <a:lnTo>
                    <a:pt x="59944" y="6096"/>
                  </a:lnTo>
                  <a:lnTo>
                    <a:pt x="59944" y="5588"/>
                  </a:lnTo>
                  <a:lnTo>
                    <a:pt x="54737" y="381"/>
                  </a:lnTo>
                  <a:lnTo>
                    <a:pt x="54470" y="381"/>
                  </a:lnTo>
                  <a:lnTo>
                    <a:pt x="54102" y="0"/>
                  </a:lnTo>
                  <a:lnTo>
                    <a:pt x="48260" y="0"/>
                  </a:lnTo>
                  <a:lnTo>
                    <a:pt x="47498" y="0"/>
                  </a:lnTo>
                  <a:lnTo>
                    <a:pt x="41275" y="0"/>
                  </a:lnTo>
                  <a:lnTo>
                    <a:pt x="38100" y="3175"/>
                  </a:lnTo>
                  <a:lnTo>
                    <a:pt x="37592" y="3429"/>
                  </a:lnTo>
                  <a:lnTo>
                    <a:pt x="35941" y="3429"/>
                  </a:lnTo>
                  <a:lnTo>
                    <a:pt x="31623" y="7747"/>
                  </a:lnTo>
                  <a:lnTo>
                    <a:pt x="31623" y="18288"/>
                  </a:lnTo>
                  <a:lnTo>
                    <a:pt x="35941" y="22606"/>
                  </a:lnTo>
                  <a:lnTo>
                    <a:pt x="38227" y="22606"/>
                  </a:lnTo>
                  <a:lnTo>
                    <a:pt x="38227" y="25908"/>
                  </a:lnTo>
                  <a:lnTo>
                    <a:pt x="43053" y="30734"/>
                  </a:lnTo>
                  <a:lnTo>
                    <a:pt x="55118" y="30734"/>
                  </a:lnTo>
                  <a:lnTo>
                    <a:pt x="58674" y="27178"/>
                  </a:lnTo>
                  <a:lnTo>
                    <a:pt x="60198" y="27178"/>
                  </a:lnTo>
                  <a:lnTo>
                    <a:pt x="64262" y="23114"/>
                  </a:lnTo>
                  <a:lnTo>
                    <a:pt x="64262" y="18034"/>
                  </a:lnTo>
                  <a:lnTo>
                    <a:pt x="64262" y="13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2" name="Google Shape;25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0057" y="320040"/>
              <a:ext cx="394588" cy="251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10"/>
          <p:cNvSpPr/>
          <p:nvPr/>
        </p:nvSpPr>
        <p:spPr>
          <a:xfrm>
            <a:off x="6464935" y="255523"/>
            <a:ext cx="238125" cy="285750"/>
          </a:xfrm>
          <a:custGeom>
            <a:rect b="b" l="l" r="r" t="t"/>
            <a:pathLst>
              <a:path extrusionOk="0" h="285750" w="238125">
                <a:moveTo>
                  <a:pt x="39611" y="175514"/>
                </a:moveTo>
                <a:lnTo>
                  <a:pt x="39484" y="176530"/>
                </a:lnTo>
                <a:lnTo>
                  <a:pt x="39611" y="176530"/>
                </a:lnTo>
                <a:lnTo>
                  <a:pt x="39611" y="175514"/>
                </a:lnTo>
                <a:close/>
              </a:path>
              <a:path extrusionOk="0" h="285750" w="238125">
                <a:moveTo>
                  <a:pt x="237617" y="247904"/>
                </a:moveTo>
                <a:lnTo>
                  <a:pt x="234188" y="244602"/>
                </a:lnTo>
                <a:lnTo>
                  <a:pt x="229463" y="244602"/>
                </a:lnTo>
                <a:lnTo>
                  <a:pt x="213614" y="241300"/>
                </a:lnTo>
                <a:lnTo>
                  <a:pt x="213741" y="241300"/>
                </a:lnTo>
                <a:lnTo>
                  <a:pt x="200863" y="237896"/>
                </a:lnTo>
                <a:lnTo>
                  <a:pt x="198120" y="235204"/>
                </a:lnTo>
                <a:lnTo>
                  <a:pt x="192963" y="235204"/>
                </a:lnTo>
                <a:lnTo>
                  <a:pt x="190703" y="234365"/>
                </a:lnTo>
                <a:lnTo>
                  <a:pt x="194691" y="229870"/>
                </a:lnTo>
                <a:lnTo>
                  <a:pt x="195453" y="228600"/>
                </a:lnTo>
                <a:lnTo>
                  <a:pt x="203327" y="219710"/>
                </a:lnTo>
                <a:lnTo>
                  <a:pt x="204089" y="218440"/>
                </a:lnTo>
                <a:lnTo>
                  <a:pt x="206502" y="214630"/>
                </a:lnTo>
                <a:lnTo>
                  <a:pt x="211328" y="207010"/>
                </a:lnTo>
                <a:lnTo>
                  <a:pt x="211582" y="205740"/>
                </a:lnTo>
                <a:lnTo>
                  <a:pt x="218059" y="194310"/>
                </a:lnTo>
                <a:lnTo>
                  <a:pt x="223202" y="182880"/>
                </a:lnTo>
                <a:lnTo>
                  <a:pt x="223774" y="181610"/>
                </a:lnTo>
                <a:lnTo>
                  <a:pt x="226695" y="172720"/>
                </a:lnTo>
                <a:lnTo>
                  <a:pt x="227965" y="166370"/>
                </a:lnTo>
                <a:lnTo>
                  <a:pt x="228473" y="163830"/>
                </a:lnTo>
                <a:lnTo>
                  <a:pt x="229235" y="158750"/>
                </a:lnTo>
                <a:lnTo>
                  <a:pt x="229235" y="158242"/>
                </a:lnTo>
                <a:lnTo>
                  <a:pt x="229362" y="158115"/>
                </a:lnTo>
                <a:lnTo>
                  <a:pt x="229362" y="151638"/>
                </a:lnTo>
                <a:lnTo>
                  <a:pt x="229362" y="151130"/>
                </a:lnTo>
                <a:lnTo>
                  <a:pt x="229362" y="145034"/>
                </a:lnTo>
                <a:lnTo>
                  <a:pt x="224155" y="139700"/>
                </a:lnTo>
                <a:lnTo>
                  <a:pt x="203733" y="139700"/>
                </a:lnTo>
                <a:lnTo>
                  <a:pt x="203733" y="166204"/>
                </a:lnTo>
                <a:lnTo>
                  <a:pt x="201295" y="173990"/>
                </a:lnTo>
                <a:lnTo>
                  <a:pt x="201676" y="173990"/>
                </a:lnTo>
                <a:lnTo>
                  <a:pt x="197345" y="183349"/>
                </a:lnTo>
                <a:lnTo>
                  <a:pt x="196888" y="184150"/>
                </a:lnTo>
                <a:lnTo>
                  <a:pt x="191135" y="194310"/>
                </a:lnTo>
                <a:lnTo>
                  <a:pt x="191389" y="194310"/>
                </a:lnTo>
                <a:lnTo>
                  <a:pt x="184137" y="205740"/>
                </a:lnTo>
                <a:lnTo>
                  <a:pt x="184912" y="204470"/>
                </a:lnTo>
                <a:lnTo>
                  <a:pt x="177038" y="214630"/>
                </a:lnTo>
                <a:lnTo>
                  <a:pt x="177787" y="213360"/>
                </a:lnTo>
                <a:lnTo>
                  <a:pt x="172466" y="219379"/>
                </a:lnTo>
                <a:lnTo>
                  <a:pt x="172656" y="222250"/>
                </a:lnTo>
                <a:lnTo>
                  <a:pt x="172554" y="220980"/>
                </a:lnTo>
                <a:lnTo>
                  <a:pt x="172466" y="219710"/>
                </a:lnTo>
                <a:lnTo>
                  <a:pt x="172466" y="219379"/>
                </a:lnTo>
                <a:lnTo>
                  <a:pt x="172466" y="210820"/>
                </a:lnTo>
                <a:lnTo>
                  <a:pt x="177266" y="193040"/>
                </a:lnTo>
                <a:lnTo>
                  <a:pt x="177787" y="191770"/>
                </a:lnTo>
                <a:lnTo>
                  <a:pt x="176403" y="193040"/>
                </a:lnTo>
                <a:lnTo>
                  <a:pt x="183616" y="184150"/>
                </a:lnTo>
                <a:lnTo>
                  <a:pt x="184658" y="182880"/>
                </a:lnTo>
                <a:lnTo>
                  <a:pt x="183261" y="184150"/>
                </a:lnTo>
                <a:lnTo>
                  <a:pt x="193802" y="173990"/>
                </a:lnTo>
                <a:lnTo>
                  <a:pt x="192913" y="173990"/>
                </a:lnTo>
                <a:lnTo>
                  <a:pt x="201587" y="167640"/>
                </a:lnTo>
                <a:lnTo>
                  <a:pt x="203200" y="166471"/>
                </a:lnTo>
                <a:lnTo>
                  <a:pt x="203377" y="166370"/>
                </a:lnTo>
                <a:lnTo>
                  <a:pt x="203733" y="166204"/>
                </a:lnTo>
                <a:lnTo>
                  <a:pt x="203733" y="139700"/>
                </a:lnTo>
                <a:lnTo>
                  <a:pt x="199771" y="139700"/>
                </a:lnTo>
                <a:lnTo>
                  <a:pt x="195656" y="143814"/>
                </a:lnTo>
                <a:lnTo>
                  <a:pt x="191008" y="146050"/>
                </a:lnTo>
                <a:lnTo>
                  <a:pt x="188595" y="147320"/>
                </a:lnTo>
                <a:lnTo>
                  <a:pt x="178054" y="156210"/>
                </a:lnTo>
                <a:lnTo>
                  <a:pt x="177165" y="156210"/>
                </a:lnTo>
                <a:lnTo>
                  <a:pt x="166636" y="166471"/>
                </a:lnTo>
                <a:lnTo>
                  <a:pt x="165354" y="167640"/>
                </a:lnTo>
                <a:lnTo>
                  <a:pt x="157086" y="180340"/>
                </a:lnTo>
                <a:lnTo>
                  <a:pt x="148920" y="222250"/>
                </a:lnTo>
                <a:lnTo>
                  <a:pt x="149479" y="231140"/>
                </a:lnTo>
                <a:lnTo>
                  <a:pt x="147307" y="231140"/>
                </a:lnTo>
                <a:lnTo>
                  <a:pt x="146939" y="230759"/>
                </a:lnTo>
                <a:lnTo>
                  <a:pt x="140931" y="230759"/>
                </a:lnTo>
                <a:lnTo>
                  <a:pt x="138684" y="229870"/>
                </a:lnTo>
                <a:lnTo>
                  <a:pt x="139192" y="229870"/>
                </a:lnTo>
                <a:lnTo>
                  <a:pt x="134366" y="227330"/>
                </a:lnTo>
                <a:lnTo>
                  <a:pt x="132816" y="226529"/>
                </a:lnTo>
                <a:lnTo>
                  <a:pt x="132232" y="226060"/>
                </a:lnTo>
                <a:lnTo>
                  <a:pt x="127444" y="222313"/>
                </a:lnTo>
                <a:lnTo>
                  <a:pt x="125717" y="220980"/>
                </a:lnTo>
                <a:lnTo>
                  <a:pt x="120396" y="217170"/>
                </a:lnTo>
                <a:lnTo>
                  <a:pt x="120904" y="217170"/>
                </a:lnTo>
                <a:lnTo>
                  <a:pt x="118008" y="214630"/>
                </a:lnTo>
                <a:lnTo>
                  <a:pt x="115100" y="212090"/>
                </a:lnTo>
                <a:lnTo>
                  <a:pt x="113665" y="210820"/>
                </a:lnTo>
                <a:lnTo>
                  <a:pt x="106413" y="204470"/>
                </a:lnTo>
                <a:lnTo>
                  <a:pt x="105791" y="203200"/>
                </a:lnTo>
                <a:lnTo>
                  <a:pt x="97536" y="196850"/>
                </a:lnTo>
                <a:lnTo>
                  <a:pt x="96888" y="196850"/>
                </a:lnTo>
                <a:lnTo>
                  <a:pt x="94361" y="195173"/>
                </a:lnTo>
                <a:lnTo>
                  <a:pt x="94361" y="194183"/>
                </a:lnTo>
                <a:lnTo>
                  <a:pt x="89281" y="189103"/>
                </a:lnTo>
                <a:lnTo>
                  <a:pt x="82664" y="189103"/>
                </a:lnTo>
                <a:lnTo>
                  <a:pt x="97282" y="179070"/>
                </a:lnTo>
                <a:lnTo>
                  <a:pt x="97155" y="179070"/>
                </a:lnTo>
                <a:lnTo>
                  <a:pt x="105689" y="172720"/>
                </a:lnTo>
                <a:lnTo>
                  <a:pt x="115938" y="165100"/>
                </a:lnTo>
                <a:lnTo>
                  <a:pt x="116332" y="165100"/>
                </a:lnTo>
                <a:lnTo>
                  <a:pt x="135128" y="149860"/>
                </a:lnTo>
                <a:lnTo>
                  <a:pt x="136144" y="148590"/>
                </a:lnTo>
                <a:lnTo>
                  <a:pt x="137363" y="147320"/>
                </a:lnTo>
                <a:lnTo>
                  <a:pt x="152019" y="132080"/>
                </a:lnTo>
                <a:lnTo>
                  <a:pt x="152908" y="130810"/>
                </a:lnTo>
                <a:lnTo>
                  <a:pt x="166243" y="113030"/>
                </a:lnTo>
                <a:lnTo>
                  <a:pt x="172923" y="101600"/>
                </a:lnTo>
                <a:lnTo>
                  <a:pt x="173659" y="100330"/>
                </a:lnTo>
                <a:lnTo>
                  <a:pt x="173850" y="99999"/>
                </a:lnTo>
                <a:lnTo>
                  <a:pt x="177546" y="96405"/>
                </a:lnTo>
                <a:lnTo>
                  <a:pt x="177546" y="91452"/>
                </a:lnTo>
                <a:lnTo>
                  <a:pt x="177584" y="90170"/>
                </a:lnTo>
                <a:lnTo>
                  <a:pt x="177787" y="85102"/>
                </a:lnTo>
                <a:lnTo>
                  <a:pt x="178181" y="74930"/>
                </a:lnTo>
                <a:lnTo>
                  <a:pt x="178181" y="59702"/>
                </a:lnTo>
                <a:lnTo>
                  <a:pt x="177774" y="50800"/>
                </a:lnTo>
                <a:lnTo>
                  <a:pt x="155194" y="50800"/>
                </a:lnTo>
                <a:lnTo>
                  <a:pt x="154762" y="50800"/>
                </a:lnTo>
                <a:lnTo>
                  <a:pt x="155244" y="59702"/>
                </a:lnTo>
                <a:lnTo>
                  <a:pt x="155308" y="73787"/>
                </a:lnTo>
                <a:lnTo>
                  <a:pt x="155257" y="74930"/>
                </a:lnTo>
                <a:lnTo>
                  <a:pt x="154863" y="83413"/>
                </a:lnTo>
                <a:lnTo>
                  <a:pt x="154559" y="83705"/>
                </a:lnTo>
                <a:lnTo>
                  <a:pt x="154559" y="87896"/>
                </a:lnTo>
                <a:lnTo>
                  <a:pt x="147142" y="100393"/>
                </a:lnTo>
                <a:lnTo>
                  <a:pt x="146431" y="101600"/>
                </a:lnTo>
                <a:lnTo>
                  <a:pt x="147142" y="100393"/>
                </a:lnTo>
                <a:lnTo>
                  <a:pt x="134493" y="116840"/>
                </a:lnTo>
                <a:lnTo>
                  <a:pt x="135509" y="116840"/>
                </a:lnTo>
                <a:lnTo>
                  <a:pt x="119634" y="132080"/>
                </a:lnTo>
                <a:lnTo>
                  <a:pt x="120637" y="132080"/>
                </a:lnTo>
                <a:lnTo>
                  <a:pt x="101981" y="147320"/>
                </a:lnTo>
                <a:lnTo>
                  <a:pt x="102362" y="146050"/>
                </a:lnTo>
                <a:lnTo>
                  <a:pt x="83693" y="160020"/>
                </a:lnTo>
                <a:lnTo>
                  <a:pt x="67056" y="172720"/>
                </a:lnTo>
                <a:lnTo>
                  <a:pt x="67818" y="171450"/>
                </a:lnTo>
                <a:lnTo>
                  <a:pt x="58534" y="177304"/>
                </a:lnTo>
                <a:lnTo>
                  <a:pt x="58242" y="172720"/>
                </a:lnTo>
                <a:lnTo>
                  <a:pt x="58166" y="170180"/>
                </a:lnTo>
                <a:lnTo>
                  <a:pt x="55880" y="152400"/>
                </a:lnTo>
                <a:lnTo>
                  <a:pt x="55613" y="151130"/>
                </a:lnTo>
                <a:lnTo>
                  <a:pt x="50787" y="134620"/>
                </a:lnTo>
                <a:lnTo>
                  <a:pt x="48882" y="128562"/>
                </a:lnTo>
                <a:lnTo>
                  <a:pt x="49657" y="125730"/>
                </a:lnTo>
                <a:lnTo>
                  <a:pt x="49530" y="127000"/>
                </a:lnTo>
                <a:lnTo>
                  <a:pt x="49923" y="125730"/>
                </a:lnTo>
                <a:lnTo>
                  <a:pt x="57010" y="102870"/>
                </a:lnTo>
                <a:lnTo>
                  <a:pt x="57556" y="101600"/>
                </a:lnTo>
                <a:lnTo>
                  <a:pt x="66167" y="81280"/>
                </a:lnTo>
                <a:lnTo>
                  <a:pt x="66040" y="81280"/>
                </a:lnTo>
                <a:lnTo>
                  <a:pt x="73342" y="64770"/>
                </a:lnTo>
                <a:lnTo>
                  <a:pt x="73787" y="63792"/>
                </a:lnTo>
                <a:lnTo>
                  <a:pt x="73964" y="63500"/>
                </a:lnTo>
                <a:lnTo>
                  <a:pt x="82169" y="50800"/>
                </a:lnTo>
                <a:lnTo>
                  <a:pt x="81661" y="50800"/>
                </a:lnTo>
                <a:lnTo>
                  <a:pt x="89331" y="40652"/>
                </a:lnTo>
                <a:lnTo>
                  <a:pt x="89789" y="40043"/>
                </a:lnTo>
                <a:lnTo>
                  <a:pt x="90487" y="39370"/>
                </a:lnTo>
                <a:lnTo>
                  <a:pt x="97205" y="33020"/>
                </a:lnTo>
                <a:lnTo>
                  <a:pt x="98031" y="32245"/>
                </a:lnTo>
                <a:lnTo>
                  <a:pt x="98894" y="31750"/>
                </a:lnTo>
                <a:lnTo>
                  <a:pt x="105664" y="27952"/>
                </a:lnTo>
                <a:lnTo>
                  <a:pt x="104140" y="27952"/>
                </a:lnTo>
                <a:lnTo>
                  <a:pt x="113919" y="24130"/>
                </a:lnTo>
                <a:lnTo>
                  <a:pt x="110871" y="25400"/>
                </a:lnTo>
                <a:lnTo>
                  <a:pt x="115747" y="24130"/>
                </a:lnTo>
                <a:lnTo>
                  <a:pt x="120637" y="22860"/>
                </a:lnTo>
                <a:lnTo>
                  <a:pt x="118859" y="24130"/>
                </a:lnTo>
                <a:lnTo>
                  <a:pt x="136461" y="24130"/>
                </a:lnTo>
                <a:lnTo>
                  <a:pt x="154673" y="49136"/>
                </a:lnTo>
                <a:lnTo>
                  <a:pt x="154914" y="49136"/>
                </a:lnTo>
                <a:lnTo>
                  <a:pt x="177698" y="49136"/>
                </a:lnTo>
                <a:lnTo>
                  <a:pt x="177596" y="47002"/>
                </a:lnTo>
                <a:lnTo>
                  <a:pt x="177546" y="45720"/>
                </a:lnTo>
                <a:lnTo>
                  <a:pt x="176911" y="43180"/>
                </a:lnTo>
                <a:lnTo>
                  <a:pt x="176123" y="40652"/>
                </a:lnTo>
                <a:lnTo>
                  <a:pt x="175336" y="38100"/>
                </a:lnTo>
                <a:lnTo>
                  <a:pt x="172961" y="30480"/>
                </a:lnTo>
                <a:lnTo>
                  <a:pt x="171704" y="27952"/>
                </a:lnTo>
                <a:lnTo>
                  <a:pt x="170903" y="26670"/>
                </a:lnTo>
                <a:lnTo>
                  <a:pt x="168529" y="22860"/>
                </a:lnTo>
                <a:lnTo>
                  <a:pt x="165354" y="17780"/>
                </a:lnTo>
                <a:lnTo>
                  <a:pt x="163563" y="16510"/>
                </a:lnTo>
                <a:lnTo>
                  <a:pt x="155321" y="7620"/>
                </a:lnTo>
                <a:lnTo>
                  <a:pt x="152654" y="6350"/>
                </a:lnTo>
                <a:lnTo>
                  <a:pt x="150495" y="5359"/>
                </a:lnTo>
                <a:lnTo>
                  <a:pt x="150495" y="5207"/>
                </a:lnTo>
                <a:lnTo>
                  <a:pt x="145415" y="0"/>
                </a:lnTo>
                <a:lnTo>
                  <a:pt x="139065" y="0"/>
                </a:lnTo>
                <a:lnTo>
                  <a:pt x="132715" y="0"/>
                </a:lnTo>
                <a:lnTo>
                  <a:pt x="118859" y="0"/>
                </a:lnTo>
                <a:lnTo>
                  <a:pt x="117221" y="1270"/>
                </a:lnTo>
                <a:lnTo>
                  <a:pt x="107569" y="2552"/>
                </a:lnTo>
                <a:lnTo>
                  <a:pt x="104521" y="3810"/>
                </a:lnTo>
                <a:lnTo>
                  <a:pt x="94869" y="7620"/>
                </a:lnTo>
                <a:lnTo>
                  <a:pt x="93345" y="8902"/>
                </a:lnTo>
                <a:lnTo>
                  <a:pt x="84328" y="13970"/>
                </a:lnTo>
                <a:lnTo>
                  <a:pt x="82296" y="15252"/>
                </a:lnTo>
                <a:lnTo>
                  <a:pt x="71882" y="26670"/>
                </a:lnTo>
                <a:lnTo>
                  <a:pt x="63246" y="38100"/>
                </a:lnTo>
                <a:lnTo>
                  <a:pt x="62738" y="38100"/>
                </a:lnTo>
                <a:lnTo>
                  <a:pt x="52959" y="54610"/>
                </a:lnTo>
                <a:lnTo>
                  <a:pt x="45085" y="72402"/>
                </a:lnTo>
                <a:lnTo>
                  <a:pt x="44958" y="72402"/>
                </a:lnTo>
                <a:lnTo>
                  <a:pt x="40386" y="83350"/>
                </a:lnTo>
                <a:lnTo>
                  <a:pt x="40386" y="241300"/>
                </a:lnTo>
                <a:lnTo>
                  <a:pt x="40297" y="240030"/>
                </a:lnTo>
                <a:lnTo>
                  <a:pt x="40335" y="240195"/>
                </a:lnTo>
                <a:lnTo>
                  <a:pt x="40386" y="241300"/>
                </a:lnTo>
                <a:lnTo>
                  <a:pt x="40386" y="83350"/>
                </a:lnTo>
                <a:lnTo>
                  <a:pt x="39649" y="85115"/>
                </a:lnTo>
                <a:lnTo>
                  <a:pt x="39649" y="175260"/>
                </a:lnTo>
                <a:lnTo>
                  <a:pt x="39611" y="189077"/>
                </a:lnTo>
                <a:lnTo>
                  <a:pt x="39484" y="176530"/>
                </a:lnTo>
                <a:lnTo>
                  <a:pt x="39611" y="175260"/>
                </a:lnTo>
                <a:lnTo>
                  <a:pt x="39611" y="175514"/>
                </a:lnTo>
                <a:lnTo>
                  <a:pt x="39649" y="175260"/>
                </a:lnTo>
                <a:lnTo>
                  <a:pt x="39649" y="85115"/>
                </a:lnTo>
                <a:lnTo>
                  <a:pt x="37414" y="90462"/>
                </a:lnTo>
                <a:lnTo>
                  <a:pt x="37414" y="190512"/>
                </a:lnTo>
                <a:lnTo>
                  <a:pt x="37338" y="193255"/>
                </a:lnTo>
                <a:lnTo>
                  <a:pt x="37274" y="217246"/>
                </a:lnTo>
                <a:lnTo>
                  <a:pt x="37211" y="262991"/>
                </a:lnTo>
                <a:lnTo>
                  <a:pt x="37249" y="220980"/>
                </a:lnTo>
                <a:lnTo>
                  <a:pt x="37274" y="217246"/>
                </a:lnTo>
                <a:lnTo>
                  <a:pt x="37274" y="193281"/>
                </a:lnTo>
                <a:lnTo>
                  <a:pt x="30480" y="195580"/>
                </a:lnTo>
                <a:lnTo>
                  <a:pt x="34213" y="194310"/>
                </a:lnTo>
                <a:lnTo>
                  <a:pt x="37338" y="193255"/>
                </a:lnTo>
                <a:lnTo>
                  <a:pt x="37338" y="190550"/>
                </a:lnTo>
                <a:lnTo>
                  <a:pt x="37414" y="90462"/>
                </a:lnTo>
                <a:lnTo>
                  <a:pt x="35941" y="93980"/>
                </a:lnTo>
                <a:lnTo>
                  <a:pt x="35687" y="95250"/>
                </a:lnTo>
                <a:lnTo>
                  <a:pt x="34620" y="98425"/>
                </a:lnTo>
                <a:lnTo>
                  <a:pt x="34112" y="98425"/>
                </a:lnTo>
                <a:lnTo>
                  <a:pt x="33020" y="96735"/>
                </a:lnTo>
                <a:lnTo>
                  <a:pt x="33020" y="93599"/>
                </a:lnTo>
                <a:lnTo>
                  <a:pt x="31115" y="91694"/>
                </a:lnTo>
                <a:lnTo>
                  <a:pt x="31115" y="193040"/>
                </a:lnTo>
                <a:lnTo>
                  <a:pt x="24041" y="196773"/>
                </a:lnTo>
                <a:lnTo>
                  <a:pt x="26289" y="195580"/>
                </a:lnTo>
                <a:lnTo>
                  <a:pt x="31115" y="193040"/>
                </a:lnTo>
                <a:lnTo>
                  <a:pt x="31115" y="91694"/>
                </a:lnTo>
                <a:lnTo>
                  <a:pt x="28194" y="88773"/>
                </a:lnTo>
                <a:lnTo>
                  <a:pt x="27559" y="88773"/>
                </a:lnTo>
                <a:lnTo>
                  <a:pt x="27559" y="87122"/>
                </a:lnTo>
                <a:lnTo>
                  <a:pt x="22860" y="82423"/>
                </a:lnTo>
                <a:lnTo>
                  <a:pt x="11176" y="82423"/>
                </a:lnTo>
                <a:lnTo>
                  <a:pt x="6477" y="87122"/>
                </a:lnTo>
                <a:lnTo>
                  <a:pt x="6477" y="88900"/>
                </a:lnTo>
                <a:lnTo>
                  <a:pt x="4699" y="88900"/>
                </a:lnTo>
                <a:lnTo>
                  <a:pt x="0" y="93599"/>
                </a:lnTo>
                <a:lnTo>
                  <a:pt x="0" y="105156"/>
                </a:lnTo>
                <a:lnTo>
                  <a:pt x="4699" y="109855"/>
                </a:lnTo>
                <a:lnTo>
                  <a:pt x="16383" y="109855"/>
                </a:lnTo>
                <a:lnTo>
                  <a:pt x="18288" y="112737"/>
                </a:lnTo>
                <a:lnTo>
                  <a:pt x="18288" y="114935"/>
                </a:lnTo>
                <a:lnTo>
                  <a:pt x="21628" y="118376"/>
                </a:lnTo>
                <a:lnTo>
                  <a:pt x="24638" y="124282"/>
                </a:lnTo>
                <a:lnTo>
                  <a:pt x="24638" y="126873"/>
                </a:lnTo>
                <a:lnTo>
                  <a:pt x="25425" y="127673"/>
                </a:lnTo>
                <a:lnTo>
                  <a:pt x="20447" y="146050"/>
                </a:lnTo>
                <a:lnTo>
                  <a:pt x="20066" y="147320"/>
                </a:lnTo>
                <a:lnTo>
                  <a:pt x="16916" y="172720"/>
                </a:lnTo>
                <a:lnTo>
                  <a:pt x="16865" y="196850"/>
                </a:lnTo>
                <a:lnTo>
                  <a:pt x="15367" y="196850"/>
                </a:lnTo>
                <a:lnTo>
                  <a:pt x="10160" y="202057"/>
                </a:lnTo>
                <a:lnTo>
                  <a:pt x="10160" y="214884"/>
                </a:lnTo>
                <a:lnTo>
                  <a:pt x="15367" y="219964"/>
                </a:lnTo>
                <a:lnTo>
                  <a:pt x="16814" y="219964"/>
                </a:lnTo>
                <a:lnTo>
                  <a:pt x="16814" y="225298"/>
                </a:lnTo>
                <a:lnTo>
                  <a:pt x="17399" y="241300"/>
                </a:lnTo>
                <a:lnTo>
                  <a:pt x="17653" y="243840"/>
                </a:lnTo>
                <a:lnTo>
                  <a:pt x="20955" y="257810"/>
                </a:lnTo>
                <a:lnTo>
                  <a:pt x="21082" y="259080"/>
                </a:lnTo>
                <a:lnTo>
                  <a:pt x="24384" y="270510"/>
                </a:lnTo>
                <a:lnTo>
                  <a:pt x="24892" y="271780"/>
                </a:lnTo>
                <a:lnTo>
                  <a:pt x="27305" y="277355"/>
                </a:lnTo>
                <a:lnTo>
                  <a:pt x="27305" y="280670"/>
                </a:lnTo>
                <a:lnTo>
                  <a:pt x="32385" y="285750"/>
                </a:lnTo>
                <a:lnTo>
                  <a:pt x="38087" y="285750"/>
                </a:lnTo>
                <a:lnTo>
                  <a:pt x="42545" y="285750"/>
                </a:lnTo>
                <a:lnTo>
                  <a:pt x="44831" y="285750"/>
                </a:lnTo>
                <a:lnTo>
                  <a:pt x="45085" y="285496"/>
                </a:lnTo>
                <a:lnTo>
                  <a:pt x="49403" y="285496"/>
                </a:lnTo>
                <a:lnTo>
                  <a:pt x="50965" y="283972"/>
                </a:lnTo>
                <a:lnTo>
                  <a:pt x="51308" y="283972"/>
                </a:lnTo>
                <a:lnTo>
                  <a:pt x="56261" y="279019"/>
                </a:lnTo>
                <a:lnTo>
                  <a:pt x="56261" y="276059"/>
                </a:lnTo>
                <a:lnTo>
                  <a:pt x="56515" y="275590"/>
                </a:lnTo>
                <a:lnTo>
                  <a:pt x="57264" y="273050"/>
                </a:lnTo>
                <a:lnTo>
                  <a:pt x="57988" y="270510"/>
                </a:lnTo>
                <a:lnTo>
                  <a:pt x="59055" y="266700"/>
                </a:lnTo>
                <a:lnTo>
                  <a:pt x="59436" y="264160"/>
                </a:lnTo>
                <a:lnTo>
                  <a:pt x="59436" y="212090"/>
                </a:lnTo>
                <a:lnTo>
                  <a:pt x="78447" y="212090"/>
                </a:lnTo>
                <a:lnTo>
                  <a:pt x="84061" y="215900"/>
                </a:lnTo>
                <a:lnTo>
                  <a:pt x="83439" y="214630"/>
                </a:lnTo>
                <a:lnTo>
                  <a:pt x="91694" y="222250"/>
                </a:lnTo>
                <a:lnTo>
                  <a:pt x="91059" y="220980"/>
                </a:lnTo>
                <a:lnTo>
                  <a:pt x="98285" y="227330"/>
                </a:lnTo>
                <a:lnTo>
                  <a:pt x="105410" y="233680"/>
                </a:lnTo>
                <a:lnTo>
                  <a:pt x="105918" y="234950"/>
                </a:lnTo>
                <a:lnTo>
                  <a:pt x="113157" y="240030"/>
                </a:lnTo>
                <a:lnTo>
                  <a:pt x="113284" y="240030"/>
                </a:lnTo>
                <a:lnTo>
                  <a:pt x="119761" y="245110"/>
                </a:lnTo>
                <a:lnTo>
                  <a:pt x="121666" y="246380"/>
                </a:lnTo>
                <a:lnTo>
                  <a:pt x="128905" y="250190"/>
                </a:lnTo>
                <a:lnTo>
                  <a:pt x="129413" y="250190"/>
                </a:lnTo>
                <a:lnTo>
                  <a:pt x="131876" y="251650"/>
                </a:lnTo>
                <a:lnTo>
                  <a:pt x="134112" y="253873"/>
                </a:lnTo>
                <a:lnTo>
                  <a:pt x="135674" y="253873"/>
                </a:lnTo>
                <a:lnTo>
                  <a:pt x="135890" y="254000"/>
                </a:lnTo>
                <a:lnTo>
                  <a:pt x="154178" y="254000"/>
                </a:lnTo>
                <a:lnTo>
                  <a:pt x="160655" y="254000"/>
                </a:lnTo>
                <a:lnTo>
                  <a:pt x="167132" y="254000"/>
                </a:lnTo>
                <a:lnTo>
                  <a:pt x="168910" y="252183"/>
                </a:lnTo>
                <a:lnTo>
                  <a:pt x="183984" y="257759"/>
                </a:lnTo>
                <a:lnTo>
                  <a:pt x="185039" y="258826"/>
                </a:lnTo>
                <a:lnTo>
                  <a:pt x="186880" y="258826"/>
                </a:lnTo>
                <a:lnTo>
                  <a:pt x="187579" y="259080"/>
                </a:lnTo>
                <a:lnTo>
                  <a:pt x="189865" y="259080"/>
                </a:lnTo>
                <a:lnTo>
                  <a:pt x="209423" y="262890"/>
                </a:lnTo>
                <a:lnTo>
                  <a:pt x="212344" y="262890"/>
                </a:lnTo>
                <a:lnTo>
                  <a:pt x="231013" y="260350"/>
                </a:lnTo>
                <a:lnTo>
                  <a:pt x="231063" y="259461"/>
                </a:lnTo>
                <a:lnTo>
                  <a:pt x="234188" y="259461"/>
                </a:lnTo>
                <a:lnTo>
                  <a:pt x="237617" y="256159"/>
                </a:lnTo>
                <a:lnTo>
                  <a:pt x="237617" y="251968"/>
                </a:lnTo>
                <a:lnTo>
                  <a:pt x="237617" y="2479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10"/>
          <p:cNvGrpSpPr/>
          <p:nvPr/>
        </p:nvGrpSpPr>
        <p:grpSpPr>
          <a:xfrm>
            <a:off x="6738239" y="220852"/>
            <a:ext cx="493395" cy="421005"/>
            <a:chOff x="6738239" y="220852"/>
            <a:chExt cx="493395" cy="421005"/>
          </a:xfrm>
        </p:grpSpPr>
        <p:sp>
          <p:nvSpPr>
            <p:cNvPr id="255" name="Google Shape;255;p10"/>
            <p:cNvSpPr/>
            <p:nvPr/>
          </p:nvSpPr>
          <p:spPr>
            <a:xfrm>
              <a:off x="6738239" y="220852"/>
              <a:ext cx="493395" cy="421005"/>
            </a:xfrm>
            <a:custGeom>
              <a:rect b="b" l="l" r="r" t="t"/>
              <a:pathLst>
                <a:path extrusionOk="0" h="421005" w="493395">
                  <a:moveTo>
                    <a:pt x="125857" y="209296"/>
                  </a:moveTo>
                  <a:lnTo>
                    <a:pt x="123444" y="207010"/>
                  </a:lnTo>
                  <a:lnTo>
                    <a:pt x="117729" y="207010"/>
                  </a:lnTo>
                  <a:lnTo>
                    <a:pt x="117068" y="207670"/>
                  </a:lnTo>
                  <a:lnTo>
                    <a:pt x="105498" y="210185"/>
                  </a:lnTo>
                  <a:lnTo>
                    <a:pt x="101600" y="210185"/>
                  </a:lnTo>
                  <a:lnTo>
                    <a:pt x="100291" y="211543"/>
                  </a:lnTo>
                  <a:lnTo>
                    <a:pt x="86067" y="215519"/>
                  </a:lnTo>
                  <a:lnTo>
                    <a:pt x="82296" y="215519"/>
                  </a:lnTo>
                  <a:lnTo>
                    <a:pt x="80937" y="216839"/>
                  </a:lnTo>
                  <a:lnTo>
                    <a:pt x="63766" y="221488"/>
                  </a:lnTo>
                  <a:lnTo>
                    <a:pt x="59309" y="221488"/>
                  </a:lnTo>
                  <a:lnTo>
                    <a:pt x="57759" y="223037"/>
                  </a:lnTo>
                  <a:lnTo>
                    <a:pt x="55981" y="214757"/>
                  </a:lnTo>
                  <a:lnTo>
                    <a:pt x="55791" y="213931"/>
                  </a:lnTo>
                  <a:lnTo>
                    <a:pt x="55727" y="213106"/>
                  </a:lnTo>
                  <a:lnTo>
                    <a:pt x="53695" y="191008"/>
                  </a:lnTo>
                  <a:lnTo>
                    <a:pt x="53695" y="190804"/>
                  </a:lnTo>
                  <a:lnTo>
                    <a:pt x="53721" y="191008"/>
                  </a:lnTo>
                  <a:lnTo>
                    <a:pt x="53708" y="189865"/>
                  </a:lnTo>
                  <a:lnTo>
                    <a:pt x="53606" y="170942"/>
                  </a:lnTo>
                  <a:lnTo>
                    <a:pt x="53594" y="164566"/>
                  </a:lnTo>
                  <a:lnTo>
                    <a:pt x="53594" y="140970"/>
                  </a:lnTo>
                  <a:lnTo>
                    <a:pt x="53594" y="140589"/>
                  </a:lnTo>
                  <a:lnTo>
                    <a:pt x="53619" y="139395"/>
                  </a:lnTo>
                  <a:lnTo>
                    <a:pt x="54102" y="115697"/>
                  </a:lnTo>
                  <a:lnTo>
                    <a:pt x="54102" y="116967"/>
                  </a:lnTo>
                  <a:lnTo>
                    <a:pt x="54254" y="115697"/>
                  </a:lnTo>
                  <a:lnTo>
                    <a:pt x="57150" y="93345"/>
                  </a:lnTo>
                  <a:lnTo>
                    <a:pt x="57277" y="92456"/>
                  </a:lnTo>
                  <a:lnTo>
                    <a:pt x="57023" y="93345"/>
                  </a:lnTo>
                  <a:lnTo>
                    <a:pt x="67348" y="53848"/>
                  </a:lnTo>
                  <a:lnTo>
                    <a:pt x="80175" y="27051"/>
                  </a:lnTo>
                  <a:lnTo>
                    <a:pt x="80518" y="26416"/>
                  </a:lnTo>
                  <a:lnTo>
                    <a:pt x="81445" y="25273"/>
                  </a:lnTo>
                  <a:lnTo>
                    <a:pt x="82981" y="23368"/>
                  </a:lnTo>
                  <a:lnTo>
                    <a:pt x="83947" y="23368"/>
                  </a:lnTo>
                  <a:lnTo>
                    <a:pt x="84086" y="23228"/>
                  </a:lnTo>
                  <a:lnTo>
                    <a:pt x="86779" y="23164"/>
                  </a:lnTo>
                  <a:lnTo>
                    <a:pt x="87757" y="24130"/>
                  </a:lnTo>
                  <a:lnTo>
                    <a:pt x="90805" y="24130"/>
                  </a:lnTo>
                  <a:lnTo>
                    <a:pt x="92329" y="25095"/>
                  </a:lnTo>
                  <a:lnTo>
                    <a:pt x="96520" y="29845"/>
                  </a:lnTo>
                  <a:lnTo>
                    <a:pt x="96012" y="29083"/>
                  </a:lnTo>
                  <a:lnTo>
                    <a:pt x="100330" y="34848"/>
                  </a:lnTo>
                  <a:lnTo>
                    <a:pt x="100330" y="37350"/>
                  </a:lnTo>
                  <a:lnTo>
                    <a:pt x="100457" y="37490"/>
                  </a:lnTo>
                  <a:lnTo>
                    <a:pt x="100774" y="52832"/>
                  </a:lnTo>
                  <a:lnTo>
                    <a:pt x="100838" y="70624"/>
                  </a:lnTo>
                  <a:lnTo>
                    <a:pt x="100965" y="69596"/>
                  </a:lnTo>
                  <a:lnTo>
                    <a:pt x="100037" y="79159"/>
                  </a:lnTo>
                  <a:lnTo>
                    <a:pt x="99568" y="79629"/>
                  </a:lnTo>
                  <a:lnTo>
                    <a:pt x="99568" y="83362"/>
                  </a:lnTo>
                  <a:lnTo>
                    <a:pt x="96596" y="91313"/>
                  </a:lnTo>
                  <a:lnTo>
                    <a:pt x="94615" y="93345"/>
                  </a:lnTo>
                  <a:lnTo>
                    <a:pt x="94615" y="96405"/>
                  </a:lnTo>
                  <a:lnTo>
                    <a:pt x="91554" y="102501"/>
                  </a:lnTo>
                  <a:lnTo>
                    <a:pt x="88519" y="105549"/>
                  </a:lnTo>
                  <a:lnTo>
                    <a:pt x="88519" y="107543"/>
                  </a:lnTo>
                  <a:lnTo>
                    <a:pt x="84480" y="112776"/>
                  </a:lnTo>
                  <a:lnTo>
                    <a:pt x="83947" y="112776"/>
                  </a:lnTo>
                  <a:lnTo>
                    <a:pt x="79502" y="117094"/>
                  </a:lnTo>
                  <a:lnTo>
                    <a:pt x="79502" y="117894"/>
                  </a:lnTo>
                  <a:lnTo>
                    <a:pt x="53619" y="139395"/>
                  </a:lnTo>
                  <a:lnTo>
                    <a:pt x="53594" y="164566"/>
                  </a:lnTo>
                  <a:lnTo>
                    <a:pt x="92722" y="132334"/>
                  </a:lnTo>
                  <a:lnTo>
                    <a:pt x="94742" y="132334"/>
                  </a:lnTo>
                  <a:lnTo>
                    <a:pt x="99060" y="127901"/>
                  </a:lnTo>
                  <a:lnTo>
                    <a:pt x="99060" y="125920"/>
                  </a:lnTo>
                  <a:lnTo>
                    <a:pt x="103060" y="120777"/>
                  </a:lnTo>
                  <a:lnTo>
                    <a:pt x="103759" y="120777"/>
                  </a:lnTo>
                  <a:lnTo>
                    <a:pt x="108077" y="116459"/>
                  </a:lnTo>
                  <a:lnTo>
                    <a:pt x="108077" y="113334"/>
                  </a:lnTo>
                  <a:lnTo>
                    <a:pt x="111112" y="107378"/>
                  </a:lnTo>
                  <a:lnTo>
                    <a:pt x="114300" y="104267"/>
                  </a:lnTo>
                  <a:lnTo>
                    <a:pt x="114300" y="100469"/>
                  </a:lnTo>
                  <a:lnTo>
                    <a:pt x="116624" y="94373"/>
                  </a:lnTo>
                  <a:lnTo>
                    <a:pt x="117284" y="92646"/>
                  </a:lnTo>
                  <a:lnTo>
                    <a:pt x="119380" y="90551"/>
                  </a:lnTo>
                  <a:lnTo>
                    <a:pt x="119380" y="85979"/>
                  </a:lnTo>
                  <a:lnTo>
                    <a:pt x="119570" y="84074"/>
                  </a:lnTo>
                  <a:lnTo>
                    <a:pt x="119837" y="81673"/>
                  </a:lnTo>
                  <a:lnTo>
                    <a:pt x="120827" y="72275"/>
                  </a:lnTo>
                  <a:lnTo>
                    <a:pt x="120916" y="69596"/>
                  </a:lnTo>
                  <a:lnTo>
                    <a:pt x="121158" y="42672"/>
                  </a:lnTo>
                  <a:lnTo>
                    <a:pt x="121259" y="37503"/>
                  </a:lnTo>
                  <a:lnTo>
                    <a:pt x="121412" y="37350"/>
                  </a:lnTo>
                  <a:lnTo>
                    <a:pt x="121412" y="31496"/>
                  </a:lnTo>
                  <a:lnTo>
                    <a:pt x="121412" y="31242"/>
                  </a:lnTo>
                  <a:lnTo>
                    <a:pt x="121412" y="25654"/>
                  </a:lnTo>
                  <a:lnTo>
                    <a:pt x="116713" y="20828"/>
                  </a:lnTo>
                  <a:lnTo>
                    <a:pt x="115455" y="19050"/>
                  </a:lnTo>
                  <a:lnTo>
                    <a:pt x="113919" y="16649"/>
                  </a:lnTo>
                  <a:lnTo>
                    <a:pt x="113284" y="15875"/>
                  </a:lnTo>
                  <a:lnTo>
                    <a:pt x="108077" y="9271"/>
                  </a:lnTo>
                  <a:lnTo>
                    <a:pt x="105791" y="7366"/>
                  </a:lnTo>
                  <a:lnTo>
                    <a:pt x="105283" y="6985"/>
                  </a:lnTo>
                  <a:lnTo>
                    <a:pt x="105283" y="6477"/>
                  </a:lnTo>
                  <a:lnTo>
                    <a:pt x="102209" y="3403"/>
                  </a:lnTo>
                  <a:lnTo>
                    <a:pt x="102209" y="23710"/>
                  </a:lnTo>
                  <a:lnTo>
                    <a:pt x="100584" y="23749"/>
                  </a:lnTo>
                  <a:lnTo>
                    <a:pt x="102209" y="23710"/>
                  </a:lnTo>
                  <a:lnTo>
                    <a:pt x="102209" y="3403"/>
                  </a:lnTo>
                  <a:lnTo>
                    <a:pt x="100203" y="1397"/>
                  </a:lnTo>
                  <a:lnTo>
                    <a:pt x="95288" y="1397"/>
                  </a:lnTo>
                  <a:lnTo>
                    <a:pt x="90551" y="381"/>
                  </a:lnTo>
                  <a:lnTo>
                    <a:pt x="88392" y="127"/>
                  </a:lnTo>
                  <a:lnTo>
                    <a:pt x="83972" y="38"/>
                  </a:lnTo>
                  <a:lnTo>
                    <a:pt x="82550" y="0"/>
                  </a:lnTo>
                  <a:lnTo>
                    <a:pt x="77216" y="0"/>
                  </a:lnTo>
                  <a:lnTo>
                    <a:pt x="70993" y="0"/>
                  </a:lnTo>
                  <a:lnTo>
                    <a:pt x="65786" y="5207"/>
                  </a:lnTo>
                  <a:lnTo>
                    <a:pt x="65786" y="7416"/>
                  </a:lnTo>
                  <a:lnTo>
                    <a:pt x="61849" y="12192"/>
                  </a:lnTo>
                  <a:lnTo>
                    <a:pt x="60706" y="13843"/>
                  </a:lnTo>
                  <a:lnTo>
                    <a:pt x="38862" y="64770"/>
                  </a:lnTo>
                  <a:lnTo>
                    <a:pt x="30226" y="113792"/>
                  </a:lnTo>
                  <a:lnTo>
                    <a:pt x="29210" y="192024"/>
                  </a:lnTo>
                  <a:lnTo>
                    <a:pt x="31369" y="216916"/>
                  </a:lnTo>
                  <a:lnTo>
                    <a:pt x="31623" y="218440"/>
                  </a:lnTo>
                  <a:lnTo>
                    <a:pt x="34747" y="232829"/>
                  </a:lnTo>
                  <a:lnTo>
                    <a:pt x="7416" y="243840"/>
                  </a:lnTo>
                  <a:lnTo>
                    <a:pt x="4191" y="243840"/>
                  </a:lnTo>
                  <a:lnTo>
                    <a:pt x="0" y="248031"/>
                  </a:lnTo>
                  <a:lnTo>
                    <a:pt x="0" y="258445"/>
                  </a:lnTo>
                  <a:lnTo>
                    <a:pt x="4191" y="262636"/>
                  </a:lnTo>
                  <a:lnTo>
                    <a:pt x="14605" y="262636"/>
                  </a:lnTo>
                  <a:lnTo>
                    <a:pt x="17005" y="260235"/>
                  </a:lnTo>
                  <a:lnTo>
                    <a:pt x="39319" y="251167"/>
                  </a:lnTo>
                  <a:lnTo>
                    <a:pt x="43942" y="267462"/>
                  </a:lnTo>
                  <a:lnTo>
                    <a:pt x="43815" y="266827"/>
                  </a:lnTo>
                  <a:lnTo>
                    <a:pt x="49149" y="289306"/>
                  </a:lnTo>
                  <a:lnTo>
                    <a:pt x="49237" y="289814"/>
                  </a:lnTo>
                  <a:lnTo>
                    <a:pt x="53467" y="312674"/>
                  </a:lnTo>
                  <a:lnTo>
                    <a:pt x="53340" y="312166"/>
                  </a:lnTo>
                  <a:lnTo>
                    <a:pt x="53403" y="312674"/>
                  </a:lnTo>
                  <a:lnTo>
                    <a:pt x="56134" y="332994"/>
                  </a:lnTo>
                  <a:lnTo>
                    <a:pt x="56134" y="332867"/>
                  </a:lnTo>
                  <a:lnTo>
                    <a:pt x="58674" y="352298"/>
                  </a:lnTo>
                  <a:lnTo>
                    <a:pt x="58674" y="351790"/>
                  </a:lnTo>
                  <a:lnTo>
                    <a:pt x="60071" y="369062"/>
                  </a:lnTo>
                  <a:lnTo>
                    <a:pt x="60071" y="368681"/>
                  </a:lnTo>
                  <a:lnTo>
                    <a:pt x="60833" y="383794"/>
                  </a:lnTo>
                  <a:lnTo>
                    <a:pt x="61087" y="395605"/>
                  </a:lnTo>
                  <a:lnTo>
                    <a:pt x="61087" y="395986"/>
                  </a:lnTo>
                  <a:lnTo>
                    <a:pt x="61518" y="404025"/>
                  </a:lnTo>
                  <a:lnTo>
                    <a:pt x="61595" y="403555"/>
                  </a:lnTo>
                  <a:lnTo>
                    <a:pt x="61595" y="404368"/>
                  </a:lnTo>
                  <a:lnTo>
                    <a:pt x="61518" y="404025"/>
                  </a:lnTo>
                  <a:lnTo>
                    <a:pt x="61455" y="404368"/>
                  </a:lnTo>
                  <a:lnTo>
                    <a:pt x="57912" y="407797"/>
                  </a:lnTo>
                  <a:lnTo>
                    <a:pt x="57912" y="416179"/>
                  </a:lnTo>
                  <a:lnTo>
                    <a:pt x="61341" y="419608"/>
                  </a:lnTo>
                  <a:lnTo>
                    <a:pt x="64541" y="419608"/>
                  </a:lnTo>
                  <a:lnTo>
                    <a:pt x="68199" y="420624"/>
                  </a:lnTo>
                  <a:lnTo>
                    <a:pt x="78930" y="416306"/>
                  </a:lnTo>
                  <a:lnTo>
                    <a:pt x="79502" y="416306"/>
                  </a:lnTo>
                  <a:lnTo>
                    <a:pt x="79883" y="415925"/>
                  </a:lnTo>
                  <a:lnTo>
                    <a:pt x="84709" y="411099"/>
                  </a:lnTo>
                  <a:lnTo>
                    <a:pt x="84709" y="404926"/>
                  </a:lnTo>
                  <a:lnTo>
                    <a:pt x="84709" y="404749"/>
                  </a:lnTo>
                  <a:lnTo>
                    <a:pt x="84797" y="403098"/>
                  </a:lnTo>
                  <a:lnTo>
                    <a:pt x="84810" y="402844"/>
                  </a:lnTo>
                  <a:lnTo>
                    <a:pt x="85090" y="395986"/>
                  </a:lnTo>
                  <a:lnTo>
                    <a:pt x="85217" y="395605"/>
                  </a:lnTo>
                  <a:lnTo>
                    <a:pt x="85344" y="383413"/>
                  </a:lnTo>
                  <a:lnTo>
                    <a:pt x="85344" y="382651"/>
                  </a:lnTo>
                  <a:lnTo>
                    <a:pt x="84747" y="368681"/>
                  </a:lnTo>
                  <a:lnTo>
                    <a:pt x="84709" y="367030"/>
                  </a:lnTo>
                  <a:lnTo>
                    <a:pt x="83464" y="351790"/>
                  </a:lnTo>
                  <a:lnTo>
                    <a:pt x="83312" y="349758"/>
                  </a:lnTo>
                  <a:lnTo>
                    <a:pt x="83185" y="349123"/>
                  </a:lnTo>
                  <a:lnTo>
                    <a:pt x="81051" y="332867"/>
                  </a:lnTo>
                  <a:lnTo>
                    <a:pt x="80645" y="329692"/>
                  </a:lnTo>
                  <a:lnTo>
                    <a:pt x="77724" y="308737"/>
                  </a:lnTo>
                  <a:lnTo>
                    <a:pt x="77724" y="308229"/>
                  </a:lnTo>
                  <a:lnTo>
                    <a:pt x="73279" y="284226"/>
                  </a:lnTo>
                  <a:lnTo>
                    <a:pt x="69138" y="266827"/>
                  </a:lnTo>
                  <a:lnTo>
                    <a:pt x="67818" y="261239"/>
                  </a:lnTo>
                  <a:lnTo>
                    <a:pt x="67691" y="260604"/>
                  </a:lnTo>
                  <a:lnTo>
                    <a:pt x="62255" y="241833"/>
                  </a:lnTo>
                  <a:lnTo>
                    <a:pt x="66065" y="240284"/>
                  </a:lnTo>
                  <a:lnTo>
                    <a:pt x="69596" y="240284"/>
                  </a:lnTo>
                  <a:lnTo>
                    <a:pt x="71221" y="238658"/>
                  </a:lnTo>
                  <a:lnTo>
                    <a:pt x="88544" y="233299"/>
                  </a:lnTo>
                  <a:lnTo>
                    <a:pt x="92075" y="233299"/>
                  </a:lnTo>
                  <a:lnTo>
                    <a:pt x="94322" y="231051"/>
                  </a:lnTo>
                  <a:lnTo>
                    <a:pt x="107607" y="225552"/>
                  </a:lnTo>
                  <a:lnTo>
                    <a:pt x="110109" y="225552"/>
                  </a:lnTo>
                  <a:lnTo>
                    <a:pt x="113055" y="222605"/>
                  </a:lnTo>
                  <a:lnTo>
                    <a:pt x="121996" y="217424"/>
                  </a:lnTo>
                  <a:lnTo>
                    <a:pt x="123444" y="217424"/>
                  </a:lnTo>
                  <a:lnTo>
                    <a:pt x="125857" y="215011"/>
                  </a:lnTo>
                  <a:lnTo>
                    <a:pt x="125857" y="212217"/>
                  </a:lnTo>
                  <a:lnTo>
                    <a:pt x="125857" y="209296"/>
                  </a:lnTo>
                  <a:close/>
                </a:path>
                <a:path extrusionOk="0" h="421005" w="493395">
                  <a:moveTo>
                    <a:pt x="258064" y="258953"/>
                  </a:moveTo>
                  <a:lnTo>
                    <a:pt x="254635" y="255397"/>
                  </a:lnTo>
                  <a:lnTo>
                    <a:pt x="250812" y="255397"/>
                  </a:lnTo>
                  <a:lnTo>
                    <a:pt x="235458" y="252857"/>
                  </a:lnTo>
                  <a:lnTo>
                    <a:pt x="234315" y="252603"/>
                  </a:lnTo>
                  <a:lnTo>
                    <a:pt x="222948" y="252044"/>
                  </a:lnTo>
                  <a:lnTo>
                    <a:pt x="222504" y="251587"/>
                  </a:lnTo>
                  <a:lnTo>
                    <a:pt x="224790" y="247777"/>
                  </a:lnTo>
                  <a:lnTo>
                    <a:pt x="227037" y="243840"/>
                  </a:lnTo>
                  <a:lnTo>
                    <a:pt x="236677" y="220472"/>
                  </a:lnTo>
                  <a:lnTo>
                    <a:pt x="237096" y="218948"/>
                  </a:lnTo>
                  <a:lnTo>
                    <a:pt x="237490" y="217551"/>
                  </a:lnTo>
                  <a:lnTo>
                    <a:pt x="237807" y="215900"/>
                  </a:lnTo>
                  <a:lnTo>
                    <a:pt x="238633" y="211201"/>
                  </a:lnTo>
                  <a:lnTo>
                    <a:pt x="239293" y="207467"/>
                  </a:lnTo>
                  <a:lnTo>
                    <a:pt x="239395" y="206756"/>
                  </a:lnTo>
                  <a:lnTo>
                    <a:pt x="239610" y="203708"/>
                  </a:lnTo>
                  <a:lnTo>
                    <a:pt x="240042" y="197993"/>
                  </a:lnTo>
                  <a:lnTo>
                    <a:pt x="240157" y="179959"/>
                  </a:lnTo>
                  <a:lnTo>
                    <a:pt x="240157" y="179705"/>
                  </a:lnTo>
                  <a:lnTo>
                    <a:pt x="240157" y="178181"/>
                  </a:lnTo>
                  <a:lnTo>
                    <a:pt x="240157" y="177673"/>
                  </a:lnTo>
                  <a:lnTo>
                    <a:pt x="240157" y="175514"/>
                  </a:lnTo>
                  <a:lnTo>
                    <a:pt x="240157" y="172974"/>
                  </a:lnTo>
                  <a:lnTo>
                    <a:pt x="240157" y="166243"/>
                  </a:lnTo>
                  <a:lnTo>
                    <a:pt x="238633" y="164693"/>
                  </a:lnTo>
                  <a:lnTo>
                    <a:pt x="238633" y="163322"/>
                  </a:lnTo>
                  <a:lnTo>
                    <a:pt x="233172" y="157861"/>
                  </a:lnTo>
                  <a:lnTo>
                    <a:pt x="232791" y="157861"/>
                  </a:lnTo>
                  <a:lnTo>
                    <a:pt x="229235" y="154305"/>
                  </a:lnTo>
                  <a:lnTo>
                    <a:pt x="223774" y="154305"/>
                  </a:lnTo>
                  <a:lnTo>
                    <a:pt x="220980" y="153924"/>
                  </a:lnTo>
                  <a:lnTo>
                    <a:pt x="220091" y="153924"/>
                  </a:lnTo>
                  <a:lnTo>
                    <a:pt x="217297" y="154051"/>
                  </a:lnTo>
                  <a:lnTo>
                    <a:pt x="215760" y="154051"/>
                  </a:lnTo>
                  <a:lnTo>
                    <a:pt x="215760" y="196138"/>
                  </a:lnTo>
                  <a:lnTo>
                    <a:pt x="215671" y="197104"/>
                  </a:lnTo>
                  <a:lnTo>
                    <a:pt x="215049" y="204216"/>
                  </a:lnTo>
                  <a:lnTo>
                    <a:pt x="215138" y="203708"/>
                  </a:lnTo>
                  <a:lnTo>
                    <a:pt x="215011" y="204724"/>
                  </a:lnTo>
                  <a:lnTo>
                    <a:pt x="215049" y="204216"/>
                  </a:lnTo>
                  <a:lnTo>
                    <a:pt x="214972" y="204724"/>
                  </a:lnTo>
                  <a:lnTo>
                    <a:pt x="213817" y="211823"/>
                  </a:lnTo>
                  <a:lnTo>
                    <a:pt x="213677" y="212344"/>
                  </a:lnTo>
                  <a:lnTo>
                    <a:pt x="211696" y="219583"/>
                  </a:lnTo>
                  <a:lnTo>
                    <a:pt x="208165" y="228003"/>
                  </a:lnTo>
                  <a:lnTo>
                    <a:pt x="207962" y="228346"/>
                  </a:lnTo>
                  <a:lnTo>
                    <a:pt x="203708" y="235585"/>
                  </a:lnTo>
                  <a:lnTo>
                    <a:pt x="203835" y="235204"/>
                  </a:lnTo>
                  <a:lnTo>
                    <a:pt x="203593" y="235585"/>
                  </a:lnTo>
                  <a:lnTo>
                    <a:pt x="198945" y="243116"/>
                  </a:lnTo>
                  <a:lnTo>
                    <a:pt x="195630" y="247205"/>
                  </a:lnTo>
                  <a:lnTo>
                    <a:pt x="193929" y="245491"/>
                  </a:lnTo>
                  <a:lnTo>
                    <a:pt x="192976" y="245491"/>
                  </a:lnTo>
                  <a:lnTo>
                    <a:pt x="192786" y="245249"/>
                  </a:lnTo>
                  <a:lnTo>
                    <a:pt x="192786" y="242951"/>
                  </a:lnTo>
                  <a:lnTo>
                    <a:pt x="192176" y="242341"/>
                  </a:lnTo>
                  <a:lnTo>
                    <a:pt x="192151" y="241935"/>
                  </a:lnTo>
                  <a:lnTo>
                    <a:pt x="192049" y="240919"/>
                  </a:lnTo>
                  <a:lnTo>
                    <a:pt x="192151" y="241681"/>
                  </a:lnTo>
                  <a:lnTo>
                    <a:pt x="192151" y="240538"/>
                  </a:lnTo>
                  <a:lnTo>
                    <a:pt x="192151" y="224790"/>
                  </a:lnTo>
                  <a:lnTo>
                    <a:pt x="192151" y="223024"/>
                  </a:lnTo>
                  <a:lnTo>
                    <a:pt x="192316" y="222250"/>
                  </a:lnTo>
                  <a:lnTo>
                    <a:pt x="193598" y="216281"/>
                  </a:lnTo>
                  <a:lnTo>
                    <a:pt x="193675" y="215900"/>
                  </a:lnTo>
                  <a:lnTo>
                    <a:pt x="194081" y="214757"/>
                  </a:lnTo>
                  <a:lnTo>
                    <a:pt x="208026" y="189865"/>
                  </a:lnTo>
                  <a:lnTo>
                    <a:pt x="213931" y="181991"/>
                  </a:lnTo>
                  <a:lnTo>
                    <a:pt x="214287" y="181521"/>
                  </a:lnTo>
                  <a:lnTo>
                    <a:pt x="214528" y="181229"/>
                  </a:lnTo>
                  <a:lnTo>
                    <a:pt x="215658" y="179959"/>
                  </a:lnTo>
                  <a:lnTo>
                    <a:pt x="215658" y="179730"/>
                  </a:lnTo>
                  <a:lnTo>
                    <a:pt x="215696" y="179920"/>
                  </a:lnTo>
                  <a:lnTo>
                    <a:pt x="215760" y="196138"/>
                  </a:lnTo>
                  <a:lnTo>
                    <a:pt x="215760" y="154051"/>
                  </a:lnTo>
                  <a:lnTo>
                    <a:pt x="215138" y="154051"/>
                  </a:lnTo>
                  <a:lnTo>
                    <a:pt x="211709" y="154559"/>
                  </a:lnTo>
                  <a:lnTo>
                    <a:pt x="208788" y="155448"/>
                  </a:lnTo>
                  <a:lnTo>
                    <a:pt x="203962" y="155448"/>
                  </a:lnTo>
                  <a:lnTo>
                    <a:pt x="198628" y="160909"/>
                  </a:lnTo>
                  <a:lnTo>
                    <a:pt x="198628" y="162826"/>
                  </a:lnTo>
                  <a:lnTo>
                    <a:pt x="195834" y="165989"/>
                  </a:lnTo>
                  <a:lnTo>
                    <a:pt x="195199" y="166751"/>
                  </a:lnTo>
                  <a:lnTo>
                    <a:pt x="188722" y="175387"/>
                  </a:lnTo>
                  <a:lnTo>
                    <a:pt x="188849" y="175260"/>
                  </a:lnTo>
                  <a:lnTo>
                    <a:pt x="181610" y="184658"/>
                  </a:lnTo>
                  <a:lnTo>
                    <a:pt x="168021" y="222250"/>
                  </a:lnTo>
                  <a:lnTo>
                    <a:pt x="167982" y="242570"/>
                  </a:lnTo>
                  <a:lnTo>
                    <a:pt x="168643" y="250571"/>
                  </a:lnTo>
                  <a:lnTo>
                    <a:pt x="168656" y="254736"/>
                  </a:lnTo>
                  <a:lnTo>
                    <a:pt x="167894" y="254304"/>
                  </a:lnTo>
                  <a:lnTo>
                    <a:pt x="167157" y="253492"/>
                  </a:lnTo>
                  <a:lnTo>
                    <a:pt x="165608" y="251841"/>
                  </a:lnTo>
                  <a:lnTo>
                    <a:pt x="164795" y="250964"/>
                  </a:lnTo>
                  <a:lnTo>
                    <a:pt x="164223" y="250063"/>
                  </a:lnTo>
                  <a:lnTo>
                    <a:pt x="161874" y="246380"/>
                  </a:lnTo>
                  <a:lnTo>
                    <a:pt x="161099" y="245160"/>
                  </a:lnTo>
                  <a:lnTo>
                    <a:pt x="160629" y="243840"/>
                  </a:lnTo>
                  <a:lnTo>
                    <a:pt x="159588" y="240919"/>
                  </a:lnTo>
                  <a:lnTo>
                    <a:pt x="158877" y="238899"/>
                  </a:lnTo>
                  <a:lnTo>
                    <a:pt x="158877" y="237109"/>
                  </a:lnTo>
                  <a:lnTo>
                    <a:pt x="158750" y="203581"/>
                  </a:lnTo>
                  <a:lnTo>
                    <a:pt x="158623" y="190627"/>
                  </a:lnTo>
                  <a:lnTo>
                    <a:pt x="158775" y="189230"/>
                  </a:lnTo>
                  <a:lnTo>
                    <a:pt x="160235" y="175768"/>
                  </a:lnTo>
                  <a:lnTo>
                    <a:pt x="160274" y="175615"/>
                  </a:lnTo>
                  <a:lnTo>
                    <a:pt x="160274" y="175768"/>
                  </a:lnTo>
                  <a:lnTo>
                    <a:pt x="160299" y="175514"/>
                  </a:lnTo>
                  <a:lnTo>
                    <a:pt x="162166" y="161290"/>
                  </a:lnTo>
                  <a:lnTo>
                    <a:pt x="162306" y="160274"/>
                  </a:lnTo>
                  <a:lnTo>
                    <a:pt x="162052" y="161290"/>
                  </a:lnTo>
                  <a:lnTo>
                    <a:pt x="165481" y="146558"/>
                  </a:lnTo>
                  <a:lnTo>
                    <a:pt x="165608" y="146304"/>
                  </a:lnTo>
                  <a:lnTo>
                    <a:pt x="168275" y="132969"/>
                  </a:lnTo>
                  <a:lnTo>
                    <a:pt x="168275" y="132842"/>
                  </a:lnTo>
                  <a:lnTo>
                    <a:pt x="169164" y="128270"/>
                  </a:lnTo>
                  <a:lnTo>
                    <a:pt x="170688" y="120523"/>
                  </a:lnTo>
                  <a:lnTo>
                    <a:pt x="170942" y="118376"/>
                  </a:lnTo>
                  <a:lnTo>
                    <a:pt x="170878" y="116078"/>
                  </a:lnTo>
                  <a:lnTo>
                    <a:pt x="170688" y="109093"/>
                  </a:lnTo>
                  <a:lnTo>
                    <a:pt x="170688" y="108851"/>
                  </a:lnTo>
                  <a:lnTo>
                    <a:pt x="170688" y="102870"/>
                  </a:lnTo>
                  <a:lnTo>
                    <a:pt x="170561" y="101219"/>
                  </a:lnTo>
                  <a:lnTo>
                    <a:pt x="170561" y="100977"/>
                  </a:lnTo>
                  <a:lnTo>
                    <a:pt x="170561" y="94996"/>
                  </a:lnTo>
                  <a:lnTo>
                    <a:pt x="170434" y="94869"/>
                  </a:lnTo>
                  <a:lnTo>
                    <a:pt x="170434" y="89281"/>
                  </a:lnTo>
                  <a:lnTo>
                    <a:pt x="170307" y="89154"/>
                  </a:lnTo>
                  <a:lnTo>
                    <a:pt x="170307" y="87249"/>
                  </a:lnTo>
                  <a:lnTo>
                    <a:pt x="165608" y="82550"/>
                  </a:lnTo>
                  <a:lnTo>
                    <a:pt x="154051" y="82550"/>
                  </a:lnTo>
                  <a:lnTo>
                    <a:pt x="149352" y="87249"/>
                  </a:lnTo>
                  <a:lnTo>
                    <a:pt x="149352" y="87388"/>
                  </a:lnTo>
                  <a:lnTo>
                    <a:pt x="148717" y="88023"/>
                  </a:lnTo>
                  <a:lnTo>
                    <a:pt x="148717" y="99441"/>
                  </a:lnTo>
                  <a:lnTo>
                    <a:pt x="149098" y="99834"/>
                  </a:lnTo>
                  <a:lnTo>
                    <a:pt x="149098" y="101092"/>
                  </a:lnTo>
                  <a:lnTo>
                    <a:pt x="149085" y="101219"/>
                  </a:lnTo>
                  <a:lnTo>
                    <a:pt x="149059" y="102781"/>
                  </a:lnTo>
                  <a:lnTo>
                    <a:pt x="148971" y="109334"/>
                  </a:lnTo>
                  <a:lnTo>
                    <a:pt x="148869" y="116547"/>
                  </a:lnTo>
                  <a:lnTo>
                    <a:pt x="148971" y="116078"/>
                  </a:lnTo>
                  <a:lnTo>
                    <a:pt x="148844" y="118376"/>
                  </a:lnTo>
                  <a:lnTo>
                    <a:pt x="148869" y="116547"/>
                  </a:lnTo>
                  <a:lnTo>
                    <a:pt x="146304" y="128397"/>
                  </a:lnTo>
                  <a:lnTo>
                    <a:pt x="146431" y="128270"/>
                  </a:lnTo>
                  <a:lnTo>
                    <a:pt x="143383" y="141478"/>
                  </a:lnTo>
                  <a:lnTo>
                    <a:pt x="143383" y="141224"/>
                  </a:lnTo>
                  <a:lnTo>
                    <a:pt x="143319" y="141478"/>
                  </a:lnTo>
                  <a:lnTo>
                    <a:pt x="139700" y="155956"/>
                  </a:lnTo>
                  <a:lnTo>
                    <a:pt x="139446" y="157099"/>
                  </a:lnTo>
                  <a:lnTo>
                    <a:pt x="137160" y="172466"/>
                  </a:lnTo>
                  <a:lnTo>
                    <a:pt x="137121" y="172974"/>
                  </a:lnTo>
                  <a:lnTo>
                    <a:pt x="135255" y="187833"/>
                  </a:lnTo>
                  <a:lnTo>
                    <a:pt x="135128" y="189230"/>
                  </a:lnTo>
                  <a:lnTo>
                    <a:pt x="135115" y="241681"/>
                  </a:lnTo>
                  <a:lnTo>
                    <a:pt x="135623" y="244792"/>
                  </a:lnTo>
                  <a:lnTo>
                    <a:pt x="161290" y="278130"/>
                  </a:lnTo>
                  <a:lnTo>
                    <a:pt x="174752" y="281178"/>
                  </a:lnTo>
                  <a:lnTo>
                    <a:pt x="181991" y="281178"/>
                  </a:lnTo>
                  <a:lnTo>
                    <a:pt x="188722" y="281178"/>
                  </a:lnTo>
                  <a:lnTo>
                    <a:pt x="195453" y="281178"/>
                  </a:lnTo>
                  <a:lnTo>
                    <a:pt x="198920" y="277622"/>
                  </a:lnTo>
                  <a:lnTo>
                    <a:pt x="202565" y="277622"/>
                  </a:lnTo>
                  <a:lnTo>
                    <a:pt x="205422" y="274764"/>
                  </a:lnTo>
                  <a:lnTo>
                    <a:pt x="209423" y="274840"/>
                  </a:lnTo>
                  <a:lnTo>
                    <a:pt x="209550" y="274955"/>
                  </a:lnTo>
                  <a:lnTo>
                    <a:pt x="215900" y="274955"/>
                  </a:lnTo>
                  <a:lnTo>
                    <a:pt x="216662" y="274955"/>
                  </a:lnTo>
                  <a:lnTo>
                    <a:pt x="222504" y="274955"/>
                  </a:lnTo>
                  <a:lnTo>
                    <a:pt x="222859" y="274599"/>
                  </a:lnTo>
                  <a:lnTo>
                    <a:pt x="234315" y="273939"/>
                  </a:lnTo>
                  <a:lnTo>
                    <a:pt x="235458" y="273812"/>
                  </a:lnTo>
                  <a:lnTo>
                    <a:pt x="250850" y="271145"/>
                  </a:lnTo>
                  <a:lnTo>
                    <a:pt x="254635" y="271145"/>
                  </a:lnTo>
                  <a:lnTo>
                    <a:pt x="258064" y="267589"/>
                  </a:lnTo>
                  <a:lnTo>
                    <a:pt x="258064" y="263271"/>
                  </a:lnTo>
                  <a:lnTo>
                    <a:pt x="258064" y="258953"/>
                  </a:lnTo>
                  <a:close/>
                </a:path>
                <a:path extrusionOk="0" h="421005" w="493395">
                  <a:moveTo>
                    <a:pt x="363093" y="276479"/>
                  </a:moveTo>
                  <a:lnTo>
                    <a:pt x="359791" y="273177"/>
                  </a:lnTo>
                  <a:lnTo>
                    <a:pt x="356235" y="273177"/>
                  </a:lnTo>
                  <a:lnTo>
                    <a:pt x="340487" y="270510"/>
                  </a:lnTo>
                  <a:lnTo>
                    <a:pt x="340614" y="270510"/>
                  </a:lnTo>
                  <a:lnTo>
                    <a:pt x="327723" y="268173"/>
                  </a:lnTo>
                  <a:lnTo>
                    <a:pt x="326644" y="267081"/>
                  </a:lnTo>
                  <a:lnTo>
                    <a:pt x="322021" y="267081"/>
                  </a:lnTo>
                  <a:lnTo>
                    <a:pt x="311988" y="264668"/>
                  </a:lnTo>
                  <a:lnTo>
                    <a:pt x="308533" y="263842"/>
                  </a:lnTo>
                  <a:lnTo>
                    <a:pt x="306832" y="262128"/>
                  </a:lnTo>
                  <a:lnTo>
                    <a:pt x="304292" y="262128"/>
                  </a:lnTo>
                  <a:lnTo>
                    <a:pt x="300990" y="259575"/>
                  </a:lnTo>
                  <a:lnTo>
                    <a:pt x="300990" y="258826"/>
                  </a:lnTo>
                  <a:lnTo>
                    <a:pt x="295681" y="253530"/>
                  </a:lnTo>
                  <a:lnTo>
                    <a:pt x="293878" y="250659"/>
                  </a:lnTo>
                  <a:lnTo>
                    <a:pt x="293878" y="247650"/>
                  </a:lnTo>
                  <a:lnTo>
                    <a:pt x="293878" y="247396"/>
                  </a:lnTo>
                  <a:lnTo>
                    <a:pt x="293751" y="229362"/>
                  </a:lnTo>
                  <a:lnTo>
                    <a:pt x="293865" y="228092"/>
                  </a:lnTo>
                  <a:lnTo>
                    <a:pt x="294855" y="217297"/>
                  </a:lnTo>
                  <a:lnTo>
                    <a:pt x="298056" y="204343"/>
                  </a:lnTo>
                  <a:lnTo>
                    <a:pt x="301688" y="196977"/>
                  </a:lnTo>
                  <a:lnTo>
                    <a:pt x="302310" y="195732"/>
                  </a:lnTo>
                  <a:lnTo>
                    <a:pt x="302806" y="195072"/>
                  </a:lnTo>
                  <a:lnTo>
                    <a:pt x="308483" y="187579"/>
                  </a:lnTo>
                  <a:lnTo>
                    <a:pt x="313588" y="180721"/>
                  </a:lnTo>
                  <a:lnTo>
                    <a:pt x="314274" y="179806"/>
                  </a:lnTo>
                  <a:lnTo>
                    <a:pt x="314515" y="179578"/>
                  </a:lnTo>
                  <a:lnTo>
                    <a:pt x="316547" y="177673"/>
                  </a:lnTo>
                  <a:lnTo>
                    <a:pt x="315036" y="187147"/>
                  </a:lnTo>
                  <a:lnTo>
                    <a:pt x="314071" y="188087"/>
                  </a:lnTo>
                  <a:lnTo>
                    <a:pt x="314071" y="198755"/>
                  </a:lnTo>
                  <a:lnTo>
                    <a:pt x="318389" y="203073"/>
                  </a:lnTo>
                  <a:lnTo>
                    <a:pt x="328930" y="203073"/>
                  </a:lnTo>
                  <a:lnTo>
                    <a:pt x="333248" y="198755"/>
                  </a:lnTo>
                  <a:lnTo>
                    <a:pt x="333248" y="194475"/>
                  </a:lnTo>
                  <a:lnTo>
                    <a:pt x="335978" y="181508"/>
                  </a:lnTo>
                  <a:lnTo>
                    <a:pt x="337312" y="180213"/>
                  </a:lnTo>
                  <a:lnTo>
                    <a:pt x="337312" y="177419"/>
                  </a:lnTo>
                  <a:lnTo>
                    <a:pt x="337566" y="177165"/>
                  </a:lnTo>
                  <a:lnTo>
                    <a:pt x="337566" y="175641"/>
                  </a:lnTo>
                  <a:lnTo>
                    <a:pt x="337693" y="175514"/>
                  </a:lnTo>
                  <a:lnTo>
                    <a:pt x="337693" y="169672"/>
                  </a:lnTo>
                  <a:lnTo>
                    <a:pt x="337693" y="168275"/>
                  </a:lnTo>
                  <a:lnTo>
                    <a:pt x="337693" y="163957"/>
                  </a:lnTo>
                  <a:lnTo>
                    <a:pt x="336550" y="162814"/>
                  </a:lnTo>
                  <a:lnTo>
                    <a:pt x="336550" y="162306"/>
                  </a:lnTo>
                  <a:lnTo>
                    <a:pt x="331724" y="157607"/>
                  </a:lnTo>
                  <a:lnTo>
                    <a:pt x="329692" y="155575"/>
                  </a:lnTo>
                  <a:lnTo>
                    <a:pt x="323215" y="155575"/>
                  </a:lnTo>
                  <a:lnTo>
                    <a:pt x="320040" y="155448"/>
                  </a:lnTo>
                  <a:lnTo>
                    <a:pt x="318592" y="155409"/>
                  </a:lnTo>
                  <a:lnTo>
                    <a:pt x="318389" y="155194"/>
                  </a:lnTo>
                  <a:lnTo>
                    <a:pt x="311912" y="155194"/>
                  </a:lnTo>
                  <a:lnTo>
                    <a:pt x="305943" y="155194"/>
                  </a:lnTo>
                  <a:lnTo>
                    <a:pt x="300990" y="160274"/>
                  </a:lnTo>
                  <a:lnTo>
                    <a:pt x="300990" y="161607"/>
                  </a:lnTo>
                  <a:lnTo>
                    <a:pt x="297942" y="164465"/>
                  </a:lnTo>
                  <a:lnTo>
                    <a:pt x="276098" y="196215"/>
                  </a:lnTo>
                  <a:lnTo>
                    <a:pt x="270027" y="247370"/>
                  </a:lnTo>
                  <a:lnTo>
                    <a:pt x="270002" y="253873"/>
                  </a:lnTo>
                  <a:lnTo>
                    <a:pt x="270002" y="260477"/>
                  </a:lnTo>
                  <a:lnTo>
                    <a:pt x="275183" y="265671"/>
                  </a:lnTo>
                  <a:lnTo>
                    <a:pt x="277241" y="268960"/>
                  </a:lnTo>
                  <a:lnTo>
                    <a:pt x="277241" y="272034"/>
                  </a:lnTo>
                  <a:lnTo>
                    <a:pt x="282575" y="277368"/>
                  </a:lnTo>
                  <a:lnTo>
                    <a:pt x="284975" y="277368"/>
                  </a:lnTo>
                  <a:lnTo>
                    <a:pt x="288417" y="279996"/>
                  </a:lnTo>
                  <a:lnTo>
                    <a:pt x="288417" y="280670"/>
                  </a:lnTo>
                  <a:lnTo>
                    <a:pt x="293751" y="286004"/>
                  </a:lnTo>
                  <a:lnTo>
                    <a:pt x="299415" y="286004"/>
                  </a:lnTo>
                  <a:lnTo>
                    <a:pt x="313067" y="288569"/>
                  </a:lnTo>
                  <a:lnTo>
                    <a:pt x="314198" y="289687"/>
                  </a:lnTo>
                  <a:lnTo>
                    <a:pt x="319786" y="289687"/>
                  </a:lnTo>
                  <a:lnTo>
                    <a:pt x="338201" y="290703"/>
                  </a:lnTo>
                  <a:lnTo>
                    <a:pt x="340487" y="290576"/>
                  </a:lnTo>
                  <a:lnTo>
                    <a:pt x="356235" y="287909"/>
                  </a:lnTo>
                  <a:lnTo>
                    <a:pt x="359791" y="287909"/>
                  </a:lnTo>
                  <a:lnTo>
                    <a:pt x="363093" y="284607"/>
                  </a:lnTo>
                  <a:lnTo>
                    <a:pt x="363093" y="280543"/>
                  </a:lnTo>
                  <a:lnTo>
                    <a:pt x="363093" y="276479"/>
                  </a:lnTo>
                  <a:close/>
                </a:path>
                <a:path extrusionOk="0" h="421005" w="493395">
                  <a:moveTo>
                    <a:pt x="483489" y="224002"/>
                  </a:moveTo>
                  <a:lnTo>
                    <a:pt x="483362" y="225171"/>
                  </a:lnTo>
                  <a:lnTo>
                    <a:pt x="483489" y="225171"/>
                  </a:lnTo>
                  <a:lnTo>
                    <a:pt x="483489" y="224002"/>
                  </a:lnTo>
                  <a:close/>
                </a:path>
                <a:path extrusionOk="0" h="421005" w="493395">
                  <a:moveTo>
                    <a:pt x="484670" y="213017"/>
                  </a:moveTo>
                  <a:lnTo>
                    <a:pt x="484632" y="213233"/>
                  </a:lnTo>
                  <a:lnTo>
                    <a:pt x="484670" y="213017"/>
                  </a:lnTo>
                  <a:close/>
                </a:path>
                <a:path extrusionOk="0" h="421005" w="493395">
                  <a:moveTo>
                    <a:pt x="492887" y="274066"/>
                  </a:moveTo>
                  <a:lnTo>
                    <a:pt x="490982" y="272097"/>
                  </a:lnTo>
                  <a:lnTo>
                    <a:pt x="490601" y="271500"/>
                  </a:lnTo>
                  <a:lnTo>
                    <a:pt x="490601" y="268097"/>
                  </a:lnTo>
                  <a:lnTo>
                    <a:pt x="484886" y="262382"/>
                  </a:lnTo>
                  <a:lnTo>
                    <a:pt x="484886" y="261747"/>
                  </a:lnTo>
                  <a:lnTo>
                    <a:pt x="483704" y="260578"/>
                  </a:lnTo>
                  <a:lnTo>
                    <a:pt x="483679" y="260350"/>
                  </a:lnTo>
                  <a:lnTo>
                    <a:pt x="483489" y="259105"/>
                  </a:lnTo>
                  <a:lnTo>
                    <a:pt x="483489" y="260350"/>
                  </a:lnTo>
                  <a:lnTo>
                    <a:pt x="483476" y="260223"/>
                  </a:lnTo>
                  <a:lnTo>
                    <a:pt x="483476" y="259080"/>
                  </a:lnTo>
                  <a:lnTo>
                    <a:pt x="483489" y="258318"/>
                  </a:lnTo>
                  <a:lnTo>
                    <a:pt x="483362" y="225171"/>
                  </a:lnTo>
                  <a:lnTo>
                    <a:pt x="483489" y="223647"/>
                  </a:lnTo>
                  <a:lnTo>
                    <a:pt x="483489" y="224002"/>
                  </a:lnTo>
                  <a:lnTo>
                    <a:pt x="483514" y="223647"/>
                  </a:lnTo>
                  <a:lnTo>
                    <a:pt x="484517" y="214376"/>
                  </a:lnTo>
                  <a:lnTo>
                    <a:pt x="484632" y="213233"/>
                  </a:lnTo>
                  <a:lnTo>
                    <a:pt x="484759" y="212217"/>
                  </a:lnTo>
                  <a:lnTo>
                    <a:pt x="484670" y="213017"/>
                  </a:lnTo>
                  <a:lnTo>
                    <a:pt x="484809" y="212217"/>
                  </a:lnTo>
                  <a:lnTo>
                    <a:pt x="486702" y="202120"/>
                  </a:lnTo>
                  <a:lnTo>
                    <a:pt x="486727" y="201993"/>
                  </a:lnTo>
                  <a:lnTo>
                    <a:pt x="486803" y="201676"/>
                  </a:lnTo>
                  <a:lnTo>
                    <a:pt x="488823" y="192913"/>
                  </a:lnTo>
                  <a:lnTo>
                    <a:pt x="489077" y="191516"/>
                  </a:lnTo>
                  <a:lnTo>
                    <a:pt x="489127" y="190969"/>
                  </a:lnTo>
                  <a:lnTo>
                    <a:pt x="489839" y="190246"/>
                  </a:lnTo>
                  <a:lnTo>
                    <a:pt x="489839" y="183007"/>
                  </a:lnTo>
                  <a:lnTo>
                    <a:pt x="489839" y="175768"/>
                  </a:lnTo>
                  <a:lnTo>
                    <a:pt x="483997" y="169799"/>
                  </a:lnTo>
                  <a:lnTo>
                    <a:pt x="469392" y="169799"/>
                  </a:lnTo>
                  <a:lnTo>
                    <a:pt x="463423" y="175768"/>
                  </a:lnTo>
                  <a:lnTo>
                    <a:pt x="463423" y="176276"/>
                  </a:lnTo>
                  <a:lnTo>
                    <a:pt x="455726" y="177673"/>
                  </a:lnTo>
                  <a:lnTo>
                    <a:pt x="450596" y="177673"/>
                  </a:lnTo>
                  <a:lnTo>
                    <a:pt x="449745" y="178523"/>
                  </a:lnTo>
                  <a:lnTo>
                    <a:pt x="444461" y="179197"/>
                  </a:lnTo>
                  <a:lnTo>
                    <a:pt x="438785" y="179197"/>
                  </a:lnTo>
                  <a:lnTo>
                    <a:pt x="438238" y="179755"/>
                  </a:lnTo>
                  <a:lnTo>
                    <a:pt x="430428" y="180340"/>
                  </a:lnTo>
                  <a:lnTo>
                    <a:pt x="423672" y="180340"/>
                  </a:lnTo>
                  <a:lnTo>
                    <a:pt x="422922" y="181114"/>
                  </a:lnTo>
                  <a:lnTo>
                    <a:pt x="415417" y="181991"/>
                  </a:lnTo>
                  <a:lnTo>
                    <a:pt x="415417" y="172593"/>
                  </a:lnTo>
                  <a:lnTo>
                    <a:pt x="415290" y="170561"/>
                  </a:lnTo>
                  <a:lnTo>
                    <a:pt x="413766" y="154686"/>
                  </a:lnTo>
                  <a:lnTo>
                    <a:pt x="412457" y="142748"/>
                  </a:lnTo>
                  <a:lnTo>
                    <a:pt x="412115" y="142748"/>
                  </a:lnTo>
                  <a:lnTo>
                    <a:pt x="412115" y="141732"/>
                  </a:lnTo>
                  <a:lnTo>
                    <a:pt x="412343" y="141732"/>
                  </a:lnTo>
                  <a:lnTo>
                    <a:pt x="412115" y="139700"/>
                  </a:lnTo>
                  <a:lnTo>
                    <a:pt x="412115" y="134251"/>
                  </a:lnTo>
                  <a:lnTo>
                    <a:pt x="410895" y="133007"/>
                  </a:lnTo>
                  <a:lnTo>
                    <a:pt x="409448" y="125615"/>
                  </a:lnTo>
                  <a:lnTo>
                    <a:pt x="409448" y="120650"/>
                  </a:lnTo>
                  <a:lnTo>
                    <a:pt x="407644" y="118859"/>
                  </a:lnTo>
                  <a:lnTo>
                    <a:pt x="407314" y="117602"/>
                  </a:lnTo>
                  <a:lnTo>
                    <a:pt x="406146" y="113309"/>
                  </a:lnTo>
                  <a:lnTo>
                    <a:pt x="406146" y="108458"/>
                  </a:lnTo>
                  <a:lnTo>
                    <a:pt x="403656" y="105981"/>
                  </a:lnTo>
                  <a:lnTo>
                    <a:pt x="402082" y="101803"/>
                  </a:lnTo>
                  <a:lnTo>
                    <a:pt x="402082" y="97675"/>
                  </a:lnTo>
                  <a:lnTo>
                    <a:pt x="400469" y="96075"/>
                  </a:lnTo>
                  <a:lnTo>
                    <a:pt x="399542" y="92519"/>
                  </a:lnTo>
                  <a:lnTo>
                    <a:pt x="399542" y="87630"/>
                  </a:lnTo>
                  <a:lnTo>
                    <a:pt x="394589" y="82677"/>
                  </a:lnTo>
                  <a:lnTo>
                    <a:pt x="382397" y="82677"/>
                  </a:lnTo>
                  <a:lnTo>
                    <a:pt x="377444" y="87630"/>
                  </a:lnTo>
                  <a:lnTo>
                    <a:pt x="377444" y="99822"/>
                  </a:lnTo>
                  <a:lnTo>
                    <a:pt x="378891" y="101282"/>
                  </a:lnTo>
                  <a:lnTo>
                    <a:pt x="379857" y="105067"/>
                  </a:lnTo>
                  <a:lnTo>
                    <a:pt x="379857" y="109982"/>
                  </a:lnTo>
                  <a:lnTo>
                    <a:pt x="382270" y="112420"/>
                  </a:lnTo>
                  <a:lnTo>
                    <a:pt x="383794" y="116713"/>
                  </a:lnTo>
                  <a:lnTo>
                    <a:pt x="383794" y="120777"/>
                  </a:lnTo>
                  <a:lnTo>
                    <a:pt x="385432" y="122466"/>
                  </a:lnTo>
                  <a:lnTo>
                    <a:pt x="386842" y="127863"/>
                  </a:lnTo>
                  <a:lnTo>
                    <a:pt x="386842" y="133096"/>
                  </a:lnTo>
                  <a:lnTo>
                    <a:pt x="387997" y="134264"/>
                  </a:lnTo>
                  <a:lnTo>
                    <a:pt x="389255" y="141376"/>
                  </a:lnTo>
                  <a:lnTo>
                    <a:pt x="389255" y="146812"/>
                  </a:lnTo>
                  <a:lnTo>
                    <a:pt x="389712" y="147294"/>
                  </a:lnTo>
                  <a:lnTo>
                    <a:pt x="390525" y="156845"/>
                  </a:lnTo>
                  <a:lnTo>
                    <a:pt x="391922" y="172593"/>
                  </a:lnTo>
                  <a:lnTo>
                    <a:pt x="391795" y="171577"/>
                  </a:lnTo>
                  <a:lnTo>
                    <a:pt x="391680" y="186804"/>
                  </a:lnTo>
                  <a:lnTo>
                    <a:pt x="359410" y="193929"/>
                  </a:lnTo>
                  <a:lnTo>
                    <a:pt x="354711" y="193929"/>
                  </a:lnTo>
                  <a:lnTo>
                    <a:pt x="350139" y="198501"/>
                  </a:lnTo>
                  <a:lnTo>
                    <a:pt x="350139" y="209931"/>
                  </a:lnTo>
                  <a:lnTo>
                    <a:pt x="354711" y="214503"/>
                  </a:lnTo>
                  <a:lnTo>
                    <a:pt x="366141" y="214503"/>
                  </a:lnTo>
                  <a:lnTo>
                    <a:pt x="367271" y="213372"/>
                  </a:lnTo>
                  <a:lnTo>
                    <a:pt x="392404" y="207949"/>
                  </a:lnTo>
                  <a:lnTo>
                    <a:pt x="392303" y="221742"/>
                  </a:lnTo>
                  <a:lnTo>
                    <a:pt x="393446" y="236093"/>
                  </a:lnTo>
                  <a:lnTo>
                    <a:pt x="394081" y="248793"/>
                  </a:lnTo>
                  <a:lnTo>
                    <a:pt x="394208" y="250190"/>
                  </a:lnTo>
                  <a:lnTo>
                    <a:pt x="396113" y="260985"/>
                  </a:lnTo>
                  <a:lnTo>
                    <a:pt x="396113" y="261112"/>
                  </a:lnTo>
                  <a:lnTo>
                    <a:pt x="397764" y="270383"/>
                  </a:lnTo>
                  <a:lnTo>
                    <a:pt x="398780" y="273431"/>
                  </a:lnTo>
                  <a:lnTo>
                    <a:pt x="400304" y="276707"/>
                  </a:lnTo>
                  <a:lnTo>
                    <a:pt x="400304" y="280162"/>
                  </a:lnTo>
                  <a:lnTo>
                    <a:pt x="405130" y="284988"/>
                  </a:lnTo>
                  <a:lnTo>
                    <a:pt x="417195" y="284988"/>
                  </a:lnTo>
                  <a:lnTo>
                    <a:pt x="422021" y="280162"/>
                  </a:lnTo>
                  <a:lnTo>
                    <a:pt x="422021" y="274066"/>
                  </a:lnTo>
                  <a:lnTo>
                    <a:pt x="422021" y="268097"/>
                  </a:lnTo>
                  <a:lnTo>
                    <a:pt x="421081" y="267144"/>
                  </a:lnTo>
                  <a:lnTo>
                    <a:pt x="421043" y="266827"/>
                  </a:lnTo>
                  <a:lnTo>
                    <a:pt x="421005" y="266573"/>
                  </a:lnTo>
                  <a:lnTo>
                    <a:pt x="421005" y="266827"/>
                  </a:lnTo>
                  <a:lnTo>
                    <a:pt x="419862" y="257429"/>
                  </a:lnTo>
                  <a:lnTo>
                    <a:pt x="419735" y="257048"/>
                  </a:lnTo>
                  <a:lnTo>
                    <a:pt x="418160" y="247523"/>
                  </a:lnTo>
                  <a:lnTo>
                    <a:pt x="418033" y="246799"/>
                  </a:lnTo>
                  <a:lnTo>
                    <a:pt x="418007" y="246253"/>
                  </a:lnTo>
                  <a:lnTo>
                    <a:pt x="417385" y="235839"/>
                  </a:lnTo>
                  <a:lnTo>
                    <a:pt x="417322" y="234315"/>
                  </a:lnTo>
                  <a:lnTo>
                    <a:pt x="416420" y="221742"/>
                  </a:lnTo>
                  <a:lnTo>
                    <a:pt x="416306" y="220853"/>
                  </a:lnTo>
                  <a:lnTo>
                    <a:pt x="416306" y="219964"/>
                  </a:lnTo>
                  <a:lnTo>
                    <a:pt x="416306" y="204470"/>
                  </a:lnTo>
                  <a:lnTo>
                    <a:pt x="416229" y="203200"/>
                  </a:lnTo>
                  <a:lnTo>
                    <a:pt x="419100" y="203200"/>
                  </a:lnTo>
                  <a:lnTo>
                    <a:pt x="419747" y="202552"/>
                  </a:lnTo>
                  <a:lnTo>
                    <a:pt x="430657" y="201422"/>
                  </a:lnTo>
                  <a:lnTo>
                    <a:pt x="435356" y="201422"/>
                  </a:lnTo>
                  <a:lnTo>
                    <a:pt x="435711" y="201066"/>
                  </a:lnTo>
                  <a:lnTo>
                    <a:pt x="445389" y="200406"/>
                  </a:lnTo>
                  <a:lnTo>
                    <a:pt x="446024" y="200406"/>
                  </a:lnTo>
                  <a:lnTo>
                    <a:pt x="450469" y="200406"/>
                  </a:lnTo>
                  <a:lnTo>
                    <a:pt x="451053" y="199821"/>
                  </a:lnTo>
                  <a:lnTo>
                    <a:pt x="456882" y="199136"/>
                  </a:lnTo>
                  <a:lnTo>
                    <a:pt x="460311" y="199136"/>
                  </a:lnTo>
                  <a:lnTo>
                    <a:pt x="458597" y="208280"/>
                  </a:lnTo>
                  <a:lnTo>
                    <a:pt x="456946" y="222250"/>
                  </a:lnTo>
                  <a:lnTo>
                    <a:pt x="456819" y="260350"/>
                  </a:lnTo>
                  <a:lnTo>
                    <a:pt x="457073" y="262636"/>
                  </a:lnTo>
                  <a:lnTo>
                    <a:pt x="458343" y="269836"/>
                  </a:lnTo>
                  <a:lnTo>
                    <a:pt x="458343" y="276352"/>
                  </a:lnTo>
                  <a:lnTo>
                    <a:pt x="464312" y="282321"/>
                  </a:lnTo>
                  <a:lnTo>
                    <a:pt x="465061" y="282321"/>
                  </a:lnTo>
                  <a:lnTo>
                    <a:pt x="470662" y="288036"/>
                  </a:lnTo>
                  <a:lnTo>
                    <a:pt x="475056" y="288036"/>
                  </a:lnTo>
                  <a:lnTo>
                    <a:pt x="476377" y="288671"/>
                  </a:lnTo>
                  <a:lnTo>
                    <a:pt x="477710" y="288036"/>
                  </a:lnTo>
                  <a:lnTo>
                    <a:pt x="484886" y="288036"/>
                  </a:lnTo>
                  <a:lnTo>
                    <a:pt x="486498" y="286385"/>
                  </a:lnTo>
                  <a:lnTo>
                    <a:pt x="489331" y="286385"/>
                  </a:lnTo>
                  <a:lnTo>
                    <a:pt x="492887" y="282829"/>
                  </a:lnTo>
                  <a:lnTo>
                    <a:pt x="492887" y="278384"/>
                  </a:lnTo>
                  <a:lnTo>
                    <a:pt x="492887" y="274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7197090" y="328421"/>
              <a:ext cx="34290" cy="179070"/>
            </a:xfrm>
            <a:custGeom>
              <a:rect b="b" l="l" r="r" t="t"/>
              <a:pathLst>
                <a:path extrusionOk="0" h="179070" w="34290">
                  <a:moveTo>
                    <a:pt x="30734" y="34544"/>
                  </a:moveTo>
                  <a:lnTo>
                    <a:pt x="29451" y="33274"/>
                  </a:lnTo>
                  <a:lnTo>
                    <a:pt x="21336" y="11353"/>
                  </a:lnTo>
                  <a:lnTo>
                    <a:pt x="21336" y="10680"/>
                  </a:lnTo>
                  <a:lnTo>
                    <a:pt x="21336" y="4699"/>
                  </a:lnTo>
                  <a:lnTo>
                    <a:pt x="16510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699" y="21336"/>
                  </a:lnTo>
                  <a:lnTo>
                    <a:pt x="6235" y="21336"/>
                  </a:lnTo>
                  <a:lnTo>
                    <a:pt x="19304" y="39446"/>
                  </a:lnTo>
                  <a:lnTo>
                    <a:pt x="19304" y="40767"/>
                  </a:lnTo>
                  <a:lnTo>
                    <a:pt x="21844" y="43307"/>
                  </a:lnTo>
                  <a:lnTo>
                    <a:pt x="28194" y="43307"/>
                  </a:lnTo>
                  <a:lnTo>
                    <a:pt x="30734" y="40767"/>
                  </a:lnTo>
                  <a:lnTo>
                    <a:pt x="30734" y="37592"/>
                  </a:lnTo>
                  <a:lnTo>
                    <a:pt x="30734" y="34544"/>
                  </a:lnTo>
                  <a:close/>
                </a:path>
                <a:path extrusionOk="0" h="179070" w="34290">
                  <a:moveTo>
                    <a:pt x="34036" y="166497"/>
                  </a:moveTo>
                  <a:lnTo>
                    <a:pt x="30480" y="162814"/>
                  </a:lnTo>
                  <a:lnTo>
                    <a:pt x="21717" y="162814"/>
                  </a:lnTo>
                  <a:lnTo>
                    <a:pt x="18161" y="166497"/>
                  </a:lnTo>
                  <a:lnTo>
                    <a:pt x="18161" y="175260"/>
                  </a:lnTo>
                  <a:lnTo>
                    <a:pt x="21717" y="178816"/>
                  </a:lnTo>
                  <a:lnTo>
                    <a:pt x="30480" y="178816"/>
                  </a:lnTo>
                  <a:lnTo>
                    <a:pt x="34036" y="175260"/>
                  </a:lnTo>
                  <a:lnTo>
                    <a:pt x="34036" y="170815"/>
                  </a:lnTo>
                  <a:lnTo>
                    <a:pt x="34036" y="1664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0"/>
          <p:cNvSpPr/>
          <p:nvPr/>
        </p:nvSpPr>
        <p:spPr>
          <a:xfrm>
            <a:off x="7279640" y="367537"/>
            <a:ext cx="269875" cy="155575"/>
          </a:xfrm>
          <a:custGeom>
            <a:rect b="b" l="l" r="r" t="t"/>
            <a:pathLst>
              <a:path extrusionOk="0" h="155575" w="269875">
                <a:moveTo>
                  <a:pt x="269494" y="115824"/>
                </a:moveTo>
                <a:lnTo>
                  <a:pt x="265049" y="104470"/>
                </a:lnTo>
                <a:lnTo>
                  <a:pt x="265049" y="99314"/>
                </a:lnTo>
                <a:lnTo>
                  <a:pt x="259905" y="94297"/>
                </a:lnTo>
                <a:lnTo>
                  <a:pt x="254254" y="84074"/>
                </a:lnTo>
                <a:lnTo>
                  <a:pt x="254000" y="84074"/>
                </a:lnTo>
                <a:lnTo>
                  <a:pt x="244983" y="68834"/>
                </a:lnTo>
                <a:lnTo>
                  <a:pt x="245110" y="68834"/>
                </a:lnTo>
                <a:lnTo>
                  <a:pt x="236474" y="53594"/>
                </a:lnTo>
                <a:lnTo>
                  <a:pt x="228092" y="39624"/>
                </a:lnTo>
                <a:lnTo>
                  <a:pt x="228600" y="39624"/>
                </a:lnTo>
                <a:lnTo>
                  <a:pt x="227342" y="37084"/>
                </a:lnTo>
                <a:lnTo>
                  <a:pt x="222364" y="26924"/>
                </a:lnTo>
                <a:lnTo>
                  <a:pt x="198628" y="26924"/>
                </a:lnTo>
                <a:lnTo>
                  <a:pt x="196723" y="26924"/>
                </a:lnTo>
                <a:lnTo>
                  <a:pt x="197904" y="26454"/>
                </a:lnTo>
                <a:lnTo>
                  <a:pt x="222123" y="26454"/>
                </a:lnTo>
                <a:lnTo>
                  <a:pt x="221742" y="25666"/>
                </a:lnTo>
                <a:lnTo>
                  <a:pt x="221615" y="25666"/>
                </a:lnTo>
                <a:lnTo>
                  <a:pt x="220878" y="24384"/>
                </a:lnTo>
                <a:lnTo>
                  <a:pt x="218706" y="20574"/>
                </a:lnTo>
                <a:lnTo>
                  <a:pt x="216535" y="16776"/>
                </a:lnTo>
                <a:lnTo>
                  <a:pt x="216281" y="15494"/>
                </a:lnTo>
                <a:lnTo>
                  <a:pt x="213233" y="10553"/>
                </a:lnTo>
                <a:lnTo>
                  <a:pt x="213233" y="6096"/>
                </a:lnTo>
                <a:lnTo>
                  <a:pt x="207391" y="254"/>
                </a:lnTo>
                <a:lnTo>
                  <a:pt x="201917" y="254"/>
                </a:lnTo>
                <a:lnTo>
                  <a:pt x="201676" y="0"/>
                </a:lnTo>
                <a:lnTo>
                  <a:pt x="187325" y="0"/>
                </a:lnTo>
                <a:lnTo>
                  <a:pt x="181483" y="5715"/>
                </a:lnTo>
                <a:lnTo>
                  <a:pt x="181483" y="6769"/>
                </a:lnTo>
                <a:lnTo>
                  <a:pt x="178308" y="9144"/>
                </a:lnTo>
                <a:lnTo>
                  <a:pt x="176911" y="10426"/>
                </a:lnTo>
                <a:lnTo>
                  <a:pt x="169418" y="18034"/>
                </a:lnTo>
                <a:lnTo>
                  <a:pt x="168529" y="19316"/>
                </a:lnTo>
                <a:lnTo>
                  <a:pt x="158750" y="32016"/>
                </a:lnTo>
                <a:lnTo>
                  <a:pt x="158369" y="32016"/>
                </a:lnTo>
                <a:lnTo>
                  <a:pt x="151269" y="42379"/>
                </a:lnTo>
                <a:lnTo>
                  <a:pt x="151231" y="42176"/>
                </a:lnTo>
                <a:lnTo>
                  <a:pt x="151003" y="41224"/>
                </a:lnTo>
                <a:lnTo>
                  <a:pt x="151003" y="34798"/>
                </a:lnTo>
                <a:lnTo>
                  <a:pt x="147701" y="31496"/>
                </a:lnTo>
                <a:lnTo>
                  <a:pt x="147701" y="30480"/>
                </a:lnTo>
                <a:lnTo>
                  <a:pt x="143764" y="26543"/>
                </a:lnTo>
                <a:lnTo>
                  <a:pt x="143764" y="54356"/>
                </a:lnTo>
                <a:lnTo>
                  <a:pt x="143738" y="113284"/>
                </a:lnTo>
                <a:lnTo>
                  <a:pt x="142214" y="117767"/>
                </a:lnTo>
                <a:lnTo>
                  <a:pt x="142862" y="115824"/>
                </a:lnTo>
                <a:lnTo>
                  <a:pt x="143738" y="113284"/>
                </a:lnTo>
                <a:lnTo>
                  <a:pt x="143738" y="54406"/>
                </a:lnTo>
                <a:lnTo>
                  <a:pt x="141833" y="57416"/>
                </a:lnTo>
                <a:lnTo>
                  <a:pt x="143751" y="54356"/>
                </a:lnTo>
                <a:lnTo>
                  <a:pt x="143764" y="26543"/>
                </a:lnTo>
                <a:lnTo>
                  <a:pt x="141986" y="24765"/>
                </a:lnTo>
                <a:lnTo>
                  <a:pt x="140208" y="24765"/>
                </a:lnTo>
                <a:lnTo>
                  <a:pt x="139192" y="23749"/>
                </a:lnTo>
                <a:lnTo>
                  <a:pt x="125222" y="23749"/>
                </a:lnTo>
                <a:lnTo>
                  <a:pt x="124587" y="24384"/>
                </a:lnTo>
                <a:lnTo>
                  <a:pt x="107061" y="24384"/>
                </a:lnTo>
                <a:lnTo>
                  <a:pt x="98425" y="25666"/>
                </a:lnTo>
                <a:lnTo>
                  <a:pt x="98298" y="25666"/>
                </a:lnTo>
                <a:lnTo>
                  <a:pt x="87249" y="26924"/>
                </a:lnTo>
                <a:lnTo>
                  <a:pt x="87376" y="26924"/>
                </a:lnTo>
                <a:lnTo>
                  <a:pt x="74422" y="29476"/>
                </a:lnTo>
                <a:lnTo>
                  <a:pt x="74549" y="29476"/>
                </a:lnTo>
                <a:lnTo>
                  <a:pt x="47117" y="32016"/>
                </a:lnTo>
                <a:lnTo>
                  <a:pt x="46482" y="32016"/>
                </a:lnTo>
                <a:lnTo>
                  <a:pt x="33147" y="34544"/>
                </a:lnTo>
                <a:lnTo>
                  <a:pt x="33528" y="34544"/>
                </a:lnTo>
                <a:lnTo>
                  <a:pt x="22352" y="35826"/>
                </a:lnTo>
                <a:lnTo>
                  <a:pt x="21844" y="35826"/>
                </a:lnTo>
                <a:lnTo>
                  <a:pt x="13589" y="37084"/>
                </a:lnTo>
                <a:lnTo>
                  <a:pt x="12801" y="37338"/>
                </a:lnTo>
                <a:lnTo>
                  <a:pt x="5207" y="37338"/>
                </a:lnTo>
                <a:lnTo>
                  <a:pt x="0" y="42545"/>
                </a:lnTo>
                <a:lnTo>
                  <a:pt x="0" y="55245"/>
                </a:lnTo>
                <a:lnTo>
                  <a:pt x="254" y="55499"/>
                </a:lnTo>
                <a:lnTo>
                  <a:pt x="254" y="56642"/>
                </a:lnTo>
                <a:lnTo>
                  <a:pt x="5334" y="61722"/>
                </a:lnTo>
                <a:lnTo>
                  <a:pt x="6616" y="61722"/>
                </a:lnTo>
                <a:lnTo>
                  <a:pt x="7493" y="62484"/>
                </a:lnTo>
                <a:lnTo>
                  <a:pt x="18796" y="67576"/>
                </a:lnTo>
                <a:lnTo>
                  <a:pt x="23342" y="70243"/>
                </a:lnTo>
                <a:lnTo>
                  <a:pt x="23329" y="70904"/>
                </a:lnTo>
                <a:lnTo>
                  <a:pt x="23241" y="83058"/>
                </a:lnTo>
                <a:lnTo>
                  <a:pt x="23241" y="85623"/>
                </a:lnTo>
                <a:lnTo>
                  <a:pt x="20828" y="92976"/>
                </a:lnTo>
                <a:lnTo>
                  <a:pt x="20447" y="94234"/>
                </a:lnTo>
                <a:lnTo>
                  <a:pt x="18923" y="104394"/>
                </a:lnTo>
                <a:lnTo>
                  <a:pt x="18796" y="106934"/>
                </a:lnTo>
                <a:lnTo>
                  <a:pt x="18796" y="125603"/>
                </a:lnTo>
                <a:lnTo>
                  <a:pt x="18796" y="132334"/>
                </a:lnTo>
                <a:lnTo>
                  <a:pt x="18796" y="137922"/>
                </a:lnTo>
                <a:lnTo>
                  <a:pt x="23749" y="142875"/>
                </a:lnTo>
                <a:lnTo>
                  <a:pt x="24714" y="142875"/>
                </a:lnTo>
                <a:lnTo>
                  <a:pt x="27813" y="146316"/>
                </a:lnTo>
                <a:lnTo>
                  <a:pt x="29591" y="147574"/>
                </a:lnTo>
                <a:lnTo>
                  <a:pt x="35814" y="151384"/>
                </a:lnTo>
                <a:lnTo>
                  <a:pt x="39243" y="152666"/>
                </a:lnTo>
                <a:lnTo>
                  <a:pt x="46863" y="155194"/>
                </a:lnTo>
                <a:lnTo>
                  <a:pt x="60071" y="155194"/>
                </a:lnTo>
                <a:lnTo>
                  <a:pt x="66294" y="155194"/>
                </a:lnTo>
                <a:lnTo>
                  <a:pt x="72517" y="155194"/>
                </a:lnTo>
                <a:lnTo>
                  <a:pt x="76454" y="151257"/>
                </a:lnTo>
                <a:lnTo>
                  <a:pt x="77597" y="150114"/>
                </a:lnTo>
                <a:lnTo>
                  <a:pt x="81534" y="146177"/>
                </a:lnTo>
                <a:lnTo>
                  <a:pt x="81534" y="142087"/>
                </a:lnTo>
                <a:lnTo>
                  <a:pt x="83324" y="137426"/>
                </a:lnTo>
                <a:lnTo>
                  <a:pt x="83820" y="136144"/>
                </a:lnTo>
                <a:lnTo>
                  <a:pt x="84201" y="133616"/>
                </a:lnTo>
                <a:lnTo>
                  <a:pt x="84455" y="132334"/>
                </a:lnTo>
                <a:lnTo>
                  <a:pt x="84709" y="131076"/>
                </a:lnTo>
                <a:lnTo>
                  <a:pt x="85725" y="125984"/>
                </a:lnTo>
                <a:lnTo>
                  <a:pt x="85852" y="122174"/>
                </a:lnTo>
                <a:lnTo>
                  <a:pt x="85737" y="104394"/>
                </a:lnTo>
                <a:lnTo>
                  <a:pt x="85725" y="103124"/>
                </a:lnTo>
                <a:lnTo>
                  <a:pt x="85598" y="100584"/>
                </a:lnTo>
                <a:lnTo>
                  <a:pt x="85344" y="99326"/>
                </a:lnTo>
                <a:lnTo>
                  <a:pt x="84328" y="94234"/>
                </a:lnTo>
                <a:lnTo>
                  <a:pt x="83566" y="90436"/>
                </a:lnTo>
                <a:lnTo>
                  <a:pt x="83566" y="85217"/>
                </a:lnTo>
                <a:lnTo>
                  <a:pt x="78613" y="80264"/>
                </a:lnTo>
                <a:lnTo>
                  <a:pt x="77165" y="80264"/>
                </a:lnTo>
                <a:lnTo>
                  <a:pt x="72390" y="75184"/>
                </a:lnTo>
                <a:lnTo>
                  <a:pt x="71374" y="73926"/>
                </a:lnTo>
                <a:lnTo>
                  <a:pt x="63500" y="67271"/>
                </a:lnTo>
                <a:lnTo>
                  <a:pt x="63500" y="122174"/>
                </a:lnTo>
                <a:lnTo>
                  <a:pt x="63373" y="123444"/>
                </a:lnTo>
                <a:lnTo>
                  <a:pt x="63373" y="122986"/>
                </a:lnTo>
                <a:lnTo>
                  <a:pt x="63296" y="123444"/>
                </a:lnTo>
                <a:lnTo>
                  <a:pt x="62484" y="128524"/>
                </a:lnTo>
                <a:lnTo>
                  <a:pt x="61645" y="131140"/>
                </a:lnTo>
                <a:lnTo>
                  <a:pt x="60071" y="132715"/>
                </a:lnTo>
                <a:lnTo>
                  <a:pt x="59169" y="133616"/>
                </a:lnTo>
                <a:lnTo>
                  <a:pt x="57150" y="133616"/>
                </a:lnTo>
                <a:lnTo>
                  <a:pt x="50673" y="132334"/>
                </a:lnTo>
                <a:lnTo>
                  <a:pt x="51943" y="132334"/>
                </a:lnTo>
                <a:lnTo>
                  <a:pt x="46355" y="131394"/>
                </a:lnTo>
                <a:lnTo>
                  <a:pt x="45847" y="131076"/>
                </a:lnTo>
                <a:lnTo>
                  <a:pt x="43815" y="129794"/>
                </a:lnTo>
                <a:lnTo>
                  <a:pt x="43357" y="129514"/>
                </a:lnTo>
                <a:lnTo>
                  <a:pt x="42227" y="128524"/>
                </a:lnTo>
                <a:lnTo>
                  <a:pt x="41148" y="127596"/>
                </a:lnTo>
                <a:lnTo>
                  <a:pt x="41148" y="125603"/>
                </a:lnTo>
                <a:lnTo>
                  <a:pt x="41148" y="124726"/>
                </a:lnTo>
                <a:lnTo>
                  <a:pt x="41033" y="108216"/>
                </a:lnTo>
                <a:lnTo>
                  <a:pt x="41021" y="107327"/>
                </a:lnTo>
                <a:lnTo>
                  <a:pt x="40894" y="108216"/>
                </a:lnTo>
                <a:lnTo>
                  <a:pt x="41021" y="106934"/>
                </a:lnTo>
                <a:lnTo>
                  <a:pt x="41021" y="107327"/>
                </a:lnTo>
                <a:lnTo>
                  <a:pt x="41084" y="106934"/>
                </a:lnTo>
                <a:lnTo>
                  <a:pt x="42227" y="99326"/>
                </a:lnTo>
                <a:lnTo>
                  <a:pt x="42418" y="98044"/>
                </a:lnTo>
                <a:lnTo>
                  <a:pt x="41910" y="99326"/>
                </a:lnTo>
                <a:lnTo>
                  <a:pt x="44831" y="90424"/>
                </a:lnTo>
                <a:lnTo>
                  <a:pt x="45339" y="86626"/>
                </a:lnTo>
                <a:lnTo>
                  <a:pt x="45300" y="84074"/>
                </a:lnTo>
                <a:lnTo>
                  <a:pt x="45262" y="81635"/>
                </a:lnTo>
                <a:lnTo>
                  <a:pt x="48806" y="83616"/>
                </a:lnTo>
                <a:lnTo>
                  <a:pt x="56769" y="90424"/>
                </a:lnTo>
                <a:lnTo>
                  <a:pt x="55880" y="90424"/>
                </a:lnTo>
                <a:lnTo>
                  <a:pt x="61341" y="96329"/>
                </a:lnTo>
                <a:lnTo>
                  <a:pt x="61341" y="97536"/>
                </a:lnTo>
                <a:lnTo>
                  <a:pt x="62369" y="98577"/>
                </a:lnTo>
                <a:lnTo>
                  <a:pt x="63373" y="103200"/>
                </a:lnTo>
                <a:lnTo>
                  <a:pt x="63373" y="122986"/>
                </a:lnTo>
                <a:lnTo>
                  <a:pt x="63500" y="122174"/>
                </a:lnTo>
                <a:lnTo>
                  <a:pt x="63500" y="67271"/>
                </a:lnTo>
                <a:lnTo>
                  <a:pt x="62357" y="66294"/>
                </a:lnTo>
                <a:lnTo>
                  <a:pt x="60579" y="65024"/>
                </a:lnTo>
                <a:lnTo>
                  <a:pt x="49022" y="58674"/>
                </a:lnTo>
                <a:lnTo>
                  <a:pt x="48641" y="58674"/>
                </a:lnTo>
                <a:lnTo>
                  <a:pt x="45085" y="56667"/>
                </a:lnTo>
                <a:lnTo>
                  <a:pt x="45085" y="55854"/>
                </a:lnTo>
                <a:lnTo>
                  <a:pt x="50165" y="54876"/>
                </a:lnTo>
                <a:lnTo>
                  <a:pt x="49530" y="54876"/>
                </a:lnTo>
                <a:lnTo>
                  <a:pt x="90043" y="51066"/>
                </a:lnTo>
                <a:lnTo>
                  <a:pt x="90297" y="51066"/>
                </a:lnTo>
                <a:lnTo>
                  <a:pt x="101473" y="49784"/>
                </a:lnTo>
                <a:lnTo>
                  <a:pt x="109321" y="48641"/>
                </a:lnTo>
                <a:lnTo>
                  <a:pt x="116840" y="49784"/>
                </a:lnTo>
                <a:lnTo>
                  <a:pt x="126631" y="49784"/>
                </a:lnTo>
                <a:lnTo>
                  <a:pt x="127215" y="50355"/>
                </a:lnTo>
                <a:lnTo>
                  <a:pt x="127381" y="51066"/>
                </a:lnTo>
                <a:lnTo>
                  <a:pt x="127368" y="51854"/>
                </a:lnTo>
                <a:lnTo>
                  <a:pt x="128524" y="59143"/>
                </a:lnTo>
                <a:lnTo>
                  <a:pt x="128524" y="57416"/>
                </a:lnTo>
                <a:lnTo>
                  <a:pt x="128651" y="59944"/>
                </a:lnTo>
                <a:lnTo>
                  <a:pt x="128524" y="59143"/>
                </a:lnTo>
                <a:lnTo>
                  <a:pt x="128524" y="59944"/>
                </a:lnTo>
                <a:lnTo>
                  <a:pt x="128498" y="68834"/>
                </a:lnTo>
                <a:lnTo>
                  <a:pt x="128397" y="81648"/>
                </a:lnTo>
                <a:lnTo>
                  <a:pt x="128397" y="111213"/>
                </a:lnTo>
                <a:lnTo>
                  <a:pt x="128397" y="81648"/>
                </a:lnTo>
                <a:lnTo>
                  <a:pt x="127762" y="82816"/>
                </a:lnTo>
                <a:lnTo>
                  <a:pt x="127000" y="84074"/>
                </a:lnTo>
                <a:lnTo>
                  <a:pt x="120777" y="100584"/>
                </a:lnTo>
                <a:lnTo>
                  <a:pt x="116459" y="113284"/>
                </a:lnTo>
                <a:lnTo>
                  <a:pt x="115824" y="118376"/>
                </a:lnTo>
                <a:lnTo>
                  <a:pt x="115824" y="131572"/>
                </a:lnTo>
                <a:lnTo>
                  <a:pt x="115824" y="138684"/>
                </a:lnTo>
                <a:lnTo>
                  <a:pt x="115824" y="145542"/>
                </a:lnTo>
                <a:lnTo>
                  <a:pt x="115824" y="145669"/>
                </a:lnTo>
                <a:lnTo>
                  <a:pt x="121539" y="151257"/>
                </a:lnTo>
                <a:lnTo>
                  <a:pt x="135636" y="151257"/>
                </a:lnTo>
                <a:lnTo>
                  <a:pt x="141351" y="145669"/>
                </a:lnTo>
                <a:lnTo>
                  <a:pt x="141351" y="145542"/>
                </a:lnTo>
                <a:lnTo>
                  <a:pt x="141351" y="144449"/>
                </a:lnTo>
                <a:lnTo>
                  <a:pt x="144907" y="140970"/>
                </a:lnTo>
                <a:lnTo>
                  <a:pt x="144907" y="136601"/>
                </a:lnTo>
                <a:lnTo>
                  <a:pt x="146177" y="133616"/>
                </a:lnTo>
                <a:lnTo>
                  <a:pt x="145669" y="134874"/>
                </a:lnTo>
                <a:lnTo>
                  <a:pt x="146316" y="133616"/>
                </a:lnTo>
                <a:lnTo>
                  <a:pt x="149606" y="127266"/>
                </a:lnTo>
                <a:lnTo>
                  <a:pt x="150368" y="125984"/>
                </a:lnTo>
                <a:lnTo>
                  <a:pt x="153289" y="117094"/>
                </a:lnTo>
                <a:lnTo>
                  <a:pt x="153924" y="113284"/>
                </a:lnTo>
                <a:lnTo>
                  <a:pt x="153924" y="92976"/>
                </a:lnTo>
                <a:lnTo>
                  <a:pt x="153924" y="87503"/>
                </a:lnTo>
                <a:lnTo>
                  <a:pt x="159258" y="77724"/>
                </a:lnTo>
                <a:lnTo>
                  <a:pt x="159004" y="78994"/>
                </a:lnTo>
                <a:lnTo>
                  <a:pt x="159740" y="77724"/>
                </a:lnTo>
                <a:lnTo>
                  <a:pt x="169418" y="61226"/>
                </a:lnTo>
                <a:lnTo>
                  <a:pt x="169037" y="61226"/>
                </a:lnTo>
                <a:lnTo>
                  <a:pt x="179451" y="47244"/>
                </a:lnTo>
                <a:lnTo>
                  <a:pt x="179070" y="47244"/>
                </a:lnTo>
                <a:lnTo>
                  <a:pt x="188722" y="34544"/>
                </a:lnTo>
                <a:lnTo>
                  <a:pt x="187960" y="35826"/>
                </a:lnTo>
                <a:lnTo>
                  <a:pt x="189204" y="34544"/>
                </a:lnTo>
                <a:lnTo>
                  <a:pt x="194094" y="29578"/>
                </a:lnTo>
                <a:lnTo>
                  <a:pt x="198374" y="38366"/>
                </a:lnTo>
                <a:lnTo>
                  <a:pt x="198247" y="37084"/>
                </a:lnTo>
                <a:lnTo>
                  <a:pt x="204978" y="51066"/>
                </a:lnTo>
                <a:lnTo>
                  <a:pt x="205486" y="52324"/>
                </a:lnTo>
                <a:lnTo>
                  <a:pt x="222440" y="81648"/>
                </a:lnTo>
                <a:lnTo>
                  <a:pt x="231394" y="96774"/>
                </a:lnTo>
                <a:lnTo>
                  <a:pt x="239141" y="110388"/>
                </a:lnTo>
                <a:lnTo>
                  <a:pt x="239141" y="113665"/>
                </a:lnTo>
                <a:lnTo>
                  <a:pt x="244182" y="118833"/>
                </a:lnTo>
                <a:lnTo>
                  <a:pt x="248412" y="125984"/>
                </a:lnTo>
                <a:lnTo>
                  <a:pt x="250317" y="128524"/>
                </a:lnTo>
                <a:lnTo>
                  <a:pt x="252857" y="131279"/>
                </a:lnTo>
                <a:lnTo>
                  <a:pt x="253339" y="131813"/>
                </a:lnTo>
                <a:lnTo>
                  <a:pt x="255016" y="133616"/>
                </a:lnTo>
                <a:lnTo>
                  <a:pt x="256032" y="134493"/>
                </a:lnTo>
                <a:lnTo>
                  <a:pt x="263906" y="134493"/>
                </a:lnTo>
                <a:lnTo>
                  <a:pt x="267081" y="131318"/>
                </a:lnTo>
                <a:lnTo>
                  <a:pt x="267081" y="129641"/>
                </a:lnTo>
                <a:lnTo>
                  <a:pt x="269240" y="124726"/>
                </a:lnTo>
                <a:lnTo>
                  <a:pt x="269494" y="115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4751070" y="650112"/>
            <a:ext cx="3052445" cy="54610"/>
          </a:xfrm>
          <a:custGeom>
            <a:rect b="b" l="l" r="r" t="t"/>
            <a:pathLst>
              <a:path extrusionOk="0" h="54609" w="3052445">
                <a:moveTo>
                  <a:pt x="2817495" y="27559"/>
                </a:moveTo>
                <a:lnTo>
                  <a:pt x="2805353" y="27571"/>
                </a:lnTo>
                <a:lnTo>
                  <a:pt x="2816225" y="27686"/>
                </a:lnTo>
                <a:lnTo>
                  <a:pt x="2817495" y="27559"/>
                </a:lnTo>
                <a:close/>
              </a:path>
              <a:path extrusionOk="0" h="54609" w="3052445">
                <a:moveTo>
                  <a:pt x="3041650" y="27686"/>
                </a:moveTo>
                <a:lnTo>
                  <a:pt x="3041637" y="27559"/>
                </a:lnTo>
                <a:lnTo>
                  <a:pt x="3041142" y="27559"/>
                </a:lnTo>
                <a:lnTo>
                  <a:pt x="3040151" y="27559"/>
                </a:lnTo>
                <a:lnTo>
                  <a:pt x="3040634" y="27686"/>
                </a:lnTo>
                <a:lnTo>
                  <a:pt x="3041650" y="27686"/>
                </a:lnTo>
                <a:close/>
              </a:path>
              <a:path extrusionOk="0" h="54609" w="3052445">
                <a:moveTo>
                  <a:pt x="3052191" y="11049"/>
                </a:moveTo>
                <a:lnTo>
                  <a:pt x="3047492" y="6350"/>
                </a:lnTo>
                <a:lnTo>
                  <a:pt x="3042628" y="6350"/>
                </a:lnTo>
                <a:lnTo>
                  <a:pt x="3042323" y="6223"/>
                </a:lnTo>
                <a:lnTo>
                  <a:pt x="3039237" y="3048"/>
                </a:lnTo>
                <a:lnTo>
                  <a:pt x="3032023" y="3048"/>
                </a:lnTo>
                <a:lnTo>
                  <a:pt x="3028658" y="1866"/>
                </a:lnTo>
                <a:lnTo>
                  <a:pt x="3025902" y="1016"/>
                </a:lnTo>
                <a:lnTo>
                  <a:pt x="3023108" y="254"/>
                </a:lnTo>
                <a:lnTo>
                  <a:pt x="3019171" y="0"/>
                </a:lnTo>
                <a:lnTo>
                  <a:pt x="2951988" y="0"/>
                </a:lnTo>
                <a:lnTo>
                  <a:pt x="2941574" y="254"/>
                </a:lnTo>
                <a:lnTo>
                  <a:pt x="2918587" y="254"/>
                </a:lnTo>
                <a:lnTo>
                  <a:pt x="2907411" y="1397"/>
                </a:lnTo>
                <a:lnTo>
                  <a:pt x="2896616" y="1397"/>
                </a:lnTo>
                <a:lnTo>
                  <a:pt x="2885440" y="1778"/>
                </a:lnTo>
                <a:lnTo>
                  <a:pt x="2884678" y="1778"/>
                </a:lnTo>
                <a:lnTo>
                  <a:pt x="2873629" y="2921"/>
                </a:lnTo>
                <a:lnTo>
                  <a:pt x="2874264" y="2667"/>
                </a:lnTo>
                <a:lnTo>
                  <a:pt x="2862453" y="3175"/>
                </a:lnTo>
                <a:lnTo>
                  <a:pt x="2861691" y="3302"/>
                </a:lnTo>
                <a:lnTo>
                  <a:pt x="2850515" y="4191"/>
                </a:lnTo>
                <a:lnTo>
                  <a:pt x="2850896" y="4191"/>
                </a:lnTo>
                <a:lnTo>
                  <a:pt x="2839339" y="4953"/>
                </a:lnTo>
                <a:lnTo>
                  <a:pt x="2826893" y="4953"/>
                </a:lnTo>
                <a:lnTo>
                  <a:pt x="2814955" y="6477"/>
                </a:lnTo>
                <a:lnTo>
                  <a:pt x="2804795" y="6477"/>
                </a:lnTo>
                <a:lnTo>
                  <a:pt x="2792222" y="6858"/>
                </a:lnTo>
                <a:lnTo>
                  <a:pt x="2791460" y="6858"/>
                </a:lnTo>
                <a:lnTo>
                  <a:pt x="2780284" y="7874"/>
                </a:lnTo>
                <a:lnTo>
                  <a:pt x="2781046" y="7874"/>
                </a:lnTo>
                <a:lnTo>
                  <a:pt x="2769870" y="8128"/>
                </a:lnTo>
                <a:lnTo>
                  <a:pt x="2769235" y="8128"/>
                </a:lnTo>
                <a:lnTo>
                  <a:pt x="2758059" y="9398"/>
                </a:lnTo>
                <a:lnTo>
                  <a:pt x="2759075" y="9271"/>
                </a:lnTo>
                <a:lnTo>
                  <a:pt x="2747518" y="9271"/>
                </a:lnTo>
                <a:lnTo>
                  <a:pt x="2735326" y="9652"/>
                </a:lnTo>
                <a:lnTo>
                  <a:pt x="2722118" y="9652"/>
                </a:lnTo>
                <a:lnTo>
                  <a:pt x="2709164" y="10668"/>
                </a:lnTo>
                <a:lnTo>
                  <a:pt x="2709545" y="10668"/>
                </a:lnTo>
                <a:lnTo>
                  <a:pt x="2696210" y="11430"/>
                </a:lnTo>
                <a:lnTo>
                  <a:pt x="2695702" y="11430"/>
                </a:lnTo>
                <a:lnTo>
                  <a:pt x="2681986" y="12827"/>
                </a:lnTo>
                <a:lnTo>
                  <a:pt x="2682748" y="12827"/>
                </a:lnTo>
                <a:lnTo>
                  <a:pt x="2669413" y="13335"/>
                </a:lnTo>
                <a:lnTo>
                  <a:pt x="2668905" y="13335"/>
                </a:lnTo>
                <a:lnTo>
                  <a:pt x="2656205" y="14351"/>
                </a:lnTo>
                <a:lnTo>
                  <a:pt x="2656840" y="14351"/>
                </a:lnTo>
                <a:lnTo>
                  <a:pt x="2643886" y="14605"/>
                </a:lnTo>
                <a:lnTo>
                  <a:pt x="2630678" y="14605"/>
                </a:lnTo>
                <a:lnTo>
                  <a:pt x="2617724" y="15875"/>
                </a:lnTo>
                <a:lnTo>
                  <a:pt x="2618613" y="15748"/>
                </a:lnTo>
                <a:lnTo>
                  <a:pt x="2591943" y="15748"/>
                </a:lnTo>
                <a:lnTo>
                  <a:pt x="2591435" y="15875"/>
                </a:lnTo>
                <a:lnTo>
                  <a:pt x="2549398" y="18034"/>
                </a:lnTo>
                <a:lnTo>
                  <a:pt x="2535301" y="18542"/>
                </a:lnTo>
                <a:lnTo>
                  <a:pt x="2534666" y="18796"/>
                </a:lnTo>
                <a:lnTo>
                  <a:pt x="2521331" y="20066"/>
                </a:lnTo>
                <a:lnTo>
                  <a:pt x="2521966" y="20066"/>
                </a:lnTo>
                <a:lnTo>
                  <a:pt x="2508250" y="20828"/>
                </a:lnTo>
                <a:lnTo>
                  <a:pt x="2507742" y="20828"/>
                </a:lnTo>
                <a:lnTo>
                  <a:pt x="2480437" y="23749"/>
                </a:lnTo>
                <a:lnTo>
                  <a:pt x="2479802" y="23876"/>
                </a:lnTo>
                <a:lnTo>
                  <a:pt x="2466086" y="26035"/>
                </a:lnTo>
                <a:lnTo>
                  <a:pt x="2466721" y="25908"/>
                </a:lnTo>
                <a:lnTo>
                  <a:pt x="2450858" y="27571"/>
                </a:lnTo>
                <a:lnTo>
                  <a:pt x="2439670" y="28702"/>
                </a:lnTo>
                <a:lnTo>
                  <a:pt x="2439797" y="28702"/>
                </a:lnTo>
                <a:lnTo>
                  <a:pt x="2425065" y="30226"/>
                </a:lnTo>
                <a:lnTo>
                  <a:pt x="2425573" y="30226"/>
                </a:lnTo>
                <a:lnTo>
                  <a:pt x="2411095" y="30988"/>
                </a:lnTo>
                <a:lnTo>
                  <a:pt x="1958086" y="30988"/>
                </a:lnTo>
                <a:lnTo>
                  <a:pt x="1911604" y="32385"/>
                </a:lnTo>
                <a:lnTo>
                  <a:pt x="1888604" y="32385"/>
                </a:lnTo>
                <a:lnTo>
                  <a:pt x="1867027" y="33147"/>
                </a:lnTo>
                <a:lnTo>
                  <a:pt x="1640078" y="33147"/>
                </a:lnTo>
                <a:lnTo>
                  <a:pt x="1616329" y="32385"/>
                </a:lnTo>
                <a:lnTo>
                  <a:pt x="1592199" y="32385"/>
                </a:lnTo>
                <a:lnTo>
                  <a:pt x="1580121" y="32004"/>
                </a:lnTo>
                <a:lnTo>
                  <a:pt x="1545082" y="30988"/>
                </a:lnTo>
                <a:lnTo>
                  <a:pt x="1545463" y="30988"/>
                </a:lnTo>
                <a:lnTo>
                  <a:pt x="1521968" y="29591"/>
                </a:lnTo>
                <a:lnTo>
                  <a:pt x="1522222" y="29591"/>
                </a:lnTo>
                <a:lnTo>
                  <a:pt x="1499870" y="27686"/>
                </a:lnTo>
                <a:lnTo>
                  <a:pt x="1482623" y="27305"/>
                </a:lnTo>
                <a:lnTo>
                  <a:pt x="1476883" y="27178"/>
                </a:lnTo>
                <a:lnTo>
                  <a:pt x="1477391" y="27305"/>
                </a:lnTo>
                <a:lnTo>
                  <a:pt x="1455420" y="25908"/>
                </a:lnTo>
                <a:lnTo>
                  <a:pt x="1412621" y="24511"/>
                </a:lnTo>
                <a:lnTo>
                  <a:pt x="1392555" y="24511"/>
                </a:lnTo>
                <a:lnTo>
                  <a:pt x="1356156" y="23114"/>
                </a:lnTo>
                <a:lnTo>
                  <a:pt x="1352931" y="22987"/>
                </a:lnTo>
                <a:lnTo>
                  <a:pt x="1353439" y="23114"/>
                </a:lnTo>
                <a:lnTo>
                  <a:pt x="1334008" y="21336"/>
                </a:lnTo>
                <a:lnTo>
                  <a:pt x="1333246" y="21209"/>
                </a:lnTo>
                <a:lnTo>
                  <a:pt x="1313053" y="20828"/>
                </a:lnTo>
                <a:lnTo>
                  <a:pt x="1313688" y="20828"/>
                </a:lnTo>
                <a:lnTo>
                  <a:pt x="1293495" y="19304"/>
                </a:lnTo>
                <a:lnTo>
                  <a:pt x="1293114" y="19304"/>
                </a:lnTo>
                <a:lnTo>
                  <a:pt x="1272286" y="18542"/>
                </a:lnTo>
                <a:lnTo>
                  <a:pt x="1252093" y="18034"/>
                </a:lnTo>
                <a:lnTo>
                  <a:pt x="1232281" y="18034"/>
                </a:lnTo>
                <a:lnTo>
                  <a:pt x="1211453" y="17272"/>
                </a:lnTo>
                <a:lnTo>
                  <a:pt x="1190498" y="17272"/>
                </a:lnTo>
                <a:lnTo>
                  <a:pt x="1177531" y="16891"/>
                </a:lnTo>
                <a:lnTo>
                  <a:pt x="1168908" y="16637"/>
                </a:lnTo>
                <a:lnTo>
                  <a:pt x="1146556" y="15875"/>
                </a:lnTo>
                <a:lnTo>
                  <a:pt x="562483" y="15875"/>
                </a:lnTo>
                <a:lnTo>
                  <a:pt x="511429" y="16637"/>
                </a:lnTo>
                <a:lnTo>
                  <a:pt x="277876" y="16637"/>
                </a:lnTo>
                <a:lnTo>
                  <a:pt x="251206" y="15875"/>
                </a:lnTo>
                <a:lnTo>
                  <a:pt x="226060" y="16002"/>
                </a:lnTo>
                <a:lnTo>
                  <a:pt x="133985" y="16002"/>
                </a:lnTo>
                <a:lnTo>
                  <a:pt x="72898" y="16764"/>
                </a:lnTo>
                <a:lnTo>
                  <a:pt x="57277" y="16891"/>
                </a:lnTo>
                <a:lnTo>
                  <a:pt x="33578" y="14986"/>
                </a:lnTo>
                <a:lnTo>
                  <a:pt x="32004" y="14859"/>
                </a:lnTo>
                <a:lnTo>
                  <a:pt x="31496" y="14859"/>
                </a:lnTo>
                <a:lnTo>
                  <a:pt x="27381" y="14681"/>
                </a:lnTo>
                <a:lnTo>
                  <a:pt x="27178" y="14478"/>
                </a:lnTo>
                <a:lnTo>
                  <a:pt x="22860" y="14478"/>
                </a:lnTo>
                <a:lnTo>
                  <a:pt x="17399" y="14478"/>
                </a:lnTo>
                <a:lnTo>
                  <a:pt x="16002" y="14605"/>
                </a:lnTo>
                <a:lnTo>
                  <a:pt x="10922" y="14605"/>
                </a:lnTo>
                <a:lnTo>
                  <a:pt x="10795" y="14732"/>
                </a:lnTo>
                <a:lnTo>
                  <a:pt x="6350" y="14732"/>
                </a:lnTo>
                <a:lnTo>
                  <a:pt x="3937" y="14732"/>
                </a:lnTo>
                <a:lnTo>
                  <a:pt x="0" y="18669"/>
                </a:lnTo>
                <a:lnTo>
                  <a:pt x="0" y="28194"/>
                </a:lnTo>
                <a:lnTo>
                  <a:pt x="3937" y="32004"/>
                </a:lnTo>
                <a:lnTo>
                  <a:pt x="6223" y="32004"/>
                </a:lnTo>
                <a:lnTo>
                  <a:pt x="6350" y="32131"/>
                </a:lnTo>
                <a:lnTo>
                  <a:pt x="10160" y="32131"/>
                </a:lnTo>
                <a:lnTo>
                  <a:pt x="11430" y="32258"/>
                </a:lnTo>
                <a:lnTo>
                  <a:pt x="16002" y="32258"/>
                </a:lnTo>
                <a:lnTo>
                  <a:pt x="22098" y="32385"/>
                </a:lnTo>
                <a:lnTo>
                  <a:pt x="30734" y="32766"/>
                </a:lnTo>
                <a:lnTo>
                  <a:pt x="30226" y="32766"/>
                </a:lnTo>
                <a:lnTo>
                  <a:pt x="41402" y="34163"/>
                </a:lnTo>
                <a:lnTo>
                  <a:pt x="41275" y="34163"/>
                </a:lnTo>
                <a:lnTo>
                  <a:pt x="55372" y="35814"/>
                </a:lnTo>
                <a:lnTo>
                  <a:pt x="72771" y="35941"/>
                </a:lnTo>
                <a:lnTo>
                  <a:pt x="92202" y="36322"/>
                </a:lnTo>
                <a:lnTo>
                  <a:pt x="156337" y="36703"/>
                </a:lnTo>
                <a:lnTo>
                  <a:pt x="250698" y="36703"/>
                </a:lnTo>
                <a:lnTo>
                  <a:pt x="277241" y="37465"/>
                </a:lnTo>
                <a:lnTo>
                  <a:pt x="511683" y="37465"/>
                </a:lnTo>
                <a:lnTo>
                  <a:pt x="562864" y="36830"/>
                </a:lnTo>
                <a:lnTo>
                  <a:pt x="1145921" y="36830"/>
                </a:lnTo>
                <a:lnTo>
                  <a:pt x="1168146" y="37465"/>
                </a:lnTo>
                <a:lnTo>
                  <a:pt x="1189863" y="38227"/>
                </a:lnTo>
                <a:lnTo>
                  <a:pt x="1210691" y="38227"/>
                </a:lnTo>
                <a:lnTo>
                  <a:pt x="1231519" y="39116"/>
                </a:lnTo>
                <a:lnTo>
                  <a:pt x="1251331" y="39116"/>
                </a:lnTo>
                <a:lnTo>
                  <a:pt x="1291971" y="40513"/>
                </a:lnTo>
                <a:lnTo>
                  <a:pt x="1312164" y="41910"/>
                </a:lnTo>
                <a:lnTo>
                  <a:pt x="1312672" y="42037"/>
                </a:lnTo>
                <a:lnTo>
                  <a:pt x="1332103" y="42291"/>
                </a:lnTo>
                <a:lnTo>
                  <a:pt x="1351534" y="43942"/>
                </a:lnTo>
                <a:lnTo>
                  <a:pt x="1352169" y="44196"/>
                </a:lnTo>
                <a:lnTo>
                  <a:pt x="1371600" y="44704"/>
                </a:lnTo>
                <a:lnTo>
                  <a:pt x="1391793" y="45466"/>
                </a:lnTo>
                <a:lnTo>
                  <a:pt x="1411986" y="45466"/>
                </a:lnTo>
                <a:lnTo>
                  <a:pt x="1454404" y="46990"/>
                </a:lnTo>
                <a:lnTo>
                  <a:pt x="1454023" y="46990"/>
                </a:lnTo>
                <a:lnTo>
                  <a:pt x="1475994" y="48514"/>
                </a:lnTo>
                <a:lnTo>
                  <a:pt x="1498854" y="48768"/>
                </a:lnTo>
                <a:lnTo>
                  <a:pt x="1498219" y="48641"/>
                </a:lnTo>
                <a:lnTo>
                  <a:pt x="1520571" y="50546"/>
                </a:lnTo>
                <a:lnTo>
                  <a:pt x="1520698" y="50673"/>
                </a:lnTo>
                <a:lnTo>
                  <a:pt x="1544066" y="51943"/>
                </a:lnTo>
                <a:lnTo>
                  <a:pt x="1591564" y="53340"/>
                </a:lnTo>
                <a:lnTo>
                  <a:pt x="1615694" y="53340"/>
                </a:lnTo>
                <a:lnTo>
                  <a:pt x="1639443" y="54102"/>
                </a:lnTo>
                <a:lnTo>
                  <a:pt x="1867649" y="54102"/>
                </a:lnTo>
                <a:lnTo>
                  <a:pt x="1889252" y="53340"/>
                </a:lnTo>
                <a:lnTo>
                  <a:pt x="1912239" y="53340"/>
                </a:lnTo>
                <a:lnTo>
                  <a:pt x="1958721" y="51943"/>
                </a:lnTo>
                <a:lnTo>
                  <a:pt x="2412111" y="51943"/>
                </a:lnTo>
                <a:lnTo>
                  <a:pt x="2426589" y="51308"/>
                </a:lnTo>
                <a:lnTo>
                  <a:pt x="2427097" y="51308"/>
                </a:lnTo>
                <a:lnTo>
                  <a:pt x="2441829" y="49911"/>
                </a:lnTo>
                <a:lnTo>
                  <a:pt x="2441956" y="49911"/>
                </a:lnTo>
                <a:lnTo>
                  <a:pt x="2453271" y="48641"/>
                </a:lnTo>
                <a:lnTo>
                  <a:pt x="2455545" y="48387"/>
                </a:lnTo>
                <a:lnTo>
                  <a:pt x="2455672" y="48387"/>
                </a:lnTo>
                <a:lnTo>
                  <a:pt x="2468880" y="46990"/>
                </a:lnTo>
                <a:lnTo>
                  <a:pt x="2469388" y="46990"/>
                </a:lnTo>
                <a:lnTo>
                  <a:pt x="2483104" y="44704"/>
                </a:lnTo>
                <a:lnTo>
                  <a:pt x="2482596" y="44704"/>
                </a:lnTo>
                <a:lnTo>
                  <a:pt x="2496312" y="43434"/>
                </a:lnTo>
                <a:lnTo>
                  <a:pt x="2509901" y="41910"/>
                </a:lnTo>
                <a:lnTo>
                  <a:pt x="2509393" y="42037"/>
                </a:lnTo>
                <a:lnTo>
                  <a:pt x="2511666" y="41910"/>
                </a:lnTo>
                <a:lnTo>
                  <a:pt x="2523109" y="41275"/>
                </a:lnTo>
                <a:lnTo>
                  <a:pt x="2523617" y="41275"/>
                </a:lnTo>
                <a:lnTo>
                  <a:pt x="2536952" y="39751"/>
                </a:lnTo>
                <a:lnTo>
                  <a:pt x="2536444" y="39878"/>
                </a:lnTo>
                <a:lnTo>
                  <a:pt x="2538615" y="39751"/>
                </a:lnTo>
                <a:lnTo>
                  <a:pt x="2564765" y="38227"/>
                </a:lnTo>
                <a:lnTo>
                  <a:pt x="2592578" y="36830"/>
                </a:lnTo>
                <a:lnTo>
                  <a:pt x="2619502" y="36830"/>
                </a:lnTo>
                <a:lnTo>
                  <a:pt x="2632456" y="35814"/>
                </a:lnTo>
                <a:lnTo>
                  <a:pt x="2631567" y="35941"/>
                </a:lnTo>
                <a:lnTo>
                  <a:pt x="2644521" y="35941"/>
                </a:lnTo>
                <a:lnTo>
                  <a:pt x="2648839" y="35814"/>
                </a:lnTo>
                <a:lnTo>
                  <a:pt x="2657475" y="35560"/>
                </a:lnTo>
                <a:lnTo>
                  <a:pt x="2658110" y="35560"/>
                </a:lnTo>
                <a:lnTo>
                  <a:pt x="2670683" y="34290"/>
                </a:lnTo>
                <a:lnTo>
                  <a:pt x="2683383" y="34163"/>
                </a:lnTo>
                <a:lnTo>
                  <a:pt x="2684145" y="34036"/>
                </a:lnTo>
                <a:lnTo>
                  <a:pt x="2692870" y="33147"/>
                </a:lnTo>
                <a:lnTo>
                  <a:pt x="2697861" y="32639"/>
                </a:lnTo>
                <a:lnTo>
                  <a:pt x="2697353" y="32639"/>
                </a:lnTo>
                <a:lnTo>
                  <a:pt x="2710688" y="31877"/>
                </a:lnTo>
                <a:lnTo>
                  <a:pt x="2710942" y="31877"/>
                </a:lnTo>
                <a:lnTo>
                  <a:pt x="2723896" y="30861"/>
                </a:lnTo>
                <a:lnTo>
                  <a:pt x="2735961" y="30861"/>
                </a:lnTo>
                <a:lnTo>
                  <a:pt x="2748153" y="30353"/>
                </a:lnTo>
                <a:lnTo>
                  <a:pt x="2760091" y="30353"/>
                </a:lnTo>
                <a:lnTo>
                  <a:pt x="2771267" y="29337"/>
                </a:lnTo>
                <a:lnTo>
                  <a:pt x="2770505" y="29464"/>
                </a:lnTo>
                <a:lnTo>
                  <a:pt x="2774226" y="29337"/>
                </a:lnTo>
                <a:lnTo>
                  <a:pt x="2781681" y="29083"/>
                </a:lnTo>
                <a:lnTo>
                  <a:pt x="2782443" y="28829"/>
                </a:lnTo>
                <a:lnTo>
                  <a:pt x="2793492" y="27940"/>
                </a:lnTo>
                <a:lnTo>
                  <a:pt x="2792857" y="27940"/>
                </a:lnTo>
                <a:lnTo>
                  <a:pt x="2805353" y="27571"/>
                </a:lnTo>
                <a:lnTo>
                  <a:pt x="2805176" y="27559"/>
                </a:lnTo>
                <a:lnTo>
                  <a:pt x="2817495" y="27559"/>
                </a:lnTo>
                <a:lnTo>
                  <a:pt x="2829433" y="26162"/>
                </a:lnTo>
                <a:lnTo>
                  <a:pt x="2840736" y="26162"/>
                </a:lnTo>
                <a:lnTo>
                  <a:pt x="2842628" y="26035"/>
                </a:lnTo>
                <a:lnTo>
                  <a:pt x="2852166" y="25400"/>
                </a:lnTo>
                <a:lnTo>
                  <a:pt x="2852547" y="25400"/>
                </a:lnTo>
                <a:lnTo>
                  <a:pt x="2863723" y="24384"/>
                </a:lnTo>
                <a:lnTo>
                  <a:pt x="2863088" y="24384"/>
                </a:lnTo>
                <a:lnTo>
                  <a:pt x="2874899" y="24003"/>
                </a:lnTo>
                <a:lnTo>
                  <a:pt x="2875661" y="24003"/>
                </a:lnTo>
                <a:lnTo>
                  <a:pt x="2886837" y="22860"/>
                </a:lnTo>
                <a:lnTo>
                  <a:pt x="2886075" y="22987"/>
                </a:lnTo>
                <a:lnTo>
                  <a:pt x="2888856" y="22860"/>
                </a:lnTo>
                <a:lnTo>
                  <a:pt x="2897251" y="22479"/>
                </a:lnTo>
                <a:lnTo>
                  <a:pt x="2908427" y="22479"/>
                </a:lnTo>
                <a:lnTo>
                  <a:pt x="2909443" y="22352"/>
                </a:lnTo>
                <a:lnTo>
                  <a:pt x="2920619" y="21463"/>
                </a:lnTo>
                <a:lnTo>
                  <a:pt x="2942336" y="21463"/>
                </a:lnTo>
                <a:lnTo>
                  <a:pt x="2952750" y="20955"/>
                </a:lnTo>
                <a:lnTo>
                  <a:pt x="2962783" y="20955"/>
                </a:lnTo>
                <a:lnTo>
                  <a:pt x="2973197" y="21209"/>
                </a:lnTo>
                <a:lnTo>
                  <a:pt x="3016008" y="21209"/>
                </a:lnTo>
                <a:lnTo>
                  <a:pt x="3024505" y="25400"/>
                </a:lnTo>
                <a:lnTo>
                  <a:pt x="3027553" y="26416"/>
                </a:lnTo>
                <a:lnTo>
                  <a:pt x="3030359" y="26695"/>
                </a:lnTo>
                <a:lnTo>
                  <a:pt x="3030855" y="27178"/>
                </a:lnTo>
                <a:lnTo>
                  <a:pt x="3035427" y="27178"/>
                </a:lnTo>
                <a:lnTo>
                  <a:pt x="3035554" y="27178"/>
                </a:lnTo>
                <a:lnTo>
                  <a:pt x="3035808" y="27432"/>
                </a:lnTo>
                <a:lnTo>
                  <a:pt x="3039402" y="27432"/>
                </a:lnTo>
                <a:lnTo>
                  <a:pt x="3039732" y="27457"/>
                </a:lnTo>
                <a:lnTo>
                  <a:pt x="3041142" y="27457"/>
                </a:lnTo>
                <a:lnTo>
                  <a:pt x="3041637" y="27457"/>
                </a:lnTo>
                <a:lnTo>
                  <a:pt x="3047492" y="27432"/>
                </a:lnTo>
                <a:lnTo>
                  <a:pt x="3052191" y="22733"/>
                </a:lnTo>
                <a:lnTo>
                  <a:pt x="3052191" y="16891"/>
                </a:lnTo>
                <a:lnTo>
                  <a:pt x="3052191" y="110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10"/>
          <p:cNvGrpSpPr/>
          <p:nvPr/>
        </p:nvGrpSpPr>
        <p:grpSpPr>
          <a:xfrm>
            <a:off x="6274308" y="3824350"/>
            <a:ext cx="336931" cy="231267"/>
            <a:chOff x="6274308" y="3824350"/>
            <a:chExt cx="336931" cy="231267"/>
          </a:xfrm>
        </p:grpSpPr>
        <p:sp>
          <p:nvSpPr>
            <p:cNvPr id="260" name="Google Shape;260;p10"/>
            <p:cNvSpPr/>
            <p:nvPr/>
          </p:nvSpPr>
          <p:spPr>
            <a:xfrm>
              <a:off x="6274308" y="3824350"/>
              <a:ext cx="291465" cy="211454"/>
            </a:xfrm>
            <a:custGeom>
              <a:rect b="b" l="l" r="r" t="t"/>
              <a:pathLst>
                <a:path extrusionOk="0" h="211454" w="291465">
                  <a:moveTo>
                    <a:pt x="291084" y="18415"/>
                  </a:moveTo>
                  <a:lnTo>
                    <a:pt x="285978" y="6731"/>
                  </a:lnTo>
                  <a:lnTo>
                    <a:pt x="283210" y="381"/>
                  </a:lnTo>
                  <a:lnTo>
                    <a:pt x="280416" y="0"/>
                  </a:lnTo>
                  <a:lnTo>
                    <a:pt x="273685" y="1397"/>
                  </a:lnTo>
                  <a:lnTo>
                    <a:pt x="265290" y="5842"/>
                  </a:lnTo>
                  <a:lnTo>
                    <a:pt x="265430" y="5715"/>
                  </a:lnTo>
                  <a:lnTo>
                    <a:pt x="265176" y="5842"/>
                  </a:lnTo>
                  <a:lnTo>
                    <a:pt x="249936" y="13716"/>
                  </a:lnTo>
                  <a:lnTo>
                    <a:pt x="231965" y="23520"/>
                  </a:lnTo>
                  <a:lnTo>
                    <a:pt x="171323" y="56896"/>
                  </a:lnTo>
                  <a:lnTo>
                    <a:pt x="171450" y="56896"/>
                  </a:lnTo>
                  <a:lnTo>
                    <a:pt x="138684" y="74803"/>
                  </a:lnTo>
                  <a:lnTo>
                    <a:pt x="138557" y="74930"/>
                  </a:lnTo>
                  <a:lnTo>
                    <a:pt x="104013" y="94361"/>
                  </a:lnTo>
                  <a:lnTo>
                    <a:pt x="103886" y="94488"/>
                  </a:lnTo>
                  <a:lnTo>
                    <a:pt x="72517" y="112395"/>
                  </a:lnTo>
                  <a:lnTo>
                    <a:pt x="45212" y="129667"/>
                  </a:lnTo>
                  <a:lnTo>
                    <a:pt x="44704" y="129921"/>
                  </a:lnTo>
                  <a:lnTo>
                    <a:pt x="22860" y="145034"/>
                  </a:lnTo>
                  <a:lnTo>
                    <a:pt x="18415" y="150622"/>
                  </a:lnTo>
                  <a:lnTo>
                    <a:pt x="2946" y="189382"/>
                  </a:lnTo>
                  <a:lnTo>
                    <a:pt x="0" y="192405"/>
                  </a:lnTo>
                  <a:lnTo>
                    <a:pt x="0" y="205867"/>
                  </a:lnTo>
                  <a:lnTo>
                    <a:pt x="5334" y="211201"/>
                  </a:lnTo>
                  <a:lnTo>
                    <a:pt x="18796" y="211201"/>
                  </a:lnTo>
                  <a:lnTo>
                    <a:pt x="24257" y="205867"/>
                  </a:lnTo>
                  <a:lnTo>
                    <a:pt x="24257" y="201396"/>
                  </a:lnTo>
                  <a:lnTo>
                    <a:pt x="38925" y="165227"/>
                  </a:lnTo>
                  <a:lnTo>
                    <a:pt x="39789" y="163106"/>
                  </a:lnTo>
                  <a:lnTo>
                    <a:pt x="44640" y="159766"/>
                  </a:lnTo>
                  <a:lnTo>
                    <a:pt x="58674" y="150114"/>
                  </a:lnTo>
                  <a:lnTo>
                    <a:pt x="58293" y="150495"/>
                  </a:lnTo>
                  <a:lnTo>
                    <a:pt x="58889" y="150114"/>
                  </a:lnTo>
                  <a:lnTo>
                    <a:pt x="85217" y="133604"/>
                  </a:lnTo>
                  <a:lnTo>
                    <a:pt x="84836" y="133858"/>
                  </a:lnTo>
                  <a:lnTo>
                    <a:pt x="85267" y="133604"/>
                  </a:lnTo>
                  <a:lnTo>
                    <a:pt x="116205" y="115824"/>
                  </a:lnTo>
                  <a:lnTo>
                    <a:pt x="116078" y="115824"/>
                  </a:lnTo>
                  <a:lnTo>
                    <a:pt x="150622" y="96393"/>
                  </a:lnTo>
                  <a:lnTo>
                    <a:pt x="150495" y="96520"/>
                  </a:lnTo>
                  <a:lnTo>
                    <a:pt x="150723" y="96393"/>
                  </a:lnTo>
                  <a:lnTo>
                    <a:pt x="235699" y="49707"/>
                  </a:lnTo>
                  <a:lnTo>
                    <a:pt x="231521" y="54102"/>
                  </a:lnTo>
                  <a:lnTo>
                    <a:pt x="231140" y="54356"/>
                  </a:lnTo>
                  <a:lnTo>
                    <a:pt x="209169" y="80010"/>
                  </a:lnTo>
                  <a:lnTo>
                    <a:pt x="187833" y="103251"/>
                  </a:lnTo>
                  <a:lnTo>
                    <a:pt x="191770" y="107315"/>
                  </a:lnTo>
                  <a:lnTo>
                    <a:pt x="216662" y="87757"/>
                  </a:lnTo>
                  <a:lnTo>
                    <a:pt x="216789" y="87757"/>
                  </a:lnTo>
                  <a:lnTo>
                    <a:pt x="226275" y="79883"/>
                  </a:lnTo>
                  <a:lnTo>
                    <a:pt x="242811" y="66167"/>
                  </a:lnTo>
                  <a:lnTo>
                    <a:pt x="243065" y="65913"/>
                  </a:lnTo>
                  <a:lnTo>
                    <a:pt x="270510" y="41021"/>
                  </a:lnTo>
                  <a:lnTo>
                    <a:pt x="284861" y="26924"/>
                  </a:lnTo>
                  <a:lnTo>
                    <a:pt x="288378" y="22098"/>
                  </a:lnTo>
                  <a:lnTo>
                    <a:pt x="291084" y="18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91834" y="3824605"/>
              <a:ext cx="319405" cy="2310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10"/>
          <p:cNvSpPr/>
          <p:nvPr/>
        </p:nvSpPr>
        <p:spPr>
          <a:xfrm>
            <a:off x="5677535" y="3938396"/>
            <a:ext cx="287020" cy="43180"/>
          </a:xfrm>
          <a:custGeom>
            <a:rect b="b" l="l" r="r" t="t"/>
            <a:pathLst>
              <a:path extrusionOk="0" h="43179" w="287020">
                <a:moveTo>
                  <a:pt x="286893" y="5588"/>
                </a:moveTo>
                <a:lnTo>
                  <a:pt x="281940" y="635"/>
                </a:lnTo>
                <a:lnTo>
                  <a:pt x="275780" y="635"/>
                </a:lnTo>
                <a:lnTo>
                  <a:pt x="275971" y="0"/>
                </a:lnTo>
                <a:lnTo>
                  <a:pt x="227838" y="0"/>
                </a:lnTo>
                <a:lnTo>
                  <a:pt x="203327" y="381"/>
                </a:lnTo>
                <a:lnTo>
                  <a:pt x="202438" y="381"/>
                </a:lnTo>
                <a:lnTo>
                  <a:pt x="147447" y="5461"/>
                </a:lnTo>
                <a:lnTo>
                  <a:pt x="146558" y="5588"/>
                </a:lnTo>
                <a:lnTo>
                  <a:pt x="117856" y="10287"/>
                </a:lnTo>
                <a:lnTo>
                  <a:pt x="118364" y="10160"/>
                </a:lnTo>
                <a:lnTo>
                  <a:pt x="90932" y="13462"/>
                </a:lnTo>
                <a:lnTo>
                  <a:pt x="90043" y="13589"/>
                </a:lnTo>
                <a:lnTo>
                  <a:pt x="66738" y="18402"/>
                </a:lnTo>
                <a:lnTo>
                  <a:pt x="47752" y="20193"/>
                </a:lnTo>
                <a:lnTo>
                  <a:pt x="33782" y="20193"/>
                </a:lnTo>
                <a:lnTo>
                  <a:pt x="19989" y="20510"/>
                </a:lnTo>
                <a:lnTo>
                  <a:pt x="16002" y="16510"/>
                </a:lnTo>
                <a:lnTo>
                  <a:pt x="5080" y="16510"/>
                </a:lnTo>
                <a:lnTo>
                  <a:pt x="762" y="20955"/>
                </a:lnTo>
                <a:lnTo>
                  <a:pt x="762" y="21844"/>
                </a:lnTo>
                <a:lnTo>
                  <a:pt x="635" y="21971"/>
                </a:lnTo>
                <a:lnTo>
                  <a:pt x="635" y="23114"/>
                </a:lnTo>
                <a:lnTo>
                  <a:pt x="508" y="23241"/>
                </a:lnTo>
                <a:lnTo>
                  <a:pt x="508" y="24752"/>
                </a:lnTo>
                <a:lnTo>
                  <a:pt x="0" y="25273"/>
                </a:lnTo>
                <a:lnTo>
                  <a:pt x="0" y="36830"/>
                </a:lnTo>
                <a:lnTo>
                  <a:pt x="4699" y="41529"/>
                </a:lnTo>
                <a:lnTo>
                  <a:pt x="9271" y="41529"/>
                </a:lnTo>
                <a:lnTo>
                  <a:pt x="10795" y="42037"/>
                </a:lnTo>
                <a:lnTo>
                  <a:pt x="12319" y="42164"/>
                </a:lnTo>
                <a:lnTo>
                  <a:pt x="16510" y="42291"/>
                </a:lnTo>
                <a:lnTo>
                  <a:pt x="33655" y="42545"/>
                </a:lnTo>
                <a:lnTo>
                  <a:pt x="48768" y="42672"/>
                </a:lnTo>
                <a:lnTo>
                  <a:pt x="49784" y="42672"/>
                </a:lnTo>
                <a:lnTo>
                  <a:pt x="69977" y="40894"/>
                </a:lnTo>
                <a:lnTo>
                  <a:pt x="71120" y="40767"/>
                </a:lnTo>
                <a:lnTo>
                  <a:pt x="73075" y="40386"/>
                </a:lnTo>
                <a:lnTo>
                  <a:pt x="93954" y="36322"/>
                </a:lnTo>
                <a:lnTo>
                  <a:pt x="94488" y="36220"/>
                </a:lnTo>
                <a:lnTo>
                  <a:pt x="121031" y="33147"/>
                </a:lnTo>
                <a:lnTo>
                  <a:pt x="121539" y="33020"/>
                </a:lnTo>
                <a:lnTo>
                  <a:pt x="122339" y="32893"/>
                </a:lnTo>
                <a:lnTo>
                  <a:pt x="124739" y="32512"/>
                </a:lnTo>
                <a:lnTo>
                  <a:pt x="133540" y="31115"/>
                </a:lnTo>
                <a:lnTo>
                  <a:pt x="149555" y="28575"/>
                </a:lnTo>
                <a:lnTo>
                  <a:pt x="149682" y="28562"/>
                </a:lnTo>
                <a:lnTo>
                  <a:pt x="150876" y="28448"/>
                </a:lnTo>
                <a:lnTo>
                  <a:pt x="204597" y="23495"/>
                </a:lnTo>
                <a:lnTo>
                  <a:pt x="228219" y="23241"/>
                </a:lnTo>
                <a:lnTo>
                  <a:pt x="273939" y="23241"/>
                </a:lnTo>
                <a:lnTo>
                  <a:pt x="275336" y="23114"/>
                </a:lnTo>
                <a:lnTo>
                  <a:pt x="275971" y="23114"/>
                </a:lnTo>
                <a:lnTo>
                  <a:pt x="275818" y="22606"/>
                </a:lnTo>
                <a:lnTo>
                  <a:pt x="281940" y="22606"/>
                </a:lnTo>
                <a:lnTo>
                  <a:pt x="286893" y="17653"/>
                </a:lnTo>
                <a:lnTo>
                  <a:pt x="286893" y="11557"/>
                </a:lnTo>
                <a:lnTo>
                  <a:pt x="286893" y="5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10"/>
          <p:cNvGrpSpPr/>
          <p:nvPr/>
        </p:nvGrpSpPr>
        <p:grpSpPr>
          <a:xfrm>
            <a:off x="11557761" y="5595023"/>
            <a:ext cx="583310" cy="357759"/>
            <a:chOff x="11557761" y="5595023"/>
            <a:chExt cx="583310" cy="357759"/>
          </a:xfrm>
        </p:grpSpPr>
        <p:pic>
          <p:nvPicPr>
            <p:cNvPr id="264" name="Google Shape;264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557761" y="5604802"/>
              <a:ext cx="410972" cy="347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004293" y="5595023"/>
              <a:ext cx="136778" cy="2273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577319" y="1326514"/>
            <a:ext cx="38519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033377" y="1294511"/>
            <a:ext cx="130937" cy="27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Effect of adding ambient light to the diffuse light reflected by a sphere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source intensity is 1.0 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reflection coefficient is 0.4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Ambient source intensity is 1.0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Moving from left to right the ambient reflection coefficient takes on values:  0.0, 0.1, 0.3, 0.5, and 0.7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Too little ambient light makes shadows too deep and harsh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Too much makes the picture look washed out and bland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25332" l="15238" r="29524" t="47891"/>
          <a:stretch/>
        </p:blipFill>
        <p:spPr>
          <a:xfrm>
            <a:off x="3276601" y="4953000"/>
            <a:ext cx="555284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3124200" y="4876800"/>
            <a:ext cx="2362200" cy="1524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7620000" y="4876800"/>
            <a:ext cx="1295400" cy="1524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132" y="1630679"/>
            <a:ext cx="6283452" cy="37063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2"/>
          <p:cNvGrpSpPr/>
          <p:nvPr/>
        </p:nvGrpSpPr>
        <p:grpSpPr>
          <a:xfrm>
            <a:off x="4974183" y="505713"/>
            <a:ext cx="408203" cy="334010"/>
            <a:chOff x="4974183" y="505713"/>
            <a:chExt cx="408203" cy="334010"/>
          </a:xfrm>
        </p:grpSpPr>
        <p:sp>
          <p:nvSpPr>
            <p:cNvPr id="283" name="Google Shape;283;p12"/>
            <p:cNvSpPr/>
            <p:nvPr/>
          </p:nvSpPr>
          <p:spPr>
            <a:xfrm>
              <a:off x="4974183" y="505713"/>
              <a:ext cx="269875" cy="334010"/>
            </a:xfrm>
            <a:custGeom>
              <a:rect b="b" l="l" r="r" t="t"/>
              <a:pathLst>
                <a:path extrusionOk="0" h="334009" w="269875">
                  <a:moveTo>
                    <a:pt x="269646" y="142621"/>
                  </a:moveTo>
                  <a:lnTo>
                    <a:pt x="269519" y="141478"/>
                  </a:lnTo>
                  <a:lnTo>
                    <a:pt x="267779" y="122682"/>
                  </a:lnTo>
                  <a:lnTo>
                    <a:pt x="244246" y="122682"/>
                  </a:lnTo>
                  <a:lnTo>
                    <a:pt x="243954" y="122682"/>
                  </a:lnTo>
                  <a:lnTo>
                    <a:pt x="245897" y="143637"/>
                  </a:lnTo>
                  <a:lnTo>
                    <a:pt x="245897" y="164896"/>
                  </a:lnTo>
                  <a:lnTo>
                    <a:pt x="231571" y="205117"/>
                  </a:lnTo>
                  <a:lnTo>
                    <a:pt x="197840" y="241503"/>
                  </a:lnTo>
                  <a:lnTo>
                    <a:pt x="175285" y="256540"/>
                  </a:lnTo>
                  <a:lnTo>
                    <a:pt x="151701" y="270116"/>
                  </a:lnTo>
                  <a:lnTo>
                    <a:pt x="126898" y="281051"/>
                  </a:lnTo>
                  <a:lnTo>
                    <a:pt x="127660" y="280797"/>
                  </a:lnTo>
                  <a:lnTo>
                    <a:pt x="102006" y="290068"/>
                  </a:lnTo>
                  <a:lnTo>
                    <a:pt x="102133" y="290068"/>
                  </a:lnTo>
                  <a:lnTo>
                    <a:pt x="79527" y="297942"/>
                  </a:lnTo>
                  <a:lnTo>
                    <a:pt x="80289" y="297561"/>
                  </a:lnTo>
                  <a:lnTo>
                    <a:pt x="61239" y="302514"/>
                  </a:lnTo>
                  <a:lnTo>
                    <a:pt x="61112" y="302641"/>
                  </a:lnTo>
                  <a:lnTo>
                    <a:pt x="57645" y="303555"/>
                  </a:lnTo>
                  <a:lnTo>
                    <a:pt x="56032" y="301879"/>
                  </a:lnTo>
                  <a:lnTo>
                    <a:pt x="45491" y="301879"/>
                  </a:lnTo>
                  <a:lnTo>
                    <a:pt x="41173" y="306197"/>
                  </a:lnTo>
                  <a:lnTo>
                    <a:pt x="41173" y="307987"/>
                  </a:lnTo>
                  <a:lnTo>
                    <a:pt x="38354" y="308787"/>
                  </a:lnTo>
                  <a:lnTo>
                    <a:pt x="39408" y="308483"/>
                  </a:lnTo>
                  <a:lnTo>
                    <a:pt x="41173" y="307987"/>
                  </a:lnTo>
                  <a:lnTo>
                    <a:pt x="41173" y="306235"/>
                  </a:lnTo>
                  <a:lnTo>
                    <a:pt x="38531" y="307898"/>
                  </a:lnTo>
                  <a:lnTo>
                    <a:pt x="35001" y="309118"/>
                  </a:lnTo>
                  <a:lnTo>
                    <a:pt x="34315" y="309118"/>
                  </a:lnTo>
                  <a:lnTo>
                    <a:pt x="34353" y="308991"/>
                  </a:lnTo>
                  <a:lnTo>
                    <a:pt x="34645" y="306832"/>
                  </a:lnTo>
                  <a:lnTo>
                    <a:pt x="34823" y="305562"/>
                  </a:lnTo>
                  <a:lnTo>
                    <a:pt x="34950" y="304927"/>
                  </a:lnTo>
                  <a:lnTo>
                    <a:pt x="35039" y="303784"/>
                  </a:lnTo>
                  <a:lnTo>
                    <a:pt x="35610" y="297180"/>
                  </a:lnTo>
                  <a:lnTo>
                    <a:pt x="35712" y="292989"/>
                  </a:lnTo>
                  <a:lnTo>
                    <a:pt x="35623" y="187198"/>
                  </a:lnTo>
                  <a:lnTo>
                    <a:pt x="34950" y="160655"/>
                  </a:lnTo>
                  <a:lnTo>
                    <a:pt x="33172" y="132207"/>
                  </a:lnTo>
                  <a:lnTo>
                    <a:pt x="31369" y="106934"/>
                  </a:lnTo>
                  <a:lnTo>
                    <a:pt x="31369" y="105816"/>
                  </a:lnTo>
                  <a:lnTo>
                    <a:pt x="31369" y="105410"/>
                  </a:lnTo>
                  <a:lnTo>
                    <a:pt x="30632" y="83185"/>
                  </a:lnTo>
                  <a:lnTo>
                    <a:pt x="30632" y="82359"/>
                  </a:lnTo>
                  <a:lnTo>
                    <a:pt x="32943" y="72136"/>
                  </a:lnTo>
                  <a:lnTo>
                    <a:pt x="33185" y="71094"/>
                  </a:lnTo>
                  <a:lnTo>
                    <a:pt x="33362" y="70612"/>
                  </a:lnTo>
                  <a:lnTo>
                    <a:pt x="35598" y="64770"/>
                  </a:lnTo>
                  <a:lnTo>
                    <a:pt x="37490" y="64770"/>
                  </a:lnTo>
                  <a:lnTo>
                    <a:pt x="42443" y="59817"/>
                  </a:lnTo>
                  <a:lnTo>
                    <a:pt x="42443" y="53721"/>
                  </a:lnTo>
                  <a:lnTo>
                    <a:pt x="42443" y="49568"/>
                  </a:lnTo>
                  <a:lnTo>
                    <a:pt x="44945" y="45085"/>
                  </a:lnTo>
                  <a:lnTo>
                    <a:pt x="45440" y="44196"/>
                  </a:lnTo>
                  <a:lnTo>
                    <a:pt x="46050" y="43434"/>
                  </a:lnTo>
                  <a:lnTo>
                    <a:pt x="51473" y="36703"/>
                  </a:lnTo>
                  <a:lnTo>
                    <a:pt x="52095" y="35928"/>
                  </a:lnTo>
                  <a:lnTo>
                    <a:pt x="53746" y="34671"/>
                  </a:lnTo>
                  <a:lnTo>
                    <a:pt x="55079" y="33655"/>
                  </a:lnTo>
                  <a:lnTo>
                    <a:pt x="58089" y="31369"/>
                  </a:lnTo>
                  <a:lnTo>
                    <a:pt x="97434" y="23749"/>
                  </a:lnTo>
                  <a:lnTo>
                    <a:pt x="137795" y="23749"/>
                  </a:lnTo>
                  <a:lnTo>
                    <a:pt x="179539" y="38823"/>
                  </a:lnTo>
                  <a:lnTo>
                    <a:pt x="215684" y="66294"/>
                  </a:lnTo>
                  <a:lnTo>
                    <a:pt x="237591" y="101028"/>
                  </a:lnTo>
                  <a:lnTo>
                    <a:pt x="243827" y="121361"/>
                  </a:lnTo>
                  <a:lnTo>
                    <a:pt x="243967" y="121361"/>
                  </a:lnTo>
                  <a:lnTo>
                    <a:pt x="267652" y="121361"/>
                  </a:lnTo>
                  <a:lnTo>
                    <a:pt x="267550" y="120269"/>
                  </a:lnTo>
                  <a:lnTo>
                    <a:pt x="267360" y="118110"/>
                  </a:lnTo>
                  <a:lnTo>
                    <a:pt x="266979" y="115697"/>
                  </a:lnTo>
                  <a:lnTo>
                    <a:pt x="262801" y="102108"/>
                  </a:lnTo>
                  <a:lnTo>
                    <a:pt x="262255" y="100330"/>
                  </a:lnTo>
                  <a:lnTo>
                    <a:pt x="260121" y="93345"/>
                  </a:lnTo>
                  <a:lnTo>
                    <a:pt x="259359" y="91567"/>
                  </a:lnTo>
                  <a:lnTo>
                    <a:pt x="255244" y="83312"/>
                  </a:lnTo>
                  <a:lnTo>
                    <a:pt x="254241" y="81280"/>
                  </a:lnTo>
                  <a:lnTo>
                    <a:pt x="248945" y="70612"/>
                  </a:lnTo>
                  <a:lnTo>
                    <a:pt x="247675" y="68707"/>
                  </a:lnTo>
                  <a:lnTo>
                    <a:pt x="246278" y="66929"/>
                  </a:lnTo>
                  <a:lnTo>
                    <a:pt x="244983" y="65278"/>
                  </a:lnTo>
                  <a:lnTo>
                    <a:pt x="234365" y="51689"/>
                  </a:lnTo>
                  <a:lnTo>
                    <a:pt x="233667" y="50800"/>
                  </a:lnTo>
                  <a:lnTo>
                    <a:pt x="232054" y="49022"/>
                  </a:lnTo>
                  <a:lnTo>
                    <a:pt x="220738" y="39243"/>
                  </a:lnTo>
                  <a:lnTo>
                    <a:pt x="219710" y="38354"/>
                  </a:lnTo>
                  <a:lnTo>
                    <a:pt x="213258" y="32766"/>
                  </a:lnTo>
                  <a:lnTo>
                    <a:pt x="212115" y="31877"/>
                  </a:lnTo>
                  <a:lnTo>
                    <a:pt x="209029" y="29845"/>
                  </a:lnTo>
                  <a:lnTo>
                    <a:pt x="208076" y="29210"/>
                  </a:lnTo>
                  <a:lnTo>
                    <a:pt x="199796" y="23749"/>
                  </a:lnTo>
                  <a:lnTo>
                    <a:pt x="199224" y="23368"/>
                  </a:lnTo>
                  <a:lnTo>
                    <a:pt x="191922" y="18542"/>
                  </a:lnTo>
                  <a:lnTo>
                    <a:pt x="142773" y="508"/>
                  </a:lnTo>
                  <a:lnTo>
                    <a:pt x="139598" y="0"/>
                  </a:lnTo>
                  <a:lnTo>
                    <a:pt x="97180" y="0"/>
                  </a:lnTo>
                  <a:lnTo>
                    <a:pt x="96926" y="127"/>
                  </a:lnTo>
                  <a:lnTo>
                    <a:pt x="79654" y="381"/>
                  </a:lnTo>
                  <a:lnTo>
                    <a:pt x="36855" y="18034"/>
                  </a:lnTo>
                  <a:lnTo>
                    <a:pt x="30632" y="25196"/>
                  </a:lnTo>
                  <a:lnTo>
                    <a:pt x="30632" y="70612"/>
                  </a:lnTo>
                  <a:lnTo>
                    <a:pt x="30632" y="76962"/>
                  </a:lnTo>
                  <a:lnTo>
                    <a:pt x="30568" y="70675"/>
                  </a:lnTo>
                  <a:lnTo>
                    <a:pt x="30632" y="25196"/>
                  </a:lnTo>
                  <a:lnTo>
                    <a:pt x="28346" y="28079"/>
                  </a:lnTo>
                  <a:lnTo>
                    <a:pt x="28346" y="92329"/>
                  </a:lnTo>
                  <a:lnTo>
                    <a:pt x="28282" y="92671"/>
                  </a:lnTo>
                  <a:lnTo>
                    <a:pt x="28219" y="92964"/>
                  </a:lnTo>
                  <a:lnTo>
                    <a:pt x="28346" y="92329"/>
                  </a:lnTo>
                  <a:lnTo>
                    <a:pt x="28346" y="28079"/>
                  </a:lnTo>
                  <a:lnTo>
                    <a:pt x="26441" y="30480"/>
                  </a:lnTo>
                  <a:lnTo>
                    <a:pt x="26187" y="30873"/>
                  </a:lnTo>
                  <a:lnTo>
                    <a:pt x="25552" y="30226"/>
                  </a:lnTo>
                  <a:lnTo>
                    <a:pt x="23736" y="30226"/>
                  </a:lnTo>
                  <a:lnTo>
                    <a:pt x="23736" y="118135"/>
                  </a:lnTo>
                  <a:lnTo>
                    <a:pt x="23736" y="118440"/>
                  </a:lnTo>
                  <a:lnTo>
                    <a:pt x="23647" y="118999"/>
                  </a:lnTo>
                  <a:lnTo>
                    <a:pt x="23634" y="122516"/>
                  </a:lnTo>
                  <a:lnTo>
                    <a:pt x="23647" y="118999"/>
                  </a:lnTo>
                  <a:lnTo>
                    <a:pt x="23736" y="118135"/>
                  </a:lnTo>
                  <a:lnTo>
                    <a:pt x="23736" y="30226"/>
                  </a:lnTo>
                  <a:lnTo>
                    <a:pt x="23418" y="30226"/>
                  </a:lnTo>
                  <a:lnTo>
                    <a:pt x="23418" y="130733"/>
                  </a:lnTo>
                  <a:lnTo>
                    <a:pt x="23164" y="141478"/>
                  </a:lnTo>
                  <a:lnTo>
                    <a:pt x="23126" y="237744"/>
                  </a:lnTo>
                  <a:lnTo>
                    <a:pt x="23012" y="236855"/>
                  </a:lnTo>
                  <a:lnTo>
                    <a:pt x="23012" y="236093"/>
                  </a:lnTo>
                  <a:lnTo>
                    <a:pt x="23012" y="190881"/>
                  </a:lnTo>
                  <a:lnTo>
                    <a:pt x="23012" y="161544"/>
                  </a:lnTo>
                  <a:lnTo>
                    <a:pt x="23012" y="147574"/>
                  </a:lnTo>
                  <a:lnTo>
                    <a:pt x="23012" y="147320"/>
                  </a:lnTo>
                  <a:lnTo>
                    <a:pt x="23418" y="130733"/>
                  </a:lnTo>
                  <a:lnTo>
                    <a:pt x="23418" y="30226"/>
                  </a:lnTo>
                  <a:lnTo>
                    <a:pt x="13233" y="30226"/>
                  </a:lnTo>
                  <a:lnTo>
                    <a:pt x="13233" y="191135"/>
                  </a:lnTo>
                  <a:lnTo>
                    <a:pt x="13233" y="295275"/>
                  </a:lnTo>
                  <a:lnTo>
                    <a:pt x="13119" y="296291"/>
                  </a:lnTo>
                  <a:lnTo>
                    <a:pt x="13042" y="183769"/>
                  </a:lnTo>
                  <a:lnTo>
                    <a:pt x="12471" y="162052"/>
                  </a:lnTo>
                  <a:lnTo>
                    <a:pt x="10591" y="132207"/>
                  </a:lnTo>
                  <a:lnTo>
                    <a:pt x="10693" y="133604"/>
                  </a:lnTo>
                  <a:lnTo>
                    <a:pt x="12471" y="162052"/>
                  </a:lnTo>
                  <a:lnTo>
                    <a:pt x="13042" y="183769"/>
                  </a:lnTo>
                  <a:lnTo>
                    <a:pt x="13233" y="191135"/>
                  </a:lnTo>
                  <a:lnTo>
                    <a:pt x="13233" y="30226"/>
                  </a:lnTo>
                  <a:lnTo>
                    <a:pt x="8280" y="35306"/>
                  </a:lnTo>
                  <a:lnTo>
                    <a:pt x="8280" y="41402"/>
                  </a:lnTo>
                  <a:lnTo>
                    <a:pt x="8216" y="58229"/>
                  </a:lnTo>
                  <a:lnTo>
                    <a:pt x="8153" y="70612"/>
                  </a:lnTo>
                  <a:lnTo>
                    <a:pt x="8153" y="76365"/>
                  </a:lnTo>
                  <a:lnTo>
                    <a:pt x="787" y="115062"/>
                  </a:lnTo>
                  <a:lnTo>
                    <a:pt x="0" y="204343"/>
                  </a:lnTo>
                  <a:lnTo>
                    <a:pt x="127" y="239141"/>
                  </a:lnTo>
                  <a:lnTo>
                    <a:pt x="3200" y="281305"/>
                  </a:lnTo>
                  <a:lnTo>
                    <a:pt x="3327" y="282067"/>
                  </a:lnTo>
                  <a:lnTo>
                    <a:pt x="5486" y="297180"/>
                  </a:lnTo>
                  <a:lnTo>
                    <a:pt x="8280" y="308991"/>
                  </a:lnTo>
                  <a:lnTo>
                    <a:pt x="8915" y="311150"/>
                  </a:lnTo>
                  <a:lnTo>
                    <a:pt x="9550" y="312229"/>
                  </a:lnTo>
                  <a:lnTo>
                    <a:pt x="9550" y="315595"/>
                  </a:lnTo>
                  <a:lnTo>
                    <a:pt x="14630" y="320675"/>
                  </a:lnTo>
                  <a:lnTo>
                    <a:pt x="24028" y="320675"/>
                  </a:lnTo>
                  <a:lnTo>
                    <a:pt x="24028" y="328295"/>
                  </a:lnTo>
                  <a:lnTo>
                    <a:pt x="29489" y="333883"/>
                  </a:lnTo>
                  <a:lnTo>
                    <a:pt x="36347" y="333883"/>
                  </a:lnTo>
                  <a:lnTo>
                    <a:pt x="37109" y="333883"/>
                  </a:lnTo>
                  <a:lnTo>
                    <a:pt x="43205" y="333883"/>
                  </a:lnTo>
                  <a:lnTo>
                    <a:pt x="44526" y="332524"/>
                  </a:lnTo>
                  <a:lnTo>
                    <a:pt x="45110" y="332359"/>
                  </a:lnTo>
                  <a:lnTo>
                    <a:pt x="67589" y="326009"/>
                  </a:lnTo>
                  <a:lnTo>
                    <a:pt x="67462" y="326009"/>
                  </a:lnTo>
                  <a:lnTo>
                    <a:pt x="86512" y="320929"/>
                  </a:lnTo>
                  <a:lnTo>
                    <a:pt x="87401" y="320675"/>
                  </a:lnTo>
                  <a:lnTo>
                    <a:pt x="110134" y="312674"/>
                  </a:lnTo>
                  <a:lnTo>
                    <a:pt x="110261" y="312547"/>
                  </a:lnTo>
                  <a:lnTo>
                    <a:pt x="135788" y="303149"/>
                  </a:lnTo>
                  <a:lnTo>
                    <a:pt x="136550" y="302895"/>
                  </a:lnTo>
                  <a:lnTo>
                    <a:pt x="147650" y="297942"/>
                  </a:lnTo>
                  <a:lnTo>
                    <a:pt x="163601" y="290830"/>
                  </a:lnTo>
                  <a:lnTo>
                    <a:pt x="181038" y="280797"/>
                  </a:lnTo>
                  <a:lnTo>
                    <a:pt x="188747" y="276352"/>
                  </a:lnTo>
                  <a:lnTo>
                    <a:pt x="198653" y="269621"/>
                  </a:lnTo>
                  <a:lnTo>
                    <a:pt x="212115" y="260477"/>
                  </a:lnTo>
                  <a:lnTo>
                    <a:pt x="213639" y="259334"/>
                  </a:lnTo>
                  <a:lnTo>
                    <a:pt x="217157" y="256032"/>
                  </a:lnTo>
                  <a:lnTo>
                    <a:pt x="232206" y="241935"/>
                  </a:lnTo>
                  <a:lnTo>
                    <a:pt x="233426" y="240792"/>
                  </a:lnTo>
                  <a:lnTo>
                    <a:pt x="233705" y="240538"/>
                  </a:lnTo>
                  <a:lnTo>
                    <a:pt x="234975" y="239141"/>
                  </a:lnTo>
                  <a:lnTo>
                    <a:pt x="246519" y="224536"/>
                  </a:lnTo>
                  <a:lnTo>
                    <a:pt x="247624" y="223139"/>
                  </a:lnTo>
                  <a:lnTo>
                    <a:pt x="250850" y="219075"/>
                  </a:lnTo>
                  <a:lnTo>
                    <a:pt x="251993" y="217297"/>
                  </a:lnTo>
                  <a:lnTo>
                    <a:pt x="257962" y="206121"/>
                  </a:lnTo>
                  <a:lnTo>
                    <a:pt x="258902" y="204343"/>
                  </a:lnTo>
                  <a:lnTo>
                    <a:pt x="263931" y="194945"/>
                  </a:lnTo>
                  <a:lnTo>
                    <a:pt x="265074" y="191516"/>
                  </a:lnTo>
                  <a:lnTo>
                    <a:pt x="265874" y="187198"/>
                  </a:lnTo>
                  <a:lnTo>
                    <a:pt x="266522" y="183769"/>
                  </a:lnTo>
                  <a:lnTo>
                    <a:pt x="269392" y="168529"/>
                  </a:lnTo>
                  <a:lnTo>
                    <a:pt x="269646" y="166370"/>
                  </a:lnTo>
                  <a:lnTo>
                    <a:pt x="269646" y="164211"/>
                  </a:lnTo>
                  <a:lnTo>
                    <a:pt x="269646" y="14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Google Shape;28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79389" y="693165"/>
              <a:ext cx="80137" cy="123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2"/>
            <p:cNvSpPr/>
            <p:nvPr/>
          </p:nvSpPr>
          <p:spPr>
            <a:xfrm>
              <a:off x="5320792" y="565403"/>
              <a:ext cx="61594" cy="53975"/>
            </a:xfrm>
            <a:custGeom>
              <a:rect b="b" l="l" r="r" t="t"/>
              <a:pathLst>
                <a:path extrusionOk="0" h="53975" w="61595">
                  <a:moveTo>
                    <a:pt x="61595" y="9398"/>
                  </a:moveTo>
                  <a:lnTo>
                    <a:pt x="56642" y="4445"/>
                  </a:lnTo>
                  <a:lnTo>
                    <a:pt x="53403" y="4445"/>
                  </a:lnTo>
                  <a:lnTo>
                    <a:pt x="51562" y="3429"/>
                  </a:lnTo>
                  <a:lnTo>
                    <a:pt x="50673" y="2921"/>
                  </a:lnTo>
                  <a:lnTo>
                    <a:pt x="49923" y="2641"/>
                  </a:lnTo>
                  <a:lnTo>
                    <a:pt x="47371" y="0"/>
                  </a:lnTo>
                  <a:lnTo>
                    <a:pt x="41021" y="0"/>
                  </a:lnTo>
                  <a:lnTo>
                    <a:pt x="40386" y="0"/>
                  </a:lnTo>
                  <a:lnTo>
                    <a:pt x="40386" y="27178"/>
                  </a:lnTo>
                  <a:lnTo>
                    <a:pt x="39382" y="30060"/>
                  </a:lnTo>
                  <a:lnTo>
                    <a:pt x="40386" y="27178"/>
                  </a:lnTo>
                  <a:lnTo>
                    <a:pt x="40386" y="0"/>
                  </a:lnTo>
                  <a:lnTo>
                    <a:pt x="39738" y="0"/>
                  </a:lnTo>
                  <a:lnTo>
                    <a:pt x="39738" y="27419"/>
                  </a:lnTo>
                  <a:lnTo>
                    <a:pt x="39509" y="29083"/>
                  </a:lnTo>
                  <a:lnTo>
                    <a:pt x="38709" y="30835"/>
                  </a:lnTo>
                  <a:lnTo>
                    <a:pt x="37236" y="32550"/>
                  </a:lnTo>
                  <a:lnTo>
                    <a:pt x="36080" y="33401"/>
                  </a:lnTo>
                  <a:lnTo>
                    <a:pt x="33655" y="33401"/>
                  </a:lnTo>
                  <a:lnTo>
                    <a:pt x="33528" y="33528"/>
                  </a:lnTo>
                  <a:lnTo>
                    <a:pt x="33401" y="33528"/>
                  </a:lnTo>
                  <a:lnTo>
                    <a:pt x="22225" y="33782"/>
                  </a:lnTo>
                  <a:lnTo>
                    <a:pt x="20091" y="33832"/>
                  </a:lnTo>
                  <a:lnTo>
                    <a:pt x="20091" y="35979"/>
                  </a:lnTo>
                  <a:lnTo>
                    <a:pt x="20066" y="35687"/>
                  </a:lnTo>
                  <a:lnTo>
                    <a:pt x="20066" y="34798"/>
                  </a:lnTo>
                  <a:lnTo>
                    <a:pt x="20091" y="35979"/>
                  </a:lnTo>
                  <a:lnTo>
                    <a:pt x="20091" y="33832"/>
                  </a:lnTo>
                  <a:lnTo>
                    <a:pt x="20066" y="32893"/>
                  </a:lnTo>
                  <a:lnTo>
                    <a:pt x="20040" y="33020"/>
                  </a:lnTo>
                  <a:lnTo>
                    <a:pt x="20040" y="32766"/>
                  </a:lnTo>
                  <a:lnTo>
                    <a:pt x="20066" y="32893"/>
                  </a:lnTo>
                  <a:lnTo>
                    <a:pt x="20091" y="32766"/>
                  </a:lnTo>
                  <a:lnTo>
                    <a:pt x="21717" y="32766"/>
                  </a:lnTo>
                  <a:lnTo>
                    <a:pt x="25527" y="28956"/>
                  </a:lnTo>
                  <a:lnTo>
                    <a:pt x="25527" y="24257"/>
                  </a:lnTo>
                  <a:lnTo>
                    <a:pt x="25527" y="24130"/>
                  </a:lnTo>
                  <a:lnTo>
                    <a:pt x="25654" y="24003"/>
                  </a:lnTo>
                  <a:lnTo>
                    <a:pt x="25654" y="22987"/>
                  </a:lnTo>
                  <a:lnTo>
                    <a:pt x="25984" y="22656"/>
                  </a:lnTo>
                  <a:lnTo>
                    <a:pt x="26873" y="22479"/>
                  </a:lnTo>
                  <a:lnTo>
                    <a:pt x="34798" y="22479"/>
                  </a:lnTo>
                  <a:lnTo>
                    <a:pt x="38747" y="22479"/>
                  </a:lnTo>
                  <a:lnTo>
                    <a:pt x="39611" y="22821"/>
                  </a:lnTo>
                  <a:lnTo>
                    <a:pt x="39738" y="27419"/>
                  </a:lnTo>
                  <a:lnTo>
                    <a:pt x="39738" y="0"/>
                  </a:lnTo>
                  <a:lnTo>
                    <a:pt x="34798" y="0"/>
                  </a:lnTo>
                  <a:lnTo>
                    <a:pt x="25527" y="0"/>
                  </a:lnTo>
                  <a:lnTo>
                    <a:pt x="22987" y="254"/>
                  </a:lnTo>
                  <a:lnTo>
                    <a:pt x="19939" y="990"/>
                  </a:lnTo>
                  <a:lnTo>
                    <a:pt x="19939" y="33528"/>
                  </a:lnTo>
                  <a:lnTo>
                    <a:pt x="19875" y="33845"/>
                  </a:lnTo>
                  <a:lnTo>
                    <a:pt x="19799" y="34036"/>
                  </a:lnTo>
                  <a:lnTo>
                    <a:pt x="19685" y="34798"/>
                  </a:lnTo>
                  <a:lnTo>
                    <a:pt x="19824" y="33845"/>
                  </a:lnTo>
                  <a:lnTo>
                    <a:pt x="19939" y="33528"/>
                  </a:lnTo>
                  <a:lnTo>
                    <a:pt x="19939" y="990"/>
                  </a:lnTo>
                  <a:lnTo>
                    <a:pt x="17183" y="1651"/>
                  </a:lnTo>
                  <a:lnTo>
                    <a:pt x="12700" y="1651"/>
                  </a:lnTo>
                  <a:lnTo>
                    <a:pt x="7747" y="6604"/>
                  </a:lnTo>
                  <a:lnTo>
                    <a:pt x="7747" y="9550"/>
                  </a:lnTo>
                  <a:lnTo>
                    <a:pt x="5880" y="12814"/>
                  </a:lnTo>
                  <a:lnTo>
                    <a:pt x="1778" y="17018"/>
                  </a:lnTo>
                  <a:lnTo>
                    <a:pt x="1778" y="21247"/>
                  </a:lnTo>
                  <a:lnTo>
                    <a:pt x="1778" y="27901"/>
                  </a:lnTo>
                  <a:lnTo>
                    <a:pt x="1143" y="30060"/>
                  </a:lnTo>
                  <a:lnTo>
                    <a:pt x="1028" y="31115"/>
                  </a:lnTo>
                  <a:lnTo>
                    <a:pt x="914" y="35915"/>
                  </a:lnTo>
                  <a:lnTo>
                    <a:pt x="965" y="31623"/>
                  </a:lnTo>
                  <a:lnTo>
                    <a:pt x="1143" y="30060"/>
                  </a:lnTo>
                  <a:lnTo>
                    <a:pt x="1778" y="27901"/>
                  </a:lnTo>
                  <a:lnTo>
                    <a:pt x="1778" y="21247"/>
                  </a:lnTo>
                  <a:lnTo>
                    <a:pt x="63" y="28295"/>
                  </a:lnTo>
                  <a:lnTo>
                    <a:pt x="0" y="34163"/>
                  </a:lnTo>
                  <a:lnTo>
                    <a:pt x="762" y="36639"/>
                  </a:lnTo>
                  <a:lnTo>
                    <a:pt x="762" y="41783"/>
                  </a:lnTo>
                  <a:lnTo>
                    <a:pt x="762" y="46863"/>
                  </a:lnTo>
                  <a:lnTo>
                    <a:pt x="1778" y="47917"/>
                  </a:lnTo>
                  <a:lnTo>
                    <a:pt x="1778" y="48260"/>
                  </a:lnTo>
                  <a:lnTo>
                    <a:pt x="6223" y="52705"/>
                  </a:lnTo>
                  <a:lnTo>
                    <a:pt x="10934" y="52705"/>
                  </a:lnTo>
                  <a:lnTo>
                    <a:pt x="14859" y="53340"/>
                  </a:lnTo>
                  <a:lnTo>
                    <a:pt x="16383" y="53467"/>
                  </a:lnTo>
                  <a:lnTo>
                    <a:pt x="22225" y="53594"/>
                  </a:lnTo>
                  <a:lnTo>
                    <a:pt x="27559" y="53594"/>
                  </a:lnTo>
                  <a:lnTo>
                    <a:pt x="33528" y="53721"/>
                  </a:lnTo>
                  <a:lnTo>
                    <a:pt x="33655" y="53848"/>
                  </a:lnTo>
                  <a:lnTo>
                    <a:pt x="39497" y="53848"/>
                  </a:lnTo>
                  <a:lnTo>
                    <a:pt x="44958" y="53848"/>
                  </a:lnTo>
                  <a:lnTo>
                    <a:pt x="49403" y="49276"/>
                  </a:lnTo>
                  <a:lnTo>
                    <a:pt x="49403" y="49072"/>
                  </a:lnTo>
                  <a:lnTo>
                    <a:pt x="50419" y="48387"/>
                  </a:lnTo>
                  <a:lnTo>
                    <a:pt x="52070" y="46736"/>
                  </a:lnTo>
                  <a:lnTo>
                    <a:pt x="55499" y="43180"/>
                  </a:lnTo>
                  <a:lnTo>
                    <a:pt x="56426" y="41783"/>
                  </a:lnTo>
                  <a:lnTo>
                    <a:pt x="57023" y="40894"/>
                  </a:lnTo>
                  <a:lnTo>
                    <a:pt x="59182" y="36563"/>
                  </a:lnTo>
                  <a:lnTo>
                    <a:pt x="59601" y="35306"/>
                  </a:lnTo>
                  <a:lnTo>
                    <a:pt x="60198" y="33528"/>
                  </a:lnTo>
                  <a:lnTo>
                    <a:pt x="60286" y="33020"/>
                  </a:lnTo>
                  <a:lnTo>
                    <a:pt x="60934" y="29337"/>
                  </a:lnTo>
                  <a:lnTo>
                    <a:pt x="61087" y="27178"/>
                  </a:lnTo>
                  <a:lnTo>
                    <a:pt x="61137" y="25654"/>
                  </a:lnTo>
                  <a:lnTo>
                    <a:pt x="61150" y="25273"/>
                  </a:lnTo>
                  <a:lnTo>
                    <a:pt x="61264" y="22225"/>
                  </a:lnTo>
                  <a:lnTo>
                    <a:pt x="61264" y="22047"/>
                  </a:lnTo>
                  <a:lnTo>
                    <a:pt x="61595" y="21717"/>
                  </a:lnTo>
                  <a:lnTo>
                    <a:pt x="61595" y="15621"/>
                  </a:lnTo>
                  <a:lnTo>
                    <a:pt x="61595" y="15113"/>
                  </a:lnTo>
                  <a:lnTo>
                    <a:pt x="61595" y="9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2"/>
          <p:cNvSpPr/>
          <p:nvPr/>
        </p:nvSpPr>
        <p:spPr>
          <a:xfrm>
            <a:off x="5368036" y="480440"/>
            <a:ext cx="172720" cy="472440"/>
          </a:xfrm>
          <a:custGeom>
            <a:rect b="b" l="l" r="r" t="t"/>
            <a:pathLst>
              <a:path extrusionOk="0" h="472440" w="172720">
                <a:moveTo>
                  <a:pt x="172339" y="230759"/>
                </a:moveTo>
                <a:lnTo>
                  <a:pt x="170307" y="228727"/>
                </a:lnTo>
                <a:lnTo>
                  <a:pt x="167005" y="228727"/>
                </a:lnTo>
                <a:lnTo>
                  <a:pt x="165100" y="228727"/>
                </a:lnTo>
                <a:lnTo>
                  <a:pt x="164744" y="229082"/>
                </a:lnTo>
                <a:lnTo>
                  <a:pt x="149225" y="231521"/>
                </a:lnTo>
                <a:lnTo>
                  <a:pt x="148844" y="231648"/>
                </a:lnTo>
                <a:lnTo>
                  <a:pt x="127063" y="236220"/>
                </a:lnTo>
                <a:lnTo>
                  <a:pt x="122555" y="236220"/>
                </a:lnTo>
                <a:lnTo>
                  <a:pt x="121208" y="237566"/>
                </a:lnTo>
                <a:lnTo>
                  <a:pt x="102158" y="242417"/>
                </a:lnTo>
                <a:lnTo>
                  <a:pt x="102133" y="242062"/>
                </a:lnTo>
                <a:lnTo>
                  <a:pt x="101981" y="240665"/>
                </a:lnTo>
                <a:lnTo>
                  <a:pt x="101981" y="242062"/>
                </a:lnTo>
                <a:lnTo>
                  <a:pt x="101854" y="177546"/>
                </a:lnTo>
                <a:lnTo>
                  <a:pt x="101600" y="122174"/>
                </a:lnTo>
                <a:lnTo>
                  <a:pt x="101638" y="121412"/>
                </a:lnTo>
                <a:lnTo>
                  <a:pt x="102006" y="114173"/>
                </a:lnTo>
                <a:lnTo>
                  <a:pt x="110236" y="114173"/>
                </a:lnTo>
                <a:lnTo>
                  <a:pt x="114046" y="110363"/>
                </a:lnTo>
                <a:lnTo>
                  <a:pt x="114046" y="107251"/>
                </a:lnTo>
                <a:lnTo>
                  <a:pt x="124675" y="72301"/>
                </a:lnTo>
                <a:lnTo>
                  <a:pt x="126111" y="70866"/>
                </a:lnTo>
                <a:lnTo>
                  <a:pt x="126111" y="68440"/>
                </a:lnTo>
                <a:lnTo>
                  <a:pt x="127203" y="66611"/>
                </a:lnTo>
                <a:lnTo>
                  <a:pt x="130937" y="62992"/>
                </a:lnTo>
                <a:lnTo>
                  <a:pt x="130937" y="60337"/>
                </a:lnTo>
                <a:lnTo>
                  <a:pt x="132575" y="57416"/>
                </a:lnTo>
                <a:lnTo>
                  <a:pt x="136017" y="53975"/>
                </a:lnTo>
                <a:lnTo>
                  <a:pt x="136017" y="51879"/>
                </a:lnTo>
                <a:lnTo>
                  <a:pt x="136398" y="51308"/>
                </a:lnTo>
                <a:lnTo>
                  <a:pt x="136652" y="51308"/>
                </a:lnTo>
                <a:lnTo>
                  <a:pt x="140716" y="47244"/>
                </a:lnTo>
                <a:lnTo>
                  <a:pt x="140716" y="44259"/>
                </a:lnTo>
                <a:lnTo>
                  <a:pt x="143154" y="38608"/>
                </a:lnTo>
                <a:lnTo>
                  <a:pt x="143637" y="37465"/>
                </a:lnTo>
                <a:lnTo>
                  <a:pt x="143764" y="37084"/>
                </a:lnTo>
                <a:lnTo>
                  <a:pt x="145923" y="30988"/>
                </a:lnTo>
                <a:lnTo>
                  <a:pt x="147662" y="18351"/>
                </a:lnTo>
                <a:lnTo>
                  <a:pt x="148590" y="17399"/>
                </a:lnTo>
                <a:lnTo>
                  <a:pt x="148590" y="11557"/>
                </a:lnTo>
                <a:lnTo>
                  <a:pt x="148590" y="5842"/>
                </a:lnTo>
                <a:lnTo>
                  <a:pt x="144018" y="1143"/>
                </a:lnTo>
                <a:lnTo>
                  <a:pt x="139598" y="1143"/>
                </a:lnTo>
                <a:lnTo>
                  <a:pt x="137795" y="508"/>
                </a:lnTo>
                <a:lnTo>
                  <a:pt x="135128" y="254"/>
                </a:lnTo>
                <a:lnTo>
                  <a:pt x="131445" y="139"/>
                </a:lnTo>
                <a:lnTo>
                  <a:pt x="131445" y="21717"/>
                </a:lnTo>
                <a:lnTo>
                  <a:pt x="129641" y="21742"/>
                </a:lnTo>
                <a:lnTo>
                  <a:pt x="131191" y="21717"/>
                </a:lnTo>
                <a:lnTo>
                  <a:pt x="131445" y="21717"/>
                </a:lnTo>
                <a:lnTo>
                  <a:pt x="131445" y="139"/>
                </a:lnTo>
                <a:lnTo>
                  <a:pt x="131191" y="127"/>
                </a:lnTo>
                <a:lnTo>
                  <a:pt x="128727" y="50"/>
                </a:lnTo>
                <a:lnTo>
                  <a:pt x="128727" y="22606"/>
                </a:lnTo>
                <a:lnTo>
                  <a:pt x="128206" y="25742"/>
                </a:lnTo>
                <a:lnTo>
                  <a:pt x="128066" y="26162"/>
                </a:lnTo>
                <a:lnTo>
                  <a:pt x="126390" y="31521"/>
                </a:lnTo>
                <a:lnTo>
                  <a:pt x="124968" y="34925"/>
                </a:lnTo>
                <a:lnTo>
                  <a:pt x="122682" y="37211"/>
                </a:lnTo>
                <a:lnTo>
                  <a:pt x="122682" y="39497"/>
                </a:lnTo>
                <a:lnTo>
                  <a:pt x="122326" y="40005"/>
                </a:lnTo>
                <a:lnTo>
                  <a:pt x="122047" y="40005"/>
                </a:lnTo>
                <a:lnTo>
                  <a:pt x="117983" y="44069"/>
                </a:lnTo>
                <a:lnTo>
                  <a:pt x="117983" y="46824"/>
                </a:lnTo>
                <a:lnTo>
                  <a:pt x="116166" y="50038"/>
                </a:lnTo>
                <a:lnTo>
                  <a:pt x="113030" y="53086"/>
                </a:lnTo>
                <a:lnTo>
                  <a:pt x="113030" y="55651"/>
                </a:lnTo>
                <a:lnTo>
                  <a:pt x="111823" y="57721"/>
                </a:lnTo>
                <a:lnTo>
                  <a:pt x="110680" y="58864"/>
                </a:lnTo>
                <a:lnTo>
                  <a:pt x="115189" y="46101"/>
                </a:lnTo>
                <a:lnTo>
                  <a:pt x="115062" y="46609"/>
                </a:lnTo>
                <a:lnTo>
                  <a:pt x="115265" y="46101"/>
                </a:lnTo>
                <a:lnTo>
                  <a:pt x="119710" y="35179"/>
                </a:lnTo>
                <a:lnTo>
                  <a:pt x="120142" y="34137"/>
                </a:lnTo>
                <a:lnTo>
                  <a:pt x="120510" y="33528"/>
                </a:lnTo>
                <a:lnTo>
                  <a:pt x="125120" y="26035"/>
                </a:lnTo>
                <a:lnTo>
                  <a:pt x="125539" y="25349"/>
                </a:lnTo>
                <a:lnTo>
                  <a:pt x="126136" y="24638"/>
                </a:lnTo>
                <a:lnTo>
                  <a:pt x="127838" y="22606"/>
                </a:lnTo>
                <a:lnTo>
                  <a:pt x="128727" y="22606"/>
                </a:lnTo>
                <a:lnTo>
                  <a:pt x="128727" y="50"/>
                </a:lnTo>
                <a:lnTo>
                  <a:pt x="127381" y="0"/>
                </a:lnTo>
                <a:lnTo>
                  <a:pt x="126111" y="127"/>
                </a:lnTo>
                <a:lnTo>
                  <a:pt x="122047" y="635"/>
                </a:lnTo>
                <a:lnTo>
                  <a:pt x="116586" y="635"/>
                </a:lnTo>
                <a:lnTo>
                  <a:pt x="111760" y="5588"/>
                </a:lnTo>
                <a:lnTo>
                  <a:pt x="111760" y="7543"/>
                </a:lnTo>
                <a:lnTo>
                  <a:pt x="108204" y="11684"/>
                </a:lnTo>
                <a:lnTo>
                  <a:pt x="94183" y="38608"/>
                </a:lnTo>
                <a:lnTo>
                  <a:pt x="88265" y="54229"/>
                </a:lnTo>
                <a:lnTo>
                  <a:pt x="80010" y="94996"/>
                </a:lnTo>
                <a:lnTo>
                  <a:pt x="78105" y="148082"/>
                </a:lnTo>
                <a:lnTo>
                  <a:pt x="77978" y="208534"/>
                </a:lnTo>
                <a:lnTo>
                  <a:pt x="77851" y="242062"/>
                </a:lnTo>
                <a:lnTo>
                  <a:pt x="78511" y="248119"/>
                </a:lnTo>
                <a:lnTo>
                  <a:pt x="78346" y="248158"/>
                </a:lnTo>
                <a:lnTo>
                  <a:pt x="74168" y="248158"/>
                </a:lnTo>
                <a:lnTo>
                  <a:pt x="73177" y="249148"/>
                </a:lnTo>
                <a:lnTo>
                  <a:pt x="58343" y="251841"/>
                </a:lnTo>
                <a:lnTo>
                  <a:pt x="53975" y="251841"/>
                </a:lnTo>
                <a:lnTo>
                  <a:pt x="51460" y="254355"/>
                </a:lnTo>
                <a:lnTo>
                  <a:pt x="7785" y="272669"/>
                </a:lnTo>
                <a:lnTo>
                  <a:pt x="4318" y="272669"/>
                </a:lnTo>
                <a:lnTo>
                  <a:pt x="0" y="276987"/>
                </a:lnTo>
                <a:lnTo>
                  <a:pt x="0" y="287655"/>
                </a:lnTo>
                <a:lnTo>
                  <a:pt x="4318" y="291973"/>
                </a:lnTo>
                <a:lnTo>
                  <a:pt x="14986" y="291973"/>
                </a:lnTo>
                <a:lnTo>
                  <a:pt x="17399" y="289560"/>
                </a:lnTo>
                <a:lnTo>
                  <a:pt x="61290" y="271145"/>
                </a:lnTo>
                <a:lnTo>
                  <a:pt x="64643" y="271145"/>
                </a:lnTo>
                <a:lnTo>
                  <a:pt x="65595" y="270192"/>
                </a:lnTo>
                <a:lnTo>
                  <a:pt x="80403" y="267462"/>
                </a:lnTo>
                <a:lnTo>
                  <a:pt x="80619" y="267462"/>
                </a:lnTo>
                <a:lnTo>
                  <a:pt x="81534" y="275717"/>
                </a:lnTo>
                <a:lnTo>
                  <a:pt x="81661" y="276225"/>
                </a:lnTo>
                <a:lnTo>
                  <a:pt x="86233" y="307848"/>
                </a:lnTo>
                <a:lnTo>
                  <a:pt x="86233" y="307975"/>
                </a:lnTo>
                <a:lnTo>
                  <a:pt x="90932" y="338582"/>
                </a:lnTo>
                <a:lnTo>
                  <a:pt x="90932" y="338455"/>
                </a:lnTo>
                <a:lnTo>
                  <a:pt x="94869" y="365760"/>
                </a:lnTo>
                <a:lnTo>
                  <a:pt x="94869" y="366014"/>
                </a:lnTo>
                <a:lnTo>
                  <a:pt x="98806" y="390525"/>
                </a:lnTo>
                <a:lnTo>
                  <a:pt x="98806" y="390398"/>
                </a:lnTo>
                <a:lnTo>
                  <a:pt x="102108" y="410591"/>
                </a:lnTo>
                <a:lnTo>
                  <a:pt x="102108" y="410972"/>
                </a:lnTo>
                <a:lnTo>
                  <a:pt x="105283" y="426974"/>
                </a:lnTo>
                <a:lnTo>
                  <a:pt x="105359" y="427609"/>
                </a:lnTo>
                <a:lnTo>
                  <a:pt x="107162" y="440690"/>
                </a:lnTo>
                <a:lnTo>
                  <a:pt x="107607" y="443445"/>
                </a:lnTo>
                <a:lnTo>
                  <a:pt x="100203" y="439293"/>
                </a:lnTo>
                <a:lnTo>
                  <a:pt x="100457" y="439420"/>
                </a:lnTo>
                <a:lnTo>
                  <a:pt x="100241" y="439293"/>
                </a:lnTo>
                <a:lnTo>
                  <a:pt x="89979" y="433146"/>
                </a:lnTo>
                <a:lnTo>
                  <a:pt x="87376" y="430530"/>
                </a:lnTo>
                <a:lnTo>
                  <a:pt x="80391" y="430530"/>
                </a:lnTo>
                <a:lnTo>
                  <a:pt x="77597" y="433324"/>
                </a:lnTo>
                <a:lnTo>
                  <a:pt x="77597" y="440309"/>
                </a:lnTo>
                <a:lnTo>
                  <a:pt x="80391" y="443103"/>
                </a:lnTo>
                <a:lnTo>
                  <a:pt x="80797" y="443103"/>
                </a:lnTo>
                <a:lnTo>
                  <a:pt x="88646" y="452882"/>
                </a:lnTo>
                <a:lnTo>
                  <a:pt x="89535" y="453898"/>
                </a:lnTo>
                <a:lnTo>
                  <a:pt x="96774" y="460552"/>
                </a:lnTo>
                <a:lnTo>
                  <a:pt x="96774" y="461772"/>
                </a:lnTo>
                <a:lnTo>
                  <a:pt x="101600" y="466598"/>
                </a:lnTo>
                <a:lnTo>
                  <a:pt x="105333" y="466598"/>
                </a:lnTo>
                <a:lnTo>
                  <a:pt x="110667" y="468807"/>
                </a:lnTo>
                <a:lnTo>
                  <a:pt x="113919" y="472059"/>
                </a:lnTo>
                <a:lnTo>
                  <a:pt x="127127" y="472059"/>
                </a:lnTo>
                <a:lnTo>
                  <a:pt x="132461" y="466725"/>
                </a:lnTo>
                <a:lnTo>
                  <a:pt x="132461" y="460883"/>
                </a:lnTo>
                <a:lnTo>
                  <a:pt x="132588" y="460121"/>
                </a:lnTo>
                <a:lnTo>
                  <a:pt x="132537" y="445516"/>
                </a:lnTo>
                <a:lnTo>
                  <a:pt x="131076" y="436499"/>
                </a:lnTo>
                <a:lnTo>
                  <a:pt x="131165" y="436372"/>
                </a:lnTo>
                <a:lnTo>
                  <a:pt x="129286" y="423545"/>
                </a:lnTo>
                <a:lnTo>
                  <a:pt x="126047" y="406781"/>
                </a:lnTo>
                <a:lnTo>
                  <a:pt x="126047" y="406590"/>
                </a:lnTo>
                <a:lnTo>
                  <a:pt x="126111" y="406781"/>
                </a:lnTo>
                <a:lnTo>
                  <a:pt x="126047" y="406400"/>
                </a:lnTo>
                <a:lnTo>
                  <a:pt x="123431" y="390398"/>
                </a:lnTo>
                <a:lnTo>
                  <a:pt x="118910" y="362331"/>
                </a:lnTo>
                <a:lnTo>
                  <a:pt x="118872" y="362077"/>
                </a:lnTo>
                <a:lnTo>
                  <a:pt x="118872" y="362331"/>
                </a:lnTo>
                <a:lnTo>
                  <a:pt x="115443" y="338455"/>
                </a:lnTo>
                <a:lnTo>
                  <a:pt x="114935" y="334899"/>
                </a:lnTo>
                <a:lnTo>
                  <a:pt x="110236" y="304292"/>
                </a:lnTo>
                <a:lnTo>
                  <a:pt x="105587" y="273050"/>
                </a:lnTo>
                <a:lnTo>
                  <a:pt x="105537" y="272669"/>
                </a:lnTo>
                <a:lnTo>
                  <a:pt x="105537" y="273050"/>
                </a:lnTo>
                <a:lnTo>
                  <a:pt x="104368" y="262509"/>
                </a:lnTo>
                <a:lnTo>
                  <a:pt x="105791" y="262509"/>
                </a:lnTo>
                <a:lnTo>
                  <a:pt x="107378" y="260921"/>
                </a:lnTo>
                <a:lnTo>
                  <a:pt x="128790" y="255016"/>
                </a:lnTo>
                <a:lnTo>
                  <a:pt x="132969" y="255016"/>
                </a:lnTo>
                <a:lnTo>
                  <a:pt x="135115" y="252869"/>
                </a:lnTo>
                <a:lnTo>
                  <a:pt x="147764" y="248285"/>
                </a:lnTo>
                <a:lnTo>
                  <a:pt x="153035" y="246380"/>
                </a:lnTo>
                <a:lnTo>
                  <a:pt x="154051" y="245872"/>
                </a:lnTo>
                <a:lnTo>
                  <a:pt x="168960" y="237998"/>
                </a:lnTo>
                <a:lnTo>
                  <a:pt x="170307" y="237998"/>
                </a:lnTo>
                <a:lnTo>
                  <a:pt x="172339" y="235966"/>
                </a:lnTo>
                <a:lnTo>
                  <a:pt x="172339" y="233426"/>
                </a:lnTo>
                <a:lnTo>
                  <a:pt x="172339" y="2307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5588635" y="488441"/>
            <a:ext cx="460375" cy="450850"/>
          </a:xfrm>
          <a:custGeom>
            <a:rect b="b" l="l" r="r" t="t"/>
            <a:pathLst>
              <a:path extrusionOk="0" h="450850" w="460375">
                <a:moveTo>
                  <a:pt x="82423" y="49466"/>
                </a:moveTo>
                <a:lnTo>
                  <a:pt x="82372" y="49784"/>
                </a:lnTo>
                <a:lnTo>
                  <a:pt x="82423" y="49466"/>
                </a:lnTo>
                <a:close/>
              </a:path>
              <a:path extrusionOk="0" h="450850" w="460375">
                <a:moveTo>
                  <a:pt x="82804" y="40386"/>
                </a:moveTo>
                <a:lnTo>
                  <a:pt x="82791" y="40081"/>
                </a:lnTo>
                <a:lnTo>
                  <a:pt x="82778" y="40386"/>
                </a:lnTo>
                <a:close/>
              </a:path>
              <a:path extrusionOk="0" h="450850" w="460375">
                <a:moveTo>
                  <a:pt x="326517" y="277495"/>
                </a:moveTo>
                <a:lnTo>
                  <a:pt x="326390" y="276656"/>
                </a:lnTo>
                <a:lnTo>
                  <a:pt x="326390" y="277495"/>
                </a:lnTo>
                <a:lnTo>
                  <a:pt x="326517" y="277495"/>
                </a:lnTo>
                <a:close/>
              </a:path>
              <a:path extrusionOk="0" h="450850" w="460375">
                <a:moveTo>
                  <a:pt x="459867" y="273050"/>
                </a:moveTo>
                <a:lnTo>
                  <a:pt x="455549" y="268859"/>
                </a:lnTo>
                <a:lnTo>
                  <a:pt x="445135" y="268859"/>
                </a:lnTo>
                <a:lnTo>
                  <a:pt x="444754" y="269240"/>
                </a:lnTo>
                <a:lnTo>
                  <a:pt x="425577" y="267335"/>
                </a:lnTo>
                <a:lnTo>
                  <a:pt x="426720" y="267335"/>
                </a:lnTo>
                <a:lnTo>
                  <a:pt x="399796" y="262255"/>
                </a:lnTo>
                <a:lnTo>
                  <a:pt x="400050" y="262255"/>
                </a:lnTo>
                <a:lnTo>
                  <a:pt x="381673" y="258445"/>
                </a:lnTo>
                <a:lnTo>
                  <a:pt x="376262" y="257340"/>
                </a:lnTo>
                <a:lnTo>
                  <a:pt x="373761" y="254762"/>
                </a:lnTo>
                <a:lnTo>
                  <a:pt x="370586" y="254762"/>
                </a:lnTo>
                <a:lnTo>
                  <a:pt x="364693" y="249555"/>
                </a:lnTo>
                <a:lnTo>
                  <a:pt x="363702" y="248678"/>
                </a:lnTo>
                <a:lnTo>
                  <a:pt x="367538" y="244475"/>
                </a:lnTo>
                <a:lnTo>
                  <a:pt x="367792" y="244475"/>
                </a:lnTo>
                <a:lnTo>
                  <a:pt x="377571" y="231775"/>
                </a:lnTo>
                <a:lnTo>
                  <a:pt x="377825" y="231775"/>
                </a:lnTo>
                <a:lnTo>
                  <a:pt x="386715" y="220345"/>
                </a:lnTo>
                <a:lnTo>
                  <a:pt x="387223" y="220345"/>
                </a:lnTo>
                <a:lnTo>
                  <a:pt x="388048" y="219075"/>
                </a:lnTo>
                <a:lnTo>
                  <a:pt x="394716" y="208915"/>
                </a:lnTo>
                <a:lnTo>
                  <a:pt x="395478" y="207645"/>
                </a:lnTo>
                <a:lnTo>
                  <a:pt x="400050" y="200025"/>
                </a:lnTo>
                <a:lnTo>
                  <a:pt x="400939" y="198755"/>
                </a:lnTo>
                <a:lnTo>
                  <a:pt x="401459" y="197485"/>
                </a:lnTo>
                <a:lnTo>
                  <a:pt x="404622" y="189865"/>
                </a:lnTo>
                <a:lnTo>
                  <a:pt x="405015" y="188595"/>
                </a:lnTo>
                <a:lnTo>
                  <a:pt x="407035" y="182245"/>
                </a:lnTo>
                <a:lnTo>
                  <a:pt x="407543" y="178435"/>
                </a:lnTo>
                <a:lnTo>
                  <a:pt x="407568" y="177165"/>
                </a:lnTo>
                <a:lnTo>
                  <a:pt x="407695" y="171932"/>
                </a:lnTo>
                <a:lnTo>
                  <a:pt x="407924" y="171704"/>
                </a:lnTo>
                <a:lnTo>
                  <a:pt x="407924" y="165735"/>
                </a:lnTo>
                <a:lnTo>
                  <a:pt x="407924" y="165227"/>
                </a:lnTo>
                <a:lnTo>
                  <a:pt x="407924" y="158877"/>
                </a:lnTo>
                <a:lnTo>
                  <a:pt x="402844" y="153670"/>
                </a:lnTo>
                <a:lnTo>
                  <a:pt x="402678" y="153670"/>
                </a:lnTo>
                <a:lnTo>
                  <a:pt x="401447" y="152400"/>
                </a:lnTo>
                <a:lnTo>
                  <a:pt x="388493" y="152400"/>
                </a:lnTo>
                <a:lnTo>
                  <a:pt x="387870" y="153035"/>
                </a:lnTo>
                <a:lnTo>
                  <a:pt x="385165" y="153035"/>
                </a:lnTo>
                <a:lnTo>
                  <a:pt x="385165" y="177812"/>
                </a:lnTo>
                <a:lnTo>
                  <a:pt x="383667" y="182245"/>
                </a:lnTo>
                <a:lnTo>
                  <a:pt x="383921" y="180975"/>
                </a:lnTo>
                <a:lnTo>
                  <a:pt x="380365" y="189865"/>
                </a:lnTo>
                <a:lnTo>
                  <a:pt x="381254" y="188595"/>
                </a:lnTo>
                <a:lnTo>
                  <a:pt x="375793" y="197485"/>
                </a:lnTo>
                <a:lnTo>
                  <a:pt x="376047" y="196215"/>
                </a:lnTo>
                <a:lnTo>
                  <a:pt x="368808" y="207645"/>
                </a:lnTo>
                <a:lnTo>
                  <a:pt x="369316" y="206375"/>
                </a:lnTo>
                <a:lnTo>
                  <a:pt x="360299" y="219075"/>
                </a:lnTo>
                <a:lnTo>
                  <a:pt x="360553" y="217805"/>
                </a:lnTo>
                <a:lnTo>
                  <a:pt x="357225" y="221691"/>
                </a:lnTo>
                <a:lnTo>
                  <a:pt x="357238" y="235991"/>
                </a:lnTo>
                <a:lnTo>
                  <a:pt x="357149" y="221780"/>
                </a:lnTo>
                <a:lnTo>
                  <a:pt x="357124" y="219075"/>
                </a:lnTo>
                <a:lnTo>
                  <a:pt x="357124" y="218935"/>
                </a:lnTo>
                <a:lnTo>
                  <a:pt x="357212" y="217805"/>
                </a:lnTo>
                <a:lnTo>
                  <a:pt x="357949" y="207645"/>
                </a:lnTo>
                <a:lnTo>
                  <a:pt x="358063" y="206032"/>
                </a:lnTo>
                <a:lnTo>
                  <a:pt x="358317" y="205105"/>
                </a:lnTo>
                <a:lnTo>
                  <a:pt x="360400" y="197485"/>
                </a:lnTo>
                <a:lnTo>
                  <a:pt x="360502" y="197129"/>
                </a:lnTo>
                <a:lnTo>
                  <a:pt x="362407" y="193675"/>
                </a:lnTo>
                <a:lnTo>
                  <a:pt x="366649" y="186055"/>
                </a:lnTo>
                <a:lnTo>
                  <a:pt x="365252" y="188595"/>
                </a:lnTo>
                <a:lnTo>
                  <a:pt x="367499" y="186055"/>
                </a:lnTo>
                <a:lnTo>
                  <a:pt x="371995" y="180975"/>
                </a:lnTo>
                <a:lnTo>
                  <a:pt x="373113" y="179717"/>
                </a:lnTo>
                <a:lnTo>
                  <a:pt x="376669" y="177165"/>
                </a:lnTo>
                <a:lnTo>
                  <a:pt x="385140" y="177165"/>
                </a:lnTo>
                <a:lnTo>
                  <a:pt x="385165" y="177812"/>
                </a:lnTo>
                <a:lnTo>
                  <a:pt x="385165" y="153035"/>
                </a:lnTo>
                <a:lnTo>
                  <a:pt x="380746" y="153035"/>
                </a:lnTo>
                <a:lnTo>
                  <a:pt x="379984" y="152273"/>
                </a:lnTo>
                <a:lnTo>
                  <a:pt x="366776" y="152273"/>
                </a:lnTo>
                <a:lnTo>
                  <a:pt x="361442" y="157607"/>
                </a:lnTo>
                <a:lnTo>
                  <a:pt x="361442" y="159067"/>
                </a:lnTo>
                <a:lnTo>
                  <a:pt x="357378" y="161925"/>
                </a:lnTo>
                <a:lnTo>
                  <a:pt x="355473" y="163195"/>
                </a:lnTo>
                <a:lnTo>
                  <a:pt x="347599" y="172085"/>
                </a:lnTo>
                <a:lnTo>
                  <a:pt x="346075" y="173355"/>
                </a:lnTo>
                <a:lnTo>
                  <a:pt x="332740" y="216535"/>
                </a:lnTo>
                <a:lnTo>
                  <a:pt x="332613" y="217805"/>
                </a:lnTo>
                <a:lnTo>
                  <a:pt x="332511" y="237210"/>
                </a:lnTo>
                <a:lnTo>
                  <a:pt x="332486" y="244475"/>
                </a:lnTo>
                <a:lnTo>
                  <a:pt x="332486" y="244983"/>
                </a:lnTo>
                <a:lnTo>
                  <a:pt x="327406" y="239903"/>
                </a:lnTo>
                <a:lnTo>
                  <a:pt x="326517" y="239903"/>
                </a:lnTo>
                <a:lnTo>
                  <a:pt x="326517" y="277495"/>
                </a:lnTo>
                <a:lnTo>
                  <a:pt x="326402" y="286118"/>
                </a:lnTo>
                <a:lnTo>
                  <a:pt x="326390" y="287655"/>
                </a:lnTo>
                <a:lnTo>
                  <a:pt x="326390" y="287807"/>
                </a:lnTo>
                <a:lnTo>
                  <a:pt x="326390" y="288366"/>
                </a:lnTo>
                <a:lnTo>
                  <a:pt x="324612" y="290195"/>
                </a:lnTo>
                <a:lnTo>
                  <a:pt x="324612" y="289788"/>
                </a:lnTo>
                <a:lnTo>
                  <a:pt x="326390" y="287807"/>
                </a:lnTo>
                <a:lnTo>
                  <a:pt x="326390" y="287655"/>
                </a:lnTo>
                <a:lnTo>
                  <a:pt x="326326" y="276263"/>
                </a:lnTo>
                <a:lnTo>
                  <a:pt x="326390" y="276656"/>
                </a:lnTo>
                <a:lnTo>
                  <a:pt x="326390" y="276225"/>
                </a:lnTo>
                <a:lnTo>
                  <a:pt x="326517" y="277495"/>
                </a:lnTo>
                <a:lnTo>
                  <a:pt x="326517" y="239903"/>
                </a:lnTo>
                <a:lnTo>
                  <a:pt x="324408" y="239903"/>
                </a:lnTo>
                <a:lnTo>
                  <a:pt x="324408" y="271272"/>
                </a:lnTo>
                <a:lnTo>
                  <a:pt x="324358" y="291465"/>
                </a:lnTo>
                <a:lnTo>
                  <a:pt x="324358" y="292125"/>
                </a:lnTo>
                <a:lnTo>
                  <a:pt x="323418" y="292722"/>
                </a:lnTo>
                <a:lnTo>
                  <a:pt x="323481" y="292341"/>
                </a:lnTo>
                <a:lnTo>
                  <a:pt x="324358" y="291465"/>
                </a:lnTo>
                <a:lnTo>
                  <a:pt x="324358" y="271208"/>
                </a:lnTo>
                <a:lnTo>
                  <a:pt x="323392" y="269875"/>
                </a:lnTo>
                <a:lnTo>
                  <a:pt x="323392" y="292912"/>
                </a:lnTo>
                <a:lnTo>
                  <a:pt x="323367" y="293039"/>
                </a:lnTo>
                <a:lnTo>
                  <a:pt x="323392" y="292912"/>
                </a:lnTo>
                <a:lnTo>
                  <a:pt x="323392" y="269875"/>
                </a:lnTo>
                <a:lnTo>
                  <a:pt x="323227" y="269646"/>
                </a:lnTo>
                <a:lnTo>
                  <a:pt x="323405" y="269875"/>
                </a:lnTo>
                <a:lnTo>
                  <a:pt x="324408" y="271272"/>
                </a:lnTo>
                <a:lnTo>
                  <a:pt x="324408" y="239903"/>
                </a:lnTo>
                <a:lnTo>
                  <a:pt x="323215" y="239903"/>
                </a:lnTo>
                <a:lnTo>
                  <a:pt x="323215" y="292735"/>
                </a:lnTo>
                <a:lnTo>
                  <a:pt x="323215" y="292862"/>
                </a:lnTo>
                <a:lnTo>
                  <a:pt x="323215" y="293116"/>
                </a:lnTo>
                <a:lnTo>
                  <a:pt x="323215" y="293890"/>
                </a:lnTo>
                <a:lnTo>
                  <a:pt x="323215" y="293116"/>
                </a:lnTo>
                <a:lnTo>
                  <a:pt x="323088" y="294005"/>
                </a:lnTo>
                <a:lnTo>
                  <a:pt x="322961" y="295275"/>
                </a:lnTo>
                <a:lnTo>
                  <a:pt x="323164" y="293141"/>
                </a:lnTo>
                <a:lnTo>
                  <a:pt x="323189" y="292976"/>
                </a:lnTo>
                <a:lnTo>
                  <a:pt x="323215" y="292735"/>
                </a:lnTo>
                <a:lnTo>
                  <a:pt x="323215" y="239903"/>
                </a:lnTo>
                <a:lnTo>
                  <a:pt x="321970" y="239903"/>
                </a:lnTo>
                <a:lnTo>
                  <a:pt x="321056" y="239395"/>
                </a:lnTo>
                <a:lnTo>
                  <a:pt x="318770" y="238125"/>
                </a:lnTo>
                <a:lnTo>
                  <a:pt x="320675" y="239395"/>
                </a:lnTo>
                <a:lnTo>
                  <a:pt x="314071" y="235585"/>
                </a:lnTo>
                <a:lnTo>
                  <a:pt x="310172" y="233045"/>
                </a:lnTo>
                <a:lnTo>
                  <a:pt x="308229" y="231775"/>
                </a:lnTo>
                <a:lnTo>
                  <a:pt x="308483" y="233045"/>
                </a:lnTo>
                <a:lnTo>
                  <a:pt x="302895" y="229235"/>
                </a:lnTo>
                <a:lnTo>
                  <a:pt x="299974" y="227965"/>
                </a:lnTo>
                <a:lnTo>
                  <a:pt x="299135" y="227609"/>
                </a:lnTo>
                <a:lnTo>
                  <a:pt x="297675" y="226695"/>
                </a:lnTo>
                <a:lnTo>
                  <a:pt x="295656" y="225425"/>
                </a:lnTo>
                <a:lnTo>
                  <a:pt x="295021" y="224155"/>
                </a:lnTo>
                <a:lnTo>
                  <a:pt x="293446" y="222885"/>
                </a:lnTo>
                <a:lnTo>
                  <a:pt x="291465" y="221272"/>
                </a:lnTo>
                <a:lnTo>
                  <a:pt x="291528" y="221780"/>
                </a:lnTo>
                <a:lnTo>
                  <a:pt x="292481" y="222885"/>
                </a:lnTo>
                <a:lnTo>
                  <a:pt x="291465" y="221716"/>
                </a:lnTo>
                <a:lnTo>
                  <a:pt x="291465" y="218440"/>
                </a:lnTo>
                <a:lnTo>
                  <a:pt x="291338" y="168490"/>
                </a:lnTo>
                <a:lnTo>
                  <a:pt x="290703" y="175895"/>
                </a:lnTo>
                <a:lnTo>
                  <a:pt x="290576" y="177165"/>
                </a:lnTo>
                <a:lnTo>
                  <a:pt x="291338" y="168490"/>
                </a:lnTo>
                <a:lnTo>
                  <a:pt x="291439" y="153568"/>
                </a:lnTo>
                <a:lnTo>
                  <a:pt x="291465" y="150495"/>
                </a:lnTo>
                <a:lnTo>
                  <a:pt x="291592" y="147955"/>
                </a:lnTo>
                <a:lnTo>
                  <a:pt x="291465" y="147955"/>
                </a:lnTo>
                <a:lnTo>
                  <a:pt x="291465" y="147193"/>
                </a:lnTo>
                <a:lnTo>
                  <a:pt x="291465" y="140970"/>
                </a:lnTo>
                <a:lnTo>
                  <a:pt x="286385" y="135890"/>
                </a:lnTo>
                <a:lnTo>
                  <a:pt x="273812" y="135890"/>
                </a:lnTo>
                <a:lnTo>
                  <a:pt x="268732" y="140970"/>
                </a:lnTo>
                <a:lnTo>
                  <a:pt x="268732" y="147955"/>
                </a:lnTo>
                <a:lnTo>
                  <a:pt x="268605" y="147955"/>
                </a:lnTo>
                <a:lnTo>
                  <a:pt x="268732" y="165735"/>
                </a:lnTo>
                <a:lnTo>
                  <a:pt x="268744" y="162826"/>
                </a:lnTo>
                <a:lnTo>
                  <a:pt x="268757" y="165811"/>
                </a:lnTo>
                <a:lnTo>
                  <a:pt x="268160" y="173786"/>
                </a:lnTo>
                <a:lnTo>
                  <a:pt x="268224" y="173355"/>
                </a:lnTo>
                <a:lnTo>
                  <a:pt x="268097" y="174625"/>
                </a:lnTo>
                <a:lnTo>
                  <a:pt x="268160" y="173786"/>
                </a:lnTo>
                <a:lnTo>
                  <a:pt x="268033" y="174625"/>
                </a:lnTo>
                <a:lnTo>
                  <a:pt x="266319" y="186055"/>
                </a:lnTo>
                <a:lnTo>
                  <a:pt x="266446" y="186055"/>
                </a:lnTo>
                <a:lnTo>
                  <a:pt x="264287" y="200025"/>
                </a:lnTo>
                <a:lnTo>
                  <a:pt x="264541" y="197485"/>
                </a:lnTo>
                <a:lnTo>
                  <a:pt x="260223" y="213995"/>
                </a:lnTo>
                <a:lnTo>
                  <a:pt x="260350" y="212725"/>
                </a:lnTo>
                <a:lnTo>
                  <a:pt x="255778" y="226695"/>
                </a:lnTo>
                <a:lnTo>
                  <a:pt x="256032" y="225425"/>
                </a:lnTo>
                <a:lnTo>
                  <a:pt x="250786" y="237909"/>
                </a:lnTo>
                <a:lnTo>
                  <a:pt x="250647" y="238125"/>
                </a:lnTo>
                <a:lnTo>
                  <a:pt x="245541" y="246126"/>
                </a:lnTo>
                <a:lnTo>
                  <a:pt x="243382" y="248666"/>
                </a:lnTo>
                <a:lnTo>
                  <a:pt x="241808" y="248666"/>
                </a:lnTo>
                <a:lnTo>
                  <a:pt x="238950" y="251587"/>
                </a:lnTo>
                <a:lnTo>
                  <a:pt x="235458" y="251587"/>
                </a:lnTo>
                <a:lnTo>
                  <a:pt x="234950" y="252095"/>
                </a:lnTo>
                <a:lnTo>
                  <a:pt x="234315" y="252095"/>
                </a:lnTo>
                <a:lnTo>
                  <a:pt x="232283" y="250063"/>
                </a:lnTo>
                <a:lnTo>
                  <a:pt x="230886" y="250063"/>
                </a:lnTo>
                <a:lnTo>
                  <a:pt x="228219" y="245745"/>
                </a:lnTo>
                <a:lnTo>
                  <a:pt x="228473" y="245745"/>
                </a:lnTo>
                <a:lnTo>
                  <a:pt x="224155" y="238125"/>
                </a:lnTo>
                <a:lnTo>
                  <a:pt x="224917" y="239395"/>
                </a:lnTo>
                <a:lnTo>
                  <a:pt x="224510" y="238125"/>
                </a:lnTo>
                <a:lnTo>
                  <a:pt x="222135" y="230505"/>
                </a:lnTo>
                <a:lnTo>
                  <a:pt x="221742" y="229235"/>
                </a:lnTo>
                <a:lnTo>
                  <a:pt x="221869" y="230505"/>
                </a:lnTo>
                <a:lnTo>
                  <a:pt x="218897" y="218935"/>
                </a:lnTo>
                <a:lnTo>
                  <a:pt x="215976" y="210185"/>
                </a:lnTo>
                <a:lnTo>
                  <a:pt x="215366" y="208343"/>
                </a:lnTo>
                <a:lnTo>
                  <a:pt x="215252" y="207645"/>
                </a:lnTo>
                <a:lnTo>
                  <a:pt x="214312" y="201295"/>
                </a:lnTo>
                <a:lnTo>
                  <a:pt x="214122" y="200025"/>
                </a:lnTo>
                <a:lnTo>
                  <a:pt x="214122" y="201295"/>
                </a:lnTo>
                <a:lnTo>
                  <a:pt x="213690" y="196215"/>
                </a:lnTo>
                <a:lnTo>
                  <a:pt x="213614" y="195262"/>
                </a:lnTo>
                <a:lnTo>
                  <a:pt x="213614" y="194056"/>
                </a:lnTo>
                <a:lnTo>
                  <a:pt x="213614" y="187833"/>
                </a:lnTo>
                <a:lnTo>
                  <a:pt x="208534" y="182880"/>
                </a:lnTo>
                <a:lnTo>
                  <a:pt x="196215" y="182880"/>
                </a:lnTo>
                <a:lnTo>
                  <a:pt x="191135" y="187833"/>
                </a:lnTo>
                <a:lnTo>
                  <a:pt x="191135" y="193040"/>
                </a:lnTo>
                <a:lnTo>
                  <a:pt x="190881" y="193675"/>
                </a:lnTo>
                <a:lnTo>
                  <a:pt x="189738" y="197485"/>
                </a:lnTo>
                <a:lnTo>
                  <a:pt x="189611" y="198755"/>
                </a:lnTo>
                <a:lnTo>
                  <a:pt x="188087" y="207645"/>
                </a:lnTo>
                <a:lnTo>
                  <a:pt x="188214" y="207645"/>
                </a:lnTo>
                <a:lnTo>
                  <a:pt x="186055" y="219075"/>
                </a:lnTo>
                <a:lnTo>
                  <a:pt x="186182" y="217805"/>
                </a:lnTo>
                <a:lnTo>
                  <a:pt x="178689" y="247015"/>
                </a:lnTo>
                <a:lnTo>
                  <a:pt x="175044" y="259930"/>
                </a:lnTo>
                <a:lnTo>
                  <a:pt x="174637" y="260985"/>
                </a:lnTo>
                <a:lnTo>
                  <a:pt x="170637" y="271233"/>
                </a:lnTo>
                <a:lnTo>
                  <a:pt x="170180" y="272415"/>
                </a:lnTo>
                <a:lnTo>
                  <a:pt x="170637" y="271233"/>
                </a:lnTo>
                <a:lnTo>
                  <a:pt x="165227" y="281305"/>
                </a:lnTo>
                <a:lnTo>
                  <a:pt x="164642" y="281940"/>
                </a:lnTo>
                <a:lnTo>
                  <a:pt x="163563" y="281940"/>
                </a:lnTo>
                <a:lnTo>
                  <a:pt x="162052" y="280416"/>
                </a:lnTo>
                <a:lnTo>
                  <a:pt x="159893" y="280416"/>
                </a:lnTo>
                <a:lnTo>
                  <a:pt x="158432" y="278333"/>
                </a:lnTo>
                <a:lnTo>
                  <a:pt x="158165" y="277495"/>
                </a:lnTo>
                <a:lnTo>
                  <a:pt x="156908" y="273685"/>
                </a:lnTo>
                <a:lnTo>
                  <a:pt x="156438" y="272262"/>
                </a:lnTo>
                <a:lnTo>
                  <a:pt x="156337" y="271145"/>
                </a:lnTo>
                <a:lnTo>
                  <a:pt x="155575" y="263525"/>
                </a:lnTo>
                <a:lnTo>
                  <a:pt x="155448" y="219075"/>
                </a:lnTo>
                <a:lnTo>
                  <a:pt x="155194" y="191135"/>
                </a:lnTo>
                <a:lnTo>
                  <a:pt x="155194" y="172212"/>
                </a:lnTo>
                <a:lnTo>
                  <a:pt x="155194" y="167005"/>
                </a:lnTo>
                <a:lnTo>
                  <a:pt x="155194" y="166370"/>
                </a:lnTo>
                <a:lnTo>
                  <a:pt x="155194" y="160401"/>
                </a:lnTo>
                <a:lnTo>
                  <a:pt x="150368" y="155575"/>
                </a:lnTo>
                <a:lnTo>
                  <a:pt x="138430" y="155575"/>
                </a:lnTo>
                <a:lnTo>
                  <a:pt x="133604" y="160401"/>
                </a:lnTo>
                <a:lnTo>
                  <a:pt x="133604" y="167005"/>
                </a:lnTo>
                <a:lnTo>
                  <a:pt x="133604" y="172212"/>
                </a:lnTo>
                <a:lnTo>
                  <a:pt x="133604" y="185521"/>
                </a:lnTo>
                <a:lnTo>
                  <a:pt x="131445" y="188595"/>
                </a:lnTo>
                <a:lnTo>
                  <a:pt x="132080" y="188595"/>
                </a:lnTo>
                <a:lnTo>
                  <a:pt x="127381" y="193675"/>
                </a:lnTo>
                <a:lnTo>
                  <a:pt x="129032" y="191135"/>
                </a:lnTo>
                <a:lnTo>
                  <a:pt x="121793" y="194945"/>
                </a:lnTo>
                <a:lnTo>
                  <a:pt x="122428" y="194945"/>
                </a:lnTo>
                <a:lnTo>
                  <a:pt x="113284" y="198755"/>
                </a:lnTo>
                <a:lnTo>
                  <a:pt x="113919" y="198755"/>
                </a:lnTo>
                <a:lnTo>
                  <a:pt x="107696" y="200152"/>
                </a:lnTo>
                <a:lnTo>
                  <a:pt x="100076" y="200152"/>
                </a:lnTo>
                <a:lnTo>
                  <a:pt x="98475" y="201752"/>
                </a:lnTo>
                <a:lnTo>
                  <a:pt x="90043" y="202565"/>
                </a:lnTo>
                <a:lnTo>
                  <a:pt x="90297" y="202565"/>
                </a:lnTo>
                <a:lnTo>
                  <a:pt x="79413" y="204089"/>
                </a:lnTo>
                <a:lnTo>
                  <a:pt x="73914" y="204089"/>
                </a:lnTo>
                <a:lnTo>
                  <a:pt x="73012" y="204990"/>
                </a:lnTo>
                <a:lnTo>
                  <a:pt x="64020" y="206248"/>
                </a:lnTo>
                <a:lnTo>
                  <a:pt x="59436" y="206248"/>
                </a:lnTo>
                <a:lnTo>
                  <a:pt x="58432" y="207251"/>
                </a:lnTo>
                <a:lnTo>
                  <a:pt x="52171" y="208407"/>
                </a:lnTo>
                <a:lnTo>
                  <a:pt x="51955" y="208407"/>
                </a:lnTo>
                <a:lnTo>
                  <a:pt x="49212" y="194564"/>
                </a:lnTo>
                <a:lnTo>
                  <a:pt x="49047" y="193763"/>
                </a:lnTo>
                <a:lnTo>
                  <a:pt x="49034" y="193548"/>
                </a:lnTo>
                <a:lnTo>
                  <a:pt x="45986" y="166370"/>
                </a:lnTo>
                <a:lnTo>
                  <a:pt x="45961" y="166230"/>
                </a:lnTo>
                <a:lnTo>
                  <a:pt x="45961" y="165100"/>
                </a:lnTo>
                <a:lnTo>
                  <a:pt x="45897" y="152400"/>
                </a:lnTo>
                <a:lnTo>
                  <a:pt x="45897" y="150482"/>
                </a:lnTo>
                <a:lnTo>
                  <a:pt x="67703" y="118745"/>
                </a:lnTo>
                <a:lnTo>
                  <a:pt x="67945" y="118745"/>
                </a:lnTo>
                <a:lnTo>
                  <a:pt x="71247" y="115443"/>
                </a:lnTo>
                <a:lnTo>
                  <a:pt x="71247" y="113423"/>
                </a:lnTo>
                <a:lnTo>
                  <a:pt x="75501" y="107061"/>
                </a:lnTo>
                <a:lnTo>
                  <a:pt x="75692" y="107061"/>
                </a:lnTo>
                <a:lnTo>
                  <a:pt x="79375" y="103378"/>
                </a:lnTo>
                <a:lnTo>
                  <a:pt x="79375" y="101219"/>
                </a:lnTo>
                <a:lnTo>
                  <a:pt x="83781" y="94018"/>
                </a:lnTo>
                <a:lnTo>
                  <a:pt x="87249" y="90678"/>
                </a:lnTo>
                <a:lnTo>
                  <a:pt x="87249" y="88188"/>
                </a:lnTo>
                <a:lnTo>
                  <a:pt x="90766" y="81724"/>
                </a:lnTo>
                <a:lnTo>
                  <a:pt x="93980" y="78613"/>
                </a:lnTo>
                <a:lnTo>
                  <a:pt x="93980" y="75222"/>
                </a:lnTo>
                <a:lnTo>
                  <a:pt x="95859" y="69723"/>
                </a:lnTo>
                <a:lnTo>
                  <a:pt x="97790" y="64135"/>
                </a:lnTo>
                <a:lnTo>
                  <a:pt x="99021" y="58674"/>
                </a:lnTo>
                <a:lnTo>
                  <a:pt x="100457" y="52324"/>
                </a:lnTo>
                <a:lnTo>
                  <a:pt x="100812" y="48768"/>
                </a:lnTo>
                <a:lnTo>
                  <a:pt x="101600" y="41021"/>
                </a:lnTo>
                <a:lnTo>
                  <a:pt x="101625" y="39751"/>
                </a:lnTo>
                <a:lnTo>
                  <a:pt x="102171" y="25971"/>
                </a:lnTo>
                <a:lnTo>
                  <a:pt x="102616" y="25527"/>
                </a:lnTo>
                <a:lnTo>
                  <a:pt x="102616" y="19812"/>
                </a:lnTo>
                <a:lnTo>
                  <a:pt x="102616" y="19177"/>
                </a:lnTo>
                <a:lnTo>
                  <a:pt x="102616" y="14097"/>
                </a:lnTo>
                <a:lnTo>
                  <a:pt x="99949" y="11430"/>
                </a:lnTo>
                <a:lnTo>
                  <a:pt x="99949" y="9906"/>
                </a:lnTo>
                <a:lnTo>
                  <a:pt x="95250" y="5207"/>
                </a:lnTo>
                <a:lnTo>
                  <a:pt x="92189" y="5207"/>
                </a:lnTo>
                <a:lnTo>
                  <a:pt x="89281" y="3429"/>
                </a:lnTo>
                <a:lnTo>
                  <a:pt x="88468" y="3073"/>
                </a:lnTo>
                <a:lnTo>
                  <a:pt x="85725" y="381"/>
                </a:lnTo>
                <a:lnTo>
                  <a:pt x="82804" y="381"/>
                </a:lnTo>
                <a:lnTo>
                  <a:pt x="82804" y="39751"/>
                </a:lnTo>
                <a:lnTo>
                  <a:pt x="82804" y="40386"/>
                </a:lnTo>
                <a:lnTo>
                  <a:pt x="82753" y="41021"/>
                </a:lnTo>
                <a:lnTo>
                  <a:pt x="82423" y="49466"/>
                </a:lnTo>
                <a:lnTo>
                  <a:pt x="82550" y="48768"/>
                </a:lnTo>
                <a:lnTo>
                  <a:pt x="82423" y="49784"/>
                </a:lnTo>
                <a:lnTo>
                  <a:pt x="82359" y="49911"/>
                </a:lnTo>
                <a:lnTo>
                  <a:pt x="80784" y="59423"/>
                </a:lnTo>
                <a:lnTo>
                  <a:pt x="80746" y="59563"/>
                </a:lnTo>
                <a:lnTo>
                  <a:pt x="78232" y="67691"/>
                </a:lnTo>
                <a:lnTo>
                  <a:pt x="76835" y="69088"/>
                </a:lnTo>
                <a:lnTo>
                  <a:pt x="76835" y="71691"/>
                </a:lnTo>
                <a:lnTo>
                  <a:pt x="73152" y="78828"/>
                </a:lnTo>
                <a:lnTo>
                  <a:pt x="70485" y="81407"/>
                </a:lnTo>
                <a:lnTo>
                  <a:pt x="70485" y="83985"/>
                </a:lnTo>
                <a:lnTo>
                  <a:pt x="66217" y="91744"/>
                </a:lnTo>
                <a:lnTo>
                  <a:pt x="63246" y="94615"/>
                </a:lnTo>
                <a:lnTo>
                  <a:pt x="63246" y="97053"/>
                </a:lnTo>
                <a:lnTo>
                  <a:pt x="59220" y="104101"/>
                </a:lnTo>
                <a:lnTo>
                  <a:pt x="56261" y="107061"/>
                </a:lnTo>
                <a:lnTo>
                  <a:pt x="56261" y="108839"/>
                </a:lnTo>
                <a:lnTo>
                  <a:pt x="45783" y="124561"/>
                </a:lnTo>
                <a:lnTo>
                  <a:pt x="45720" y="87376"/>
                </a:lnTo>
                <a:lnTo>
                  <a:pt x="45720" y="86106"/>
                </a:lnTo>
                <a:lnTo>
                  <a:pt x="45593" y="87376"/>
                </a:lnTo>
                <a:lnTo>
                  <a:pt x="47510" y="67564"/>
                </a:lnTo>
                <a:lnTo>
                  <a:pt x="47523" y="67411"/>
                </a:lnTo>
                <a:lnTo>
                  <a:pt x="47498" y="67564"/>
                </a:lnTo>
                <a:lnTo>
                  <a:pt x="47625" y="66421"/>
                </a:lnTo>
                <a:lnTo>
                  <a:pt x="47523" y="67411"/>
                </a:lnTo>
                <a:lnTo>
                  <a:pt x="47726" y="66421"/>
                </a:lnTo>
                <a:lnTo>
                  <a:pt x="50888" y="50673"/>
                </a:lnTo>
                <a:lnTo>
                  <a:pt x="51054" y="49911"/>
                </a:lnTo>
                <a:lnTo>
                  <a:pt x="50800" y="50673"/>
                </a:lnTo>
                <a:lnTo>
                  <a:pt x="54114" y="38481"/>
                </a:lnTo>
                <a:lnTo>
                  <a:pt x="54394" y="37426"/>
                </a:lnTo>
                <a:lnTo>
                  <a:pt x="55041" y="36195"/>
                </a:lnTo>
                <a:lnTo>
                  <a:pt x="58572" y="29464"/>
                </a:lnTo>
                <a:lnTo>
                  <a:pt x="59258" y="28168"/>
                </a:lnTo>
                <a:lnTo>
                  <a:pt x="60642" y="26289"/>
                </a:lnTo>
                <a:lnTo>
                  <a:pt x="61087" y="26289"/>
                </a:lnTo>
                <a:lnTo>
                  <a:pt x="64465" y="22987"/>
                </a:lnTo>
                <a:lnTo>
                  <a:pt x="67564" y="22987"/>
                </a:lnTo>
                <a:lnTo>
                  <a:pt x="73279" y="22860"/>
                </a:lnTo>
                <a:lnTo>
                  <a:pt x="78003" y="22771"/>
                </a:lnTo>
                <a:lnTo>
                  <a:pt x="80327" y="23444"/>
                </a:lnTo>
                <a:lnTo>
                  <a:pt x="81788" y="24892"/>
                </a:lnTo>
                <a:lnTo>
                  <a:pt x="81788" y="25527"/>
                </a:lnTo>
                <a:lnTo>
                  <a:pt x="82194" y="25946"/>
                </a:lnTo>
                <a:lnTo>
                  <a:pt x="82791" y="40081"/>
                </a:lnTo>
                <a:lnTo>
                  <a:pt x="82804" y="39751"/>
                </a:lnTo>
                <a:lnTo>
                  <a:pt x="82804" y="381"/>
                </a:lnTo>
                <a:lnTo>
                  <a:pt x="79375" y="381"/>
                </a:lnTo>
                <a:lnTo>
                  <a:pt x="79375" y="22733"/>
                </a:lnTo>
                <a:lnTo>
                  <a:pt x="78879" y="22745"/>
                </a:lnTo>
                <a:lnTo>
                  <a:pt x="79375" y="22733"/>
                </a:lnTo>
                <a:lnTo>
                  <a:pt x="79375" y="381"/>
                </a:lnTo>
                <a:lnTo>
                  <a:pt x="73152" y="127"/>
                </a:lnTo>
                <a:lnTo>
                  <a:pt x="67691" y="127"/>
                </a:lnTo>
                <a:lnTo>
                  <a:pt x="67564" y="0"/>
                </a:lnTo>
                <a:lnTo>
                  <a:pt x="61087" y="0"/>
                </a:lnTo>
                <a:lnTo>
                  <a:pt x="54864" y="0"/>
                </a:lnTo>
                <a:lnTo>
                  <a:pt x="51765" y="3175"/>
                </a:lnTo>
                <a:lnTo>
                  <a:pt x="48387" y="3175"/>
                </a:lnTo>
                <a:lnTo>
                  <a:pt x="43180" y="8382"/>
                </a:lnTo>
                <a:lnTo>
                  <a:pt x="43180" y="10985"/>
                </a:lnTo>
                <a:lnTo>
                  <a:pt x="39624" y="15875"/>
                </a:lnTo>
                <a:lnTo>
                  <a:pt x="38735" y="17399"/>
                </a:lnTo>
                <a:lnTo>
                  <a:pt x="33274" y="27813"/>
                </a:lnTo>
                <a:lnTo>
                  <a:pt x="32385" y="30099"/>
                </a:lnTo>
                <a:lnTo>
                  <a:pt x="28448" y="44450"/>
                </a:lnTo>
                <a:lnTo>
                  <a:pt x="28194" y="45212"/>
                </a:lnTo>
                <a:lnTo>
                  <a:pt x="24511" y="62865"/>
                </a:lnTo>
                <a:lnTo>
                  <a:pt x="22098" y="84836"/>
                </a:lnTo>
                <a:lnTo>
                  <a:pt x="21945" y="114935"/>
                </a:lnTo>
                <a:lnTo>
                  <a:pt x="21844" y="167640"/>
                </a:lnTo>
                <a:lnTo>
                  <a:pt x="25019" y="197231"/>
                </a:lnTo>
                <a:lnTo>
                  <a:pt x="25146" y="198247"/>
                </a:lnTo>
                <a:lnTo>
                  <a:pt x="29197" y="218719"/>
                </a:lnTo>
                <a:lnTo>
                  <a:pt x="7556" y="229235"/>
                </a:lnTo>
                <a:lnTo>
                  <a:pt x="4064" y="229235"/>
                </a:lnTo>
                <a:lnTo>
                  <a:pt x="0" y="233299"/>
                </a:lnTo>
                <a:lnTo>
                  <a:pt x="0" y="243332"/>
                </a:lnTo>
                <a:lnTo>
                  <a:pt x="4064" y="247396"/>
                </a:lnTo>
                <a:lnTo>
                  <a:pt x="14097" y="247396"/>
                </a:lnTo>
                <a:lnTo>
                  <a:pt x="15786" y="245706"/>
                </a:lnTo>
                <a:lnTo>
                  <a:pt x="32943" y="237363"/>
                </a:lnTo>
                <a:lnTo>
                  <a:pt x="37084" y="257429"/>
                </a:lnTo>
                <a:lnTo>
                  <a:pt x="44323" y="286385"/>
                </a:lnTo>
                <a:lnTo>
                  <a:pt x="44450" y="286639"/>
                </a:lnTo>
                <a:lnTo>
                  <a:pt x="51943" y="313944"/>
                </a:lnTo>
                <a:lnTo>
                  <a:pt x="51816" y="313563"/>
                </a:lnTo>
                <a:lnTo>
                  <a:pt x="51904" y="313944"/>
                </a:lnTo>
                <a:lnTo>
                  <a:pt x="58039" y="338455"/>
                </a:lnTo>
                <a:lnTo>
                  <a:pt x="63715" y="361696"/>
                </a:lnTo>
                <a:lnTo>
                  <a:pt x="63741" y="361823"/>
                </a:lnTo>
                <a:lnTo>
                  <a:pt x="67462" y="381647"/>
                </a:lnTo>
                <a:lnTo>
                  <a:pt x="67437" y="381381"/>
                </a:lnTo>
                <a:lnTo>
                  <a:pt x="67564" y="382143"/>
                </a:lnTo>
                <a:lnTo>
                  <a:pt x="67462" y="381647"/>
                </a:lnTo>
                <a:lnTo>
                  <a:pt x="67525" y="382143"/>
                </a:lnTo>
                <a:lnTo>
                  <a:pt x="69596" y="398653"/>
                </a:lnTo>
                <a:lnTo>
                  <a:pt x="69596" y="398907"/>
                </a:lnTo>
                <a:lnTo>
                  <a:pt x="71640" y="412915"/>
                </a:lnTo>
                <a:lnTo>
                  <a:pt x="71628" y="412623"/>
                </a:lnTo>
                <a:lnTo>
                  <a:pt x="71755" y="413639"/>
                </a:lnTo>
                <a:lnTo>
                  <a:pt x="71640" y="412915"/>
                </a:lnTo>
                <a:lnTo>
                  <a:pt x="71691" y="413639"/>
                </a:lnTo>
                <a:lnTo>
                  <a:pt x="72390" y="423799"/>
                </a:lnTo>
                <a:lnTo>
                  <a:pt x="72390" y="428256"/>
                </a:lnTo>
                <a:lnTo>
                  <a:pt x="68084" y="427875"/>
                </a:lnTo>
                <a:lnTo>
                  <a:pt x="67754" y="427736"/>
                </a:lnTo>
                <a:lnTo>
                  <a:pt x="59093" y="424421"/>
                </a:lnTo>
                <a:lnTo>
                  <a:pt x="58039" y="423418"/>
                </a:lnTo>
                <a:lnTo>
                  <a:pt x="52832" y="423418"/>
                </a:lnTo>
                <a:lnTo>
                  <a:pt x="50800" y="425450"/>
                </a:lnTo>
                <a:lnTo>
                  <a:pt x="50800" y="430657"/>
                </a:lnTo>
                <a:lnTo>
                  <a:pt x="52832" y="432689"/>
                </a:lnTo>
                <a:lnTo>
                  <a:pt x="58801" y="441198"/>
                </a:lnTo>
                <a:lnTo>
                  <a:pt x="61849" y="443992"/>
                </a:lnTo>
                <a:lnTo>
                  <a:pt x="66217" y="446252"/>
                </a:lnTo>
                <a:lnTo>
                  <a:pt x="69723" y="449834"/>
                </a:lnTo>
                <a:lnTo>
                  <a:pt x="75488" y="449834"/>
                </a:lnTo>
                <a:lnTo>
                  <a:pt x="77431" y="450062"/>
                </a:lnTo>
                <a:lnTo>
                  <a:pt x="78232" y="450850"/>
                </a:lnTo>
                <a:lnTo>
                  <a:pt x="91059" y="450850"/>
                </a:lnTo>
                <a:lnTo>
                  <a:pt x="96266" y="445643"/>
                </a:lnTo>
                <a:lnTo>
                  <a:pt x="96266" y="439864"/>
                </a:lnTo>
                <a:lnTo>
                  <a:pt x="96520" y="438658"/>
                </a:lnTo>
                <a:lnTo>
                  <a:pt x="96647" y="437134"/>
                </a:lnTo>
                <a:lnTo>
                  <a:pt x="96774" y="431800"/>
                </a:lnTo>
                <a:lnTo>
                  <a:pt x="96824" y="427736"/>
                </a:lnTo>
                <a:lnTo>
                  <a:pt x="96901" y="423164"/>
                </a:lnTo>
                <a:lnTo>
                  <a:pt x="96901" y="422275"/>
                </a:lnTo>
                <a:lnTo>
                  <a:pt x="96240" y="412623"/>
                </a:lnTo>
                <a:lnTo>
                  <a:pt x="96139" y="411099"/>
                </a:lnTo>
                <a:lnTo>
                  <a:pt x="96012" y="410083"/>
                </a:lnTo>
                <a:lnTo>
                  <a:pt x="93878" y="395605"/>
                </a:lnTo>
                <a:lnTo>
                  <a:pt x="93853" y="395351"/>
                </a:lnTo>
                <a:lnTo>
                  <a:pt x="93853" y="395605"/>
                </a:lnTo>
                <a:lnTo>
                  <a:pt x="92075" y="381381"/>
                </a:lnTo>
                <a:lnTo>
                  <a:pt x="91694" y="378333"/>
                </a:lnTo>
                <a:lnTo>
                  <a:pt x="91567" y="377571"/>
                </a:lnTo>
                <a:lnTo>
                  <a:pt x="88480" y="361188"/>
                </a:lnTo>
                <a:lnTo>
                  <a:pt x="87503" y="355981"/>
                </a:lnTo>
                <a:lnTo>
                  <a:pt x="75692" y="307721"/>
                </a:lnTo>
                <a:lnTo>
                  <a:pt x="75565" y="307467"/>
                </a:lnTo>
                <a:lnTo>
                  <a:pt x="68008" y="280289"/>
                </a:lnTo>
                <a:lnTo>
                  <a:pt x="67995" y="280149"/>
                </a:lnTo>
                <a:lnTo>
                  <a:pt x="68072" y="280289"/>
                </a:lnTo>
                <a:lnTo>
                  <a:pt x="67995" y="280035"/>
                </a:lnTo>
                <a:lnTo>
                  <a:pt x="60934" y="252425"/>
                </a:lnTo>
                <a:lnTo>
                  <a:pt x="60845" y="251968"/>
                </a:lnTo>
                <a:lnTo>
                  <a:pt x="55486" y="226568"/>
                </a:lnTo>
                <a:lnTo>
                  <a:pt x="55753" y="226568"/>
                </a:lnTo>
                <a:lnTo>
                  <a:pt x="55956" y="226364"/>
                </a:lnTo>
                <a:lnTo>
                  <a:pt x="65913" y="225425"/>
                </a:lnTo>
                <a:lnTo>
                  <a:pt x="80264" y="222885"/>
                </a:lnTo>
                <a:lnTo>
                  <a:pt x="80645" y="222885"/>
                </a:lnTo>
                <a:lnTo>
                  <a:pt x="93853" y="220345"/>
                </a:lnTo>
                <a:lnTo>
                  <a:pt x="107442" y="216535"/>
                </a:lnTo>
                <a:lnTo>
                  <a:pt x="108585" y="216027"/>
                </a:lnTo>
                <a:lnTo>
                  <a:pt x="108839" y="216027"/>
                </a:lnTo>
                <a:lnTo>
                  <a:pt x="109042" y="215823"/>
                </a:lnTo>
                <a:lnTo>
                  <a:pt x="118872" y="211455"/>
                </a:lnTo>
                <a:lnTo>
                  <a:pt x="127508" y="206375"/>
                </a:lnTo>
                <a:lnTo>
                  <a:pt x="127889" y="206375"/>
                </a:lnTo>
                <a:lnTo>
                  <a:pt x="133477" y="203327"/>
                </a:lnTo>
                <a:lnTo>
                  <a:pt x="133451" y="206032"/>
                </a:lnTo>
                <a:lnTo>
                  <a:pt x="133337" y="263525"/>
                </a:lnTo>
                <a:lnTo>
                  <a:pt x="144780" y="296913"/>
                </a:lnTo>
                <a:lnTo>
                  <a:pt x="144780" y="297815"/>
                </a:lnTo>
                <a:lnTo>
                  <a:pt x="149733" y="302768"/>
                </a:lnTo>
                <a:lnTo>
                  <a:pt x="151841" y="302768"/>
                </a:lnTo>
                <a:lnTo>
                  <a:pt x="152019" y="302895"/>
                </a:lnTo>
                <a:lnTo>
                  <a:pt x="152209" y="302971"/>
                </a:lnTo>
                <a:lnTo>
                  <a:pt x="153416" y="304165"/>
                </a:lnTo>
                <a:lnTo>
                  <a:pt x="155575" y="304165"/>
                </a:lnTo>
                <a:lnTo>
                  <a:pt x="159639" y="305435"/>
                </a:lnTo>
                <a:lnTo>
                  <a:pt x="164592" y="304165"/>
                </a:lnTo>
                <a:lnTo>
                  <a:pt x="165608" y="304165"/>
                </a:lnTo>
                <a:lnTo>
                  <a:pt x="169291" y="304165"/>
                </a:lnTo>
                <a:lnTo>
                  <a:pt x="169570" y="304038"/>
                </a:lnTo>
                <a:lnTo>
                  <a:pt x="175387" y="304038"/>
                </a:lnTo>
                <a:lnTo>
                  <a:pt x="180340" y="299212"/>
                </a:lnTo>
                <a:lnTo>
                  <a:pt x="180340" y="297141"/>
                </a:lnTo>
                <a:lnTo>
                  <a:pt x="183654" y="292722"/>
                </a:lnTo>
                <a:lnTo>
                  <a:pt x="184785" y="291465"/>
                </a:lnTo>
                <a:lnTo>
                  <a:pt x="187452" y="286385"/>
                </a:lnTo>
                <a:lnTo>
                  <a:pt x="189445" y="282575"/>
                </a:lnTo>
                <a:lnTo>
                  <a:pt x="190119" y="281305"/>
                </a:lnTo>
                <a:lnTo>
                  <a:pt x="190627" y="280035"/>
                </a:lnTo>
                <a:lnTo>
                  <a:pt x="194005" y="272415"/>
                </a:lnTo>
                <a:lnTo>
                  <a:pt x="194576" y="271145"/>
                </a:lnTo>
                <a:lnTo>
                  <a:pt x="195707" y="268605"/>
                </a:lnTo>
                <a:lnTo>
                  <a:pt x="196215" y="266827"/>
                </a:lnTo>
                <a:lnTo>
                  <a:pt x="198120" y="259715"/>
                </a:lnTo>
                <a:lnTo>
                  <a:pt x="202438" y="243535"/>
                </a:lnTo>
                <a:lnTo>
                  <a:pt x="203581" y="247015"/>
                </a:lnTo>
                <a:lnTo>
                  <a:pt x="204343" y="248285"/>
                </a:lnTo>
                <a:lnTo>
                  <a:pt x="208661" y="257175"/>
                </a:lnTo>
                <a:lnTo>
                  <a:pt x="208915" y="257175"/>
                </a:lnTo>
                <a:lnTo>
                  <a:pt x="212852" y="263525"/>
                </a:lnTo>
                <a:lnTo>
                  <a:pt x="213868" y="264795"/>
                </a:lnTo>
                <a:lnTo>
                  <a:pt x="214884" y="266255"/>
                </a:lnTo>
                <a:lnTo>
                  <a:pt x="214884" y="267589"/>
                </a:lnTo>
                <a:lnTo>
                  <a:pt x="219837" y="272669"/>
                </a:lnTo>
                <a:lnTo>
                  <a:pt x="224028" y="272669"/>
                </a:lnTo>
                <a:lnTo>
                  <a:pt x="228092" y="273685"/>
                </a:lnTo>
                <a:lnTo>
                  <a:pt x="231267" y="274955"/>
                </a:lnTo>
                <a:lnTo>
                  <a:pt x="241554" y="274955"/>
                </a:lnTo>
                <a:lnTo>
                  <a:pt x="244843" y="274066"/>
                </a:lnTo>
                <a:lnTo>
                  <a:pt x="247777" y="274066"/>
                </a:lnTo>
                <a:lnTo>
                  <a:pt x="249377" y="272465"/>
                </a:lnTo>
                <a:lnTo>
                  <a:pt x="252730" y="271145"/>
                </a:lnTo>
                <a:lnTo>
                  <a:pt x="254254" y="271145"/>
                </a:lnTo>
                <a:lnTo>
                  <a:pt x="259334" y="266192"/>
                </a:lnTo>
                <a:lnTo>
                  <a:pt x="259334" y="264350"/>
                </a:lnTo>
                <a:lnTo>
                  <a:pt x="263271" y="259715"/>
                </a:lnTo>
                <a:lnTo>
                  <a:pt x="264033" y="258445"/>
                </a:lnTo>
                <a:lnTo>
                  <a:pt x="266458" y="254635"/>
                </a:lnTo>
                <a:lnTo>
                  <a:pt x="267258" y="253365"/>
                </a:lnTo>
                <a:lnTo>
                  <a:pt x="268071" y="252095"/>
                </a:lnTo>
                <a:lnTo>
                  <a:pt x="268884" y="250825"/>
                </a:lnTo>
                <a:lnTo>
                  <a:pt x="270510" y="248285"/>
                </a:lnTo>
                <a:lnTo>
                  <a:pt x="271399" y="247015"/>
                </a:lnTo>
                <a:lnTo>
                  <a:pt x="271983" y="245745"/>
                </a:lnTo>
                <a:lnTo>
                  <a:pt x="275742" y="237705"/>
                </a:lnTo>
                <a:lnTo>
                  <a:pt x="276479" y="238125"/>
                </a:lnTo>
                <a:lnTo>
                  <a:pt x="281178" y="241935"/>
                </a:lnTo>
                <a:lnTo>
                  <a:pt x="280416" y="241935"/>
                </a:lnTo>
                <a:lnTo>
                  <a:pt x="284353" y="245745"/>
                </a:lnTo>
                <a:lnTo>
                  <a:pt x="286893" y="247015"/>
                </a:lnTo>
                <a:lnTo>
                  <a:pt x="292608" y="249555"/>
                </a:lnTo>
                <a:lnTo>
                  <a:pt x="292354" y="249555"/>
                </a:lnTo>
                <a:lnTo>
                  <a:pt x="298119" y="252133"/>
                </a:lnTo>
                <a:lnTo>
                  <a:pt x="303784" y="255905"/>
                </a:lnTo>
                <a:lnTo>
                  <a:pt x="302641" y="254635"/>
                </a:lnTo>
                <a:lnTo>
                  <a:pt x="307975" y="258445"/>
                </a:lnTo>
                <a:lnTo>
                  <a:pt x="309880" y="259715"/>
                </a:lnTo>
                <a:lnTo>
                  <a:pt x="313105" y="260921"/>
                </a:lnTo>
                <a:lnTo>
                  <a:pt x="314833" y="262636"/>
                </a:lnTo>
                <a:lnTo>
                  <a:pt x="315455" y="262636"/>
                </a:lnTo>
                <a:lnTo>
                  <a:pt x="317766" y="264502"/>
                </a:lnTo>
                <a:lnTo>
                  <a:pt x="312547" y="269875"/>
                </a:lnTo>
                <a:lnTo>
                  <a:pt x="312039" y="271145"/>
                </a:lnTo>
                <a:lnTo>
                  <a:pt x="309410" y="274066"/>
                </a:lnTo>
                <a:lnTo>
                  <a:pt x="307467" y="274066"/>
                </a:lnTo>
                <a:lnTo>
                  <a:pt x="302514" y="279019"/>
                </a:lnTo>
                <a:lnTo>
                  <a:pt x="302514" y="285000"/>
                </a:lnTo>
                <a:lnTo>
                  <a:pt x="301371" y="290195"/>
                </a:lnTo>
                <a:lnTo>
                  <a:pt x="301244" y="291465"/>
                </a:lnTo>
                <a:lnTo>
                  <a:pt x="301180" y="298386"/>
                </a:lnTo>
                <a:lnTo>
                  <a:pt x="301117" y="305435"/>
                </a:lnTo>
                <a:lnTo>
                  <a:pt x="301117" y="310642"/>
                </a:lnTo>
                <a:lnTo>
                  <a:pt x="306070" y="315595"/>
                </a:lnTo>
                <a:lnTo>
                  <a:pt x="311785" y="315595"/>
                </a:lnTo>
                <a:lnTo>
                  <a:pt x="318262" y="315595"/>
                </a:lnTo>
                <a:lnTo>
                  <a:pt x="326644" y="315595"/>
                </a:lnTo>
                <a:lnTo>
                  <a:pt x="330962" y="314325"/>
                </a:lnTo>
                <a:lnTo>
                  <a:pt x="333375" y="313055"/>
                </a:lnTo>
                <a:lnTo>
                  <a:pt x="337439" y="310515"/>
                </a:lnTo>
                <a:lnTo>
                  <a:pt x="339090" y="309245"/>
                </a:lnTo>
                <a:lnTo>
                  <a:pt x="340575" y="307848"/>
                </a:lnTo>
                <a:lnTo>
                  <a:pt x="341757" y="307848"/>
                </a:lnTo>
                <a:lnTo>
                  <a:pt x="346837" y="302895"/>
                </a:lnTo>
                <a:lnTo>
                  <a:pt x="346837" y="300736"/>
                </a:lnTo>
                <a:lnTo>
                  <a:pt x="348996" y="298577"/>
                </a:lnTo>
                <a:lnTo>
                  <a:pt x="348996" y="286131"/>
                </a:lnTo>
                <a:lnTo>
                  <a:pt x="348970" y="274866"/>
                </a:lnTo>
                <a:lnTo>
                  <a:pt x="348234" y="269875"/>
                </a:lnTo>
                <a:lnTo>
                  <a:pt x="347599" y="267538"/>
                </a:lnTo>
                <a:lnTo>
                  <a:pt x="354457" y="273583"/>
                </a:lnTo>
                <a:lnTo>
                  <a:pt x="354457" y="273939"/>
                </a:lnTo>
                <a:lnTo>
                  <a:pt x="360045" y="279527"/>
                </a:lnTo>
                <a:lnTo>
                  <a:pt x="363270" y="279527"/>
                </a:lnTo>
                <a:lnTo>
                  <a:pt x="364363" y="280035"/>
                </a:lnTo>
                <a:lnTo>
                  <a:pt x="395605" y="286385"/>
                </a:lnTo>
                <a:lnTo>
                  <a:pt x="422656" y="290195"/>
                </a:lnTo>
                <a:lnTo>
                  <a:pt x="425577" y="290195"/>
                </a:lnTo>
                <a:lnTo>
                  <a:pt x="451231" y="288925"/>
                </a:lnTo>
                <a:lnTo>
                  <a:pt x="451231" y="287782"/>
                </a:lnTo>
                <a:lnTo>
                  <a:pt x="455549" y="287782"/>
                </a:lnTo>
                <a:lnTo>
                  <a:pt x="459867" y="283464"/>
                </a:lnTo>
                <a:lnTo>
                  <a:pt x="459867" y="278257"/>
                </a:lnTo>
                <a:lnTo>
                  <a:pt x="459867" y="2730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6404610" y="498220"/>
            <a:ext cx="252729" cy="367030"/>
          </a:xfrm>
          <a:custGeom>
            <a:rect b="b" l="l" r="r" t="t"/>
            <a:pathLst>
              <a:path extrusionOk="0" h="367030" w="252729">
                <a:moveTo>
                  <a:pt x="3429" y="173355"/>
                </a:moveTo>
                <a:lnTo>
                  <a:pt x="3340" y="172631"/>
                </a:lnTo>
                <a:lnTo>
                  <a:pt x="3403" y="173355"/>
                </a:lnTo>
                <a:close/>
              </a:path>
              <a:path extrusionOk="0" h="367030" w="252729">
                <a:moveTo>
                  <a:pt x="29464" y="157073"/>
                </a:moveTo>
                <a:lnTo>
                  <a:pt x="29337" y="158115"/>
                </a:lnTo>
                <a:lnTo>
                  <a:pt x="29464" y="158115"/>
                </a:lnTo>
                <a:lnTo>
                  <a:pt x="29464" y="157073"/>
                </a:lnTo>
                <a:close/>
              </a:path>
              <a:path extrusionOk="0" h="367030" w="252729">
                <a:moveTo>
                  <a:pt x="252730" y="234442"/>
                </a:moveTo>
                <a:lnTo>
                  <a:pt x="248793" y="230505"/>
                </a:lnTo>
                <a:lnTo>
                  <a:pt x="239014" y="230505"/>
                </a:lnTo>
                <a:lnTo>
                  <a:pt x="238455" y="231063"/>
                </a:lnTo>
                <a:lnTo>
                  <a:pt x="222631" y="229247"/>
                </a:lnTo>
                <a:lnTo>
                  <a:pt x="223012" y="229247"/>
                </a:lnTo>
                <a:lnTo>
                  <a:pt x="200406" y="226695"/>
                </a:lnTo>
                <a:lnTo>
                  <a:pt x="201409" y="226695"/>
                </a:lnTo>
                <a:lnTo>
                  <a:pt x="184492" y="223139"/>
                </a:lnTo>
                <a:lnTo>
                  <a:pt x="189484" y="213995"/>
                </a:lnTo>
                <a:lnTo>
                  <a:pt x="189865" y="212725"/>
                </a:lnTo>
                <a:lnTo>
                  <a:pt x="196088" y="198755"/>
                </a:lnTo>
                <a:lnTo>
                  <a:pt x="196215" y="198755"/>
                </a:lnTo>
                <a:lnTo>
                  <a:pt x="201930" y="184797"/>
                </a:lnTo>
                <a:lnTo>
                  <a:pt x="202057" y="184797"/>
                </a:lnTo>
                <a:lnTo>
                  <a:pt x="204406" y="178447"/>
                </a:lnTo>
                <a:lnTo>
                  <a:pt x="206756" y="172097"/>
                </a:lnTo>
                <a:lnTo>
                  <a:pt x="207264" y="170815"/>
                </a:lnTo>
                <a:lnTo>
                  <a:pt x="209410" y="159397"/>
                </a:lnTo>
                <a:lnTo>
                  <a:pt x="209296" y="160655"/>
                </a:lnTo>
                <a:lnTo>
                  <a:pt x="209600" y="159397"/>
                </a:lnTo>
                <a:lnTo>
                  <a:pt x="211455" y="151765"/>
                </a:lnTo>
                <a:lnTo>
                  <a:pt x="211645" y="150495"/>
                </a:lnTo>
                <a:lnTo>
                  <a:pt x="211836" y="149225"/>
                </a:lnTo>
                <a:lnTo>
                  <a:pt x="211874" y="145630"/>
                </a:lnTo>
                <a:lnTo>
                  <a:pt x="211963" y="139065"/>
                </a:lnTo>
                <a:lnTo>
                  <a:pt x="211963" y="138938"/>
                </a:lnTo>
                <a:lnTo>
                  <a:pt x="211963" y="132334"/>
                </a:lnTo>
                <a:lnTo>
                  <a:pt x="206629" y="126873"/>
                </a:lnTo>
                <a:lnTo>
                  <a:pt x="203708" y="126873"/>
                </a:lnTo>
                <a:lnTo>
                  <a:pt x="193294" y="126873"/>
                </a:lnTo>
                <a:lnTo>
                  <a:pt x="190487" y="126873"/>
                </a:lnTo>
                <a:lnTo>
                  <a:pt x="187502" y="129794"/>
                </a:lnTo>
                <a:lnTo>
                  <a:pt x="185039" y="129794"/>
                </a:lnTo>
                <a:lnTo>
                  <a:pt x="179705" y="135128"/>
                </a:lnTo>
                <a:lnTo>
                  <a:pt x="179705" y="138569"/>
                </a:lnTo>
                <a:lnTo>
                  <a:pt x="178943" y="139623"/>
                </a:lnTo>
                <a:lnTo>
                  <a:pt x="178943" y="200025"/>
                </a:lnTo>
                <a:lnTo>
                  <a:pt x="178930" y="200253"/>
                </a:lnTo>
                <a:lnTo>
                  <a:pt x="178816" y="219570"/>
                </a:lnTo>
                <a:lnTo>
                  <a:pt x="178816" y="216916"/>
                </a:lnTo>
                <a:lnTo>
                  <a:pt x="178816" y="203847"/>
                </a:lnTo>
                <a:lnTo>
                  <a:pt x="178816" y="201295"/>
                </a:lnTo>
                <a:lnTo>
                  <a:pt x="178943" y="200025"/>
                </a:lnTo>
                <a:lnTo>
                  <a:pt x="178943" y="139623"/>
                </a:lnTo>
                <a:lnTo>
                  <a:pt x="175641" y="144145"/>
                </a:lnTo>
                <a:lnTo>
                  <a:pt x="174612" y="145415"/>
                </a:lnTo>
                <a:lnTo>
                  <a:pt x="168783" y="156375"/>
                </a:lnTo>
                <a:lnTo>
                  <a:pt x="168783" y="202565"/>
                </a:lnTo>
                <a:lnTo>
                  <a:pt x="163868" y="211582"/>
                </a:lnTo>
                <a:lnTo>
                  <a:pt x="168783" y="202565"/>
                </a:lnTo>
                <a:lnTo>
                  <a:pt x="168783" y="156375"/>
                </a:lnTo>
                <a:lnTo>
                  <a:pt x="168529" y="156845"/>
                </a:lnTo>
                <a:lnTo>
                  <a:pt x="168541" y="157035"/>
                </a:lnTo>
                <a:lnTo>
                  <a:pt x="161785" y="168275"/>
                </a:lnTo>
                <a:lnTo>
                  <a:pt x="160782" y="170815"/>
                </a:lnTo>
                <a:lnTo>
                  <a:pt x="156845" y="183515"/>
                </a:lnTo>
                <a:lnTo>
                  <a:pt x="156337" y="186055"/>
                </a:lnTo>
                <a:lnTo>
                  <a:pt x="154940" y="198755"/>
                </a:lnTo>
                <a:lnTo>
                  <a:pt x="154940" y="216916"/>
                </a:lnTo>
                <a:lnTo>
                  <a:pt x="154940" y="224155"/>
                </a:lnTo>
                <a:lnTo>
                  <a:pt x="154940" y="225221"/>
                </a:lnTo>
                <a:lnTo>
                  <a:pt x="153911" y="226695"/>
                </a:lnTo>
                <a:lnTo>
                  <a:pt x="153670" y="226695"/>
                </a:lnTo>
                <a:lnTo>
                  <a:pt x="147193" y="236855"/>
                </a:lnTo>
                <a:lnTo>
                  <a:pt x="148844" y="235597"/>
                </a:lnTo>
                <a:lnTo>
                  <a:pt x="146646" y="237744"/>
                </a:lnTo>
                <a:lnTo>
                  <a:pt x="144145" y="237744"/>
                </a:lnTo>
                <a:lnTo>
                  <a:pt x="142494" y="239395"/>
                </a:lnTo>
                <a:lnTo>
                  <a:pt x="136906" y="239395"/>
                </a:lnTo>
                <a:lnTo>
                  <a:pt x="131191" y="238125"/>
                </a:lnTo>
                <a:lnTo>
                  <a:pt x="133096" y="239395"/>
                </a:lnTo>
                <a:lnTo>
                  <a:pt x="126619" y="235597"/>
                </a:lnTo>
                <a:lnTo>
                  <a:pt x="129032" y="236855"/>
                </a:lnTo>
                <a:lnTo>
                  <a:pt x="127406" y="235597"/>
                </a:lnTo>
                <a:lnTo>
                  <a:pt x="124167" y="233045"/>
                </a:lnTo>
                <a:lnTo>
                  <a:pt x="122555" y="231775"/>
                </a:lnTo>
                <a:lnTo>
                  <a:pt x="122682" y="233045"/>
                </a:lnTo>
                <a:lnTo>
                  <a:pt x="116116" y="226695"/>
                </a:lnTo>
                <a:lnTo>
                  <a:pt x="114808" y="225425"/>
                </a:lnTo>
                <a:lnTo>
                  <a:pt x="115316" y="226695"/>
                </a:lnTo>
                <a:lnTo>
                  <a:pt x="107315" y="219075"/>
                </a:lnTo>
                <a:lnTo>
                  <a:pt x="106807" y="219075"/>
                </a:lnTo>
                <a:lnTo>
                  <a:pt x="98526" y="211455"/>
                </a:lnTo>
                <a:lnTo>
                  <a:pt x="97155" y="210197"/>
                </a:lnTo>
                <a:lnTo>
                  <a:pt x="97536" y="211455"/>
                </a:lnTo>
                <a:lnTo>
                  <a:pt x="91948" y="206375"/>
                </a:lnTo>
                <a:lnTo>
                  <a:pt x="90551" y="205105"/>
                </a:lnTo>
                <a:lnTo>
                  <a:pt x="89154" y="203847"/>
                </a:lnTo>
                <a:lnTo>
                  <a:pt x="87757" y="202565"/>
                </a:lnTo>
                <a:lnTo>
                  <a:pt x="87122" y="201295"/>
                </a:lnTo>
                <a:lnTo>
                  <a:pt x="76708" y="193675"/>
                </a:lnTo>
                <a:lnTo>
                  <a:pt x="75438" y="193675"/>
                </a:lnTo>
                <a:lnTo>
                  <a:pt x="64262" y="187325"/>
                </a:lnTo>
                <a:lnTo>
                  <a:pt x="62230" y="186055"/>
                </a:lnTo>
                <a:lnTo>
                  <a:pt x="57505" y="184327"/>
                </a:lnTo>
                <a:lnTo>
                  <a:pt x="60604" y="182245"/>
                </a:lnTo>
                <a:lnTo>
                  <a:pt x="64389" y="179705"/>
                </a:lnTo>
                <a:lnTo>
                  <a:pt x="82804" y="167005"/>
                </a:lnTo>
                <a:lnTo>
                  <a:pt x="83312" y="167005"/>
                </a:lnTo>
                <a:lnTo>
                  <a:pt x="103111" y="150495"/>
                </a:lnTo>
                <a:lnTo>
                  <a:pt x="103632" y="150495"/>
                </a:lnTo>
                <a:lnTo>
                  <a:pt x="123812" y="132715"/>
                </a:lnTo>
                <a:lnTo>
                  <a:pt x="143510" y="113665"/>
                </a:lnTo>
                <a:lnTo>
                  <a:pt x="144386" y="112395"/>
                </a:lnTo>
                <a:lnTo>
                  <a:pt x="160909" y="93345"/>
                </a:lnTo>
                <a:lnTo>
                  <a:pt x="170040" y="80010"/>
                </a:lnTo>
                <a:lnTo>
                  <a:pt x="175260" y="74803"/>
                </a:lnTo>
                <a:lnTo>
                  <a:pt x="175260" y="70281"/>
                </a:lnTo>
                <a:lnTo>
                  <a:pt x="176187" y="66675"/>
                </a:lnTo>
                <a:lnTo>
                  <a:pt x="177495" y="61595"/>
                </a:lnTo>
                <a:lnTo>
                  <a:pt x="178816" y="56515"/>
                </a:lnTo>
                <a:lnTo>
                  <a:pt x="179184" y="52705"/>
                </a:lnTo>
                <a:lnTo>
                  <a:pt x="179184" y="50165"/>
                </a:lnTo>
                <a:lnTo>
                  <a:pt x="179184" y="37465"/>
                </a:lnTo>
                <a:lnTo>
                  <a:pt x="178981" y="33655"/>
                </a:lnTo>
                <a:lnTo>
                  <a:pt x="177939" y="33655"/>
                </a:lnTo>
                <a:lnTo>
                  <a:pt x="178562" y="33020"/>
                </a:lnTo>
                <a:lnTo>
                  <a:pt x="178562" y="31356"/>
                </a:lnTo>
                <a:lnTo>
                  <a:pt x="178854" y="31356"/>
                </a:lnTo>
                <a:lnTo>
                  <a:pt x="178701" y="28575"/>
                </a:lnTo>
                <a:lnTo>
                  <a:pt x="178625" y="27305"/>
                </a:lnTo>
                <a:lnTo>
                  <a:pt x="178562" y="26047"/>
                </a:lnTo>
                <a:lnTo>
                  <a:pt x="178562" y="20066"/>
                </a:lnTo>
                <a:lnTo>
                  <a:pt x="173990" y="15506"/>
                </a:lnTo>
                <a:lnTo>
                  <a:pt x="172085" y="12065"/>
                </a:lnTo>
                <a:lnTo>
                  <a:pt x="169786" y="9525"/>
                </a:lnTo>
                <a:lnTo>
                  <a:pt x="166878" y="6832"/>
                </a:lnTo>
                <a:lnTo>
                  <a:pt x="166878" y="5334"/>
                </a:lnTo>
                <a:lnTo>
                  <a:pt x="161544" y="0"/>
                </a:lnTo>
                <a:lnTo>
                  <a:pt x="155956" y="0"/>
                </a:lnTo>
                <a:lnTo>
                  <a:pt x="155956" y="51765"/>
                </a:lnTo>
                <a:lnTo>
                  <a:pt x="153974" y="60007"/>
                </a:lnTo>
                <a:lnTo>
                  <a:pt x="152019" y="61976"/>
                </a:lnTo>
                <a:lnTo>
                  <a:pt x="152019" y="64706"/>
                </a:lnTo>
                <a:lnTo>
                  <a:pt x="141859" y="79375"/>
                </a:lnTo>
                <a:lnTo>
                  <a:pt x="142494" y="78105"/>
                </a:lnTo>
                <a:lnTo>
                  <a:pt x="126746" y="97155"/>
                </a:lnTo>
                <a:lnTo>
                  <a:pt x="127508" y="97155"/>
                </a:lnTo>
                <a:lnTo>
                  <a:pt x="108064" y="114947"/>
                </a:lnTo>
                <a:lnTo>
                  <a:pt x="108458" y="114947"/>
                </a:lnTo>
                <a:lnTo>
                  <a:pt x="88265" y="132715"/>
                </a:lnTo>
                <a:lnTo>
                  <a:pt x="88773" y="132715"/>
                </a:lnTo>
                <a:lnTo>
                  <a:pt x="68961" y="147955"/>
                </a:lnTo>
                <a:lnTo>
                  <a:pt x="69469" y="147955"/>
                </a:lnTo>
                <a:lnTo>
                  <a:pt x="51181" y="160655"/>
                </a:lnTo>
                <a:lnTo>
                  <a:pt x="51562" y="160655"/>
                </a:lnTo>
                <a:lnTo>
                  <a:pt x="35306" y="170815"/>
                </a:lnTo>
                <a:lnTo>
                  <a:pt x="35814" y="170815"/>
                </a:lnTo>
                <a:lnTo>
                  <a:pt x="29908" y="174193"/>
                </a:lnTo>
                <a:lnTo>
                  <a:pt x="29908" y="200037"/>
                </a:lnTo>
                <a:lnTo>
                  <a:pt x="29794" y="201295"/>
                </a:lnTo>
                <a:lnTo>
                  <a:pt x="29718" y="200126"/>
                </a:lnTo>
                <a:lnTo>
                  <a:pt x="29908" y="200037"/>
                </a:lnTo>
                <a:lnTo>
                  <a:pt x="29908" y="174193"/>
                </a:lnTo>
                <a:lnTo>
                  <a:pt x="29565" y="174383"/>
                </a:lnTo>
                <a:lnTo>
                  <a:pt x="29565" y="248297"/>
                </a:lnTo>
                <a:lnTo>
                  <a:pt x="29464" y="224155"/>
                </a:lnTo>
                <a:lnTo>
                  <a:pt x="29464" y="205105"/>
                </a:lnTo>
                <a:lnTo>
                  <a:pt x="29565" y="248297"/>
                </a:lnTo>
                <a:lnTo>
                  <a:pt x="29565" y="174383"/>
                </a:lnTo>
                <a:lnTo>
                  <a:pt x="29527" y="197383"/>
                </a:lnTo>
                <a:lnTo>
                  <a:pt x="29464" y="196215"/>
                </a:lnTo>
                <a:lnTo>
                  <a:pt x="29464" y="174434"/>
                </a:lnTo>
                <a:lnTo>
                  <a:pt x="29337" y="158115"/>
                </a:lnTo>
                <a:lnTo>
                  <a:pt x="29464" y="156845"/>
                </a:lnTo>
                <a:lnTo>
                  <a:pt x="29464" y="157073"/>
                </a:lnTo>
                <a:lnTo>
                  <a:pt x="29489" y="156845"/>
                </a:lnTo>
                <a:lnTo>
                  <a:pt x="33655" y="122555"/>
                </a:lnTo>
                <a:lnTo>
                  <a:pt x="33401" y="125095"/>
                </a:lnTo>
                <a:lnTo>
                  <a:pt x="34023" y="122555"/>
                </a:lnTo>
                <a:lnTo>
                  <a:pt x="35267" y="117475"/>
                </a:lnTo>
                <a:lnTo>
                  <a:pt x="39624" y="99695"/>
                </a:lnTo>
                <a:lnTo>
                  <a:pt x="39928" y="98475"/>
                </a:lnTo>
                <a:lnTo>
                  <a:pt x="40538" y="97155"/>
                </a:lnTo>
                <a:lnTo>
                  <a:pt x="46393" y="84455"/>
                </a:lnTo>
                <a:lnTo>
                  <a:pt x="46532" y="84175"/>
                </a:lnTo>
                <a:lnTo>
                  <a:pt x="47155" y="83197"/>
                </a:lnTo>
                <a:lnTo>
                  <a:pt x="56769" y="67945"/>
                </a:lnTo>
                <a:lnTo>
                  <a:pt x="56134" y="69215"/>
                </a:lnTo>
                <a:lnTo>
                  <a:pt x="57048" y="67945"/>
                </a:lnTo>
                <a:lnTo>
                  <a:pt x="68072" y="52705"/>
                </a:lnTo>
                <a:lnTo>
                  <a:pt x="66421" y="55245"/>
                </a:lnTo>
                <a:lnTo>
                  <a:pt x="69164" y="52705"/>
                </a:lnTo>
                <a:lnTo>
                  <a:pt x="80137" y="42545"/>
                </a:lnTo>
                <a:lnTo>
                  <a:pt x="78867" y="43815"/>
                </a:lnTo>
                <a:lnTo>
                  <a:pt x="80657" y="42545"/>
                </a:lnTo>
                <a:lnTo>
                  <a:pt x="91414" y="34925"/>
                </a:lnTo>
                <a:lnTo>
                  <a:pt x="91871" y="34607"/>
                </a:lnTo>
                <a:lnTo>
                  <a:pt x="94284" y="33655"/>
                </a:lnTo>
                <a:lnTo>
                  <a:pt x="107188" y="28575"/>
                </a:lnTo>
                <a:lnTo>
                  <a:pt x="105537" y="28575"/>
                </a:lnTo>
                <a:lnTo>
                  <a:pt x="120637" y="26047"/>
                </a:lnTo>
                <a:lnTo>
                  <a:pt x="119113" y="26047"/>
                </a:lnTo>
                <a:lnTo>
                  <a:pt x="133464" y="24765"/>
                </a:lnTo>
                <a:lnTo>
                  <a:pt x="151295" y="24765"/>
                </a:lnTo>
                <a:lnTo>
                  <a:pt x="152006" y="25425"/>
                </a:lnTo>
                <a:lnTo>
                  <a:pt x="155194" y="31013"/>
                </a:lnTo>
                <a:lnTo>
                  <a:pt x="155194" y="33020"/>
                </a:lnTo>
                <a:lnTo>
                  <a:pt x="155803" y="33655"/>
                </a:lnTo>
                <a:lnTo>
                  <a:pt x="155562" y="33655"/>
                </a:lnTo>
                <a:lnTo>
                  <a:pt x="155854" y="37465"/>
                </a:lnTo>
                <a:lnTo>
                  <a:pt x="155956" y="51765"/>
                </a:lnTo>
                <a:lnTo>
                  <a:pt x="155956" y="0"/>
                </a:lnTo>
                <a:lnTo>
                  <a:pt x="148463" y="0"/>
                </a:lnTo>
                <a:lnTo>
                  <a:pt x="147815" y="647"/>
                </a:lnTo>
                <a:lnTo>
                  <a:pt x="132334" y="647"/>
                </a:lnTo>
                <a:lnTo>
                  <a:pt x="116713" y="1905"/>
                </a:lnTo>
                <a:lnTo>
                  <a:pt x="115189" y="1905"/>
                </a:lnTo>
                <a:lnTo>
                  <a:pt x="100063" y="5715"/>
                </a:lnTo>
                <a:lnTo>
                  <a:pt x="98412" y="6997"/>
                </a:lnTo>
                <a:lnTo>
                  <a:pt x="82169" y="13347"/>
                </a:lnTo>
                <a:lnTo>
                  <a:pt x="79883" y="14605"/>
                </a:lnTo>
                <a:lnTo>
                  <a:pt x="65532" y="23495"/>
                </a:lnTo>
                <a:lnTo>
                  <a:pt x="64262" y="24765"/>
                </a:lnTo>
                <a:lnTo>
                  <a:pt x="50546" y="37465"/>
                </a:lnTo>
                <a:lnTo>
                  <a:pt x="48895" y="38747"/>
                </a:lnTo>
                <a:lnTo>
                  <a:pt x="37084" y="55245"/>
                </a:lnTo>
                <a:lnTo>
                  <a:pt x="36449" y="55245"/>
                </a:lnTo>
                <a:lnTo>
                  <a:pt x="26035" y="71755"/>
                </a:lnTo>
                <a:lnTo>
                  <a:pt x="25400" y="73025"/>
                </a:lnTo>
                <a:lnTo>
                  <a:pt x="17780" y="89547"/>
                </a:lnTo>
                <a:lnTo>
                  <a:pt x="17018" y="90805"/>
                </a:lnTo>
                <a:lnTo>
                  <a:pt x="13639" y="104521"/>
                </a:lnTo>
                <a:lnTo>
                  <a:pt x="7315" y="104521"/>
                </a:lnTo>
                <a:lnTo>
                  <a:pt x="7315" y="227965"/>
                </a:lnTo>
                <a:lnTo>
                  <a:pt x="7239" y="225425"/>
                </a:lnTo>
                <a:lnTo>
                  <a:pt x="7315" y="227965"/>
                </a:lnTo>
                <a:lnTo>
                  <a:pt x="7315" y="104521"/>
                </a:lnTo>
                <a:lnTo>
                  <a:pt x="5575" y="104521"/>
                </a:lnTo>
                <a:lnTo>
                  <a:pt x="5575" y="164592"/>
                </a:lnTo>
                <a:lnTo>
                  <a:pt x="5549" y="185077"/>
                </a:lnTo>
                <a:lnTo>
                  <a:pt x="5461" y="172097"/>
                </a:lnTo>
                <a:lnTo>
                  <a:pt x="5511" y="164528"/>
                </a:lnTo>
                <a:lnTo>
                  <a:pt x="5575" y="104521"/>
                </a:lnTo>
                <a:lnTo>
                  <a:pt x="0" y="109982"/>
                </a:lnTo>
                <a:lnTo>
                  <a:pt x="0" y="114300"/>
                </a:lnTo>
                <a:lnTo>
                  <a:pt x="0" y="117475"/>
                </a:lnTo>
                <a:lnTo>
                  <a:pt x="0" y="123190"/>
                </a:lnTo>
                <a:lnTo>
                  <a:pt x="0" y="127508"/>
                </a:lnTo>
                <a:lnTo>
                  <a:pt x="63" y="127647"/>
                </a:lnTo>
                <a:lnTo>
                  <a:pt x="127" y="131876"/>
                </a:lnTo>
                <a:lnTo>
                  <a:pt x="127" y="139065"/>
                </a:lnTo>
                <a:lnTo>
                  <a:pt x="266" y="139217"/>
                </a:lnTo>
                <a:lnTo>
                  <a:pt x="381" y="153047"/>
                </a:lnTo>
                <a:lnTo>
                  <a:pt x="381" y="159385"/>
                </a:lnTo>
                <a:lnTo>
                  <a:pt x="2057" y="161074"/>
                </a:lnTo>
                <a:lnTo>
                  <a:pt x="3340" y="172631"/>
                </a:lnTo>
                <a:lnTo>
                  <a:pt x="3302" y="172097"/>
                </a:lnTo>
                <a:lnTo>
                  <a:pt x="3429" y="173355"/>
                </a:lnTo>
                <a:lnTo>
                  <a:pt x="4495" y="186131"/>
                </a:lnTo>
                <a:lnTo>
                  <a:pt x="4445" y="198882"/>
                </a:lnTo>
                <a:lnTo>
                  <a:pt x="5461" y="199910"/>
                </a:lnTo>
                <a:lnTo>
                  <a:pt x="5537" y="248297"/>
                </a:lnTo>
                <a:lnTo>
                  <a:pt x="6096" y="281305"/>
                </a:lnTo>
                <a:lnTo>
                  <a:pt x="7239" y="307975"/>
                </a:lnTo>
                <a:lnTo>
                  <a:pt x="7239" y="306705"/>
                </a:lnTo>
                <a:lnTo>
                  <a:pt x="7848" y="328790"/>
                </a:lnTo>
                <a:lnTo>
                  <a:pt x="7874" y="354965"/>
                </a:lnTo>
                <a:lnTo>
                  <a:pt x="7874" y="361569"/>
                </a:lnTo>
                <a:lnTo>
                  <a:pt x="13335" y="367030"/>
                </a:lnTo>
                <a:lnTo>
                  <a:pt x="26670" y="367030"/>
                </a:lnTo>
                <a:lnTo>
                  <a:pt x="32131" y="361569"/>
                </a:lnTo>
                <a:lnTo>
                  <a:pt x="32131" y="354965"/>
                </a:lnTo>
                <a:lnTo>
                  <a:pt x="32131" y="348234"/>
                </a:lnTo>
                <a:lnTo>
                  <a:pt x="32131" y="328295"/>
                </a:lnTo>
                <a:lnTo>
                  <a:pt x="32004" y="250825"/>
                </a:lnTo>
                <a:lnTo>
                  <a:pt x="31153" y="221615"/>
                </a:lnTo>
                <a:lnTo>
                  <a:pt x="30048" y="205105"/>
                </a:lnTo>
                <a:lnTo>
                  <a:pt x="47764" y="205105"/>
                </a:lnTo>
                <a:lnTo>
                  <a:pt x="54737" y="207645"/>
                </a:lnTo>
                <a:lnTo>
                  <a:pt x="52705" y="206375"/>
                </a:lnTo>
                <a:lnTo>
                  <a:pt x="63881" y="212725"/>
                </a:lnTo>
                <a:lnTo>
                  <a:pt x="62611" y="212725"/>
                </a:lnTo>
                <a:lnTo>
                  <a:pt x="73152" y="220345"/>
                </a:lnTo>
                <a:lnTo>
                  <a:pt x="72390" y="220345"/>
                </a:lnTo>
                <a:lnTo>
                  <a:pt x="82169" y="227965"/>
                </a:lnTo>
                <a:lnTo>
                  <a:pt x="82550" y="229247"/>
                </a:lnTo>
                <a:lnTo>
                  <a:pt x="92202" y="236855"/>
                </a:lnTo>
                <a:lnTo>
                  <a:pt x="91694" y="236855"/>
                </a:lnTo>
                <a:lnTo>
                  <a:pt x="99695" y="243205"/>
                </a:lnTo>
                <a:lnTo>
                  <a:pt x="100063" y="244475"/>
                </a:lnTo>
                <a:lnTo>
                  <a:pt x="108064" y="250825"/>
                </a:lnTo>
                <a:lnTo>
                  <a:pt x="108331" y="250825"/>
                </a:lnTo>
                <a:lnTo>
                  <a:pt x="114808" y="255905"/>
                </a:lnTo>
                <a:lnTo>
                  <a:pt x="117094" y="257175"/>
                </a:lnTo>
                <a:lnTo>
                  <a:pt x="123571" y="259715"/>
                </a:lnTo>
                <a:lnTo>
                  <a:pt x="125603" y="260997"/>
                </a:lnTo>
                <a:lnTo>
                  <a:pt x="131318" y="262255"/>
                </a:lnTo>
                <a:lnTo>
                  <a:pt x="152146" y="262255"/>
                </a:lnTo>
                <a:lnTo>
                  <a:pt x="154203" y="261112"/>
                </a:lnTo>
                <a:lnTo>
                  <a:pt x="157086" y="261112"/>
                </a:lnTo>
                <a:lnTo>
                  <a:pt x="162433" y="255905"/>
                </a:lnTo>
                <a:lnTo>
                  <a:pt x="162433" y="255092"/>
                </a:lnTo>
                <a:lnTo>
                  <a:pt x="165481" y="252095"/>
                </a:lnTo>
                <a:lnTo>
                  <a:pt x="167005" y="249555"/>
                </a:lnTo>
                <a:lnTo>
                  <a:pt x="170548" y="244094"/>
                </a:lnTo>
                <a:lnTo>
                  <a:pt x="171805" y="244094"/>
                </a:lnTo>
                <a:lnTo>
                  <a:pt x="172466" y="244475"/>
                </a:lnTo>
                <a:lnTo>
                  <a:pt x="196596" y="249555"/>
                </a:lnTo>
                <a:lnTo>
                  <a:pt x="198120" y="249555"/>
                </a:lnTo>
                <a:lnTo>
                  <a:pt x="220853" y="250825"/>
                </a:lnTo>
                <a:lnTo>
                  <a:pt x="222631" y="250825"/>
                </a:lnTo>
                <a:lnTo>
                  <a:pt x="244729" y="248297"/>
                </a:lnTo>
                <a:lnTo>
                  <a:pt x="244729" y="248158"/>
                </a:lnTo>
                <a:lnTo>
                  <a:pt x="248793" y="248158"/>
                </a:lnTo>
                <a:lnTo>
                  <a:pt x="252730" y="244221"/>
                </a:lnTo>
                <a:lnTo>
                  <a:pt x="252730" y="239395"/>
                </a:lnTo>
                <a:lnTo>
                  <a:pt x="252730" y="2344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2"/>
          <p:cNvGrpSpPr/>
          <p:nvPr/>
        </p:nvGrpSpPr>
        <p:grpSpPr>
          <a:xfrm>
            <a:off x="4690237" y="462406"/>
            <a:ext cx="2978785" cy="490474"/>
            <a:chOff x="4690237" y="462406"/>
            <a:chExt cx="2978785" cy="490474"/>
          </a:xfrm>
        </p:grpSpPr>
        <p:sp>
          <p:nvSpPr>
            <p:cNvPr id="290" name="Google Shape;290;p12"/>
            <p:cNvSpPr/>
            <p:nvPr/>
          </p:nvSpPr>
          <p:spPr>
            <a:xfrm>
              <a:off x="6702171" y="479678"/>
              <a:ext cx="79375" cy="400050"/>
            </a:xfrm>
            <a:custGeom>
              <a:rect b="b" l="l" r="r" t="t"/>
              <a:pathLst>
                <a:path extrusionOk="0" h="400050" w="79375">
                  <a:moveTo>
                    <a:pt x="29464" y="100838"/>
                  </a:moveTo>
                  <a:lnTo>
                    <a:pt x="29210" y="101854"/>
                  </a:lnTo>
                  <a:lnTo>
                    <a:pt x="29464" y="100838"/>
                  </a:lnTo>
                  <a:close/>
                </a:path>
                <a:path extrusionOk="0" h="400050" w="79375">
                  <a:moveTo>
                    <a:pt x="78867" y="5461"/>
                  </a:moveTo>
                  <a:lnTo>
                    <a:pt x="73787" y="508"/>
                  </a:lnTo>
                  <a:lnTo>
                    <a:pt x="66929" y="508"/>
                  </a:lnTo>
                  <a:lnTo>
                    <a:pt x="63373" y="254"/>
                  </a:lnTo>
                  <a:lnTo>
                    <a:pt x="63627" y="254"/>
                  </a:lnTo>
                  <a:lnTo>
                    <a:pt x="58928" y="0"/>
                  </a:lnTo>
                  <a:lnTo>
                    <a:pt x="56705" y="342"/>
                  </a:lnTo>
                  <a:lnTo>
                    <a:pt x="56705" y="28448"/>
                  </a:lnTo>
                  <a:lnTo>
                    <a:pt x="56591" y="29032"/>
                  </a:lnTo>
                  <a:lnTo>
                    <a:pt x="56388" y="30607"/>
                  </a:lnTo>
                  <a:lnTo>
                    <a:pt x="56388" y="30480"/>
                  </a:lnTo>
                  <a:lnTo>
                    <a:pt x="56362" y="30607"/>
                  </a:lnTo>
                  <a:lnTo>
                    <a:pt x="54381" y="41135"/>
                  </a:lnTo>
                  <a:lnTo>
                    <a:pt x="54330" y="41275"/>
                  </a:lnTo>
                  <a:lnTo>
                    <a:pt x="54292" y="41402"/>
                  </a:lnTo>
                  <a:lnTo>
                    <a:pt x="50673" y="53340"/>
                  </a:lnTo>
                  <a:lnTo>
                    <a:pt x="50800" y="53086"/>
                  </a:lnTo>
                  <a:lnTo>
                    <a:pt x="45974" y="67437"/>
                  </a:lnTo>
                  <a:lnTo>
                    <a:pt x="45821" y="67818"/>
                  </a:lnTo>
                  <a:lnTo>
                    <a:pt x="42164" y="77216"/>
                  </a:lnTo>
                  <a:lnTo>
                    <a:pt x="40005" y="79375"/>
                  </a:lnTo>
                  <a:lnTo>
                    <a:pt x="40005" y="82423"/>
                  </a:lnTo>
                  <a:lnTo>
                    <a:pt x="36385" y="90233"/>
                  </a:lnTo>
                  <a:lnTo>
                    <a:pt x="33528" y="93091"/>
                  </a:lnTo>
                  <a:lnTo>
                    <a:pt x="33528" y="96494"/>
                  </a:lnTo>
                  <a:lnTo>
                    <a:pt x="30111" y="104178"/>
                  </a:lnTo>
                  <a:lnTo>
                    <a:pt x="28816" y="105511"/>
                  </a:lnTo>
                  <a:lnTo>
                    <a:pt x="29235" y="102489"/>
                  </a:lnTo>
                  <a:lnTo>
                    <a:pt x="29210" y="101854"/>
                  </a:lnTo>
                  <a:lnTo>
                    <a:pt x="34683" y="77597"/>
                  </a:lnTo>
                  <a:lnTo>
                    <a:pt x="34747" y="77330"/>
                  </a:lnTo>
                  <a:lnTo>
                    <a:pt x="34988" y="76581"/>
                  </a:lnTo>
                  <a:lnTo>
                    <a:pt x="40995" y="57531"/>
                  </a:lnTo>
                  <a:lnTo>
                    <a:pt x="41224" y="56819"/>
                  </a:lnTo>
                  <a:lnTo>
                    <a:pt x="41668" y="55880"/>
                  </a:lnTo>
                  <a:lnTo>
                    <a:pt x="48539" y="41402"/>
                  </a:lnTo>
                  <a:lnTo>
                    <a:pt x="49009" y="40424"/>
                  </a:lnTo>
                  <a:lnTo>
                    <a:pt x="48387" y="41402"/>
                  </a:lnTo>
                  <a:lnTo>
                    <a:pt x="49022" y="40386"/>
                  </a:lnTo>
                  <a:lnTo>
                    <a:pt x="49187" y="40132"/>
                  </a:lnTo>
                  <a:lnTo>
                    <a:pt x="56146" y="29210"/>
                  </a:lnTo>
                  <a:lnTo>
                    <a:pt x="56261" y="29032"/>
                  </a:lnTo>
                  <a:lnTo>
                    <a:pt x="56134" y="29210"/>
                  </a:lnTo>
                  <a:lnTo>
                    <a:pt x="56591" y="28511"/>
                  </a:lnTo>
                  <a:lnTo>
                    <a:pt x="56261" y="29032"/>
                  </a:lnTo>
                  <a:lnTo>
                    <a:pt x="56654" y="28511"/>
                  </a:lnTo>
                  <a:lnTo>
                    <a:pt x="56705" y="342"/>
                  </a:lnTo>
                  <a:lnTo>
                    <a:pt x="56388" y="381"/>
                  </a:lnTo>
                  <a:lnTo>
                    <a:pt x="52222" y="1397"/>
                  </a:lnTo>
                  <a:lnTo>
                    <a:pt x="47117" y="1397"/>
                  </a:lnTo>
                  <a:lnTo>
                    <a:pt x="41910" y="6604"/>
                  </a:lnTo>
                  <a:lnTo>
                    <a:pt x="41910" y="9144"/>
                  </a:lnTo>
                  <a:lnTo>
                    <a:pt x="37465" y="14986"/>
                  </a:lnTo>
                  <a:lnTo>
                    <a:pt x="18923" y="48768"/>
                  </a:lnTo>
                  <a:lnTo>
                    <a:pt x="5969" y="96520"/>
                  </a:lnTo>
                  <a:lnTo>
                    <a:pt x="5842" y="97536"/>
                  </a:lnTo>
                  <a:lnTo>
                    <a:pt x="1778" y="126365"/>
                  </a:lnTo>
                  <a:lnTo>
                    <a:pt x="1651" y="127381"/>
                  </a:lnTo>
                  <a:lnTo>
                    <a:pt x="127" y="158369"/>
                  </a:lnTo>
                  <a:lnTo>
                    <a:pt x="0" y="256413"/>
                  </a:lnTo>
                  <a:lnTo>
                    <a:pt x="3429" y="286258"/>
                  </a:lnTo>
                  <a:lnTo>
                    <a:pt x="8763" y="312547"/>
                  </a:lnTo>
                  <a:lnTo>
                    <a:pt x="9017" y="313182"/>
                  </a:lnTo>
                  <a:lnTo>
                    <a:pt x="14732" y="335534"/>
                  </a:lnTo>
                  <a:lnTo>
                    <a:pt x="14859" y="335915"/>
                  </a:lnTo>
                  <a:lnTo>
                    <a:pt x="20193" y="354203"/>
                  </a:lnTo>
                  <a:lnTo>
                    <a:pt x="25527" y="370459"/>
                  </a:lnTo>
                  <a:lnTo>
                    <a:pt x="26835" y="373976"/>
                  </a:lnTo>
                  <a:lnTo>
                    <a:pt x="24257" y="376682"/>
                  </a:lnTo>
                  <a:lnTo>
                    <a:pt x="24257" y="383286"/>
                  </a:lnTo>
                  <a:lnTo>
                    <a:pt x="26492" y="385533"/>
                  </a:lnTo>
                  <a:lnTo>
                    <a:pt x="29464" y="391033"/>
                  </a:lnTo>
                  <a:lnTo>
                    <a:pt x="31496" y="393065"/>
                  </a:lnTo>
                  <a:lnTo>
                    <a:pt x="31496" y="394335"/>
                  </a:lnTo>
                  <a:lnTo>
                    <a:pt x="36703" y="399542"/>
                  </a:lnTo>
                  <a:lnTo>
                    <a:pt x="49657" y="399542"/>
                  </a:lnTo>
                  <a:lnTo>
                    <a:pt x="54864" y="394335"/>
                  </a:lnTo>
                  <a:lnTo>
                    <a:pt x="54864" y="387858"/>
                  </a:lnTo>
                  <a:lnTo>
                    <a:pt x="54864" y="386969"/>
                  </a:lnTo>
                  <a:lnTo>
                    <a:pt x="54864" y="381381"/>
                  </a:lnTo>
                  <a:lnTo>
                    <a:pt x="54076" y="380606"/>
                  </a:lnTo>
                  <a:lnTo>
                    <a:pt x="53441" y="376936"/>
                  </a:lnTo>
                  <a:lnTo>
                    <a:pt x="53086" y="374904"/>
                  </a:lnTo>
                  <a:lnTo>
                    <a:pt x="52920" y="374269"/>
                  </a:lnTo>
                  <a:lnTo>
                    <a:pt x="52578" y="372872"/>
                  </a:lnTo>
                  <a:lnTo>
                    <a:pt x="48768" y="362458"/>
                  </a:lnTo>
                  <a:lnTo>
                    <a:pt x="48653" y="362140"/>
                  </a:lnTo>
                  <a:lnTo>
                    <a:pt x="43802" y="347345"/>
                  </a:lnTo>
                  <a:lnTo>
                    <a:pt x="43700" y="346964"/>
                  </a:lnTo>
                  <a:lnTo>
                    <a:pt x="38455" y="329311"/>
                  </a:lnTo>
                  <a:lnTo>
                    <a:pt x="38417" y="329120"/>
                  </a:lnTo>
                  <a:lnTo>
                    <a:pt x="38379" y="328930"/>
                  </a:lnTo>
                  <a:lnTo>
                    <a:pt x="32867" y="307530"/>
                  </a:lnTo>
                  <a:lnTo>
                    <a:pt x="32778" y="307086"/>
                  </a:lnTo>
                  <a:lnTo>
                    <a:pt x="27787" y="282448"/>
                  </a:lnTo>
                  <a:lnTo>
                    <a:pt x="27559" y="281305"/>
                  </a:lnTo>
                  <a:lnTo>
                    <a:pt x="27686" y="282448"/>
                  </a:lnTo>
                  <a:lnTo>
                    <a:pt x="24536" y="255016"/>
                  </a:lnTo>
                  <a:lnTo>
                    <a:pt x="24498" y="254825"/>
                  </a:lnTo>
                  <a:lnTo>
                    <a:pt x="24498" y="253619"/>
                  </a:lnTo>
                  <a:lnTo>
                    <a:pt x="24384" y="172593"/>
                  </a:lnTo>
                  <a:lnTo>
                    <a:pt x="24765" y="172593"/>
                  </a:lnTo>
                  <a:lnTo>
                    <a:pt x="28829" y="168529"/>
                  </a:lnTo>
                  <a:lnTo>
                    <a:pt x="28829" y="164731"/>
                  </a:lnTo>
                  <a:lnTo>
                    <a:pt x="38938" y="131241"/>
                  </a:lnTo>
                  <a:lnTo>
                    <a:pt x="40640" y="129540"/>
                  </a:lnTo>
                  <a:lnTo>
                    <a:pt x="40640" y="126568"/>
                  </a:lnTo>
                  <a:lnTo>
                    <a:pt x="43688" y="120269"/>
                  </a:lnTo>
                  <a:lnTo>
                    <a:pt x="46609" y="117348"/>
                  </a:lnTo>
                  <a:lnTo>
                    <a:pt x="46609" y="114261"/>
                  </a:lnTo>
                  <a:lnTo>
                    <a:pt x="50076" y="106514"/>
                  </a:lnTo>
                  <a:lnTo>
                    <a:pt x="52832" y="103759"/>
                  </a:lnTo>
                  <a:lnTo>
                    <a:pt x="52832" y="100609"/>
                  </a:lnTo>
                  <a:lnTo>
                    <a:pt x="56476" y="92951"/>
                  </a:lnTo>
                  <a:lnTo>
                    <a:pt x="59309" y="90043"/>
                  </a:lnTo>
                  <a:lnTo>
                    <a:pt x="59309" y="86664"/>
                  </a:lnTo>
                  <a:lnTo>
                    <a:pt x="61747" y="80518"/>
                  </a:lnTo>
                  <a:lnTo>
                    <a:pt x="64135" y="74549"/>
                  </a:lnTo>
                  <a:lnTo>
                    <a:pt x="69469" y="59436"/>
                  </a:lnTo>
                  <a:lnTo>
                    <a:pt x="69469" y="59182"/>
                  </a:lnTo>
                  <a:lnTo>
                    <a:pt x="71374" y="53086"/>
                  </a:lnTo>
                  <a:lnTo>
                    <a:pt x="73533" y="46228"/>
                  </a:lnTo>
                  <a:lnTo>
                    <a:pt x="74777" y="40386"/>
                  </a:lnTo>
                  <a:lnTo>
                    <a:pt x="76073" y="34417"/>
                  </a:lnTo>
                  <a:lnTo>
                    <a:pt x="76200" y="33909"/>
                  </a:lnTo>
                  <a:lnTo>
                    <a:pt x="77851" y="25400"/>
                  </a:lnTo>
                  <a:lnTo>
                    <a:pt x="77939" y="21971"/>
                  </a:lnTo>
                  <a:lnTo>
                    <a:pt x="78041" y="20193"/>
                  </a:lnTo>
                  <a:lnTo>
                    <a:pt x="78079" y="18681"/>
                  </a:lnTo>
                  <a:lnTo>
                    <a:pt x="78867" y="17907"/>
                  </a:lnTo>
                  <a:lnTo>
                    <a:pt x="78867" y="11684"/>
                  </a:lnTo>
                  <a:lnTo>
                    <a:pt x="78867" y="5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5082" y="691006"/>
              <a:ext cx="178053" cy="67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2"/>
            <p:cNvSpPr/>
            <p:nvPr/>
          </p:nvSpPr>
          <p:spPr>
            <a:xfrm>
              <a:off x="6804533" y="462406"/>
              <a:ext cx="320040" cy="332105"/>
            </a:xfrm>
            <a:custGeom>
              <a:rect b="b" l="l" r="r" t="t"/>
              <a:pathLst>
                <a:path extrusionOk="0" h="332105" w="320040">
                  <a:moveTo>
                    <a:pt x="26035" y="207899"/>
                  </a:moveTo>
                  <a:lnTo>
                    <a:pt x="25908" y="208407"/>
                  </a:lnTo>
                  <a:lnTo>
                    <a:pt x="26035" y="207899"/>
                  </a:lnTo>
                  <a:close/>
                </a:path>
                <a:path extrusionOk="0" h="332105" w="320040">
                  <a:moveTo>
                    <a:pt x="29095" y="185801"/>
                  </a:moveTo>
                  <a:lnTo>
                    <a:pt x="29083" y="185928"/>
                  </a:lnTo>
                  <a:lnTo>
                    <a:pt x="29095" y="185801"/>
                  </a:lnTo>
                  <a:close/>
                </a:path>
                <a:path extrusionOk="0" h="332105" w="320040">
                  <a:moveTo>
                    <a:pt x="88773" y="277241"/>
                  </a:moveTo>
                  <a:lnTo>
                    <a:pt x="88455" y="276898"/>
                  </a:lnTo>
                  <a:lnTo>
                    <a:pt x="88773" y="277241"/>
                  </a:lnTo>
                  <a:close/>
                </a:path>
                <a:path extrusionOk="0" h="332105" w="320040">
                  <a:moveTo>
                    <a:pt x="155448" y="291846"/>
                  </a:moveTo>
                  <a:lnTo>
                    <a:pt x="152654" y="289052"/>
                  </a:lnTo>
                  <a:lnTo>
                    <a:pt x="149542" y="289052"/>
                  </a:lnTo>
                  <a:lnTo>
                    <a:pt x="135001" y="285623"/>
                  </a:lnTo>
                  <a:lnTo>
                    <a:pt x="133477" y="285369"/>
                  </a:lnTo>
                  <a:lnTo>
                    <a:pt x="119481" y="284213"/>
                  </a:lnTo>
                  <a:lnTo>
                    <a:pt x="118999" y="283718"/>
                  </a:lnTo>
                  <a:lnTo>
                    <a:pt x="113538" y="283718"/>
                  </a:lnTo>
                  <a:lnTo>
                    <a:pt x="112522" y="283578"/>
                  </a:lnTo>
                  <a:lnTo>
                    <a:pt x="116497" y="276898"/>
                  </a:lnTo>
                  <a:lnTo>
                    <a:pt x="117005" y="275869"/>
                  </a:lnTo>
                  <a:lnTo>
                    <a:pt x="122275" y="264668"/>
                  </a:lnTo>
                  <a:lnTo>
                    <a:pt x="124079" y="260858"/>
                  </a:lnTo>
                  <a:lnTo>
                    <a:pt x="124587" y="259842"/>
                  </a:lnTo>
                  <a:lnTo>
                    <a:pt x="127914" y="250571"/>
                  </a:lnTo>
                  <a:lnTo>
                    <a:pt x="130302" y="243967"/>
                  </a:lnTo>
                  <a:lnTo>
                    <a:pt x="130810" y="242316"/>
                  </a:lnTo>
                  <a:lnTo>
                    <a:pt x="131775" y="237490"/>
                  </a:lnTo>
                  <a:lnTo>
                    <a:pt x="132105" y="235839"/>
                  </a:lnTo>
                  <a:lnTo>
                    <a:pt x="133985" y="226441"/>
                  </a:lnTo>
                  <a:lnTo>
                    <a:pt x="134239" y="224663"/>
                  </a:lnTo>
                  <a:lnTo>
                    <a:pt x="134404" y="221615"/>
                  </a:lnTo>
                  <a:lnTo>
                    <a:pt x="135001" y="210947"/>
                  </a:lnTo>
                  <a:lnTo>
                    <a:pt x="135001" y="192786"/>
                  </a:lnTo>
                  <a:lnTo>
                    <a:pt x="135001" y="189230"/>
                  </a:lnTo>
                  <a:lnTo>
                    <a:pt x="135001" y="182626"/>
                  </a:lnTo>
                  <a:lnTo>
                    <a:pt x="135001" y="176022"/>
                  </a:lnTo>
                  <a:lnTo>
                    <a:pt x="129667" y="170688"/>
                  </a:lnTo>
                  <a:lnTo>
                    <a:pt x="126555" y="170688"/>
                  </a:lnTo>
                  <a:lnTo>
                    <a:pt x="124460" y="169291"/>
                  </a:lnTo>
                  <a:lnTo>
                    <a:pt x="123571" y="168783"/>
                  </a:lnTo>
                  <a:lnTo>
                    <a:pt x="118872" y="166243"/>
                  </a:lnTo>
                  <a:lnTo>
                    <a:pt x="114935" y="164973"/>
                  </a:lnTo>
                  <a:lnTo>
                    <a:pt x="110998" y="164325"/>
                  </a:lnTo>
                  <a:lnTo>
                    <a:pt x="110998" y="188607"/>
                  </a:lnTo>
                  <a:lnTo>
                    <a:pt x="110998" y="189382"/>
                  </a:lnTo>
                  <a:lnTo>
                    <a:pt x="110998" y="209677"/>
                  </a:lnTo>
                  <a:lnTo>
                    <a:pt x="110959" y="210312"/>
                  </a:lnTo>
                  <a:lnTo>
                    <a:pt x="110921" y="210947"/>
                  </a:lnTo>
                  <a:lnTo>
                    <a:pt x="110274" y="222694"/>
                  </a:lnTo>
                  <a:lnTo>
                    <a:pt x="110134" y="223393"/>
                  </a:lnTo>
                  <a:lnTo>
                    <a:pt x="107581" y="236156"/>
                  </a:lnTo>
                  <a:lnTo>
                    <a:pt x="102298" y="250685"/>
                  </a:lnTo>
                  <a:lnTo>
                    <a:pt x="101981" y="251587"/>
                  </a:lnTo>
                  <a:lnTo>
                    <a:pt x="102298" y="250685"/>
                  </a:lnTo>
                  <a:lnTo>
                    <a:pt x="101879" y="251587"/>
                  </a:lnTo>
                  <a:lnTo>
                    <a:pt x="95605" y="264909"/>
                  </a:lnTo>
                  <a:lnTo>
                    <a:pt x="95148" y="265684"/>
                  </a:lnTo>
                  <a:lnTo>
                    <a:pt x="88646" y="276580"/>
                  </a:lnTo>
                  <a:lnTo>
                    <a:pt x="88544" y="276987"/>
                  </a:lnTo>
                  <a:lnTo>
                    <a:pt x="88773" y="277241"/>
                  </a:lnTo>
                  <a:lnTo>
                    <a:pt x="88430" y="276948"/>
                  </a:lnTo>
                  <a:lnTo>
                    <a:pt x="88646" y="276580"/>
                  </a:lnTo>
                  <a:lnTo>
                    <a:pt x="87566" y="275869"/>
                  </a:lnTo>
                  <a:lnTo>
                    <a:pt x="86880" y="275082"/>
                  </a:lnTo>
                  <a:lnTo>
                    <a:pt x="85763" y="273812"/>
                  </a:lnTo>
                  <a:lnTo>
                    <a:pt x="82931" y="270586"/>
                  </a:lnTo>
                  <a:lnTo>
                    <a:pt x="82931" y="268478"/>
                  </a:lnTo>
                  <a:lnTo>
                    <a:pt x="82130" y="267690"/>
                  </a:lnTo>
                  <a:lnTo>
                    <a:pt x="82067" y="267081"/>
                  </a:lnTo>
                  <a:lnTo>
                    <a:pt x="81546" y="262255"/>
                  </a:lnTo>
                  <a:lnTo>
                    <a:pt x="81407" y="260858"/>
                  </a:lnTo>
                  <a:lnTo>
                    <a:pt x="81407" y="235204"/>
                  </a:lnTo>
                  <a:lnTo>
                    <a:pt x="81407" y="234048"/>
                  </a:lnTo>
                  <a:lnTo>
                    <a:pt x="81699" y="232664"/>
                  </a:lnTo>
                  <a:lnTo>
                    <a:pt x="84112" y="221615"/>
                  </a:lnTo>
                  <a:lnTo>
                    <a:pt x="84074" y="221361"/>
                  </a:lnTo>
                  <a:lnTo>
                    <a:pt x="84378" y="220395"/>
                  </a:lnTo>
                  <a:lnTo>
                    <a:pt x="84480" y="220091"/>
                  </a:lnTo>
                  <a:lnTo>
                    <a:pt x="88277" y="208407"/>
                  </a:lnTo>
                  <a:lnTo>
                    <a:pt x="88265" y="208280"/>
                  </a:lnTo>
                  <a:lnTo>
                    <a:pt x="88455" y="207848"/>
                  </a:lnTo>
                  <a:lnTo>
                    <a:pt x="88887" y="206883"/>
                  </a:lnTo>
                  <a:lnTo>
                    <a:pt x="92887" y="197993"/>
                  </a:lnTo>
                  <a:lnTo>
                    <a:pt x="93319" y="197027"/>
                  </a:lnTo>
                  <a:lnTo>
                    <a:pt x="94437" y="195580"/>
                  </a:lnTo>
                  <a:lnTo>
                    <a:pt x="98348" y="190500"/>
                  </a:lnTo>
                  <a:lnTo>
                    <a:pt x="99085" y="189560"/>
                  </a:lnTo>
                  <a:lnTo>
                    <a:pt x="100253" y="188595"/>
                  </a:lnTo>
                  <a:lnTo>
                    <a:pt x="100723" y="188214"/>
                  </a:lnTo>
                  <a:lnTo>
                    <a:pt x="102997" y="188214"/>
                  </a:lnTo>
                  <a:lnTo>
                    <a:pt x="107594" y="188214"/>
                  </a:lnTo>
                  <a:lnTo>
                    <a:pt x="109258" y="188442"/>
                  </a:lnTo>
                  <a:lnTo>
                    <a:pt x="110998" y="189382"/>
                  </a:lnTo>
                  <a:lnTo>
                    <a:pt x="110998" y="188671"/>
                  </a:lnTo>
                  <a:lnTo>
                    <a:pt x="110998" y="164325"/>
                  </a:lnTo>
                  <a:lnTo>
                    <a:pt x="110363" y="164211"/>
                  </a:lnTo>
                  <a:lnTo>
                    <a:pt x="108585" y="164084"/>
                  </a:lnTo>
                  <a:lnTo>
                    <a:pt x="102997" y="164084"/>
                  </a:lnTo>
                  <a:lnTo>
                    <a:pt x="96393" y="164084"/>
                  </a:lnTo>
                  <a:lnTo>
                    <a:pt x="89662" y="164084"/>
                  </a:lnTo>
                  <a:lnTo>
                    <a:pt x="84201" y="169545"/>
                  </a:lnTo>
                  <a:lnTo>
                    <a:pt x="84201" y="170497"/>
                  </a:lnTo>
                  <a:lnTo>
                    <a:pt x="82550" y="171831"/>
                  </a:lnTo>
                  <a:lnTo>
                    <a:pt x="60706" y="215011"/>
                  </a:lnTo>
                  <a:lnTo>
                    <a:pt x="57150" y="262255"/>
                  </a:lnTo>
                  <a:lnTo>
                    <a:pt x="58597" y="275869"/>
                  </a:lnTo>
                  <a:lnTo>
                    <a:pt x="58674" y="276352"/>
                  </a:lnTo>
                  <a:lnTo>
                    <a:pt x="58674" y="281813"/>
                  </a:lnTo>
                  <a:lnTo>
                    <a:pt x="64135" y="287274"/>
                  </a:lnTo>
                  <a:lnTo>
                    <a:pt x="65328" y="287274"/>
                  </a:lnTo>
                  <a:lnTo>
                    <a:pt x="70739" y="293370"/>
                  </a:lnTo>
                  <a:lnTo>
                    <a:pt x="73279" y="295402"/>
                  </a:lnTo>
                  <a:lnTo>
                    <a:pt x="74002" y="295884"/>
                  </a:lnTo>
                  <a:lnTo>
                    <a:pt x="69799" y="300240"/>
                  </a:lnTo>
                  <a:lnTo>
                    <a:pt x="62699" y="305689"/>
                  </a:lnTo>
                  <a:lnTo>
                    <a:pt x="60198" y="305689"/>
                  </a:lnTo>
                  <a:lnTo>
                    <a:pt x="58762" y="307124"/>
                  </a:lnTo>
                  <a:lnTo>
                    <a:pt x="55118" y="307873"/>
                  </a:lnTo>
                  <a:lnTo>
                    <a:pt x="45974" y="307975"/>
                  </a:lnTo>
                  <a:lnTo>
                    <a:pt x="38798" y="307975"/>
                  </a:lnTo>
                  <a:lnTo>
                    <a:pt x="37338" y="307606"/>
                  </a:lnTo>
                  <a:lnTo>
                    <a:pt x="35560" y="305816"/>
                  </a:lnTo>
                  <a:lnTo>
                    <a:pt x="32804" y="305816"/>
                  </a:lnTo>
                  <a:lnTo>
                    <a:pt x="32639" y="305689"/>
                  </a:lnTo>
                  <a:lnTo>
                    <a:pt x="30657" y="304228"/>
                  </a:lnTo>
                  <a:lnTo>
                    <a:pt x="29857" y="303149"/>
                  </a:lnTo>
                  <a:lnTo>
                    <a:pt x="27317" y="299720"/>
                  </a:lnTo>
                  <a:lnTo>
                    <a:pt x="26911" y="299173"/>
                  </a:lnTo>
                  <a:lnTo>
                    <a:pt x="26250" y="297815"/>
                  </a:lnTo>
                  <a:lnTo>
                    <a:pt x="24726" y="294640"/>
                  </a:lnTo>
                  <a:lnTo>
                    <a:pt x="23495" y="292074"/>
                  </a:lnTo>
                  <a:lnTo>
                    <a:pt x="23495" y="289687"/>
                  </a:lnTo>
                  <a:lnTo>
                    <a:pt x="23495" y="288163"/>
                  </a:lnTo>
                  <a:lnTo>
                    <a:pt x="23368" y="249047"/>
                  </a:lnTo>
                  <a:lnTo>
                    <a:pt x="23380" y="248539"/>
                  </a:lnTo>
                  <a:lnTo>
                    <a:pt x="23952" y="230124"/>
                  </a:lnTo>
                  <a:lnTo>
                    <a:pt x="24003" y="229590"/>
                  </a:lnTo>
                  <a:lnTo>
                    <a:pt x="24028" y="229273"/>
                  </a:lnTo>
                  <a:lnTo>
                    <a:pt x="24066" y="228854"/>
                  </a:lnTo>
                  <a:lnTo>
                    <a:pt x="25857" y="209677"/>
                  </a:lnTo>
                  <a:lnTo>
                    <a:pt x="25908" y="208407"/>
                  </a:lnTo>
                  <a:lnTo>
                    <a:pt x="29057" y="185928"/>
                  </a:lnTo>
                  <a:lnTo>
                    <a:pt x="29083" y="185801"/>
                  </a:lnTo>
                  <a:lnTo>
                    <a:pt x="29133" y="185547"/>
                  </a:lnTo>
                  <a:lnTo>
                    <a:pt x="32512" y="163576"/>
                  </a:lnTo>
                  <a:lnTo>
                    <a:pt x="32512" y="163830"/>
                  </a:lnTo>
                  <a:lnTo>
                    <a:pt x="32550" y="163576"/>
                  </a:lnTo>
                  <a:lnTo>
                    <a:pt x="35877" y="143256"/>
                  </a:lnTo>
                  <a:lnTo>
                    <a:pt x="35941" y="142875"/>
                  </a:lnTo>
                  <a:lnTo>
                    <a:pt x="35814" y="143256"/>
                  </a:lnTo>
                  <a:lnTo>
                    <a:pt x="38646" y="129374"/>
                  </a:lnTo>
                  <a:lnTo>
                    <a:pt x="39878" y="128143"/>
                  </a:lnTo>
                  <a:lnTo>
                    <a:pt x="39878" y="122809"/>
                  </a:lnTo>
                  <a:lnTo>
                    <a:pt x="39878" y="122174"/>
                  </a:lnTo>
                  <a:lnTo>
                    <a:pt x="39890" y="121920"/>
                  </a:lnTo>
                  <a:lnTo>
                    <a:pt x="39941" y="120015"/>
                  </a:lnTo>
                  <a:lnTo>
                    <a:pt x="40119" y="112280"/>
                  </a:lnTo>
                  <a:lnTo>
                    <a:pt x="40259" y="112141"/>
                  </a:lnTo>
                  <a:lnTo>
                    <a:pt x="40259" y="107061"/>
                  </a:lnTo>
                  <a:lnTo>
                    <a:pt x="40259" y="106299"/>
                  </a:lnTo>
                  <a:lnTo>
                    <a:pt x="40259" y="100457"/>
                  </a:lnTo>
                  <a:lnTo>
                    <a:pt x="40132" y="100330"/>
                  </a:lnTo>
                  <a:lnTo>
                    <a:pt x="40005" y="93599"/>
                  </a:lnTo>
                  <a:lnTo>
                    <a:pt x="40005" y="93345"/>
                  </a:lnTo>
                  <a:lnTo>
                    <a:pt x="40005" y="87630"/>
                  </a:lnTo>
                  <a:lnTo>
                    <a:pt x="39878" y="84201"/>
                  </a:lnTo>
                  <a:lnTo>
                    <a:pt x="39878" y="83947"/>
                  </a:lnTo>
                  <a:lnTo>
                    <a:pt x="39878" y="78359"/>
                  </a:lnTo>
                  <a:lnTo>
                    <a:pt x="39751" y="76962"/>
                  </a:lnTo>
                  <a:lnTo>
                    <a:pt x="39751" y="76835"/>
                  </a:lnTo>
                  <a:lnTo>
                    <a:pt x="39751" y="71247"/>
                  </a:lnTo>
                  <a:lnTo>
                    <a:pt x="35306" y="66802"/>
                  </a:lnTo>
                  <a:lnTo>
                    <a:pt x="24257" y="66802"/>
                  </a:lnTo>
                  <a:lnTo>
                    <a:pt x="19685" y="71247"/>
                  </a:lnTo>
                  <a:lnTo>
                    <a:pt x="19685" y="76962"/>
                  </a:lnTo>
                  <a:lnTo>
                    <a:pt x="19659" y="78270"/>
                  </a:lnTo>
                  <a:lnTo>
                    <a:pt x="19558" y="84201"/>
                  </a:lnTo>
                  <a:lnTo>
                    <a:pt x="19507" y="87553"/>
                  </a:lnTo>
                  <a:lnTo>
                    <a:pt x="19431" y="93599"/>
                  </a:lnTo>
                  <a:lnTo>
                    <a:pt x="19291" y="100342"/>
                  </a:lnTo>
                  <a:lnTo>
                    <a:pt x="19177" y="106045"/>
                  </a:lnTo>
                  <a:lnTo>
                    <a:pt x="19138" y="106553"/>
                  </a:lnTo>
                  <a:lnTo>
                    <a:pt x="19100" y="107061"/>
                  </a:lnTo>
                  <a:lnTo>
                    <a:pt x="18542" y="115824"/>
                  </a:lnTo>
                  <a:lnTo>
                    <a:pt x="18161" y="116205"/>
                  </a:lnTo>
                  <a:lnTo>
                    <a:pt x="18161" y="121132"/>
                  </a:lnTo>
                  <a:lnTo>
                    <a:pt x="14224" y="138684"/>
                  </a:lnTo>
                  <a:lnTo>
                    <a:pt x="14097" y="139065"/>
                  </a:lnTo>
                  <a:lnTo>
                    <a:pt x="10414" y="160020"/>
                  </a:lnTo>
                  <a:lnTo>
                    <a:pt x="10287" y="160020"/>
                  </a:lnTo>
                  <a:lnTo>
                    <a:pt x="6604" y="182372"/>
                  </a:lnTo>
                  <a:lnTo>
                    <a:pt x="6502" y="183134"/>
                  </a:lnTo>
                  <a:lnTo>
                    <a:pt x="3302" y="205232"/>
                  </a:lnTo>
                  <a:lnTo>
                    <a:pt x="3175" y="205740"/>
                  </a:lnTo>
                  <a:lnTo>
                    <a:pt x="889" y="227330"/>
                  </a:lnTo>
                  <a:lnTo>
                    <a:pt x="825" y="229616"/>
                  </a:lnTo>
                  <a:lnTo>
                    <a:pt x="127" y="248158"/>
                  </a:lnTo>
                  <a:lnTo>
                    <a:pt x="12" y="288150"/>
                  </a:lnTo>
                  <a:lnTo>
                    <a:pt x="0" y="294640"/>
                  </a:lnTo>
                  <a:lnTo>
                    <a:pt x="0" y="301117"/>
                  </a:lnTo>
                  <a:lnTo>
                    <a:pt x="3365" y="304495"/>
                  </a:lnTo>
                  <a:lnTo>
                    <a:pt x="5715" y="309626"/>
                  </a:lnTo>
                  <a:lnTo>
                    <a:pt x="6858" y="311658"/>
                  </a:lnTo>
                  <a:lnTo>
                    <a:pt x="12700" y="319532"/>
                  </a:lnTo>
                  <a:lnTo>
                    <a:pt x="15240" y="322072"/>
                  </a:lnTo>
                  <a:lnTo>
                    <a:pt x="17145" y="323494"/>
                  </a:lnTo>
                  <a:lnTo>
                    <a:pt x="17145" y="324231"/>
                  </a:lnTo>
                  <a:lnTo>
                    <a:pt x="22479" y="329438"/>
                  </a:lnTo>
                  <a:lnTo>
                    <a:pt x="27482" y="329438"/>
                  </a:lnTo>
                  <a:lnTo>
                    <a:pt x="34290" y="331216"/>
                  </a:lnTo>
                  <a:lnTo>
                    <a:pt x="37338" y="331597"/>
                  </a:lnTo>
                  <a:lnTo>
                    <a:pt x="45974" y="331597"/>
                  </a:lnTo>
                  <a:lnTo>
                    <a:pt x="56515" y="331724"/>
                  </a:lnTo>
                  <a:lnTo>
                    <a:pt x="58801" y="331470"/>
                  </a:lnTo>
                  <a:lnTo>
                    <a:pt x="68097" y="329565"/>
                  </a:lnTo>
                  <a:lnTo>
                    <a:pt x="73406" y="329565"/>
                  </a:lnTo>
                  <a:lnTo>
                    <a:pt x="78740" y="324231"/>
                  </a:lnTo>
                  <a:lnTo>
                    <a:pt x="78740" y="323646"/>
                  </a:lnTo>
                  <a:lnTo>
                    <a:pt x="84582" y="319278"/>
                  </a:lnTo>
                  <a:lnTo>
                    <a:pt x="85852" y="318008"/>
                  </a:lnTo>
                  <a:lnTo>
                    <a:pt x="95275" y="308356"/>
                  </a:lnTo>
                  <a:lnTo>
                    <a:pt x="95516" y="308102"/>
                  </a:lnTo>
                  <a:lnTo>
                    <a:pt x="96393" y="307213"/>
                  </a:lnTo>
                  <a:lnTo>
                    <a:pt x="97409" y="305943"/>
                  </a:lnTo>
                  <a:lnTo>
                    <a:pt x="97802" y="305396"/>
                  </a:lnTo>
                  <a:lnTo>
                    <a:pt x="105359" y="306285"/>
                  </a:lnTo>
                  <a:lnTo>
                    <a:pt x="106045" y="306959"/>
                  </a:lnTo>
                  <a:lnTo>
                    <a:pt x="111252" y="306959"/>
                  </a:lnTo>
                  <a:lnTo>
                    <a:pt x="113538" y="306959"/>
                  </a:lnTo>
                  <a:lnTo>
                    <a:pt x="118999" y="306959"/>
                  </a:lnTo>
                  <a:lnTo>
                    <a:pt x="119481" y="306476"/>
                  </a:lnTo>
                  <a:lnTo>
                    <a:pt x="133477" y="305308"/>
                  </a:lnTo>
                  <a:lnTo>
                    <a:pt x="135001" y="305054"/>
                  </a:lnTo>
                  <a:lnTo>
                    <a:pt x="150075" y="301498"/>
                  </a:lnTo>
                  <a:lnTo>
                    <a:pt x="152654" y="301498"/>
                  </a:lnTo>
                  <a:lnTo>
                    <a:pt x="155448" y="298704"/>
                  </a:lnTo>
                  <a:lnTo>
                    <a:pt x="155448" y="295275"/>
                  </a:lnTo>
                  <a:lnTo>
                    <a:pt x="155448" y="291846"/>
                  </a:lnTo>
                  <a:close/>
                </a:path>
                <a:path extrusionOk="0" h="332105" w="320040">
                  <a:moveTo>
                    <a:pt x="274955" y="273177"/>
                  </a:moveTo>
                  <a:lnTo>
                    <a:pt x="273304" y="271399"/>
                  </a:lnTo>
                  <a:lnTo>
                    <a:pt x="269240" y="271399"/>
                  </a:lnTo>
                  <a:lnTo>
                    <a:pt x="268833" y="271830"/>
                  </a:lnTo>
                  <a:lnTo>
                    <a:pt x="252603" y="274574"/>
                  </a:lnTo>
                  <a:lnTo>
                    <a:pt x="253238" y="274447"/>
                  </a:lnTo>
                  <a:lnTo>
                    <a:pt x="232587" y="276199"/>
                  </a:lnTo>
                  <a:lnTo>
                    <a:pt x="225412" y="275971"/>
                  </a:lnTo>
                  <a:lnTo>
                    <a:pt x="211074" y="275526"/>
                  </a:lnTo>
                  <a:lnTo>
                    <a:pt x="210908" y="275463"/>
                  </a:lnTo>
                  <a:lnTo>
                    <a:pt x="203149" y="272923"/>
                  </a:lnTo>
                  <a:lnTo>
                    <a:pt x="200113" y="271932"/>
                  </a:lnTo>
                  <a:lnTo>
                    <a:pt x="199351" y="271399"/>
                  </a:lnTo>
                  <a:lnTo>
                    <a:pt x="196088" y="269138"/>
                  </a:lnTo>
                  <a:lnTo>
                    <a:pt x="196088" y="268732"/>
                  </a:lnTo>
                  <a:lnTo>
                    <a:pt x="193776" y="266496"/>
                  </a:lnTo>
                  <a:lnTo>
                    <a:pt x="193522" y="265684"/>
                  </a:lnTo>
                  <a:lnTo>
                    <a:pt x="193103" y="264414"/>
                  </a:lnTo>
                  <a:lnTo>
                    <a:pt x="192532" y="262661"/>
                  </a:lnTo>
                  <a:lnTo>
                    <a:pt x="192532" y="260731"/>
                  </a:lnTo>
                  <a:lnTo>
                    <a:pt x="192405" y="238125"/>
                  </a:lnTo>
                  <a:lnTo>
                    <a:pt x="192481" y="237109"/>
                  </a:lnTo>
                  <a:lnTo>
                    <a:pt x="193509" y="224917"/>
                  </a:lnTo>
                  <a:lnTo>
                    <a:pt x="193548" y="224383"/>
                  </a:lnTo>
                  <a:lnTo>
                    <a:pt x="193903" y="223012"/>
                  </a:lnTo>
                  <a:lnTo>
                    <a:pt x="196799" y="211836"/>
                  </a:lnTo>
                  <a:lnTo>
                    <a:pt x="197104" y="210680"/>
                  </a:lnTo>
                  <a:lnTo>
                    <a:pt x="197307" y="210185"/>
                  </a:lnTo>
                  <a:lnTo>
                    <a:pt x="200952" y="201853"/>
                  </a:lnTo>
                  <a:lnTo>
                    <a:pt x="202692" y="203581"/>
                  </a:lnTo>
                  <a:lnTo>
                    <a:pt x="213106" y="203581"/>
                  </a:lnTo>
                  <a:lnTo>
                    <a:pt x="217297" y="199390"/>
                  </a:lnTo>
                  <a:lnTo>
                    <a:pt x="217297" y="194183"/>
                  </a:lnTo>
                  <a:lnTo>
                    <a:pt x="217297" y="194056"/>
                  </a:lnTo>
                  <a:lnTo>
                    <a:pt x="217373" y="183007"/>
                  </a:lnTo>
                  <a:lnTo>
                    <a:pt x="217424" y="182880"/>
                  </a:lnTo>
                  <a:lnTo>
                    <a:pt x="217424" y="182753"/>
                  </a:lnTo>
                  <a:lnTo>
                    <a:pt x="218313" y="181864"/>
                  </a:lnTo>
                  <a:lnTo>
                    <a:pt x="218313" y="176149"/>
                  </a:lnTo>
                  <a:lnTo>
                    <a:pt x="218313" y="170434"/>
                  </a:lnTo>
                  <a:lnTo>
                    <a:pt x="213614" y="165735"/>
                  </a:lnTo>
                  <a:lnTo>
                    <a:pt x="213360" y="165735"/>
                  </a:lnTo>
                  <a:lnTo>
                    <a:pt x="213106" y="165481"/>
                  </a:lnTo>
                  <a:lnTo>
                    <a:pt x="201295" y="165481"/>
                  </a:lnTo>
                  <a:lnTo>
                    <a:pt x="200787" y="165989"/>
                  </a:lnTo>
                  <a:lnTo>
                    <a:pt x="198501" y="165989"/>
                  </a:lnTo>
                  <a:lnTo>
                    <a:pt x="198501" y="187833"/>
                  </a:lnTo>
                  <a:lnTo>
                    <a:pt x="198501" y="188976"/>
                  </a:lnTo>
                  <a:lnTo>
                    <a:pt x="198501" y="194056"/>
                  </a:lnTo>
                  <a:lnTo>
                    <a:pt x="198437" y="187833"/>
                  </a:lnTo>
                  <a:lnTo>
                    <a:pt x="198501" y="165989"/>
                  </a:lnTo>
                  <a:lnTo>
                    <a:pt x="197231" y="165989"/>
                  </a:lnTo>
                  <a:lnTo>
                    <a:pt x="192405" y="170815"/>
                  </a:lnTo>
                  <a:lnTo>
                    <a:pt x="192405" y="173507"/>
                  </a:lnTo>
                  <a:lnTo>
                    <a:pt x="189230" y="178181"/>
                  </a:lnTo>
                  <a:lnTo>
                    <a:pt x="171323" y="219075"/>
                  </a:lnTo>
                  <a:lnTo>
                    <a:pt x="169418" y="237109"/>
                  </a:lnTo>
                  <a:lnTo>
                    <a:pt x="169418" y="264414"/>
                  </a:lnTo>
                  <a:lnTo>
                    <a:pt x="169926" y="267970"/>
                  </a:lnTo>
                  <a:lnTo>
                    <a:pt x="172974" y="276910"/>
                  </a:lnTo>
                  <a:lnTo>
                    <a:pt x="172974" y="281559"/>
                  </a:lnTo>
                  <a:lnTo>
                    <a:pt x="178181" y="286766"/>
                  </a:lnTo>
                  <a:lnTo>
                    <a:pt x="181025" y="286766"/>
                  </a:lnTo>
                  <a:lnTo>
                    <a:pt x="188468" y="291846"/>
                  </a:lnTo>
                  <a:lnTo>
                    <a:pt x="191770" y="293370"/>
                  </a:lnTo>
                  <a:lnTo>
                    <a:pt x="205867" y="297561"/>
                  </a:lnTo>
                  <a:lnTo>
                    <a:pt x="209423" y="297942"/>
                  </a:lnTo>
                  <a:lnTo>
                    <a:pt x="233426" y="297180"/>
                  </a:lnTo>
                  <a:lnTo>
                    <a:pt x="238887" y="297180"/>
                  </a:lnTo>
                  <a:lnTo>
                    <a:pt x="240474" y="295592"/>
                  </a:lnTo>
                  <a:lnTo>
                    <a:pt x="256286" y="291465"/>
                  </a:lnTo>
                  <a:lnTo>
                    <a:pt x="259588" y="289687"/>
                  </a:lnTo>
                  <a:lnTo>
                    <a:pt x="272605" y="278892"/>
                  </a:lnTo>
                  <a:lnTo>
                    <a:pt x="273304" y="278892"/>
                  </a:lnTo>
                  <a:lnTo>
                    <a:pt x="274955" y="277241"/>
                  </a:lnTo>
                  <a:lnTo>
                    <a:pt x="274955" y="275209"/>
                  </a:lnTo>
                  <a:lnTo>
                    <a:pt x="274955" y="273177"/>
                  </a:lnTo>
                  <a:close/>
                </a:path>
                <a:path extrusionOk="0" h="332105" w="320040">
                  <a:moveTo>
                    <a:pt x="319532" y="272542"/>
                  </a:moveTo>
                  <a:lnTo>
                    <a:pt x="319278" y="266827"/>
                  </a:lnTo>
                  <a:lnTo>
                    <a:pt x="319151" y="265684"/>
                  </a:lnTo>
                  <a:lnTo>
                    <a:pt x="317906" y="255905"/>
                  </a:lnTo>
                  <a:lnTo>
                    <a:pt x="317881" y="255651"/>
                  </a:lnTo>
                  <a:lnTo>
                    <a:pt x="317881" y="255905"/>
                  </a:lnTo>
                  <a:lnTo>
                    <a:pt x="316738" y="244729"/>
                  </a:lnTo>
                  <a:lnTo>
                    <a:pt x="316484" y="242189"/>
                  </a:lnTo>
                  <a:lnTo>
                    <a:pt x="316357" y="241300"/>
                  </a:lnTo>
                  <a:lnTo>
                    <a:pt x="313093" y="223647"/>
                  </a:lnTo>
                  <a:lnTo>
                    <a:pt x="313105" y="223520"/>
                  </a:lnTo>
                  <a:lnTo>
                    <a:pt x="313182" y="223647"/>
                  </a:lnTo>
                  <a:lnTo>
                    <a:pt x="313131" y="223393"/>
                  </a:lnTo>
                  <a:lnTo>
                    <a:pt x="310476" y="206502"/>
                  </a:lnTo>
                  <a:lnTo>
                    <a:pt x="309880" y="202692"/>
                  </a:lnTo>
                  <a:lnTo>
                    <a:pt x="309880" y="202438"/>
                  </a:lnTo>
                  <a:lnTo>
                    <a:pt x="305600" y="178943"/>
                  </a:lnTo>
                  <a:lnTo>
                    <a:pt x="305562" y="178689"/>
                  </a:lnTo>
                  <a:lnTo>
                    <a:pt x="305562" y="178943"/>
                  </a:lnTo>
                  <a:lnTo>
                    <a:pt x="301244" y="152654"/>
                  </a:lnTo>
                  <a:lnTo>
                    <a:pt x="301244" y="152527"/>
                  </a:lnTo>
                  <a:lnTo>
                    <a:pt x="297053" y="128828"/>
                  </a:lnTo>
                  <a:lnTo>
                    <a:pt x="297053" y="122682"/>
                  </a:lnTo>
                  <a:lnTo>
                    <a:pt x="296100" y="121767"/>
                  </a:lnTo>
                  <a:lnTo>
                    <a:pt x="293814" y="104267"/>
                  </a:lnTo>
                  <a:lnTo>
                    <a:pt x="293624" y="102743"/>
                  </a:lnTo>
                  <a:lnTo>
                    <a:pt x="293624" y="97536"/>
                  </a:lnTo>
                  <a:lnTo>
                    <a:pt x="293573" y="86283"/>
                  </a:lnTo>
                  <a:lnTo>
                    <a:pt x="293624" y="79629"/>
                  </a:lnTo>
                  <a:lnTo>
                    <a:pt x="293624" y="73152"/>
                  </a:lnTo>
                  <a:lnTo>
                    <a:pt x="293509" y="60960"/>
                  </a:lnTo>
                  <a:lnTo>
                    <a:pt x="293497" y="59563"/>
                  </a:lnTo>
                  <a:lnTo>
                    <a:pt x="293992" y="57785"/>
                  </a:lnTo>
                  <a:lnTo>
                    <a:pt x="304520" y="19964"/>
                  </a:lnTo>
                  <a:lnTo>
                    <a:pt x="306324" y="18161"/>
                  </a:lnTo>
                  <a:lnTo>
                    <a:pt x="306324" y="11684"/>
                  </a:lnTo>
                  <a:lnTo>
                    <a:pt x="306324" y="5207"/>
                  </a:lnTo>
                  <a:lnTo>
                    <a:pt x="301117" y="0"/>
                  </a:lnTo>
                  <a:lnTo>
                    <a:pt x="288290" y="0"/>
                  </a:lnTo>
                  <a:lnTo>
                    <a:pt x="282956" y="5207"/>
                  </a:lnTo>
                  <a:lnTo>
                    <a:pt x="282956" y="10299"/>
                  </a:lnTo>
                  <a:lnTo>
                    <a:pt x="271881" y="49301"/>
                  </a:lnTo>
                  <a:lnTo>
                    <a:pt x="270002" y="51181"/>
                  </a:lnTo>
                  <a:lnTo>
                    <a:pt x="270002" y="57785"/>
                  </a:lnTo>
                  <a:lnTo>
                    <a:pt x="269951" y="73075"/>
                  </a:lnTo>
                  <a:lnTo>
                    <a:pt x="269875" y="86233"/>
                  </a:lnTo>
                  <a:lnTo>
                    <a:pt x="269887" y="97396"/>
                  </a:lnTo>
                  <a:lnTo>
                    <a:pt x="269748" y="97536"/>
                  </a:lnTo>
                  <a:lnTo>
                    <a:pt x="269748" y="110744"/>
                  </a:lnTo>
                  <a:lnTo>
                    <a:pt x="270611" y="111620"/>
                  </a:lnTo>
                  <a:lnTo>
                    <a:pt x="272923" y="129933"/>
                  </a:lnTo>
                  <a:lnTo>
                    <a:pt x="272923" y="136017"/>
                  </a:lnTo>
                  <a:lnTo>
                    <a:pt x="274129" y="137210"/>
                  </a:lnTo>
                  <a:lnTo>
                    <a:pt x="277368" y="156591"/>
                  </a:lnTo>
                  <a:lnTo>
                    <a:pt x="281686" y="182880"/>
                  </a:lnTo>
                  <a:lnTo>
                    <a:pt x="281686" y="183007"/>
                  </a:lnTo>
                  <a:lnTo>
                    <a:pt x="286004" y="206756"/>
                  </a:lnTo>
                  <a:lnTo>
                    <a:pt x="286004" y="206502"/>
                  </a:lnTo>
                  <a:lnTo>
                    <a:pt x="289179" y="227330"/>
                  </a:lnTo>
                  <a:lnTo>
                    <a:pt x="289306" y="227584"/>
                  </a:lnTo>
                  <a:lnTo>
                    <a:pt x="292392" y="245135"/>
                  </a:lnTo>
                  <a:lnTo>
                    <a:pt x="292442" y="245618"/>
                  </a:lnTo>
                  <a:lnTo>
                    <a:pt x="293751" y="258445"/>
                  </a:lnTo>
                  <a:lnTo>
                    <a:pt x="293878" y="259080"/>
                  </a:lnTo>
                  <a:lnTo>
                    <a:pt x="295402" y="269113"/>
                  </a:lnTo>
                  <a:lnTo>
                    <a:pt x="296799" y="275463"/>
                  </a:lnTo>
                  <a:lnTo>
                    <a:pt x="319532" y="2725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3" name="Google Shape;293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1863" y="632968"/>
              <a:ext cx="165988" cy="135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2"/>
            <p:cNvSpPr/>
            <p:nvPr/>
          </p:nvSpPr>
          <p:spPr>
            <a:xfrm>
              <a:off x="7179818" y="548131"/>
              <a:ext cx="20955" cy="33020"/>
            </a:xfrm>
            <a:custGeom>
              <a:rect b="b" l="l" r="r" t="t"/>
              <a:pathLst>
                <a:path extrusionOk="0" h="33020" w="20954">
                  <a:moveTo>
                    <a:pt x="20955" y="4699"/>
                  </a:moveTo>
                  <a:lnTo>
                    <a:pt x="16256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6256"/>
                  </a:lnTo>
                  <a:lnTo>
                    <a:pt x="0" y="16383"/>
                  </a:lnTo>
                  <a:lnTo>
                    <a:pt x="127" y="16522"/>
                  </a:lnTo>
                  <a:lnTo>
                    <a:pt x="76" y="19481"/>
                  </a:lnTo>
                  <a:lnTo>
                    <a:pt x="0" y="24003"/>
                  </a:lnTo>
                  <a:lnTo>
                    <a:pt x="0" y="28829"/>
                  </a:lnTo>
                  <a:lnTo>
                    <a:pt x="3683" y="32512"/>
                  </a:lnTo>
                  <a:lnTo>
                    <a:pt x="12954" y="32512"/>
                  </a:lnTo>
                  <a:lnTo>
                    <a:pt x="16637" y="28829"/>
                  </a:lnTo>
                  <a:lnTo>
                    <a:pt x="16637" y="25438"/>
                  </a:lnTo>
                  <a:lnTo>
                    <a:pt x="18732" y="18605"/>
                  </a:lnTo>
                  <a:lnTo>
                    <a:pt x="20955" y="16383"/>
                  </a:lnTo>
                  <a:lnTo>
                    <a:pt x="20955" y="16256"/>
                  </a:lnTo>
                  <a:lnTo>
                    <a:pt x="20955" y="10541"/>
                  </a:lnTo>
                  <a:lnTo>
                    <a:pt x="20955" y="4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5" name="Google Shape;295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20711" y="635507"/>
              <a:ext cx="236421" cy="181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2"/>
            <p:cNvSpPr/>
            <p:nvPr/>
          </p:nvSpPr>
          <p:spPr>
            <a:xfrm>
              <a:off x="4690237" y="874775"/>
              <a:ext cx="2978785" cy="78105"/>
            </a:xfrm>
            <a:custGeom>
              <a:rect b="b" l="l" r="r" t="t"/>
              <a:pathLst>
                <a:path extrusionOk="0" h="78105" w="2978784">
                  <a:moveTo>
                    <a:pt x="2978531" y="59309"/>
                  </a:moveTo>
                  <a:lnTo>
                    <a:pt x="2973197" y="53975"/>
                  </a:lnTo>
                  <a:lnTo>
                    <a:pt x="2972308" y="53975"/>
                  </a:lnTo>
                  <a:lnTo>
                    <a:pt x="2972181" y="53848"/>
                  </a:lnTo>
                  <a:lnTo>
                    <a:pt x="2967647" y="53848"/>
                  </a:lnTo>
                  <a:lnTo>
                    <a:pt x="2965704" y="52959"/>
                  </a:lnTo>
                  <a:lnTo>
                    <a:pt x="2960116" y="52197"/>
                  </a:lnTo>
                  <a:lnTo>
                    <a:pt x="2955442" y="52959"/>
                  </a:lnTo>
                  <a:lnTo>
                    <a:pt x="2952496" y="52959"/>
                  </a:lnTo>
                  <a:lnTo>
                    <a:pt x="2951429" y="54102"/>
                  </a:lnTo>
                  <a:lnTo>
                    <a:pt x="2905506" y="54102"/>
                  </a:lnTo>
                  <a:lnTo>
                    <a:pt x="2906522" y="54229"/>
                  </a:lnTo>
                  <a:lnTo>
                    <a:pt x="2895396" y="53340"/>
                  </a:lnTo>
                  <a:lnTo>
                    <a:pt x="2893822" y="53213"/>
                  </a:lnTo>
                  <a:lnTo>
                    <a:pt x="2879217" y="53340"/>
                  </a:lnTo>
                  <a:lnTo>
                    <a:pt x="2865501" y="53340"/>
                  </a:lnTo>
                  <a:lnTo>
                    <a:pt x="2861056" y="53213"/>
                  </a:lnTo>
                  <a:lnTo>
                    <a:pt x="2852166" y="52959"/>
                  </a:lnTo>
                  <a:lnTo>
                    <a:pt x="2838196" y="53086"/>
                  </a:lnTo>
                  <a:lnTo>
                    <a:pt x="2771521" y="53086"/>
                  </a:lnTo>
                  <a:lnTo>
                    <a:pt x="2772664" y="53213"/>
                  </a:lnTo>
                  <a:lnTo>
                    <a:pt x="2761488" y="52197"/>
                  </a:lnTo>
                  <a:lnTo>
                    <a:pt x="2760345" y="52070"/>
                  </a:lnTo>
                  <a:lnTo>
                    <a:pt x="2749677" y="52070"/>
                  </a:lnTo>
                  <a:lnTo>
                    <a:pt x="2739898" y="51689"/>
                  </a:lnTo>
                  <a:lnTo>
                    <a:pt x="2740279" y="51689"/>
                  </a:lnTo>
                  <a:lnTo>
                    <a:pt x="2720213" y="50292"/>
                  </a:lnTo>
                  <a:lnTo>
                    <a:pt x="2721102" y="50292"/>
                  </a:lnTo>
                  <a:lnTo>
                    <a:pt x="2709926" y="48514"/>
                  </a:lnTo>
                  <a:lnTo>
                    <a:pt x="2708529" y="48514"/>
                  </a:lnTo>
                  <a:lnTo>
                    <a:pt x="2697353" y="48133"/>
                  </a:lnTo>
                  <a:lnTo>
                    <a:pt x="2697988" y="48260"/>
                  </a:lnTo>
                  <a:lnTo>
                    <a:pt x="2685034" y="46990"/>
                  </a:lnTo>
                  <a:lnTo>
                    <a:pt x="2684272" y="46990"/>
                  </a:lnTo>
                  <a:lnTo>
                    <a:pt x="2670683" y="46736"/>
                  </a:lnTo>
                  <a:lnTo>
                    <a:pt x="2671191" y="46736"/>
                  </a:lnTo>
                  <a:lnTo>
                    <a:pt x="2657221" y="45720"/>
                  </a:lnTo>
                  <a:lnTo>
                    <a:pt x="2656586" y="45720"/>
                  </a:lnTo>
                  <a:lnTo>
                    <a:pt x="2641092" y="45339"/>
                  </a:lnTo>
                  <a:lnTo>
                    <a:pt x="2641600" y="45339"/>
                  </a:lnTo>
                  <a:lnTo>
                    <a:pt x="2626487" y="44323"/>
                  </a:lnTo>
                  <a:lnTo>
                    <a:pt x="2610104" y="44323"/>
                  </a:lnTo>
                  <a:lnTo>
                    <a:pt x="2579624" y="43180"/>
                  </a:lnTo>
                  <a:lnTo>
                    <a:pt x="2580132" y="43180"/>
                  </a:lnTo>
                  <a:lnTo>
                    <a:pt x="2565400" y="42164"/>
                  </a:lnTo>
                  <a:lnTo>
                    <a:pt x="2550414" y="41910"/>
                  </a:lnTo>
                  <a:lnTo>
                    <a:pt x="2550922" y="41910"/>
                  </a:lnTo>
                  <a:lnTo>
                    <a:pt x="2539758" y="41021"/>
                  </a:lnTo>
                  <a:lnTo>
                    <a:pt x="2536571" y="40767"/>
                  </a:lnTo>
                  <a:lnTo>
                    <a:pt x="2528506" y="40640"/>
                  </a:lnTo>
                  <a:lnTo>
                    <a:pt x="2520442" y="40513"/>
                  </a:lnTo>
                  <a:lnTo>
                    <a:pt x="2437765" y="40513"/>
                  </a:lnTo>
                  <a:lnTo>
                    <a:pt x="2420747" y="40640"/>
                  </a:lnTo>
                  <a:lnTo>
                    <a:pt x="2402459" y="39497"/>
                  </a:lnTo>
                  <a:lnTo>
                    <a:pt x="2364232" y="39497"/>
                  </a:lnTo>
                  <a:lnTo>
                    <a:pt x="2344801" y="39116"/>
                  </a:lnTo>
                  <a:lnTo>
                    <a:pt x="2345182" y="39116"/>
                  </a:lnTo>
                  <a:lnTo>
                    <a:pt x="2326132" y="38100"/>
                  </a:lnTo>
                  <a:lnTo>
                    <a:pt x="2307590" y="37338"/>
                  </a:lnTo>
                  <a:lnTo>
                    <a:pt x="2064258" y="37338"/>
                  </a:lnTo>
                  <a:lnTo>
                    <a:pt x="2012315" y="37084"/>
                  </a:lnTo>
                  <a:lnTo>
                    <a:pt x="1986788" y="35814"/>
                  </a:lnTo>
                  <a:lnTo>
                    <a:pt x="1960118" y="35687"/>
                  </a:lnTo>
                  <a:lnTo>
                    <a:pt x="1941982" y="34798"/>
                  </a:lnTo>
                  <a:lnTo>
                    <a:pt x="1934210" y="34417"/>
                  </a:lnTo>
                  <a:lnTo>
                    <a:pt x="1908035" y="33147"/>
                  </a:lnTo>
                  <a:lnTo>
                    <a:pt x="1881378" y="32639"/>
                  </a:lnTo>
                  <a:lnTo>
                    <a:pt x="1882013" y="32639"/>
                  </a:lnTo>
                  <a:lnTo>
                    <a:pt x="1879892" y="32512"/>
                  </a:lnTo>
                  <a:lnTo>
                    <a:pt x="1799717" y="28067"/>
                  </a:lnTo>
                  <a:lnTo>
                    <a:pt x="1799336" y="27940"/>
                  </a:lnTo>
                  <a:lnTo>
                    <a:pt x="1772539" y="27813"/>
                  </a:lnTo>
                  <a:lnTo>
                    <a:pt x="1745234" y="26797"/>
                  </a:lnTo>
                  <a:lnTo>
                    <a:pt x="1744853" y="26670"/>
                  </a:lnTo>
                  <a:lnTo>
                    <a:pt x="1717675" y="26797"/>
                  </a:lnTo>
                  <a:lnTo>
                    <a:pt x="1717421" y="26797"/>
                  </a:lnTo>
                  <a:lnTo>
                    <a:pt x="1640713" y="24638"/>
                  </a:lnTo>
                  <a:lnTo>
                    <a:pt x="1641094" y="24638"/>
                  </a:lnTo>
                  <a:lnTo>
                    <a:pt x="1631188" y="24003"/>
                  </a:lnTo>
                  <a:lnTo>
                    <a:pt x="1617345" y="23114"/>
                  </a:lnTo>
                  <a:lnTo>
                    <a:pt x="1592707" y="22860"/>
                  </a:lnTo>
                  <a:lnTo>
                    <a:pt x="1567815" y="21717"/>
                  </a:lnTo>
                  <a:lnTo>
                    <a:pt x="1334135" y="21717"/>
                  </a:lnTo>
                  <a:lnTo>
                    <a:pt x="1307211" y="21463"/>
                  </a:lnTo>
                  <a:lnTo>
                    <a:pt x="1279779" y="21463"/>
                  </a:lnTo>
                  <a:lnTo>
                    <a:pt x="1252728" y="20320"/>
                  </a:lnTo>
                  <a:lnTo>
                    <a:pt x="1225169" y="20320"/>
                  </a:lnTo>
                  <a:lnTo>
                    <a:pt x="1197102" y="19685"/>
                  </a:lnTo>
                  <a:lnTo>
                    <a:pt x="719582" y="19685"/>
                  </a:lnTo>
                  <a:lnTo>
                    <a:pt x="688340" y="20320"/>
                  </a:lnTo>
                  <a:lnTo>
                    <a:pt x="657987" y="20320"/>
                  </a:lnTo>
                  <a:lnTo>
                    <a:pt x="657606" y="20447"/>
                  </a:lnTo>
                  <a:lnTo>
                    <a:pt x="627634" y="21463"/>
                  </a:lnTo>
                  <a:lnTo>
                    <a:pt x="597662" y="21717"/>
                  </a:lnTo>
                  <a:lnTo>
                    <a:pt x="538353" y="23876"/>
                  </a:lnTo>
                  <a:lnTo>
                    <a:pt x="324612" y="24003"/>
                  </a:lnTo>
                  <a:lnTo>
                    <a:pt x="324231" y="24003"/>
                  </a:lnTo>
                  <a:lnTo>
                    <a:pt x="295783" y="22987"/>
                  </a:lnTo>
                  <a:lnTo>
                    <a:pt x="267208" y="21590"/>
                  </a:lnTo>
                  <a:lnTo>
                    <a:pt x="267589" y="21590"/>
                  </a:lnTo>
                  <a:lnTo>
                    <a:pt x="211328" y="16891"/>
                  </a:lnTo>
                  <a:lnTo>
                    <a:pt x="211582" y="16891"/>
                  </a:lnTo>
                  <a:lnTo>
                    <a:pt x="184658" y="14224"/>
                  </a:lnTo>
                  <a:lnTo>
                    <a:pt x="184404" y="14224"/>
                  </a:lnTo>
                  <a:lnTo>
                    <a:pt x="157353" y="12065"/>
                  </a:lnTo>
                  <a:lnTo>
                    <a:pt x="134429" y="11049"/>
                  </a:lnTo>
                  <a:lnTo>
                    <a:pt x="131572" y="10922"/>
                  </a:lnTo>
                  <a:lnTo>
                    <a:pt x="131699" y="11049"/>
                  </a:lnTo>
                  <a:lnTo>
                    <a:pt x="108585" y="9652"/>
                  </a:lnTo>
                  <a:lnTo>
                    <a:pt x="87376" y="9271"/>
                  </a:lnTo>
                  <a:lnTo>
                    <a:pt x="73393" y="8890"/>
                  </a:lnTo>
                  <a:lnTo>
                    <a:pt x="68707" y="8763"/>
                  </a:lnTo>
                  <a:lnTo>
                    <a:pt x="69342" y="8890"/>
                  </a:lnTo>
                  <a:lnTo>
                    <a:pt x="54102" y="7620"/>
                  </a:lnTo>
                  <a:lnTo>
                    <a:pt x="41148" y="7112"/>
                  </a:lnTo>
                  <a:lnTo>
                    <a:pt x="38430" y="7162"/>
                  </a:lnTo>
                  <a:lnTo>
                    <a:pt x="38989" y="6604"/>
                  </a:lnTo>
                  <a:lnTo>
                    <a:pt x="38989" y="4318"/>
                  </a:lnTo>
                  <a:lnTo>
                    <a:pt x="38989" y="1905"/>
                  </a:lnTo>
                  <a:lnTo>
                    <a:pt x="37084" y="0"/>
                  </a:lnTo>
                  <a:lnTo>
                    <a:pt x="32512" y="0"/>
                  </a:lnTo>
                  <a:lnTo>
                    <a:pt x="31178" y="1333"/>
                  </a:lnTo>
                  <a:lnTo>
                    <a:pt x="11861" y="8890"/>
                  </a:lnTo>
                  <a:lnTo>
                    <a:pt x="11201" y="9144"/>
                  </a:lnTo>
                  <a:lnTo>
                    <a:pt x="9906" y="9525"/>
                  </a:lnTo>
                  <a:lnTo>
                    <a:pt x="10160" y="9525"/>
                  </a:lnTo>
                  <a:lnTo>
                    <a:pt x="8255" y="10033"/>
                  </a:lnTo>
                  <a:lnTo>
                    <a:pt x="8610" y="10160"/>
                  </a:lnTo>
                  <a:lnTo>
                    <a:pt x="2540" y="10160"/>
                  </a:lnTo>
                  <a:lnTo>
                    <a:pt x="0" y="12700"/>
                  </a:lnTo>
                  <a:lnTo>
                    <a:pt x="0" y="18923"/>
                  </a:lnTo>
                  <a:lnTo>
                    <a:pt x="2540" y="21463"/>
                  </a:lnTo>
                  <a:lnTo>
                    <a:pt x="8763" y="21463"/>
                  </a:lnTo>
                  <a:lnTo>
                    <a:pt x="8966" y="21259"/>
                  </a:lnTo>
                  <a:lnTo>
                    <a:pt x="9398" y="21463"/>
                  </a:lnTo>
                  <a:lnTo>
                    <a:pt x="8255" y="21717"/>
                  </a:lnTo>
                  <a:lnTo>
                    <a:pt x="10160" y="22352"/>
                  </a:lnTo>
                  <a:lnTo>
                    <a:pt x="9906" y="22352"/>
                  </a:lnTo>
                  <a:lnTo>
                    <a:pt x="12065" y="22860"/>
                  </a:lnTo>
                  <a:lnTo>
                    <a:pt x="11811" y="22860"/>
                  </a:lnTo>
                  <a:lnTo>
                    <a:pt x="15113" y="23241"/>
                  </a:lnTo>
                  <a:lnTo>
                    <a:pt x="14732" y="23241"/>
                  </a:lnTo>
                  <a:lnTo>
                    <a:pt x="18669" y="23876"/>
                  </a:lnTo>
                  <a:lnTo>
                    <a:pt x="18288" y="23876"/>
                  </a:lnTo>
                  <a:lnTo>
                    <a:pt x="24003" y="24003"/>
                  </a:lnTo>
                  <a:lnTo>
                    <a:pt x="31115" y="24511"/>
                  </a:lnTo>
                  <a:lnTo>
                    <a:pt x="40767" y="24765"/>
                  </a:lnTo>
                  <a:lnTo>
                    <a:pt x="40259" y="24765"/>
                  </a:lnTo>
                  <a:lnTo>
                    <a:pt x="52832" y="25527"/>
                  </a:lnTo>
                  <a:lnTo>
                    <a:pt x="52451" y="25527"/>
                  </a:lnTo>
                  <a:lnTo>
                    <a:pt x="67564" y="27178"/>
                  </a:lnTo>
                  <a:lnTo>
                    <a:pt x="68072" y="27178"/>
                  </a:lnTo>
                  <a:lnTo>
                    <a:pt x="86741" y="28321"/>
                  </a:lnTo>
                  <a:lnTo>
                    <a:pt x="107696" y="29210"/>
                  </a:lnTo>
                  <a:lnTo>
                    <a:pt x="107315" y="29210"/>
                  </a:lnTo>
                  <a:lnTo>
                    <a:pt x="130429" y="30988"/>
                  </a:lnTo>
                  <a:lnTo>
                    <a:pt x="155956" y="32639"/>
                  </a:lnTo>
                  <a:lnTo>
                    <a:pt x="155702" y="32512"/>
                  </a:lnTo>
                  <a:lnTo>
                    <a:pt x="182753" y="34925"/>
                  </a:lnTo>
                  <a:lnTo>
                    <a:pt x="182372" y="34798"/>
                  </a:lnTo>
                  <a:lnTo>
                    <a:pt x="209423" y="37846"/>
                  </a:lnTo>
                  <a:lnTo>
                    <a:pt x="209677" y="37846"/>
                  </a:lnTo>
                  <a:lnTo>
                    <a:pt x="237236" y="40005"/>
                  </a:lnTo>
                  <a:lnTo>
                    <a:pt x="265684" y="42672"/>
                  </a:lnTo>
                  <a:lnTo>
                    <a:pt x="266065" y="42672"/>
                  </a:lnTo>
                  <a:lnTo>
                    <a:pt x="323850" y="45212"/>
                  </a:lnTo>
                  <a:lnTo>
                    <a:pt x="415671" y="45339"/>
                  </a:lnTo>
                  <a:lnTo>
                    <a:pt x="539242" y="45339"/>
                  </a:lnTo>
                  <a:lnTo>
                    <a:pt x="598170" y="43053"/>
                  </a:lnTo>
                  <a:lnTo>
                    <a:pt x="627888" y="42799"/>
                  </a:lnTo>
                  <a:lnTo>
                    <a:pt x="658368" y="41529"/>
                  </a:lnTo>
                  <a:lnTo>
                    <a:pt x="688848" y="41529"/>
                  </a:lnTo>
                  <a:lnTo>
                    <a:pt x="720090" y="41021"/>
                  </a:lnTo>
                  <a:lnTo>
                    <a:pt x="1196594" y="41021"/>
                  </a:lnTo>
                  <a:lnTo>
                    <a:pt x="1224661" y="41783"/>
                  </a:lnTo>
                  <a:lnTo>
                    <a:pt x="1251839" y="41783"/>
                  </a:lnTo>
                  <a:lnTo>
                    <a:pt x="1278890" y="42799"/>
                  </a:lnTo>
                  <a:lnTo>
                    <a:pt x="1333881" y="43053"/>
                  </a:lnTo>
                  <a:lnTo>
                    <a:pt x="1566799" y="43053"/>
                  </a:lnTo>
                  <a:lnTo>
                    <a:pt x="1592072" y="44196"/>
                  </a:lnTo>
                  <a:lnTo>
                    <a:pt x="1592326" y="44323"/>
                  </a:lnTo>
                  <a:lnTo>
                    <a:pt x="1615948" y="44577"/>
                  </a:lnTo>
                  <a:lnTo>
                    <a:pt x="1639697" y="46101"/>
                  </a:lnTo>
                  <a:lnTo>
                    <a:pt x="1717167" y="48260"/>
                  </a:lnTo>
                  <a:lnTo>
                    <a:pt x="1744345" y="48260"/>
                  </a:lnTo>
                  <a:lnTo>
                    <a:pt x="1771777" y="49276"/>
                  </a:lnTo>
                  <a:lnTo>
                    <a:pt x="1798574" y="49784"/>
                  </a:lnTo>
                  <a:lnTo>
                    <a:pt x="1827009" y="51054"/>
                  </a:lnTo>
                  <a:lnTo>
                    <a:pt x="1853184" y="52578"/>
                  </a:lnTo>
                  <a:lnTo>
                    <a:pt x="1880489" y="54483"/>
                  </a:lnTo>
                  <a:lnTo>
                    <a:pt x="1906905" y="54864"/>
                  </a:lnTo>
                  <a:lnTo>
                    <a:pt x="1933194" y="56388"/>
                  </a:lnTo>
                  <a:lnTo>
                    <a:pt x="1959229" y="57277"/>
                  </a:lnTo>
                  <a:lnTo>
                    <a:pt x="1985899" y="57785"/>
                  </a:lnTo>
                  <a:lnTo>
                    <a:pt x="2011426" y="58801"/>
                  </a:lnTo>
                  <a:lnTo>
                    <a:pt x="2038350" y="58801"/>
                  </a:lnTo>
                  <a:lnTo>
                    <a:pt x="2064004" y="59309"/>
                  </a:lnTo>
                  <a:lnTo>
                    <a:pt x="2306701" y="59309"/>
                  </a:lnTo>
                  <a:lnTo>
                    <a:pt x="2324862" y="59817"/>
                  </a:lnTo>
                  <a:lnTo>
                    <a:pt x="2343912" y="61087"/>
                  </a:lnTo>
                  <a:lnTo>
                    <a:pt x="2363851" y="61341"/>
                  </a:lnTo>
                  <a:lnTo>
                    <a:pt x="2401189" y="61341"/>
                  </a:lnTo>
                  <a:lnTo>
                    <a:pt x="2419477" y="62484"/>
                  </a:lnTo>
                  <a:lnTo>
                    <a:pt x="2437765" y="62611"/>
                  </a:lnTo>
                  <a:lnTo>
                    <a:pt x="2519934" y="62611"/>
                  </a:lnTo>
                  <a:lnTo>
                    <a:pt x="2534920" y="62865"/>
                  </a:lnTo>
                  <a:lnTo>
                    <a:pt x="2549271" y="64008"/>
                  </a:lnTo>
                  <a:lnTo>
                    <a:pt x="2549779" y="64135"/>
                  </a:lnTo>
                  <a:lnTo>
                    <a:pt x="2563749" y="64389"/>
                  </a:lnTo>
                  <a:lnTo>
                    <a:pt x="2578481" y="65405"/>
                  </a:lnTo>
                  <a:lnTo>
                    <a:pt x="2593848" y="65913"/>
                  </a:lnTo>
                  <a:lnTo>
                    <a:pt x="2608961" y="66675"/>
                  </a:lnTo>
                  <a:lnTo>
                    <a:pt x="2625725" y="66802"/>
                  </a:lnTo>
                  <a:lnTo>
                    <a:pt x="2624963" y="66675"/>
                  </a:lnTo>
                  <a:lnTo>
                    <a:pt x="2640076" y="67691"/>
                  </a:lnTo>
                  <a:lnTo>
                    <a:pt x="2656078" y="68199"/>
                  </a:lnTo>
                  <a:lnTo>
                    <a:pt x="2655443" y="68199"/>
                  </a:lnTo>
                  <a:lnTo>
                    <a:pt x="2669540" y="69215"/>
                  </a:lnTo>
                  <a:lnTo>
                    <a:pt x="2670048" y="69215"/>
                  </a:lnTo>
                  <a:lnTo>
                    <a:pt x="2683764" y="69723"/>
                  </a:lnTo>
                  <a:lnTo>
                    <a:pt x="2683129" y="69723"/>
                  </a:lnTo>
                  <a:lnTo>
                    <a:pt x="2696083" y="70739"/>
                  </a:lnTo>
                  <a:lnTo>
                    <a:pt x="2696591" y="70739"/>
                  </a:lnTo>
                  <a:lnTo>
                    <a:pt x="2707767" y="71120"/>
                  </a:lnTo>
                  <a:lnTo>
                    <a:pt x="2706370" y="70866"/>
                  </a:lnTo>
                  <a:lnTo>
                    <a:pt x="2717546" y="72771"/>
                  </a:lnTo>
                  <a:lnTo>
                    <a:pt x="2718435" y="72898"/>
                  </a:lnTo>
                  <a:lnTo>
                    <a:pt x="2738755" y="74422"/>
                  </a:lnTo>
                  <a:lnTo>
                    <a:pt x="2748788" y="74676"/>
                  </a:lnTo>
                  <a:lnTo>
                    <a:pt x="2759329" y="74676"/>
                  </a:lnTo>
                  <a:lnTo>
                    <a:pt x="2770378" y="75692"/>
                  </a:lnTo>
                  <a:lnTo>
                    <a:pt x="2771521" y="75946"/>
                  </a:lnTo>
                  <a:lnTo>
                    <a:pt x="2838196" y="76073"/>
                  </a:lnTo>
                  <a:lnTo>
                    <a:pt x="2851531" y="76073"/>
                  </a:lnTo>
                  <a:lnTo>
                    <a:pt x="2864866" y="76327"/>
                  </a:lnTo>
                  <a:lnTo>
                    <a:pt x="2879217" y="76327"/>
                  </a:lnTo>
                  <a:lnTo>
                    <a:pt x="2892933" y="76454"/>
                  </a:lnTo>
                  <a:lnTo>
                    <a:pt x="2891917" y="76327"/>
                  </a:lnTo>
                  <a:lnTo>
                    <a:pt x="2904490" y="77597"/>
                  </a:lnTo>
                  <a:lnTo>
                    <a:pt x="2905506" y="77724"/>
                  </a:lnTo>
                  <a:lnTo>
                    <a:pt x="2958719" y="77724"/>
                  </a:lnTo>
                  <a:lnTo>
                    <a:pt x="2958846" y="77851"/>
                  </a:lnTo>
                  <a:lnTo>
                    <a:pt x="2963926" y="77851"/>
                  </a:lnTo>
                  <a:lnTo>
                    <a:pt x="2966593" y="77851"/>
                  </a:lnTo>
                  <a:lnTo>
                    <a:pt x="2972181" y="77851"/>
                  </a:lnTo>
                  <a:lnTo>
                    <a:pt x="2972308" y="77724"/>
                  </a:lnTo>
                  <a:lnTo>
                    <a:pt x="2973197" y="77724"/>
                  </a:lnTo>
                  <a:lnTo>
                    <a:pt x="2978531" y="72390"/>
                  </a:lnTo>
                  <a:lnTo>
                    <a:pt x="2978531" y="65786"/>
                  </a:lnTo>
                  <a:lnTo>
                    <a:pt x="2978531" y="593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7" name="Google Shape;29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274" y="2575179"/>
            <a:ext cx="236272" cy="2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2"/>
          <p:cNvGrpSpPr/>
          <p:nvPr/>
        </p:nvGrpSpPr>
        <p:grpSpPr>
          <a:xfrm>
            <a:off x="942111" y="2576702"/>
            <a:ext cx="625323" cy="255651"/>
            <a:chOff x="942111" y="2576702"/>
            <a:chExt cx="625323" cy="255651"/>
          </a:xfrm>
        </p:grpSpPr>
        <p:pic>
          <p:nvPicPr>
            <p:cNvPr id="299" name="Google Shape;299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111" y="2576829"/>
              <a:ext cx="434822" cy="255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00429" y="2576702"/>
              <a:ext cx="167005" cy="1880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2"/>
          <p:cNvGrpSpPr/>
          <p:nvPr/>
        </p:nvGrpSpPr>
        <p:grpSpPr>
          <a:xfrm>
            <a:off x="1784604" y="2622676"/>
            <a:ext cx="411226" cy="262889"/>
            <a:chOff x="1784604" y="2622676"/>
            <a:chExt cx="411226" cy="262889"/>
          </a:xfrm>
        </p:grpSpPr>
        <p:pic>
          <p:nvPicPr>
            <p:cNvPr id="302" name="Google Shape;302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84604" y="2637789"/>
              <a:ext cx="289940" cy="24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97659" y="2622676"/>
              <a:ext cx="98171" cy="1532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2"/>
          <p:cNvGrpSpPr/>
          <p:nvPr/>
        </p:nvGrpSpPr>
        <p:grpSpPr>
          <a:xfrm>
            <a:off x="2461895" y="2493263"/>
            <a:ext cx="413257" cy="368935"/>
            <a:chOff x="2461895" y="2493263"/>
            <a:chExt cx="413257" cy="368935"/>
          </a:xfrm>
        </p:grpSpPr>
        <p:sp>
          <p:nvSpPr>
            <p:cNvPr id="305" name="Google Shape;305;p12"/>
            <p:cNvSpPr/>
            <p:nvPr/>
          </p:nvSpPr>
          <p:spPr>
            <a:xfrm>
              <a:off x="2486774" y="2493263"/>
              <a:ext cx="67945" cy="368935"/>
            </a:xfrm>
            <a:custGeom>
              <a:rect b="b" l="l" r="r" t="t"/>
              <a:pathLst>
                <a:path extrusionOk="0" h="368935" w="67944">
                  <a:moveTo>
                    <a:pt x="24650" y="92075"/>
                  </a:moveTo>
                  <a:lnTo>
                    <a:pt x="24523" y="92710"/>
                  </a:lnTo>
                  <a:lnTo>
                    <a:pt x="24650" y="92075"/>
                  </a:lnTo>
                  <a:close/>
                </a:path>
                <a:path extrusionOk="0" h="368935" w="67944">
                  <a:moveTo>
                    <a:pt x="67703" y="7620"/>
                  </a:moveTo>
                  <a:lnTo>
                    <a:pt x="65925" y="5842"/>
                  </a:lnTo>
                  <a:lnTo>
                    <a:pt x="65925" y="5334"/>
                  </a:lnTo>
                  <a:lnTo>
                    <a:pt x="60972" y="508"/>
                  </a:lnTo>
                  <a:lnTo>
                    <a:pt x="54241" y="508"/>
                  </a:lnTo>
                  <a:lnTo>
                    <a:pt x="50177" y="127"/>
                  </a:lnTo>
                  <a:lnTo>
                    <a:pt x="50812" y="127"/>
                  </a:lnTo>
                  <a:lnTo>
                    <a:pt x="45478" y="0"/>
                  </a:lnTo>
                  <a:lnTo>
                    <a:pt x="42811" y="381"/>
                  </a:lnTo>
                  <a:lnTo>
                    <a:pt x="38646" y="1397"/>
                  </a:lnTo>
                  <a:lnTo>
                    <a:pt x="33667" y="1397"/>
                  </a:lnTo>
                  <a:lnTo>
                    <a:pt x="28587" y="6477"/>
                  </a:lnTo>
                  <a:lnTo>
                    <a:pt x="28587" y="8318"/>
                  </a:lnTo>
                  <a:lnTo>
                    <a:pt x="24396" y="12954"/>
                  </a:lnTo>
                  <a:lnTo>
                    <a:pt x="3822" y="65532"/>
                  </a:lnTo>
                  <a:lnTo>
                    <a:pt x="1193" y="92710"/>
                  </a:lnTo>
                  <a:lnTo>
                    <a:pt x="12" y="116967"/>
                  </a:lnTo>
                  <a:lnTo>
                    <a:pt x="12" y="144780"/>
                  </a:lnTo>
                  <a:lnTo>
                    <a:pt x="0" y="144907"/>
                  </a:lnTo>
                  <a:lnTo>
                    <a:pt x="12" y="205867"/>
                  </a:lnTo>
                  <a:lnTo>
                    <a:pt x="5092" y="235077"/>
                  </a:lnTo>
                  <a:lnTo>
                    <a:pt x="4965" y="234823"/>
                  </a:lnTo>
                  <a:lnTo>
                    <a:pt x="4991" y="235077"/>
                  </a:lnTo>
                  <a:lnTo>
                    <a:pt x="8902" y="261493"/>
                  </a:lnTo>
                  <a:lnTo>
                    <a:pt x="9029" y="262001"/>
                  </a:lnTo>
                  <a:lnTo>
                    <a:pt x="13728" y="285115"/>
                  </a:lnTo>
                  <a:lnTo>
                    <a:pt x="13601" y="284607"/>
                  </a:lnTo>
                  <a:lnTo>
                    <a:pt x="13677" y="285115"/>
                  </a:lnTo>
                  <a:lnTo>
                    <a:pt x="16903" y="304800"/>
                  </a:lnTo>
                  <a:lnTo>
                    <a:pt x="17030" y="305689"/>
                  </a:lnTo>
                  <a:lnTo>
                    <a:pt x="20904" y="321970"/>
                  </a:lnTo>
                  <a:lnTo>
                    <a:pt x="20840" y="321564"/>
                  </a:lnTo>
                  <a:lnTo>
                    <a:pt x="20967" y="322199"/>
                  </a:lnTo>
                  <a:lnTo>
                    <a:pt x="20904" y="321970"/>
                  </a:lnTo>
                  <a:lnTo>
                    <a:pt x="20942" y="322199"/>
                  </a:lnTo>
                  <a:lnTo>
                    <a:pt x="23380" y="335915"/>
                  </a:lnTo>
                  <a:lnTo>
                    <a:pt x="25285" y="346075"/>
                  </a:lnTo>
                  <a:lnTo>
                    <a:pt x="25349" y="346710"/>
                  </a:lnTo>
                  <a:lnTo>
                    <a:pt x="26301" y="354965"/>
                  </a:lnTo>
                  <a:lnTo>
                    <a:pt x="26441" y="355600"/>
                  </a:lnTo>
                  <a:lnTo>
                    <a:pt x="26936" y="358381"/>
                  </a:lnTo>
                  <a:lnTo>
                    <a:pt x="26936" y="363855"/>
                  </a:lnTo>
                  <a:lnTo>
                    <a:pt x="31762" y="368681"/>
                  </a:lnTo>
                  <a:lnTo>
                    <a:pt x="43700" y="368681"/>
                  </a:lnTo>
                  <a:lnTo>
                    <a:pt x="48526" y="363855"/>
                  </a:lnTo>
                  <a:lnTo>
                    <a:pt x="48526" y="359079"/>
                  </a:lnTo>
                  <a:lnTo>
                    <a:pt x="49136" y="355600"/>
                  </a:lnTo>
                  <a:lnTo>
                    <a:pt x="49187" y="354965"/>
                  </a:lnTo>
                  <a:lnTo>
                    <a:pt x="49123" y="349377"/>
                  </a:lnTo>
                  <a:lnTo>
                    <a:pt x="48907" y="344170"/>
                  </a:lnTo>
                  <a:lnTo>
                    <a:pt x="48869" y="343789"/>
                  </a:lnTo>
                  <a:lnTo>
                    <a:pt x="48780" y="342773"/>
                  </a:lnTo>
                  <a:lnTo>
                    <a:pt x="47129" y="331978"/>
                  </a:lnTo>
                  <a:lnTo>
                    <a:pt x="47129" y="331724"/>
                  </a:lnTo>
                  <a:lnTo>
                    <a:pt x="45326" y="321564"/>
                  </a:lnTo>
                  <a:lnTo>
                    <a:pt x="44462" y="316611"/>
                  </a:lnTo>
                  <a:lnTo>
                    <a:pt x="40728" y="300990"/>
                  </a:lnTo>
                  <a:lnTo>
                    <a:pt x="40525" y="300101"/>
                  </a:lnTo>
                  <a:lnTo>
                    <a:pt x="40652" y="300990"/>
                  </a:lnTo>
                  <a:lnTo>
                    <a:pt x="37477" y="280797"/>
                  </a:lnTo>
                  <a:lnTo>
                    <a:pt x="37350" y="280289"/>
                  </a:lnTo>
                  <a:lnTo>
                    <a:pt x="32778" y="257937"/>
                  </a:lnTo>
                  <a:lnTo>
                    <a:pt x="32677" y="257302"/>
                  </a:lnTo>
                  <a:lnTo>
                    <a:pt x="28841" y="231267"/>
                  </a:lnTo>
                  <a:lnTo>
                    <a:pt x="28714" y="231013"/>
                  </a:lnTo>
                  <a:lnTo>
                    <a:pt x="23977" y="203835"/>
                  </a:lnTo>
                  <a:lnTo>
                    <a:pt x="23876" y="203250"/>
                  </a:lnTo>
                  <a:lnTo>
                    <a:pt x="23876" y="201803"/>
                  </a:lnTo>
                  <a:lnTo>
                    <a:pt x="23749" y="144780"/>
                  </a:lnTo>
                  <a:lnTo>
                    <a:pt x="23634" y="117983"/>
                  </a:lnTo>
                  <a:lnTo>
                    <a:pt x="23647" y="117475"/>
                  </a:lnTo>
                  <a:lnTo>
                    <a:pt x="24434" y="97536"/>
                  </a:lnTo>
                  <a:lnTo>
                    <a:pt x="24523" y="92710"/>
                  </a:lnTo>
                  <a:lnTo>
                    <a:pt x="26403" y="70866"/>
                  </a:lnTo>
                  <a:lnTo>
                    <a:pt x="26466" y="70129"/>
                  </a:lnTo>
                  <a:lnTo>
                    <a:pt x="26682" y="69215"/>
                  </a:lnTo>
                  <a:lnTo>
                    <a:pt x="30454" y="53213"/>
                  </a:lnTo>
                  <a:lnTo>
                    <a:pt x="30708" y="52120"/>
                  </a:lnTo>
                  <a:lnTo>
                    <a:pt x="31000" y="51435"/>
                  </a:lnTo>
                  <a:lnTo>
                    <a:pt x="36817" y="37973"/>
                  </a:lnTo>
                  <a:lnTo>
                    <a:pt x="37096" y="37338"/>
                  </a:lnTo>
                  <a:lnTo>
                    <a:pt x="36715" y="37973"/>
                  </a:lnTo>
                  <a:lnTo>
                    <a:pt x="41554" y="28194"/>
                  </a:lnTo>
                  <a:lnTo>
                    <a:pt x="42024" y="27241"/>
                  </a:lnTo>
                  <a:lnTo>
                    <a:pt x="43446" y="25654"/>
                  </a:lnTo>
                  <a:lnTo>
                    <a:pt x="44932" y="24003"/>
                  </a:lnTo>
                  <a:lnTo>
                    <a:pt x="46240" y="24003"/>
                  </a:lnTo>
                  <a:lnTo>
                    <a:pt x="47421" y="22796"/>
                  </a:lnTo>
                  <a:lnTo>
                    <a:pt x="47434" y="25654"/>
                  </a:lnTo>
                  <a:lnTo>
                    <a:pt x="47625" y="31534"/>
                  </a:lnTo>
                  <a:lnTo>
                    <a:pt x="47637" y="31877"/>
                  </a:lnTo>
                  <a:lnTo>
                    <a:pt x="47625" y="31534"/>
                  </a:lnTo>
                  <a:lnTo>
                    <a:pt x="47561" y="31877"/>
                  </a:lnTo>
                  <a:lnTo>
                    <a:pt x="47028" y="35433"/>
                  </a:lnTo>
                  <a:lnTo>
                    <a:pt x="46240" y="36195"/>
                  </a:lnTo>
                  <a:lnTo>
                    <a:pt x="46240" y="40919"/>
                  </a:lnTo>
                  <a:lnTo>
                    <a:pt x="45567" y="45758"/>
                  </a:lnTo>
                  <a:lnTo>
                    <a:pt x="44970" y="46355"/>
                  </a:lnTo>
                  <a:lnTo>
                    <a:pt x="44970" y="50050"/>
                  </a:lnTo>
                  <a:lnTo>
                    <a:pt x="43942" y="55549"/>
                  </a:lnTo>
                  <a:lnTo>
                    <a:pt x="42938" y="56515"/>
                  </a:lnTo>
                  <a:lnTo>
                    <a:pt x="42938" y="60820"/>
                  </a:lnTo>
                  <a:lnTo>
                    <a:pt x="36258" y="93548"/>
                  </a:lnTo>
                  <a:lnTo>
                    <a:pt x="35191" y="94615"/>
                  </a:lnTo>
                  <a:lnTo>
                    <a:pt x="35191" y="104267"/>
                  </a:lnTo>
                  <a:lnTo>
                    <a:pt x="39128" y="108204"/>
                  </a:lnTo>
                  <a:lnTo>
                    <a:pt x="48780" y="108204"/>
                  </a:lnTo>
                  <a:lnTo>
                    <a:pt x="52590" y="104267"/>
                  </a:lnTo>
                  <a:lnTo>
                    <a:pt x="52590" y="100672"/>
                  </a:lnTo>
                  <a:lnTo>
                    <a:pt x="60185" y="67970"/>
                  </a:lnTo>
                  <a:lnTo>
                    <a:pt x="61353" y="66802"/>
                  </a:lnTo>
                  <a:lnTo>
                    <a:pt x="61353" y="62852"/>
                  </a:lnTo>
                  <a:lnTo>
                    <a:pt x="62509" y="58026"/>
                  </a:lnTo>
                  <a:lnTo>
                    <a:pt x="63766" y="56769"/>
                  </a:lnTo>
                  <a:lnTo>
                    <a:pt x="63766" y="52044"/>
                  </a:lnTo>
                  <a:lnTo>
                    <a:pt x="64198" y="49403"/>
                  </a:lnTo>
                  <a:lnTo>
                    <a:pt x="64503" y="47548"/>
                  </a:lnTo>
                  <a:lnTo>
                    <a:pt x="65290" y="46736"/>
                  </a:lnTo>
                  <a:lnTo>
                    <a:pt x="65290" y="42799"/>
                  </a:lnTo>
                  <a:lnTo>
                    <a:pt x="65290" y="42087"/>
                  </a:lnTo>
                  <a:lnTo>
                    <a:pt x="65951" y="38328"/>
                  </a:lnTo>
                  <a:lnTo>
                    <a:pt x="66814" y="37465"/>
                  </a:lnTo>
                  <a:lnTo>
                    <a:pt x="66814" y="33528"/>
                  </a:lnTo>
                  <a:lnTo>
                    <a:pt x="66852" y="30607"/>
                  </a:lnTo>
                  <a:lnTo>
                    <a:pt x="67221" y="19659"/>
                  </a:lnTo>
                  <a:lnTo>
                    <a:pt x="67703" y="19177"/>
                  </a:lnTo>
                  <a:lnTo>
                    <a:pt x="67703" y="13462"/>
                  </a:lnTo>
                  <a:lnTo>
                    <a:pt x="67703" y="7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61895" y="2621407"/>
              <a:ext cx="413257" cy="16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12"/>
          <p:cNvGrpSpPr/>
          <p:nvPr/>
        </p:nvGrpSpPr>
        <p:grpSpPr>
          <a:xfrm>
            <a:off x="3134233" y="2481833"/>
            <a:ext cx="601470" cy="401320"/>
            <a:chOff x="3134233" y="2481833"/>
            <a:chExt cx="601470" cy="401320"/>
          </a:xfrm>
        </p:grpSpPr>
        <p:sp>
          <p:nvSpPr>
            <p:cNvPr id="308" name="Google Shape;308;p12"/>
            <p:cNvSpPr/>
            <p:nvPr/>
          </p:nvSpPr>
          <p:spPr>
            <a:xfrm>
              <a:off x="3134233" y="2481833"/>
              <a:ext cx="309245" cy="401320"/>
            </a:xfrm>
            <a:custGeom>
              <a:rect b="b" l="l" r="r" t="t"/>
              <a:pathLst>
                <a:path extrusionOk="0" h="401319" w="309245">
                  <a:moveTo>
                    <a:pt x="197739" y="168630"/>
                  </a:moveTo>
                  <a:lnTo>
                    <a:pt x="197612" y="169545"/>
                  </a:lnTo>
                  <a:lnTo>
                    <a:pt x="197739" y="169545"/>
                  </a:lnTo>
                  <a:lnTo>
                    <a:pt x="197739" y="168630"/>
                  </a:lnTo>
                  <a:close/>
                </a:path>
                <a:path extrusionOk="0" h="401319" w="309245">
                  <a:moveTo>
                    <a:pt x="215138" y="176149"/>
                  </a:moveTo>
                  <a:lnTo>
                    <a:pt x="213868" y="174879"/>
                  </a:lnTo>
                  <a:lnTo>
                    <a:pt x="210566" y="174879"/>
                  </a:lnTo>
                  <a:lnTo>
                    <a:pt x="209296" y="176149"/>
                  </a:lnTo>
                  <a:lnTo>
                    <a:pt x="209296" y="177215"/>
                  </a:lnTo>
                  <a:lnTo>
                    <a:pt x="204965" y="186740"/>
                  </a:lnTo>
                  <a:lnTo>
                    <a:pt x="199821" y="191262"/>
                  </a:lnTo>
                  <a:lnTo>
                    <a:pt x="198247" y="191262"/>
                  </a:lnTo>
                  <a:lnTo>
                    <a:pt x="197637" y="191871"/>
                  </a:lnTo>
                  <a:lnTo>
                    <a:pt x="197739" y="186512"/>
                  </a:lnTo>
                  <a:lnTo>
                    <a:pt x="197612" y="186753"/>
                  </a:lnTo>
                  <a:lnTo>
                    <a:pt x="197739" y="180213"/>
                  </a:lnTo>
                  <a:lnTo>
                    <a:pt x="197739" y="178689"/>
                  </a:lnTo>
                  <a:lnTo>
                    <a:pt x="197612" y="169545"/>
                  </a:lnTo>
                  <a:lnTo>
                    <a:pt x="197675" y="168656"/>
                  </a:lnTo>
                  <a:lnTo>
                    <a:pt x="197739" y="167767"/>
                  </a:lnTo>
                  <a:lnTo>
                    <a:pt x="197739" y="168630"/>
                  </a:lnTo>
                  <a:lnTo>
                    <a:pt x="197853" y="167767"/>
                  </a:lnTo>
                  <a:lnTo>
                    <a:pt x="197739" y="186512"/>
                  </a:lnTo>
                  <a:lnTo>
                    <a:pt x="201041" y="179832"/>
                  </a:lnTo>
                  <a:lnTo>
                    <a:pt x="201676" y="178308"/>
                  </a:lnTo>
                  <a:lnTo>
                    <a:pt x="205740" y="166751"/>
                  </a:lnTo>
                  <a:lnTo>
                    <a:pt x="206121" y="165227"/>
                  </a:lnTo>
                  <a:lnTo>
                    <a:pt x="208661" y="153035"/>
                  </a:lnTo>
                  <a:lnTo>
                    <a:pt x="209550" y="141351"/>
                  </a:lnTo>
                  <a:lnTo>
                    <a:pt x="209550" y="135509"/>
                  </a:lnTo>
                  <a:lnTo>
                    <a:pt x="209600" y="129743"/>
                  </a:lnTo>
                  <a:lnTo>
                    <a:pt x="209931" y="129413"/>
                  </a:lnTo>
                  <a:lnTo>
                    <a:pt x="209931" y="122428"/>
                  </a:lnTo>
                  <a:lnTo>
                    <a:pt x="209931" y="115316"/>
                  </a:lnTo>
                  <a:lnTo>
                    <a:pt x="204216" y="109601"/>
                  </a:lnTo>
                  <a:lnTo>
                    <a:pt x="199390" y="109601"/>
                  </a:lnTo>
                  <a:lnTo>
                    <a:pt x="199390" y="156591"/>
                  </a:lnTo>
                  <a:lnTo>
                    <a:pt x="199326" y="156984"/>
                  </a:lnTo>
                  <a:lnTo>
                    <a:pt x="199263" y="157353"/>
                  </a:lnTo>
                  <a:lnTo>
                    <a:pt x="199390" y="156591"/>
                  </a:lnTo>
                  <a:lnTo>
                    <a:pt x="199390" y="109601"/>
                  </a:lnTo>
                  <a:lnTo>
                    <a:pt x="189992" y="109601"/>
                  </a:lnTo>
                  <a:lnTo>
                    <a:pt x="188595" y="110998"/>
                  </a:lnTo>
                  <a:lnTo>
                    <a:pt x="188214" y="110998"/>
                  </a:lnTo>
                  <a:lnTo>
                    <a:pt x="184531" y="114681"/>
                  </a:lnTo>
                  <a:lnTo>
                    <a:pt x="184531" y="132969"/>
                  </a:lnTo>
                  <a:lnTo>
                    <a:pt x="184531" y="139446"/>
                  </a:lnTo>
                  <a:lnTo>
                    <a:pt x="184467" y="140335"/>
                  </a:lnTo>
                  <a:lnTo>
                    <a:pt x="184404" y="141351"/>
                  </a:lnTo>
                  <a:lnTo>
                    <a:pt x="184454" y="132905"/>
                  </a:lnTo>
                  <a:lnTo>
                    <a:pt x="184531" y="114681"/>
                  </a:lnTo>
                  <a:lnTo>
                    <a:pt x="182499" y="116713"/>
                  </a:lnTo>
                  <a:lnTo>
                    <a:pt x="182499" y="121564"/>
                  </a:lnTo>
                  <a:lnTo>
                    <a:pt x="180340" y="127381"/>
                  </a:lnTo>
                  <a:lnTo>
                    <a:pt x="180086" y="128016"/>
                  </a:lnTo>
                  <a:lnTo>
                    <a:pt x="176911" y="138811"/>
                  </a:lnTo>
                  <a:lnTo>
                    <a:pt x="176530" y="139954"/>
                  </a:lnTo>
                  <a:lnTo>
                    <a:pt x="174117" y="152273"/>
                  </a:lnTo>
                  <a:lnTo>
                    <a:pt x="173863" y="153035"/>
                  </a:lnTo>
                  <a:lnTo>
                    <a:pt x="172072" y="165989"/>
                  </a:lnTo>
                  <a:lnTo>
                    <a:pt x="171945" y="181292"/>
                  </a:lnTo>
                  <a:lnTo>
                    <a:pt x="173710" y="178701"/>
                  </a:lnTo>
                  <a:lnTo>
                    <a:pt x="172974" y="180213"/>
                  </a:lnTo>
                  <a:lnTo>
                    <a:pt x="173697" y="178739"/>
                  </a:lnTo>
                  <a:lnTo>
                    <a:pt x="171945" y="181292"/>
                  </a:lnTo>
                  <a:lnTo>
                    <a:pt x="167068" y="188442"/>
                  </a:lnTo>
                  <a:lnTo>
                    <a:pt x="166789" y="188722"/>
                  </a:lnTo>
                  <a:lnTo>
                    <a:pt x="160743" y="194957"/>
                  </a:lnTo>
                  <a:lnTo>
                    <a:pt x="160896" y="194818"/>
                  </a:lnTo>
                  <a:lnTo>
                    <a:pt x="159893" y="195834"/>
                  </a:lnTo>
                  <a:lnTo>
                    <a:pt x="160743" y="194957"/>
                  </a:lnTo>
                  <a:lnTo>
                    <a:pt x="152450" y="201841"/>
                  </a:lnTo>
                  <a:lnTo>
                    <a:pt x="147015" y="204812"/>
                  </a:lnTo>
                  <a:lnTo>
                    <a:pt x="141351" y="204724"/>
                  </a:lnTo>
                  <a:lnTo>
                    <a:pt x="131559" y="204724"/>
                  </a:lnTo>
                  <a:lnTo>
                    <a:pt x="122288" y="204622"/>
                  </a:lnTo>
                  <a:lnTo>
                    <a:pt x="118198" y="203708"/>
                  </a:lnTo>
                  <a:lnTo>
                    <a:pt x="115862" y="203200"/>
                  </a:lnTo>
                  <a:lnTo>
                    <a:pt x="115062" y="202819"/>
                  </a:lnTo>
                  <a:lnTo>
                    <a:pt x="111531" y="201168"/>
                  </a:lnTo>
                  <a:lnTo>
                    <a:pt x="109118" y="200050"/>
                  </a:lnTo>
                  <a:lnTo>
                    <a:pt x="108127" y="199136"/>
                  </a:lnTo>
                  <a:lnTo>
                    <a:pt x="104203" y="195580"/>
                  </a:lnTo>
                  <a:lnTo>
                    <a:pt x="102857" y="194348"/>
                  </a:lnTo>
                  <a:lnTo>
                    <a:pt x="103759" y="195580"/>
                  </a:lnTo>
                  <a:lnTo>
                    <a:pt x="102819" y="194322"/>
                  </a:lnTo>
                  <a:lnTo>
                    <a:pt x="102273" y="193548"/>
                  </a:lnTo>
                  <a:lnTo>
                    <a:pt x="98475" y="188341"/>
                  </a:lnTo>
                  <a:lnTo>
                    <a:pt x="97307" y="186753"/>
                  </a:lnTo>
                  <a:lnTo>
                    <a:pt x="98044" y="188341"/>
                  </a:lnTo>
                  <a:lnTo>
                    <a:pt x="97294" y="186740"/>
                  </a:lnTo>
                  <a:lnTo>
                    <a:pt x="97053" y="186182"/>
                  </a:lnTo>
                  <a:lnTo>
                    <a:pt x="95529" y="182880"/>
                  </a:lnTo>
                  <a:lnTo>
                    <a:pt x="94234" y="180047"/>
                  </a:lnTo>
                  <a:lnTo>
                    <a:pt x="94234" y="177546"/>
                  </a:lnTo>
                  <a:lnTo>
                    <a:pt x="94234" y="175895"/>
                  </a:lnTo>
                  <a:lnTo>
                    <a:pt x="94234" y="148831"/>
                  </a:lnTo>
                  <a:lnTo>
                    <a:pt x="94145" y="148996"/>
                  </a:lnTo>
                  <a:lnTo>
                    <a:pt x="94234" y="144399"/>
                  </a:lnTo>
                  <a:lnTo>
                    <a:pt x="94234" y="148831"/>
                  </a:lnTo>
                  <a:lnTo>
                    <a:pt x="98691" y="139700"/>
                  </a:lnTo>
                  <a:lnTo>
                    <a:pt x="101981" y="132969"/>
                  </a:lnTo>
                  <a:lnTo>
                    <a:pt x="102235" y="132080"/>
                  </a:lnTo>
                  <a:lnTo>
                    <a:pt x="111379" y="108712"/>
                  </a:lnTo>
                  <a:lnTo>
                    <a:pt x="111760" y="107556"/>
                  </a:lnTo>
                  <a:lnTo>
                    <a:pt x="116725" y="89154"/>
                  </a:lnTo>
                  <a:lnTo>
                    <a:pt x="117856" y="84963"/>
                  </a:lnTo>
                  <a:lnTo>
                    <a:pt x="117856" y="84836"/>
                  </a:lnTo>
                  <a:lnTo>
                    <a:pt x="123685" y="62992"/>
                  </a:lnTo>
                  <a:lnTo>
                    <a:pt x="123825" y="62611"/>
                  </a:lnTo>
                  <a:lnTo>
                    <a:pt x="125615" y="54991"/>
                  </a:lnTo>
                  <a:lnTo>
                    <a:pt x="127889" y="45339"/>
                  </a:lnTo>
                  <a:lnTo>
                    <a:pt x="128143" y="43942"/>
                  </a:lnTo>
                  <a:lnTo>
                    <a:pt x="129667" y="30988"/>
                  </a:lnTo>
                  <a:lnTo>
                    <a:pt x="130911" y="22631"/>
                  </a:lnTo>
                  <a:lnTo>
                    <a:pt x="131826" y="21717"/>
                  </a:lnTo>
                  <a:lnTo>
                    <a:pt x="131826" y="19558"/>
                  </a:lnTo>
                  <a:lnTo>
                    <a:pt x="131826" y="14732"/>
                  </a:lnTo>
                  <a:lnTo>
                    <a:pt x="131826" y="12573"/>
                  </a:lnTo>
                  <a:lnTo>
                    <a:pt x="131826" y="7874"/>
                  </a:lnTo>
                  <a:lnTo>
                    <a:pt x="131826" y="5715"/>
                  </a:lnTo>
                  <a:lnTo>
                    <a:pt x="126238" y="0"/>
                  </a:lnTo>
                  <a:lnTo>
                    <a:pt x="121145" y="0"/>
                  </a:lnTo>
                  <a:lnTo>
                    <a:pt x="121145" y="40640"/>
                  </a:lnTo>
                  <a:lnTo>
                    <a:pt x="120992" y="41021"/>
                  </a:lnTo>
                  <a:lnTo>
                    <a:pt x="114681" y="55753"/>
                  </a:lnTo>
                  <a:lnTo>
                    <a:pt x="121145" y="40640"/>
                  </a:lnTo>
                  <a:lnTo>
                    <a:pt x="121145" y="0"/>
                  </a:lnTo>
                  <a:lnTo>
                    <a:pt x="112395" y="0"/>
                  </a:lnTo>
                  <a:lnTo>
                    <a:pt x="106807" y="5715"/>
                  </a:lnTo>
                  <a:lnTo>
                    <a:pt x="106807" y="7874"/>
                  </a:lnTo>
                  <a:lnTo>
                    <a:pt x="106807" y="12026"/>
                  </a:lnTo>
                  <a:lnTo>
                    <a:pt x="106768" y="28829"/>
                  </a:lnTo>
                  <a:lnTo>
                    <a:pt x="105537" y="41363"/>
                  </a:lnTo>
                  <a:lnTo>
                    <a:pt x="106768" y="28829"/>
                  </a:lnTo>
                  <a:lnTo>
                    <a:pt x="106768" y="12115"/>
                  </a:lnTo>
                  <a:lnTo>
                    <a:pt x="104013" y="18161"/>
                  </a:lnTo>
                  <a:lnTo>
                    <a:pt x="104013" y="18034"/>
                  </a:lnTo>
                  <a:lnTo>
                    <a:pt x="103949" y="18161"/>
                  </a:lnTo>
                  <a:lnTo>
                    <a:pt x="98171" y="30353"/>
                  </a:lnTo>
                  <a:lnTo>
                    <a:pt x="98044" y="30734"/>
                  </a:lnTo>
                  <a:lnTo>
                    <a:pt x="95669" y="36283"/>
                  </a:lnTo>
                  <a:lnTo>
                    <a:pt x="95669" y="123317"/>
                  </a:lnTo>
                  <a:lnTo>
                    <a:pt x="95643" y="123444"/>
                  </a:lnTo>
                  <a:lnTo>
                    <a:pt x="95669" y="123317"/>
                  </a:lnTo>
                  <a:lnTo>
                    <a:pt x="95669" y="36283"/>
                  </a:lnTo>
                  <a:lnTo>
                    <a:pt x="91567" y="45847"/>
                  </a:lnTo>
                  <a:lnTo>
                    <a:pt x="91186" y="46609"/>
                  </a:lnTo>
                  <a:lnTo>
                    <a:pt x="90297" y="49136"/>
                  </a:lnTo>
                  <a:lnTo>
                    <a:pt x="90297" y="101346"/>
                  </a:lnTo>
                  <a:lnTo>
                    <a:pt x="90106" y="101854"/>
                  </a:lnTo>
                  <a:lnTo>
                    <a:pt x="90297" y="101346"/>
                  </a:lnTo>
                  <a:lnTo>
                    <a:pt x="90297" y="49136"/>
                  </a:lnTo>
                  <a:lnTo>
                    <a:pt x="85090" y="63881"/>
                  </a:lnTo>
                  <a:lnTo>
                    <a:pt x="84963" y="64135"/>
                  </a:lnTo>
                  <a:lnTo>
                    <a:pt x="78994" y="82931"/>
                  </a:lnTo>
                  <a:lnTo>
                    <a:pt x="74295" y="101346"/>
                  </a:lnTo>
                  <a:lnTo>
                    <a:pt x="70485" y="119888"/>
                  </a:lnTo>
                  <a:lnTo>
                    <a:pt x="68834" y="138684"/>
                  </a:lnTo>
                  <a:lnTo>
                    <a:pt x="68834" y="149974"/>
                  </a:lnTo>
                  <a:lnTo>
                    <a:pt x="71869" y="144399"/>
                  </a:lnTo>
                  <a:lnTo>
                    <a:pt x="71805" y="144538"/>
                  </a:lnTo>
                  <a:lnTo>
                    <a:pt x="71602" y="144907"/>
                  </a:lnTo>
                  <a:lnTo>
                    <a:pt x="68834" y="149974"/>
                  </a:lnTo>
                  <a:lnTo>
                    <a:pt x="60833" y="164592"/>
                  </a:lnTo>
                  <a:lnTo>
                    <a:pt x="61087" y="164084"/>
                  </a:lnTo>
                  <a:lnTo>
                    <a:pt x="60769" y="164592"/>
                  </a:lnTo>
                  <a:lnTo>
                    <a:pt x="50190" y="182003"/>
                  </a:lnTo>
                  <a:lnTo>
                    <a:pt x="49999" y="182245"/>
                  </a:lnTo>
                  <a:lnTo>
                    <a:pt x="42316" y="192405"/>
                  </a:lnTo>
                  <a:lnTo>
                    <a:pt x="41783" y="192405"/>
                  </a:lnTo>
                  <a:lnTo>
                    <a:pt x="36957" y="197104"/>
                  </a:lnTo>
                  <a:lnTo>
                    <a:pt x="36957" y="199428"/>
                  </a:lnTo>
                  <a:lnTo>
                    <a:pt x="31394" y="206502"/>
                  </a:lnTo>
                  <a:lnTo>
                    <a:pt x="30734" y="206502"/>
                  </a:lnTo>
                  <a:lnTo>
                    <a:pt x="25908" y="211201"/>
                  </a:lnTo>
                  <a:lnTo>
                    <a:pt x="25908" y="213067"/>
                  </a:lnTo>
                  <a:lnTo>
                    <a:pt x="21348" y="218186"/>
                  </a:lnTo>
                  <a:lnTo>
                    <a:pt x="20320" y="218186"/>
                  </a:lnTo>
                  <a:lnTo>
                    <a:pt x="15621" y="222885"/>
                  </a:lnTo>
                  <a:lnTo>
                    <a:pt x="15621" y="225056"/>
                  </a:lnTo>
                  <a:lnTo>
                    <a:pt x="12407" y="229108"/>
                  </a:lnTo>
                  <a:lnTo>
                    <a:pt x="11684" y="229108"/>
                  </a:lnTo>
                  <a:lnTo>
                    <a:pt x="7112" y="233680"/>
                  </a:lnTo>
                  <a:lnTo>
                    <a:pt x="7112" y="238163"/>
                  </a:lnTo>
                  <a:lnTo>
                    <a:pt x="1625" y="258724"/>
                  </a:lnTo>
                  <a:lnTo>
                    <a:pt x="0" y="260350"/>
                  </a:lnTo>
                  <a:lnTo>
                    <a:pt x="0" y="271653"/>
                  </a:lnTo>
                  <a:lnTo>
                    <a:pt x="4572" y="276225"/>
                  </a:lnTo>
                  <a:lnTo>
                    <a:pt x="15875" y="276225"/>
                  </a:lnTo>
                  <a:lnTo>
                    <a:pt x="20447" y="271653"/>
                  </a:lnTo>
                  <a:lnTo>
                    <a:pt x="20447" y="267804"/>
                  </a:lnTo>
                  <a:lnTo>
                    <a:pt x="26162" y="246722"/>
                  </a:lnTo>
                  <a:lnTo>
                    <a:pt x="27813" y="245110"/>
                  </a:lnTo>
                  <a:lnTo>
                    <a:pt x="27813" y="242963"/>
                  </a:lnTo>
                  <a:lnTo>
                    <a:pt x="28549" y="242062"/>
                  </a:lnTo>
                  <a:lnTo>
                    <a:pt x="31051" y="239014"/>
                  </a:lnTo>
                  <a:lnTo>
                    <a:pt x="31877" y="239014"/>
                  </a:lnTo>
                  <a:lnTo>
                    <a:pt x="36449" y="234315"/>
                  </a:lnTo>
                  <a:lnTo>
                    <a:pt x="36449" y="232829"/>
                  </a:lnTo>
                  <a:lnTo>
                    <a:pt x="41275" y="227584"/>
                  </a:lnTo>
                  <a:lnTo>
                    <a:pt x="42291" y="227584"/>
                  </a:lnTo>
                  <a:lnTo>
                    <a:pt x="47117" y="222885"/>
                  </a:lnTo>
                  <a:lnTo>
                    <a:pt x="47117" y="220827"/>
                  </a:lnTo>
                  <a:lnTo>
                    <a:pt x="52844" y="213741"/>
                  </a:lnTo>
                  <a:lnTo>
                    <a:pt x="53594" y="213741"/>
                  </a:lnTo>
                  <a:lnTo>
                    <a:pt x="58420" y="208915"/>
                  </a:lnTo>
                  <a:lnTo>
                    <a:pt x="58420" y="206629"/>
                  </a:lnTo>
                  <a:lnTo>
                    <a:pt x="66344" y="196342"/>
                  </a:lnTo>
                  <a:lnTo>
                    <a:pt x="68453" y="193548"/>
                  </a:lnTo>
                  <a:lnTo>
                    <a:pt x="70002" y="191071"/>
                  </a:lnTo>
                  <a:lnTo>
                    <a:pt x="72529" y="193649"/>
                  </a:lnTo>
                  <a:lnTo>
                    <a:pt x="75057" y="199009"/>
                  </a:lnTo>
                  <a:lnTo>
                    <a:pt x="76327" y="201168"/>
                  </a:lnTo>
                  <a:lnTo>
                    <a:pt x="105918" y="226822"/>
                  </a:lnTo>
                  <a:lnTo>
                    <a:pt x="121145" y="230251"/>
                  </a:lnTo>
                  <a:lnTo>
                    <a:pt x="131559" y="230124"/>
                  </a:lnTo>
                  <a:lnTo>
                    <a:pt x="143256" y="230124"/>
                  </a:lnTo>
                  <a:lnTo>
                    <a:pt x="150368" y="230124"/>
                  </a:lnTo>
                  <a:lnTo>
                    <a:pt x="157226" y="230124"/>
                  </a:lnTo>
                  <a:lnTo>
                    <a:pt x="162013" y="225336"/>
                  </a:lnTo>
                  <a:lnTo>
                    <a:pt x="166116" y="223012"/>
                  </a:lnTo>
                  <a:lnTo>
                    <a:pt x="168135" y="221615"/>
                  </a:lnTo>
                  <a:lnTo>
                    <a:pt x="177165" y="214122"/>
                  </a:lnTo>
                  <a:lnTo>
                    <a:pt x="177520" y="213715"/>
                  </a:lnTo>
                  <a:lnTo>
                    <a:pt x="179578" y="215773"/>
                  </a:lnTo>
                  <a:lnTo>
                    <a:pt x="181991" y="215773"/>
                  </a:lnTo>
                  <a:lnTo>
                    <a:pt x="184531" y="218313"/>
                  </a:lnTo>
                  <a:lnTo>
                    <a:pt x="198120" y="218313"/>
                  </a:lnTo>
                  <a:lnTo>
                    <a:pt x="198882" y="217551"/>
                  </a:lnTo>
                  <a:lnTo>
                    <a:pt x="203454" y="217551"/>
                  </a:lnTo>
                  <a:lnTo>
                    <a:pt x="208788" y="212344"/>
                  </a:lnTo>
                  <a:lnTo>
                    <a:pt x="208788" y="210566"/>
                  </a:lnTo>
                  <a:lnTo>
                    <a:pt x="208915" y="210566"/>
                  </a:lnTo>
                  <a:lnTo>
                    <a:pt x="213233" y="206248"/>
                  </a:lnTo>
                  <a:lnTo>
                    <a:pt x="213233" y="201193"/>
                  </a:lnTo>
                  <a:lnTo>
                    <a:pt x="213474" y="199390"/>
                  </a:lnTo>
                  <a:lnTo>
                    <a:pt x="213944" y="195834"/>
                  </a:lnTo>
                  <a:lnTo>
                    <a:pt x="214452" y="192024"/>
                  </a:lnTo>
                  <a:lnTo>
                    <a:pt x="214630" y="190754"/>
                  </a:lnTo>
                  <a:lnTo>
                    <a:pt x="214757" y="190246"/>
                  </a:lnTo>
                  <a:lnTo>
                    <a:pt x="214820" y="187833"/>
                  </a:lnTo>
                  <a:lnTo>
                    <a:pt x="214884" y="186055"/>
                  </a:lnTo>
                  <a:lnTo>
                    <a:pt x="215087" y="179514"/>
                  </a:lnTo>
                  <a:lnTo>
                    <a:pt x="215138" y="177927"/>
                  </a:lnTo>
                  <a:lnTo>
                    <a:pt x="215138" y="177800"/>
                  </a:lnTo>
                  <a:lnTo>
                    <a:pt x="215138" y="176149"/>
                  </a:lnTo>
                  <a:close/>
                </a:path>
                <a:path extrusionOk="0" h="401319" w="309245">
                  <a:moveTo>
                    <a:pt x="221234" y="64770"/>
                  </a:moveTo>
                  <a:lnTo>
                    <a:pt x="219710" y="63373"/>
                  </a:lnTo>
                  <a:lnTo>
                    <a:pt x="218897" y="63373"/>
                  </a:lnTo>
                  <a:lnTo>
                    <a:pt x="215823" y="61658"/>
                  </a:lnTo>
                  <a:lnTo>
                    <a:pt x="213614" y="59436"/>
                  </a:lnTo>
                  <a:lnTo>
                    <a:pt x="211328" y="59436"/>
                  </a:lnTo>
                  <a:lnTo>
                    <a:pt x="210921" y="59283"/>
                  </a:lnTo>
                  <a:lnTo>
                    <a:pt x="206629" y="54991"/>
                  </a:lnTo>
                  <a:lnTo>
                    <a:pt x="195453" y="54991"/>
                  </a:lnTo>
                  <a:lnTo>
                    <a:pt x="190881" y="59563"/>
                  </a:lnTo>
                  <a:lnTo>
                    <a:pt x="190881" y="70739"/>
                  </a:lnTo>
                  <a:lnTo>
                    <a:pt x="195453" y="75311"/>
                  </a:lnTo>
                  <a:lnTo>
                    <a:pt x="206629" y="75311"/>
                  </a:lnTo>
                  <a:lnTo>
                    <a:pt x="209232" y="72707"/>
                  </a:lnTo>
                  <a:lnTo>
                    <a:pt x="210718" y="72390"/>
                  </a:lnTo>
                  <a:lnTo>
                    <a:pt x="213614" y="72390"/>
                  </a:lnTo>
                  <a:lnTo>
                    <a:pt x="215036" y="70967"/>
                  </a:lnTo>
                  <a:lnTo>
                    <a:pt x="218211" y="69850"/>
                  </a:lnTo>
                  <a:lnTo>
                    <a:pt x="219710" y="69850"/>
                  </a:lnTo>
                  <a:lnTo>
                    <a:pt x="221234" y="68326"/>
                  </a:lnTo>
                  <a:lnTo>
                    <a:pt x="221234" y="66548"/>
                  </a:lnTo>
                  <a:lnTo>
                    <a:pt x="221234" y="64770"/>
                  </a:lnTo>
                  <a:close/>
                </a:path>
                <a:path extrusionOk="0" h="401319" w="309245">
                  <a:moveTo>
                    <a:pt x="239014" y="183845"/>
                  </a:moveTo>
                  <a:lnTo>
                    <a:pt x="238887" y="184658"/>
                  </a:lnTo>
                  <a:lnTo>
                    <a:pt x="239014" y="184658"/>
                  </a:lnTo>
                  <a:lnTo>
                    <a:pt x="239014" y="183845"/>
                  </a:lnTo>
                  <a:close/>
                </a:path>
                <a:path extrusionOk="0" h="401319" w="309245">
                  <a:moveTo>
                    <a:pt x="308864" y="110363"/>
                  </a:moveTo>
                  <a:lnTo>
                    <a:pt x="304165" y="105537"/>
                  </a:lnTo>
                  <a:lnTo>
                    <a:pt x="299643" y="105537"/>
                  </a:lnTo>
                  <a:lnTo>
                    <a:pt x="295402" y="104013"/>
                  </a:lnTo>
                  <a:lnTo>
                    <a:pt x="292862" y="103759"/>
                  </a:lnTo>
                  <a:lnTo>
                    <a:pt x="286766" y="103632"/>
                  </a:lnTo>
                  <a:lnTo>
                    <a:pt x="278638" y="103505"/>
                  </a:lnTo>
                  <a:lnTo>
                    <a:pt x="275590" y="104013"/>
                  </a:lnTo>
                  <a:lnTo>
                    <a:pt x="268770" y="105918"/>
                  </a:lnTo>
                  <a:lnTo>
                    <a:pt x="263906" y="105918"/>
                  </a:lnTo>
                  <a:lnTo>
                    <a:pt x="258826" y="111125"/>
                  </a:lnTo>
                  <a:lnTo>
                    <a:pt x="258826" y="111658"/>
                  </a:lnTo>
                  <a:lnTo>
                    <a:pt x="252730" y="116205"/>
                  </a:lnTo>
                  <a:lnTo>
                    <a:pt x="224028" y="153289"/>
                  </a:lnTo>
                  <a:lnTo>
                    <a:pt x="215582" y="200088"/>
                  </a:lnTo>
                  <a:lnTo>
                    <a:pt x="215519" y="213106"/>
                  </a:lnTo>
                  <a:lnTo>
                    <a:pt x="220853" y="218440"/>
                  </a:lnTo>
                  <a:lnTo>
                    <a:pt x="221132" y="218440"/>
                  </a:lnTo>
                  <a:lnTo>
                    <a:pt x="225171" y="222377"/>
                  </a:lnTo>
                  <a:lnTo>
                    <a:pt x="228041" y="222377"/>
                  </a:lnTo>
                  <a:lnTo>
                    <a:pt x="229870" y="224155"/>
                  </a:lnTo>
                  <a:lnTo>
                    <a:pt x="236347" y="224155"/>
                  </a:lnTo>
                  <a:lnTo>
                    <a:pt x="242189" y="224155"/>
                  </a:lnTo>
                  <a:lnTo>
                    <a:pt x="248285" y="224282"/>
                  </a:lnTo>
                  <a:lnTo>
                    <a:pt x="254381" y="224282"/>
                  </a:lnTo>
                  <a:lnTo>
                    <a:pt x="257683" y="223774"/>
                  </a:lnTo>
                  <a:lnTo>
                    <a:pt x="262128" y="222504"/>
                  </a:lnTo>
                  <a:lnTo>
                    <a:pt x="266954" y="222504"/>
                  </a:lnTo>
                  <a:lnTo>
                    <a:pt x="269036" y="220421"/>
                  </a:lnTo>
                  <a:lnTo>
                    <a:pt x="270383" y="226568"/>
                  </a:lnTo>
                  <a:lnTo>
                    <a:pt x="270383" y="226060"/>
                  </a:lnTo>
                  <a:lnTo>
                    <a:pt x="273939" y="244094"/>
                  </a:lnTo>
                  <a:lnTo>
                    <a:pt x="277736" y="263626"/>
                  </a:lnTo>
                  <a:lnTo>
                    <a:pt x="279654" y="283210"/>
                  </a:lnTo>
                  <a:lnTo>
                    <a:pt x="279654" y="282829"/>
                  </a:lnTo>
                  <a:lnTo>
                    <a:pt x="281051" y="302895"/>
                  </a:lnTo>
                  <a:lnTo>
                    <a:pt x="281051" y="302514"/>
                  </a:lnTo>
                  <a:lnTo>
                    <a:pt x="281813" y="321310"/>
                  </a:lnTo>
                  <a:lnTo>
                    <a:pt x="281813" y="356108"/>
                  </a:lnTo>
                  <a:lnTo>
                    <a:pt x="281813" y="360045"/>
                  </a:lnTo>
                  <a:lnTo>
                    <a:pt x="281419" y="360819"/>
                  </a:lnTo>
                  <a:lnTo>
                    <a:pt x="277495" y="364744"/>
                  </a:lnTo>
                  <a:lnTo>
                    <a:pt x="277495" y="365518"/>
                  </a:lnTo>
                  <a:lnTo>
                    <a:pt x="239903" y="375158"/>
                  </a:lnTo>
                  <a:lnTo>
                    <a:pt x="203581" y="375158"/>
                  </a:lnTo>
                  <a:lnTo>
                    <a:pt x="204724" y="375285"/>
                  </a:lnTo>
                  <a:lnTo>
                    <a:pt x="194602" y="374396"/>
                  </a:lnTo>
                  <a:lnTo>
                    <a:pt x="187515" y="373786"/>
                  </a:lnTo>
                  <a:lnTo>
                    <a:pt x="187121" y="373634"/>
                  </a:lnTo>
                  <a:lnTo>
                    <a:pt x="174561" y="369062"/>
                  </a:lnTo>
                  <a:lnTo>
                    <a:pt x="174015" y="368871"/>
                  </a:lnTo>
                  <a:lnTo>
                    <a:pt x="173012" y="368300"/>
                  </a:lnTo>
                  <a:lnTo>
                    <a:pt x="165404" y="364020"/>
                  </a:lnTo>
                  <a:lnTo>
                    <a:pt x="161163" y="359664"/>
                  </a:lnTo>
                  <a:lnTo>
                    <a:pt x="159245" y="359664"/>
                  </a:lnTo>
                  <a:lnTo>
                    <a:pt x="155841" y="356362"/>
                  </a:lnTo>
                  <a:lnTo>
                    <a:pt x="154940" y="355498"/>
                  </a:lnTo>
                  <a:lnTo>
                    <a:pt x="154940" y="354076"/>
                  </a:lnTo>
                  <a:lnTo>
                    <a:pt x="152730" y="351878"/>
                  </a:lnTo>
                  <a:lnTo>
                    <a:pt x="147586" y="337058"/>
                  </a:lnTo>
                  <a:lnTo>
                    <a:pt x="147574" y="334010"/>
                  </a:lnTo>
                  <a:lnTo>
                    <a:pt x="146583" y="333032"/>
                  </a:lnTo>
                  <a:lnTo>
                    <a:pt x="143738" y="319405"/>
                  </a:lnTo>
                  <a:lnTo>
                    <a:pt x="143725" y="319265"/>
                  </a:lnTo>
                  <a:lnTo>
                    <a:pt x="143764" y="319405"/>
                  </a:lnTo>
                  <a:lnTo>
                    <a:pt x="143700" y="318897"/>
                  </a:lnTo>
                  <a:lnTo>
                    <a:pt x="141732" y="302387"/>
                  </a:lnTo>
                  <a:lnTo>
                    <a:pt x="141732" y="300863"/>
                  </a:lnTo>
                  <a:lnTo>
                    <a:pt x="140195" y="299466"/>
                  </a:lnTo>
                  <a:lnTo>
                    <a:pt x="136525" y="299466"/>
                  </a:lnTo>
                  <a:lnTo>
                    <a:pt x="135001" y="300863"/>
                  </a:lnTo>
                  <a:lnTo>
                    <a:pt x="135001" y="303453"/>
                  </a:lnTo>
                  <a:lnTo>
                    <a:pt x="133083" y="319405"/>
                  </a:lnTo>
                  <a:lnTo>
                    <a:pt x="133083" y="319278"/>
                  </a:lnTo>
                  <a:lnTo>
                    <a:pt x="133070" y="319405"/>
                  </a:lnTo>
                  <a:lnTo>
                    <a:pt x="131241" y="333324"/>
                  </a:lnTo>
                  <a:lnTo>
                    <a:pt x="130556" y="334010"/>
                  </a:lnTo>
                  <a:lnTo>
                    <a:pt x="130556" y="343408"/>
                  </a:lnTo>
                  <a:lnTo>
                    <a:pt x="131216" y="344081"/>
                  </a:lnTo>
                  <a:lnTo>
                    <a:pt x="133350" y="360349"/>
                  </a:lnTo>
                  <a:lnTo>
                    <a:pt x="133350" y="366014"/>
                  </a:lnTo>
                  <a:lnTo>
                    <a:pt x="138176" y="370840"/>
                  </a:lnTo>
                  <a:lnTo>
                    <a:pt x="139001" y="370840"/>
                  </a:lnTo>
                  <a:lnTo>
                    <a:pt x="142735" y="375500"/>
                  </a:lnTo>
                  <a:lnTo>
                    <a:pt x="142735" y="378079"/>
                  </a:lnTo>
                  <a:lnTo>
                    <a:pt x="148082" y="383286"/>
                  </a:lnTo>
                  <a:lnTo>
                    <a:pt x="151117" y="383286"/>
                  </a:lnTo>
                  <a:lnTo>
                    <a:pt x="161658" y="390144"/>
                  </a:lnTo>
                  <a:lnTo>
                    <a:pt x="202184" y="400939"/>
                  </a:lnTo>
                  <a:lnTo>
                    <a:pt x="222631" y="401066"/>
                  </a:lnTo>
                  <a:lnTo>
                    <a:pt x="241300" y="401066"/>
                  </a:lnTo>
                  <a:lnTo>
                    <a:pt x="287909" y="389763"/>
                  </a:lnTo>
                  <a:lnTo>
                    <a:pt x="294627" y="384810"/>
                  </a:lnTo>
                  <a:lnTo>
                    <a:pt x="297434" y="384810"/>
                  </a:lnTo>
                  <a:lnTo>
                    <a:pt x="303149" y="378968"/>
                  </a:lnTo>
                  <a:lnTo>
                    <a:pt x="303149" y="375158"/>
                  </a:lnTo>
                  <a:lnTo>
                    <a:pt x="303568" y="374319"/>
                  </a:lnTo>
                  <a:lnTo>
                    <a:pt x="307467" y="370332"/>
                  </a:lnTo>
                  <a:lnTo>
                    <a:pt x="307467" y="363220"/>
                  </a:lnTo>
                  <a:lnTo>
                    <a:pt x="307467" y="361696"/>
                  </a:lnTo>
                  <a:lnTo>
                    <a:pt x="307467" y="357505"/>
                  </a:lnTo>
                  <a:lnTo>
                    <a:pt x="307467" y="356108"/>
                  </a:lnTo>
                  <a:lnTo>
                    <a:pt x="307467" y="320802"/>
                  </a:lnTo>
                  <a:lnTo>
                    <a:pt x="307403" y="318897"/>
                  </a:lnTo>
                  <a:lnTo>
                    <a:pt x="306743" y="302514"/>
                  </a:lnTo>
                  <a:lnTo>
                    <a:pt x="306705" y="301117"/>
                  </a:lnTo>
                  <a:lnTo>
                    <a:pt x="305435" y="282829"/>
                  </a:lnTo>
                  <a:lnTo>
                    <a:pt x="305308" y="280924"/>
                  </a:lnTo>
                  <a:lnTo>
                    <a:pt x="305308" y="280543"/>
                  </a:lnTo>
                  <a:lnTo>
                    <a:pt x="303314" y="262382"/>
                  </a:lnTo>
                  <a:lnTo>
                    <a:pt x="302895" y="258445"/>
                  </a:lnTo>
                  <a:lnTo>
                    <a:pt x="298856" y="239141"/>
                  </a:lnTo>
                  <a:lnTo>
                    <a:pt x="298831" y="239014"/>
                  </a:lnTo>
                  <a:lnTo>
                    <a:pt x="298831" y="239141"/>
                  </a:lnTo>
                  <a:lnTo>
                    <a:pt x="296151" y="226060"/>
                  </a:lnTo>
                  <a:lnTo>
                    <a:pt x="295249" y="221615"/>
                  </a:lnTo>
                  <a:lnTo>
                    <a:pt x="295148" y="220853"/>
                  </a:lnTo>
                  <a:lnTo>
                    <a:pt x="292049" y="208153"/>
                  </a:lnTo>
                  <a:lnTo>
                    <a:pt x="291973" y="207899"/>
                  </a:lnTo>
                  <a:lnTo>
                    <a:pt x="291934" y="207657"/>
                  </a:lnTo>
                  <a:lnTo>
                    <a:pt x="291795" y="206756"/>
                  </a:lnTo>
                  <a:lnTo>
                    <a:pt x="291109" y="202057"/>
                  </a:lnTo>
                  <a:lnTo>
                    <a:pt x="290906" y="200660"/>
                  </a:lnTo>
                  <a:lnTo>
                    <a:pt x="290449" y="197485"/>
                  </a:lnTo>
                  <a:lnTo>
                    <a:pt x="290106" y="195834"/>
                  </a:lnTo>
                  <a:lnTo>
                    <a:pt x="289052" y="191236"/>
                  </a:lnTo>
                  <a:lnTo>
                    <a:pt x="289052" y="186055"/>
                  </a:lnTo>
                  <a:lnTo>
                    <a:pt x="283464" y="180467"/>
                  </a:lnTo>
                  <a:lnTo>
                    <a:pt x="281063" y="180467"/>
                  </a:lnTo>
                  <a:lnTo>
                    <a:pt x="281063" y="205486"/>
                  </a:lnTo>
                  <a:lnTo>
                    <a:pt x="278015" y="208788"/>
                  </a:lnTo>
                  <a:lnTo>
                    <a:pt x="278587" y="208153"/>
                  </a:lnTo>
                  <a:lnTo>
                    <a:pt x="281063" y="205486"/>
                  </a:lnTo>
                  <a:lnTo>
                    <a:pt x="281063" y="180467"/>
                  </a:lnTo>
                  <a:lnTo>
                    <a:pt x="269748" y="180467"/>
                  </a:lnTo>
                  <a:lnTo>
                    <a:pt x="269494" y="180721"/>
                  </a:lnTo>
                  <a:lnTo>
                    <a:pt x="269113" y="180721"/>
                  </a:lnTo>
                  <a:lnTo>
                    <a:pt x="263652" y="186182"/>
                  </a:lnTo>
                  <a:lnTo>
                    <a:pt x="263652" y="188569"/>
                  </a:lnTo>
                  <a:lnTo>
                    <a:pt x="262470" y="190411"/>
                  </a:lnTo>
                  <a:lnTo>
                    <a:pt x="262153" y="190754"/>
                  </a:lnTo>
                  <a:lnTo>
                    <a:pt x="260350" y="192786"/>
                  </a:lnTo>
                  <a:lnTo>
                    <a:pt x="259715" y="193548"/>
                  </a:lnTo>
                  <a:lnTo>
                    <a:pt x="256425" y="197739"/>
                  </a:lnTo>
                  <a:lnTo>
                    <a:pt x="255930" y="198247"/>
                  </a:lnTo>
                  <a:lnTo>
                    <a:pt x="255435" y="198755"/>
                  </a:lnTo>
                  <a:lnTo>
                    <a:pt x="253873" y="198755"/>
                  </a:lnTo>
                  <a:lnTo>
                    <a:pt x="252095" y="200533"/>
                  </a:lnTo>
                  <a:lnTo>
                    <a:pt x="248285" y="200533"/>
                  </a:lnTo>
                  <a:lnTo>
                    <a:pt x="242189" y="200660"/>
                  </a:lnTo>
                  <a:lnTo>
                    <a:pt x="240030" y="200660"/>
                  </a:lnTo>
                  <a:lnTo>
                    <a:pt x="239014" y="199644"/>
                  </a:lnTo>
                  <a:lnTo>
                    <a:pt x="239014" y="197993"/>
                  </a:lnTo>
                  <a:lnTo>
                    <a:pt x="238887" y="184658"/>
                  </a:lnTo>
                  <a:lnTo>
                    <a:pt x="239014" y="182880"/>
                  </a:lnTo>
                  <a:lnTo>
                    <a:pt x="239014" y="183845"/>
                  </a:lnTo>
                  <a:lnTo>
                    <a:pt x="239153" y="182880"/>
                  </a:lnTo>
                  <a:lnTo>
                    <a:pt x="240245" y="175895"/>
                  </a:lnTo>
                  <a:lnTo>
                    <a:pt x="240449" y="174548"/>
                  </a:lnTo>
                  <a:lnTo>
                    <a:pt x="240995" y="173228"/>
                  </a:lnTo>
                  <a:lnTo>
                    <a:pt x="244348" y="165100"/>
                  </a:lnTo>
                  <a:lnTo>
                    <a:pt x="244678" y="164299"/>
                  </a:lnTo>
                  <a:lnTo>
                    <a:pt x="245097" y="163576"/>
                  </a:lnTo>
                  <a:lnTo>
                    <a:pt x="250672" y="153924"/>
                  </a:lnTo>
                  <a:lnTo>
                    <a:pt x="251015" y="153327"/>
                  </a:lnTo>
                  <a:lnTo>
                    <a:pt x="250571" y="153924"/>
                  </a:lnTo>
                  <a:lnTo>
                    <a:pt x="251028" y="153289"/>
                  </a:lnTo>
                  <a:lnTo>
                    <a:pt x="251421" y="152781"/>
                  </a:lnTo>
                  <a:lnTo>
                    <a:pt x="258445" y="143383"/>
                  </a:lnTo>
                  <a:lnTo>
                    <a:pt x="274002" y="128778"/>
                  </a:lnTo>
                  <a:lnTo>
                    <a:pt x="276479" y="128778"/>
                  </a:lnTo>
                  <a:lnTo>
                    <a:pt x="278511" y="126746"/>
                  </a:lnTo>
                  <a:lnTo>
                    <a:pt x="279349" y="126492"/>
                  </a:lnTo>
                  <a:lnTo>
                    <a:pt x="280212" y="126238"/>
                  </a:lnTo>
                  <a:lnTo>
                    <a:pt x="287020" y="126111"/>
                  </a:lnTo>
                  <a:lnTo>
                    <a:pt x="288226" y="126060"/>
                  </a:lnTo>
                  <a:lnTo>
                    <a:pt x="288290" y="127076"/>
                  </a:lnTo>
                  <a:lnTo>
                    <a:pt x="286258" y="129159"/>
                  </a:lnTo>
                  <a:lnTo>
                    <a:pt x="286258" y="129844"/>
                  </a:lnTo>
                  <a:lnTo>
                    <a:pt x="259473" y="151384"/>
                  </a:lnTo>
                  <a:lnTo>
                    <a:pt x="257556" y="151384"/>
                  </a:lnTo>
                  <a:lnTo>
                    <a:pt x="253111" y="155829"/>
                  </a:lnTo>
                  <a:lnTo>
                    <a:pt x="253111" y="166751"/>
                  </a:lnTo>
                  <a:lnTo>
                    <a:pt x="257556" y="171196"/>
                  </a:lnTo>
                  <a:lnTo>
                    <a:pt x="268351" y="171196"/>
                  </a:lnTo>
                  <a:lnTo>
                    <a:pt x="272796" y="166751"/>
                  </a:lnTo>
                  <a:lnTo>
                    <a:pt x="272796" y="165963"/>
                  </a:lnTo>
                  <a:lnTo>
                    <a:pt x="299554" y="144526"/>
                  </a:lnTo>
                  <a:lnTo>
                    <a:pt x="301498" y="144526"/>
                  </a:lnTo>
                  <a:lnTo>
                    <a:pt x="305943" y="140081"/>
                  </a:lnTo>
                  <a:lnTo>
                    <a:pt x="305943" y="136525"/>
                  </a:lnTo>
                  <a:lnTo>
                    <a:pt x="308102" y="134366"/>
                  </a:lnTo>
                  <a:lnTo>
                    <a:pt x="308102" y="129540"/>
                  </a:lnTo>
                  <a:lnTo>
                    <a:pt x="308229" y="129413"/>
                  </a:lnTo>
                  <a:lnTo>
                    <a:pt x="308229" y="126111"/>
                  </a:lnTo>
                  <a:lnTo>
                    <a:pt x="308483" y="125857"/>
                  </a:lnTo>
                  <a:lnTo>
                    <a:pt x="308483" y="122567"/>
                  </a:lnTo>
                  <a:lnTo>
                    <a:pt x="308864" y="122174"/>
                  </a:lnTo>
                  <a:lnTo>
                    <a:pt x="308864" y="116332"/>
                  </a:lnTo>
                  <a:lnTo>
                    <a:pt x="308864" y="115062"/>
                  </a:lnTo>
                  <a:lnTo>
                    <a:pt x="308864" y="11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9" name="Google Shape;309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78021" y="2485008"/>
              <a:ext cx="257682" cy="228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12"/>
          <p:cNvGrpSpPr/>
          <p:nvPr/>
        </p:nvGrpSpPr>
        <p:grpSpPr>
          <a:xfrm>
            <a:off x="3890898" y="2579497"/>
            <a:ext cx="674243" cy="170561"/>
            <a:chOff x="3890898" y="2579497"/>
            <a:chExt cx="674243" cy="170561"/>
          </a:xfrm>
        </p:grpSpPr>
        <p:pic>
          <p:nvPicPr>
            <p:cNvPr id="311" name="Google Shape;311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890898" y="2584831"/>
              <a:ext cx="90550" cy="165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013707" y="2585974"/>
              <a:ext cx="81406" cy="138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31817" y="2579497"/>
              <a:ext cx="433324" cy="140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4" name="Google Shape;314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0761" y="3202432"/>
            <a:ext cx="270827" cy="268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2"/>
          <p:cNvGrpSpPr/>
          <p:nvPr/>
        </p:nvGrpSpPr>
        <p:grpSpPr>
          <a:xfrm>
            <a:off x="1004824" y="3135883"/>
            <a:ext cx="847217" cy="322580"/>
            <a:chOff x="1004824" y="3135883"/>
            <a:chExt cx="847217" cy="322580"/>
          </a:xfrm>
        </p:grpSpPr>
        <p:pic>
          <p:nvPicPr>
            <p:cNvPr id="316" name="Google Shape;316;p1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04824" y="3194049"/>
              <a:ext cx="211823" cy="246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2"/>
            <p:cNvSpPr/>
            <p:nvPr/>
          </p:nvSpPr>
          <p:spPr>
            <a:xfrm>
              <a:off x="1228471" y="3135883"/>
              <a:ext cx="539115" cy="322580"/>
            </a:xfrm>
            <a:custGeom>
              <a:rect b="b" l="l" r="r" t="t"/>
              <a:pathLst>
                <a:path extrusionOk="0" h="322579" w="539114">
                  <a:moveTo>
                    <a:pt x="109474" y="159131"/>
                  </a:moveTo>
                  <a:lnTo>
                    <a:pt x="108204" y="157861"/>
                  </a:lnTo>
                  <a:lnTo>
                    <a:pt x="105156" y="157861"/>
                  </a:lnTo>
                  <a:lnTo>
                    <a:pt x="104673" y="158343"/>
                  </a:lnTo>
                  <a:lnTo>
                    <a:pt x="97853" y="160782"/>
                  </a:lnTo>
                  <a:lnTo>
                    <a:pt x="96012" y="160782"/>
                  </a:lnTo>
                  <a:lnTo>
                    <a:pt x="94919" y="161874"/>
                  </a:lnTo>
                  <a:lnTo>
                    <a:pt x="86652" y="164973"/>
                  </a:lnTo>
                  <a:lnTo>
                    <a:pt x="83185" y="164973"/>
                  </a:lnTo>
                  <a:lnTo>
                    <a:pt x="80657" y="167589"/>
                  </a:lnTo>
                  <a:lnTo>
                    <a:pt x="72694" y="171450"/>
                  </a:lnTo>
                  <a:lnTo>
                    <a:pt x="69469" y="171450"/>
                  </a:lnTo>
                  <a:lnTo>
                    <a:pt x="66763" y="174155"/>
                  </a:lnTo>
                  <a:lnTo>
                    <a:pt x="45021" y="184061"/>
                  </a:lnTo>
                  <a:lnTo>
                    <a:pt x="44005" y="181229"/>
                  </a:lnTo>
                  <a:lnTo>
                    <a:pt x="43459" y="179755"/>
                  </a:lnTo>
                  <a:lnTo>
                    <a:pt x="43345" y="178943"/>
                  </a:lnTo>
                  <a:lnTo>
                    <a:pt x="41046" y="163195"/>
                  </a:lnTo>
                  <a:lnTo>
                    <a:pt x="40894" y="162217"/>
                  </a:lnTo>
                  <a:lnTo>
                    <a:pt x="40894" y="161417"/>
                  </a:lnTo>
                  <a:lnTo>
                    <a:pt x="40678" y="123317"/>
                  </a:lnTo>
                  <a:lnTo>
                    <a:pt x="40881" y="116344"/>
                  </a:lnTo>
                  <a:lnTo>
                    <a:pt x="42418" y="114808"/>
                  </a:lnTo>
                  <a:lnTo>
                    <a:pt x="42418" y="112039"/>
                  </a:lnTo>
                  <a:lnTo>
                    <a:pt x="44932" y="107048"/>
                  </a:lnTo>
                  <a:lnTo>
                    <a:pt x="47879" y="104013"/>
                  </a:lnTo>
                  <a:lnTo>
                    <a:pt x="47879" y="101282"/>
                  </a:lnTo>
                  <a:lnTo>
                    <a:pt x="51130" y="94500"/>
                  </a:lnTo>
                  <a:lnTo>
                    <a:pt x="53721" y="91821"/>
                  </a:lnTo>
                  <a:lnTo>
                    <a:pt x="53721" y="88671"/>
                  </a:lnTo>
                  <a:lnTo>
                    <a:pt x="57277" y="78232"/>
                  </a:lnTo>
                  <a:lnTo>
                    <a:pt x="57658" y="77216"/>
                  </a:lnTo>
                  <a:lnTo>
                    <a:pt x="60198" y="65659"/>
                  </a:lnTo>
                  <a:lnTo>
                    <a:pt x="61214" y="54356"/>
                  </a:lnTo>
                  <a:lnTo>
                    <a:pt x="62026" y="47675"/>
                  </a:lnTo>
                  <a:lnTo>
                    <a:pt x="62128" y="45313"/>
                  </a:lnTo>
                  <a:lnTo>
                    <a:pt x="64008" y="43434"/>
                  </a:lnTo>
                  <a:lnTo>
                    <a:pt x="64008" y="37211"/>
                  </a:lnTo>
                  <a:lnTo>
                    <a:pt x="64008" y="30861"/>
                  </a:lnTo>
                  <a:lnTo>
                    <a:pt x="58928" y="25781"/>
                  </a:lnTo>
                  <a:lnTo>
                    <a:pt x="56642" y="25781"/>
                  </a:lnTo>
                  <a:lnTo>
                    <a:pt x="56515" y="25654"/>
                  </a:lnTo>
                  <a:lnTo>
                    <a:pt x="49657" y="25654"/>
                  </a:lnTo>
                  <a:lnTo>
                    <a:pt x="43815" y="25654"/>
                  </a:lnTo>
                  <a:lnTo>
                    <a:pt x="42075" y="27355"/>
                  </a:lnTo>
                  <a:lnTo>
                    <a:pt x="42075" y="62649"/>
                  </a:lnTo>
                  <a:lnTo>
                    <a:pt x="42037" y="63119"/>
                  </a:lnTo>
                  <a:lnTo>
                    <a:pt x="42049" y="62801"/>
                  </a:lnTo>
                  <a:lnTo>
                    <a:pt x="41986" y="63119"/>
                  </a:lnTo>
                  <a:lnTo>
                    <a:pt x="42049" y="62623"/>
                  </a:lnTo>
                  <a:lnTo>
                    <a:pt x="42049" y="62801"/>
                  </a:lnTo>
                  <a:lnTo>
                    <a:pt x="42075" y="62649"/>
                  </a:lnTo>
                  <a:lnTo>
                    <a:pt x="42075" y="27355"/>
                  </a:lnTo>
                  <a:lnTo>
                    <a:pt x="38608" y="30734"/>
                  </a:lnTo>
                  <a:lnTo>
                    <a:pt x="38608" y="33540"/>
                  </a:lnTo>
                  <a:lnTo>
                    <a:pt x="36550" y="36449"/>
                  </a:lnTo>
                  <a:lnTo>
                    <a:pt x="20523" y="80899"/>
                  </a:lnTo>
                  <a:lnTo>
                    <a:pt x="17259" y="118198"/>
                  </a:lnTo>
                  <a:lnTo>
                    <a:pt x="4432" y="135001"/>
                  </a:lnTo>
                  <a:lnTo>
                    <a:pt x="3898" y="135001"/>
                  </a:lnTo>
                  <a:lnTo>
                    <a:pt x="0" y="138938"/>
                  </a:lnTo>
                  <a:lnTo>
                    <a:pt x="0" y="148590"/>
                  </a:lnTo>
                  <a:lnTo>
                    <a:pt x="3898" y="152400"/>
                  </a:lnTo>
                  <a:lnTo>
                    <a:pt x="13538" y="152400"/>
                  </a:lnTo>
                  <a:lnTo>
                    <a:pt x="16941" y="149085"/>
                  </a:lnTo>
                  <a:lnTo>
                    <a:pt x="16992" y="164973"/>
                  </a:lnTo>
                  <a:lnTo>
                    <a:pt x="19786" y="184785"/>
                  </a:lnTo>
                  <a:lnTo>
                    <a:pt x="20383" y="187071"/>
                  </a:lnTo>
                  <a:lnTo>
                    <a:pt x="22618" y="193382"/>
                  </a:lnTo>
                  <a:lnTo>
                    <a:pt x="19545" y="196469"/>
                  </a:lnTo>
                  <a:lnTo>
                    <a:pt x="19545" y="206883"/>
                  </a:lnTo>
                  <a:lnTo>
                    <a:pt x="23723" y="211074"/>
                  </a:lnTo>
                  <a:lnTo>
                    <a:pt x="29159" y="211074"/>
                  </a:lnTo>
                  <a:lnTo>
                    <a:pt x="34112" y="223520"/>
                  </a:lnTo>
                  <a:lnTo>
                    <a:pt x="34531" y="224409"/>
                  </a:lnTo>
                  <a:lnTo>
                    <a:pt x="42799" y="241046"/>
                  </a:lnTo>
                  <a:lnTo>
                    <a:pt x="42672" y="240919"/>
                  </a:lnTo>
                  <a:lnTo>
                    <a:pt x="42722" y="241046"/>
                  </a:lnTo>
                  <a:lnTo>
                    <a:pt x="50292" y="256413"/>
                  </a:lnTo>
                  <a:lnTo>
                    <a:pt x="50673" y="257048"/>
                  </a:lnTo>
                  <a:lnTo>
                    <a:pt x="57937" y="269989"/>
                  </a:lnTo>
                  <a:lnTo>
                    <a:pt x="58115" y="270383"/>
                  </a:lnTo>
                  <a:lnTo>
                    <a:pt x="63500" y="282067"/>
                  </a:lnTo>
                  <a:lnTo>
                    <a:pt x="63627" y="282448"/>
                  </a:lnTo>
                  <a:lnTo>
                    <a:pt x="68961" y="293243"/>
                  </a:lnTo>
                  <a:lnTo>
                    <a:pt x="70904" y="297141"/>
                  </a:lnTo>
                  <a:lnTo>
                    <a:pt x="68072" y="299974"/>
                  </a:lnTo>
                  <a:lnTo>
                    <a:pt x="68072" y="307213"/>
                  </a:lnTo>
                  <a:lnTo>
                    <a:pt x="70675" y="309829"/>
                  </a:lnTo>
                  <a:lnTo>
                    <a:pt x="73025" y="314071"/>
                  </a:lnTo>
                  <a:lnTo>
                    <a:pt x="77470" y="318135"/>
                  </a:lnTo>
                  <a:lnTo>
                    <a:pt x="78384" y="318554"/>
                  </a:lnTo>
                  <a:lnTo>
                    <a:pt x="82169" y="322326"/>
                  </a:lnTo>
                  <a:lnTo>
                    <a:pt x="95123" y="322326"/>
                  </a:lnTo>
                  <a:lnTo>
                    <a:pt x="100330" y="317119"/>
                  </a:lnTo>
                  <a:lnTo>
                    <a:pt x="100330" y="310769"/>
                  </a:lnTo>
                  <a:lnTo>
                    <a:pt x="100330" y="308597"/>
                  </a:lnTo>
                  <a:lnTo>
                    <a:pt x="100457" y="307975"/>
                  </a:lnTo>
                  <a:lnTo>
                    <a:pt x="100330" y="307251"/>
                  </a:lnTo>
                  <a:lnTo>
                    <a:pt x="100330" y="304292"/>
                  </a:lnTo>
                  <a:lnTo>
                    <a:pt x="99606" y="303568"/>
                  </a:lnTo>
                  <a:lnTo>
                    <a:pt x="99568" y="303403"/>
                  </a:lnTo>
                  <a:lnTo>
                    <a:pt x="98171" y="299085"/>
                  </a:lnTo>
                  <a:lnTo>
                    <a:pt x="98171" y="298958"/>
                  </a:lnTo>
                  <a:lnTo>
                    <a:pt x="97650" y="297434"/>
                  </a:lnTo>
                  <a:lnTo>
                    <a:pt x="96012" y="292481"/>
                  </a:lnTo>
                  <a:lnTo>
                    <a:pt x="95250" y="290830"/>
                  </a:lnTo>
                  <a:lnTo>
                    <a:pt x="90868" y="282067"/>
                  </a:lnTo>
                  <a:lnTo>
                    <a:pt x="85775" y="271780"/>
                  </a:lnTo>
                  <a:lnTo>
                    <a:pt x="85598" y="271399"/>
                  </a:lnTo>
                  <a:lnTo>
                    <a:pt x="85725" y="271780"/>
                  </a:lnTo>
                  <a:lnTo>
                    <a:pt x="84620" y="269367"/>
                  </a:lnTo>
                  <a:lnTo>
                    <a:pt x="80010" y="259207"/>
                  </a:lnTo>
                  <a:lnTo>
                    <a:pt x="79502" y="258191"/>
                  </a:lnTo>
                  <a:lnTo>
                    <a:pt x="72364" y="245618"/>
                  </a:lnTo>
                  <a:lnTo>
                    <a:pt x="72009" y="244983"/>
                  </a:lnTo>
                  <a:lnTo>
                    <a:pt x="72263" y="245618"/>
                  </a:lnTo>
                  <a:lnTo>
                    <a:pt x="64770" y="230124"/>
                  </a:lnTo>
                  <a:lnTo>
                    <a:pt x="64643" y="229997"/>
                  </a:lnTo>
                  <a:lnTo>
                    <a:pt x="56819" y="214376"/>
                  </a:lnTo>
                  <a:lnTo>
                    <a:pt x="56489" y="213715"/>
                  </a:lnTo>
                  <a:lnTo>
                    <a:pt x="56400" y="213487"/>
                  </a:lnTo>
                  <a:lnTo>
                    <a:pt x="51574" y="201574"/>
                  </a:lnTo>
                  <a:lnTo>
                    <a:pt x="76542" y="190119"/>
                  </a:lnTo>
                  <a:lnTo>
                    <a:pt x="79756" y="190119"/>
                  </a:lnTo>
                  <a:lnTo>
                    <a:pt x="83794" y="186080"/>
                  </a:lnTo>
                  <a:lnTo>
                    <a:pt x="90411" y="182118"/>
                  </a:lnTo>
                  <a:lnTo>
                    <a:pt x="92710" y="182118"/>
                  </a:lnTo>
                  <a:lnTo>
                    <a:pt x="96520" y="178308"/>
                  </a:lnTo>
                  <a:lnTo>
                    <a:pt x="96520" y="177012"/>
                  </a:lnTo>
                  <a:lnTo>
                    <a:pt x="100990" y="172466"/>
                  </a:lnTo>
                  <a:lnTo>
                    <a:pt x="101358" y="172085"/>
                  </a:lnTo>
                  <a:lnTo>
                    <a:pt x="102235" y="172085"/>
                  </a:lnTo>
                  <a:lnTo>
                    <a:pt x="104775" y="169545"/>
                  </a:lnTo>
                  <a:lnTo>
                    <a:pt x="104775" y="168211"/>
                  </a:lnTo>
                  <a:lnTo>
                    <a:pt x="108077" y="163449"/>
                  </a:lnTo>
                  <a:lnTo>
                    <a:pt x="108204" y="163449"/>
                  </a:lnTo>
                  <a:lnTo>
                    <a:pt x="109474" y="162179"/>
                  </a:lnTo>
                  <a:lnTo>
                    <a:pt x="109474" y="160655"/>
                  </a:lnTo>
                  <a:lnTo>
                    <a:pt x="109474" y="159131"/>
                  </a:lnTo>
                  <a:close/>
                </a:path>
                <a:path extrusionOk="0" h="322579" w="539114">
                  <a:moveTo>
                    <a:pt x="268859" y="224282"/>
                  </a:moveTo>
                  <a:lnTo>
                    <a:pt x="265049" y="220599"/>
                  </a:lnTo>
                  <a:lnTo>
                    <a:pt x="261162" y="220599"/>
                  </a:lnTo>
                  <a:lnTo>
                    <a:pt x="251333" y="218821"/>
                  </a:lnTo>
                  <a:lnTo>
                    <a:pt x="250507" y="218567"/>
                  </a:lnTo>
                  <a:lnTo>
                    <a:pt x="243979" y="216560"/>
                  </a:lnTo>
                  <a:lnTo>
                    <a:pt x="241935" y="214503"/>
                  </a:lnTo>
                  <a:lnTo>
                    <a:pt x="237820" y="214503"/>
                  </a:lnTo>
                  <a:lnTo>
                    <a:pt x="235292" y="213398"/>
                  </a:lnTo>
                  <a:lnTo>
                    <a:pt x="237363" y="210185"/>
                  </a:lnTo>
                  <a:lnTo>
                    <a:pt x="237617" y="209550"/>
                  </a:lnTo>
                  <a:lnTo>
                    <a:pt x="244983" y="175260"/>
                  </a:lnTo>
                  <a:lnTo>
                    <a:pt x="244983" y="173736"/>
                  </a:lnTo>
                  <a:lnTo>
                    <a:pt x="244983" y="171323"/>
                  </a:lnTo>
                  <a:lnTo>
                    <a:pt x="244983" y="170688"/>
                  </a:lnTo>
                  <a:lnTo>
                    <a:pt x="244983" y="167132"/>
                  </a:lnTo>
                  <a:lnTo>
                    <a:pt x="244983" y="167005"/>
                  </a:lnTo>
                  <a:lnTo>
                    <a:pt x="244983" y="160528"/>
                  </a:lnTo>
                  <a:lnTo>
                    <a:pt x="241427" y="156972"/>
                  </a:lnTo>
                  <a:lnTo>
                    <a:pt x="241427" y="156464"/>
                  </a:lnTo>
                  <a:lnTo>
                    <a:pt x="236093" y="151130"/>
                  </a:lnTo>
                  <a:lnTo>
                    <a:pt x="229108" y="151130"/>
                  </a:lnTo>
                  <a:lnTo>
                    <a:pt x="226568" y="151015"/>
                  </a:lnTo>
                  <a:lnTo>
                    <a:pt x="226441" y="150876"/>
                  </a:lnTo>
                  <a:lnTo>
                    <a:pt x="226174" y="150876"/>
                  </a:lnTo>
                  <a:lnTo>
                    <a:pt x="226174" y="181229"/>
                  </a:lnTo>
                  <a:lnTo>
                    <a:pt x="225945" y="183769"/>
                  </a:lnTo>
                  <a:lnTo>
                    <a:pt x="226060" y="181229"/>
                  </a:lnTo>
                  <a:lnTo>
                    <a:pt x="226174" y="150876"/>
                  </a:lnTo>
                  <a:lnTo>
                    <a:pt x="225488" y="150876"/>
                  </a:lnTo>
                  <a:lnTo>
                    <a:pt x="225488" y="188925"/>
                  </a:lnTo>
                  <a:lnTo>
                    <a:pt x="225450" y="205320"/>
                  </a:lnTo>
                  <a:lnTo>
                    <a:pt x="225425" y="205181"/>
                  </a:lnTo>
                  <a:lnTo>
                    <a:pt x="225425" y="203835"/>
                  </a:lnTo>
                  <a:lnTo>
                    <a:pt x="225425" y="194437"/>
                  </a:lnTo>
                  <a:lnTo>
                    <a:pt x="225425" y="191516"/>
                  </a:lnTo>
                  <a:lnTo>
                    <a:pt x="225425" y="190246"/>
                  </a:lnTo>
                  <a:lnTo>
                    <a:pt x="225488" y="188925"/>
                  </a:lnTo>
                  <a:lnTo>
                    <a:pt x="225488" y="150876"/>
                  </a:lnTo>
                  <a:lnTo>
                    <a:pt x="221615" y="150876"/>
                  </a:lnTo>
                  <a:lnTo>
                    <a:pt x="221107" y="150876"/>
                  </a:lnTo>
                  <a:lnTo>
                    <a:pt x="221107" y="178689"/>
                  </a:lnTo>
                  <a:lnTo>
                    <a:pt x="221107" y="183769"/>
                  </a:lnTo>
                  <a:lnTo>
                    <a:pt x="220980" y="185039"/>
                  </a:lnTo>
                  <a:lnTo>
                    <a:pt x="221056" y="178689"/>
                  </a:lnTo>
                  <a:lnTo>
                    <a:pt x="221107" y="150876"/>
                  </a:lnTo>
                  <a:lnTo>
                    <a:pt x="219710" y="150876"/>
                  </a:lnTo>
                  <a:lnTo>
                    <a:pt x="219671" y="192925"/>
                  </a:lnTo>
                  <a:lnTo>
                    <a:pt x="217182" y="197485"/>
                  </a:lnTo>
                  <a:lnTo>
                    <a:pt x="219671" y="192925"/>
                  </a:lnTo>
                  <a:lnTo>
                    <a:pt x="219671" y="150876"/>
                  </a:lnTo>
                  <a:lnTo>
                    <a:pt x="212979" y="150876"/>
                  </a:lnTo>
                  <a:lnTo>
                    <a:pt x="207391" y="156337"/>
                  </a:lnTo>
                  <a:lnTo>
                    <a:pt x="207391" y="156845"/>
                  </a:lnTo>
                  <a:lnTo>
                    <a:pt x="204597" y="159639"/>
                  </a:lnTo>
                  <a:lnTo>
                    <a:pt x="204597" y="164122"/>
                  </a:lnTo>
                  <a:lnTo>
                    <a:pt x="203200" y="167894"/>
                  </a:lnTo>
                  <a:lnTo>
                    <a:pt x="202438" y="171069"/>
                  </a:lnTo>
                  <a:lnTo>
                    <a:pt x="201676" y="178943"/>
                  </a:lnTo>
                  <a:lnTo>
                    <a:pt x="201129" y="186436"/>
                  </a:lnTo>
                  <a:lnTo>
                    <a:pt x="201028" y="205181"/>
                  </a:lnTo>
                  <a:lnTo>
                    <a:pt x="201142" y="207899"/>
                  </a:lnTo>
                  <a:lnTo>
                    <a:pt x="201256" y="208788"/>
                  </a:lnTo>
                  <a:lnTo>
                    <a:pt x="202349" y="214426"/>
                  </a:lnTo>
                  <a:lnTo>
                    <a:pt x="200075" y="216217"/>
                  </a:lnTo>
                  <a:lnTo>
                    <a:pt x="197370" y="217170"/>
                  </a:lnTo>
                  <a:lnTo>
                    <a:pt x="187960" y="217170"/>
                  </a:lnTo>
                  <a:lnTo>
                    <a:pt x="186931" y="217043"/>
                  </a:lnTo>
                  <a:lnTo>
                    <a:pt x="184251" y="216712"/>
                  </a:lnTo>
                  <a:lnTo>
                    <a:pt x="183718" y="216535"/>
                  </a:lnTo>
                  <a:lnTo>
                    <a:pt x="182143" y="216027"/>
                  </a:lnTo>
                  <a:lnTo>
                    <a:pt x="180975" y="215646"/>
                  </a:lnTo>
                  <a:lnTo>
                    <a:pt x="181864" y="216027"/>
                  </a:lnTo>
                  <a:lnTo>
                    <a:pt x="180365" y="215392"/>
                  </a:lnTo>
                  <a:lnTo>
                    <a:pt x="178155" y="214452"/>
                  </a:lnTo>
                  <a:lnTo>
                    <a:pt x="177431" y="213868"/>
                  </a:lnTo>
                  <a:lnTo>
                    <a:pt x="177114" y="213614"/>
                  </a:lnTo>
                  <a:lnTo>
                    <a:pt x="175742" y="212521"/>
                  </a:lnTo>
                  <a:lnTo>
                    <a:pt x="175082" y="211709"/>
                  </a:lnTo>
                  <a:lnTo>
                    <a:pt x="172681" y="208788"/>
                  </a:lnTo>
                  <a:lnTo>
                    <a:pt x="172173" y="208178"/>
                  </a:lnTo>
                  <a:lnTo>
                    <a:pt x="171996" y="207899"/>
                  </a:lnTo>
                  <a:lnTo>
                    <a:pt x="168275" y="202311"/>
                  </a:lnTo>
                  <a:lnTo>
                    <a:pt x="168910" y="203200"/>
                  </a:lnTo>
                  <a:lnTo>
                    <a:pt x="168414" y="202311"/>
                  </a:lnTo>
                  <a:lnTo>
                    <a:pt x="164896" y="195834"/>
                  </a:lnTo>
                  <a:lnTo>
                    <a:pt x="164223" y="194614"/>
                  </a:lnTo>
                  <a:lnTo>
                    <a:pt x="161061" y="186690"/>
                  </a:lnTo>
                  <a:lnTo>
                    <a:pt x="160642" y="185661"/>
                  </a:lnTo>
                  <a:lnTo>
                    <a:pt x="160489" y="185039"/>
                  </a:lnTo>
                  <a:lnTo>
                    <a:pt x="154940" y="163195"/>
                  </a:lnTo>
                  <a:lnTo>
                    <a:pt x="154686" y="162179"/>
                  </a:lnTo>
                  <a:lnTo>
                    <a:pt x="154813" y="163195"/>
                  </a:lnTo>
                  <a:lnTo>
                    <a:pt x="152565" y="149860"/>
                  </a:lnTo>
                  <a:lnTo>
                    <a:pt x="152527" y="149606"/>
                  </a:lnTo>
                  <a:lnTo>
                    <a:pt x="152527" y="149860"/>
                  </a:lnTo>
                  <a:lnTo>
                    <a:pt x="150304" y="134874"/>
                  </a:lnTo>
                  <a:lnTo>
                    <a:pt x="150241" y="134366"/>
                  </a:lnTo>
                  <a:lnTo>
                    <a:pt x="150241" y="134874"/>
                  </a:lnTo>
                  <a:lnTo>
                    <a:pt x="148704" y="121539"/>
                  </a:lnTo>
                  <a:lnTo>
                    <a:pt x="148590" y="120523"/>
                  </a:lnTo>
                  <a:lnTo>
                    <a:pt x="148590" y="121539"/>
                  </a:lnTo>
                  <a:lnTo>
                    <a:pt x="148336" y="108712"/>
                  </a:lnTo>
                  <a:lnTo>
                    <a:pt x="148082" y="98298"/>
                  </a:lnTo>
                  <a:lnTo>
                    <a:pt x="147828" y="89281"/>
                  </a:lnTo>
                  <a:lnTo>
                    <a:pt x="147828" y="89027"/>
                  </a:lnTo>
                  <a:lnTo>
                    <a:pt x="147828" y="85471"/>
                  </a:lnTo>
                  <a:lnTo>
                    <a:pt x="148971" y="84328"/>
                  </a:lnTo>
                  <a:lnTo>
                    <a:pt x="148971" y="78867"/>
                  </a:lnTo>
                  <a:lnTo>
                    <a:pt x="148971" y="73406"/>
                  </a:lnTo>
                  <a:lnTo>
                    <a:pt x="144526" y="68961"/>
                  </a:lnTo>
                  <a:lnTo>
                    <a:pt x="143891" y="68961"/>
                  </a:lnTo>
                  <a:lnTo>
                    <a:pt x="143129" y="68199"/>
                  </a:lnTo>
                  <a:lnTo>
                    <a:pt x="132080" y="68199"/>
                  </a:lnTo>
                  <a:lnTo>
                    <a:pt x="127635" y="72644"/>
                  </a:lnTo>
                  <a:lnTo>
                    <a:pt x="127635" y="76962"/>
                  </a:lnTo>
                  <a:lnTo>
                    <a:pt x="127635" y="78359"/>
                  </a:lnTo>
                  <a:lnTo>
                    <a:pt x="127546" y="83146"/>
                  </a:lnTo>
                  <a:lnTo>
                    <a:pt x="127381" y="83312"/>
                  </a:lnTo>
                  <a:lnTo>
                    <a:pt x="127381" y="89281"/>
                  </a:lnTo>
                  <a:lnTo>
                    <a:pt x="127127" y="98298"/>
                  </a:lnTo>
                  <a:lnTo>
                    <a:pt x="126873" y="108585"/>
                  </a:lnTo>
                  <a:lnTo>
                    <a:pt x="126860" y="108712"/>
                  </a:lnTo>
                  <a:lnTo>
                    <a:pt x="126631" y="120523"/>
                  </a:lnTo>
                  <a:lnTo>
                    <a:pt x="126619" y="122682"/>
                  </a:lnTo>
                  <a:lnTo>
                    <a:pt x="127889" y="137033"/>
                  </a:lnTo>
                  <a:lnTo>
                    <a:pt x="127889" y="137541"/>
                  </a:lnTo>
                  <a:lnTo>
                    <a:pt x="129984" y="153670"/>
                  </a:lnTo>
                  <a:lnTo>
                    <a:pt x="131953" y="166878"/>
                  </a:lnTo>
                  <a:lnTo>
                    <a:pt x="132080" y="167894"/>
                  </a:lnTo>
                  <a:lnTo>
                    <a:pt x="143383" y="205867"/>
                  </a:lnTo>
                  <a:lnTo>
                    <a:pt x="150990" y="218821"/>
                  </a:lnTo>
                  <a:lnTo>
                    <a:pt x="153035" y="221869"/>
                  </a:lnTo>
                  <a:lnTo>
                    <a:pt x="186309" y="240792"/>
                  </a:lnTo>
                  <a:lnTo>
                    <a:pt x="187706" y="240792"/>
                  </a:lnTo>
                  <a:lnTo>
                    <a:pt x="193167" y="240919"/>
                  </a:lnTo>
                  <a:lnTo>
                    <a:pt x="199517" y="240919"/>
                  </a:lnTo>
                  <a:lnTo>
                    <a:pt x="203454" y="240157"/>
                  </a:lnTo>
                  <a:lnTo>
                    <a:pt x="209677" y="237998"/>
                  </a:lnTo>
                  <a:lnTo>
                    <a:pt x="212979" y="236220"/>
                  </a:lnTo>
                  <a:lnTo>
                    <a:pt x="217817" y="232410"/>
                  </a:lnTo>
                  <a:lnTo>
                    <a:pt x="218630" y="232410"/>
                  </a:lnTo>
                  <a:lnTo>
                    <a:pt x="226720" y="235369"/>
                  </a:lnTo>
                  <a:lnTo>
                    <a:pt x="229108" y="237744"/>
                  </a:lnTo>
                  <a:lnTo>
                    <a:pt x="234645" y="237744"/>
                  </a:lnTo>
                  <a:lnTo>
                    <a:pt x="246507" y="239522"/>
                  </a:lnTo>
                  <a:lnTo>
                    <a:pt x="249936" y="239522"/>
                  </a:lnTo>
                  <a:lnTo>
                    <a:pt x="261162" y="237490"/>
                  </a:lnTo>
                  <a:lnTo>
                    <a:pt x="265049" y="237490"/>
                  </a:lnTo>
                  <a:lnTo>
                    <a:pt x="268859" y="233680"/>
                  </a:lnTo>
                  <a:lnTo>
                    <a:pt x="268859" y="228981"/>
                  </a:lnTo>
                  <a:lnTo>
                    <a:pt x="268859" y="224282"/>
                  </a:lnTo>
                  <a:close/>
                </a:path>
                <a:path extrusionOk="0" h="322579" w="539114">
                  <a:moveTo>
                    <a:pt x="367411" y="212090"/>
                  </a:moveTo>
                  <a:lnTo>
                    <a:pt x="364744" y="209550"/>
                  </a:lnTo>
                  <a:lnTo>
                    <a:pt x="358267" y="209550"/>
                  </a:lnTo>
                  <a:lnTo>
                    <a:pt x="357174" y="210642"/>
                  </a:lnTo>
                  <a:lnTo>
                    <a:pt x="344170" y="215011"/>
                  </a:lnTo>
                  <a:lnTo>
                    <a:pt x="344297" y="214884"/>
                  </a:lnTo>
                  <a:lnTo>
                    <a:pt x="329476" y="219532"/>
                  </a:lnTo>
                  <a:lnTo>
                    <a:pt x="313677" y="218998"/>
                  </a:lnTo>
                  <a:lnTo>
                    <a:pt x="313537" y="218948"/>
                  </a:lnTo>
                  <a:lnTo>
                    <a:pt x="309283" y="217551"/>
                  </a:lnTo>
                  <a:lnTo>
                    <a:pt x="306997" y="216801"/>
                  </a:lnTo>
                  <a:lnTo>
                    <a:pt x="306362" y="216408"/>
                  </a:lnTo>
                  <a:lnTo>
                    <a:pt x="303403" y="206121"/>
                  </a:lnTo>
                  <a:lnTo>
                    <a:pt x="303441" y="195961"/>
                  </a:lnTo>
                  <a:lnTo>
                    <a:pt x="303784" y="188722"/>
                  </a:lnTo>
                  <a:lnTo>
                    <a:pt x="303847" y="187198"/>
                  </a:lnTo>
                  <a:lnTo>
                    <a:pt x="304190" y="186055"/>
                  </a:lnTo>
                  <a:lnTo>
                    <a:pt x="306793" y="177292"/>
                  </a:lnTo>
                  <a:lnTo>
                    <a:pt x="306870" y="177165"/>
                  </a:lnTo>
                  <a:lnTo>
                    <a:pt x="309689" y="168275"/>
                  </a:lnTo>
                  <a:lnTo>
                    <a:pt x="309981" y="167347"/>
                  </a:lnTo>
                  <a:lnTo>
                    <a:pt x="310438" y="166497"/>
                  </a:lnTo>
                  <a:lnTo>
                    <a:pt x="313524" y="160655"/>
                  </a:lnTo>
                  <a:lnTo>
                    <a:pt x="313855" y="160032"/>
                  </a:lnTo>
                  <a:lnTo>
                    <a:pt x="314121" y="159639"/>
                  </a:lnTo>
                  <a:lnTo>
                    <a:pt x="314248" y="159448"/>
                  </a:lnTo>
                  <a:lnTo>
                    <a:pt x="316738" y="161925"/>
                  </a:lnTo>
                  <a:lnTo>
                    <a:pt x="327787" y="161925"/>
                  </a:lnTo>
                  <a:lnTo>
                    <a:pt x="332232" y="157480"/>
                  </a:lnTo>
                  <a:lnTo>
                    <a:pt x="332232" y="152019"/>
                  </a:lnTo>
                  <a:lnTo>
                    <a:pt x="332232" y="146558"/>
                  </a:lnTo>
                  <a:lnTo>
                    <a:pt x="327787" y="142113"/>
                  </a:lnTo>
                  <a:lnTo>
                    <a:pt x="326009" y="139636"/>
                  </a:lnTo>
                  <a:lnTo>
                    <a:pt x="326009" y="136652"/>
                  </a:lnTo>
                  <a:lnTo>
                    <a:pt x="321437" y="132080"/>
                  </a:lnTo>
                  <a:lnTo>
                    <a:pt x="321056" y="132080"/>
                  </a:lnTo>
                  <a:lnTo>
                    <a:pt x="320548" y="131572"/>
                  </a:lnTo>
                  <a:lnTo>
                    <a:pt x="318884" y="131572"/>
                  </a:lnTo>
                  <a:lnTo>
                    <a:pt x="318643" y="131318"/>
                  </a:lnTo>
                  <a:lnTo>
                    <a:pt x="312293" y="131318"/>
                  </a:lnTo>
                  <a:lnTo>
                    <a:pt x="312293" y="154901"/>
                  </a:lnTo>
                  <a:lnTo>
                    <a:pt x="311086" y="153162"/>
                  </a:lnTo>
                  <a:lnTo>
                    <a:pt x="312293" y="154901"/>
                  </a:lnTo>
                  <a:lnTo>
                    <a:pt x="312293" y="131318"/>
                  </a:lnTo>
                  <a:lnTo>
                    <a:pt x="306578" y="131318"/>
                  </a:lnTo>
                  <a:lnTo>
                    <a:pt x="301625" y="136271"/>
                  </a:lnTo>
                  <a:lnTo>
                    <a:pt x="301625" y="138709"/>
                  </a:lnTo>
                  <a:lnTo>
                    <a:pt x="299974" y="140970"/>
                  </a:lnTo>
                  <a:lnTo>
                    <a:pt x="300101" y="140716"/>
                  </a:lnTo>
                  <a:lnTo>
                    <a:pt x="299910" y="140970"/>
                  </a:lnTo>
                  <a:lnTo>
                    <a:pt x="295021" y="147828"/>
                  </a:lnTo>
                  <a:lnTo>
                    <a:pt x="289560" y="157480"/>
                  </a:lnTo>
                  <a:lnTo>
                    <a:pt x="288798" y="159258"/>
                  </a:lnTo>
                  <a:lnTo>
                    <a:pt x="285115" y="170053"/>
                  </a:lnTo>
                  <a:lnTo>
                    <a:pt x="285115" y="170307"/>
                  </a:lnTo>
                  <a:lnTo>
                    <a:pt x="281305" y="181737"/>
                  </a:lnTo>
                  <a:lnTo>
                    <a:pt x="280797" y="184531"/>
                  </a:lnTo>
                  <a:lnTo>
                    <a:pt x="280035" y="195326"/>
                  </a:lnTo>
                  <a:lnTo>
                    <a:pt x="279908" y="215392"/>
                  </a:lnTo>
                  <a:lnTo>
                    <a:pt x="280416" y="218694"/>
                  </a:lnTo>
                  <a:lnTo>
                    <a:pt x="282067" y="224231"/>
                  </a:lnTo>
                  <a:lnTo>
                    <a:pt x="282067" y="229108"/>
                  </a:lnTo>
                  <a:lnTo>
                    <a:pt x="287274" y="234315"/>
                  </a:lnTo>
                  <a:lnTo>
                    <a:pt x="290449" y="234315"/>
                  </a:lnTo>
                  <a:lnTo>
                    <a:pt x="296037" y="237617"/>
                  </a:lnTo>
                  <a:lnTo>
                    <a:pt x="299085" y="239014"/>
                  </a:lnTo>
                  <a:lnTo>
                    <a:pt x="308864" y="241554"/>
                  </a:lnTo>
                  <a:lnTo>
                    <a:pt x="312293" y="241935"/>
                  </a:lnTo>
                  <a:lnTo>
                    <a:pt x="331343" y="241300"/>
                  </a:lnTo>
                  <a:lnTo>
                    <a:pt x="336931" y="241300"/>
                  </a:lnTo>
                  <a:lnTo>
                    <a:pt x="340283" y="237947"/>
                  </a:lnTo>
                  <a:lnTo>
                    <a:pt x="351282" y="232537"/>
                  </a:lnTo>
                  <a:lnTo>
                    <a:pt x="353695" y="230886"/>
                  </a:lnTo>
                  <a:lnTo>
                    <a:pt x="363766" y="221234"/>
                  </a:lnTo>
                  <a:lnTo>
                    <a:pt x="364744" y="221234"/>
                  </a:lnTo>
                  <a:lnTo>
                    <a:pt x="367411" y="218567"/>
                  </a:lnTo>
                  <a:lnTo>
                    <a:pt x="367411" y="215392"/>
                  </a:lnTo>
                  <a:lnTo>
                    <a:pt x="367411" y="212090"/>
                  </a:lnTo>
                  <a:close/>
                </a:path>
                <a:path extrusionOk="0" h="322579" w="539114">
                  <a:moveTo>
                    <a:pt x="449453" y="109728"/>
                  </a:moveTo>
                  <a:lnTo>
                    <a:pt x="448183" y="108331"/>
                  </a:lnTo>
                  <a:lnTo>
                    <a:pt x="446786" y="108331"/>
                  </a:lnTo>
                  <a:lnTo>
                    <a:pt x="435991" y="107315"/>
                  </a:lnTo>
                  <a:lnTo>
                    <a:pt x="434848" y="107315"/>
                  </a:lnTo>
                  <a:lnTo>
                    <a:pt x="419468" y="108458"/>
                  </a:lnTo>
                  <a:lnTo>
                    <a:pt x="418846" y="108458"/>
                  </a:lnTo>
                  <a:lnTo>
                    <a:pt x="415036" y="108458"/>
                  </a:lnTo>
                  <a:lnTo>
                    <a:pt x="414337" y="109156"/>
                  </a:lnTo>
                  <a:lnTo>
                    <a:pt x="402272" y="110998"/>
                  </a:lnTo>
                  <a:lnTo>
                    <a:pt x="397129" y="110998"/>
                  </a:lnTo>
                  <a:lnTo>
                    <a:pt x="394106" y="114109"/>
                  </a:lnTo>
                  <a:lnTo>
                    <a:pt x="386080" y="118008"/>
                  </a:lnTo>
                  <a:lnTo>
                    <a:pt x="386080" y="117475"/>
                  </a:lnTo>
                  <a:lnTo>
                    <a:pt x="383692" y="115150"/>
                  </a:lnTo>
                  <a:lnTo>
                    <a:pt x="379095" y="100672"/>
                  </a:lnTo>
                  <a:lnTo>
                    <a:pt x="379095" y="95885"/>
                  </a:lnTo>
                  <a:lnTo>
                    <a:pt x="377075" y="93878"/>
                  </a:lnTo>
                  <a:lnTo>
                    <a:pt x="373037" y="80645"/>
                  </a:lnTo>
                  <a:lnTo>
                    <a:pt x="372618" y="79286"/>
                  </a:lnTo>
                  <a:lnTo>
                    <a:pt x="372618" y="74295"/>
                  </a:lnTo>
                  <a:lnTo>
                    <a:pt x="372313" y="74015"/>
                  </a:lnTo>
                  <a:lnTo>
                    <a:pt x="371957" y="65786"/>
                  </a:lnTo>
                  <a:lnTo>
                    <a:pt x="371843" y="63207"/>
                  </a:lnTo>
                  <a:lnTo>
                    <a:pt x="372986" y="60579"/>
                  </a:lnTo>
                  <a:lnTo>
                    <a:pt x="389991" y="21742"/>
                  </a:lnTo>
                  <a:lnTo>
                    <a:pt x="393192" y="18542"/>
                  </a:lnTo>
                  <a:lnTo>
                    <a:pt x="393192" y="11938"/>
                  </a:lnTo>
                  <a:lnTo>
                    <a:pt x="393192" y="5334"/>
                  </a:lnTo>
                  <a:lnTo>
                    <a:pt x="387858" y="0"/>
                  </a:lnTo>
                  <a:lnTo>
                    <a:pt x="374777" y="0"/>
                  </a:lnTo>
                  <a:lnTo>
                    <a:pt x="369443" y="5334"/>
                  </a:lnTo>
                  <a:lnTo>
                    <a:pt x="369443" y="9410"/>
                  </a:lnTo>
                  <a:lnTo>
                    <a:pt x="351053" y="50901"/>
                  </a:lnTo>
                  <a:lnTo>
                    <a:pt x="347726" y="54229"/>
                  </a:lnTo>
                  <a:lnTo>
                    <a:pt x="347726" y="67564"/>
                  </a:lnTo>
                  <a:lnTo>
                    <a:pt x="347916" y="67767"/>
                  </a:lnTo>
                  <a:lnTo>
                    <a:pt x="348234" y="77609"/>
                  </a:lnTo>
                  <a:lnTo>
                    <a:pt x="348234" y="87757"/>
                  </a:lnTo>
                  <a:lnTo>
                    <a:pt x="350456" y="89979"/>
                  </a:lnTo>
                  <a:lnTo>
                    <a:pt x="354711" y="104444"/>
                  </a:lnTo>
                  <a:lnTo>
                    <a:pt x="354711" y="109474"/>
                  </a:lnTo>
                  <a:lnTo>
                    <a:pt x="356870" y="111645"/>
                  </a:lnTo>
                  <a:lnTo>
                    <a:pt x="361442" y="126047"/>
                  </a:lnTo>
                  <a:lnTo>
                    <a:pt x="361442" y="129984"/>
                  </a:lnTo>
                  <a:lnTo>
                    <a:pt x="345376" y="137795"/>
                  </a:lnTo>
                  <a:lnTo>
                    <a:pt x="341757" y="137795"/>
                  </a:lnTo>
                  <a:lnTo>
                    <a:pt x="336804" y="142621"/>
                  </a:lnTo>
                  <a:lnTo>
                    <a:pt x="336804" y="154813"/>
                  </a:lnTo>
                  <a:lnTo>
                    <a:pt x="341757" y="159766"/>
                  </a:lnTo>
                  <a:lnTo>
                    <a:pt x="353949" y="159766"/>
                  </a:lnTo>
                  <a:lnTo>
                    <a:pt x="357682" y="156032"/>
                  </a:lnTo>
                  <a:lnTo>
                    <a:pt x="368554" y="150520"/>
                  </a:lnTo>
                  <a:lnTo>
                    <a:pt x="374650" y="168910"/>
                  </a:lnTo>
                  <a:lnTo>
                    <a:pt x="374523" y="168275"/>
                  </a:lnTo>
                  <a:lnTo>
                    <a:pt x="379222" y="184912"/>
                  </a:lnTo>
                  <a:lnTo>
                    <a:pt x="379222" y="185039"/>
                  </a:lnTo>
                  <a:lnTo>
                    <a:pt x="383425" y="199047"/>
                  </a:lnTo>
                  <a:lnTo>
                    <a:pt x="383489" y="199390"/>
                  </a:lnTo>
                  <a:lnTo>
                    <a:pt x="385445" y="209804"/>
                  </a:lnTo>
                  <a:lnTo>
                    <a:pt x="385572" y="210185"/>
                  </a:lnTo>
                  <a:lnTo>
                    <a:pt x="387731" y="219456"/>
                  </a:lnTo>
                  <a:lnTo>
                    <a:pt x="387731" y="219583"/>
                  </a:lnTo>
                  <a:lnTo>
                    <a:pt x="389128" y="225171"/>
                  </a:lnTo>
                  <a:lnTo>
                    <a:pt x="389890" y="226479"/>
                  </a:lnTo>
                  <a:lnTo>
                    <a:pt x="389890" y="229616"/>
                  </a:lnTo>
                  <a:lnTo>
                    <a:pt x="394462" y="234188"/>
                  </a:lnTo>
                  <a:lnTo>
                    <a:pt x="405625" y="234188"/>
                  </a:lnTo>
                  <a:lnTo>
                    <a:pt x="410210" y="229616"/>
                  </a:lnTo>
                  <a:lnTo>
                    <a:pt x="410210" y="224764"/>
                  </a:lnTo>
                  <a:lnTo>
                    <a:pt x="411226" y="222377"/>
                  </a:lnTo>
                  <a:lnTo>
                    <a:pt x="411226" y="216662"/>
                  </a:lnTo>
                  <a:lnTo>
                    <a:pt x="411099" y="215011"/>
                  </a:lnTo>
                  <a:lnTo>
                    <a:pt x="409702" y="205613"/>
                  </a:lnTo>
                  <a:lnTo>
                    <a:pt x="409562" y="205232"/>
                  </a:lnTo>
                  <a:lnTo>
                    <a:pt x="408343" y="198247"/>
                  </a:lnTo>
                  <a:lnTo>
                    <a:pt x="407543" y="193675"/>
                  </a:lnTo>
                  <a:lnTo>
                    <a:pt x="402907" y="178181"/>
                  </a:lnTo>
                  <a:lnTo>
                    <a:pt x="402831" y="177927"/>
                  </a:lnTo>
                  <a:lnTo>
                    <a:pt x="402831" y="178181"/>
                  </a:lnTo>
                  <a:lnTo>
                    <a:pt x="400113" y="168275"/>
                  </a:lnTo>
                  <a:lnTo>
                    <a:pt x="398272" y="161544"/>
                  </a:lnTo>
                  <a:lnTo>
                    <a:pt x="398018" y="161036"/>
                  </a:lnTo>
                  <a:lnTo>
                    <a:pt x="391706" y="142113"/>
                  </a:lnTo>
                  <a:lnTo>
                    <a:pt x="391541" y="141605"/>
                  </a:lnTo>
                  <a:lnTo>
                    <a:pt x="391668" y="142113"/>
                  </a:lnTo>
                  <a:lnTo>
                    <a:pt x="390829" y="139217"/>
                  </a:lnTo>
                  <a:lnTo>
                    <a:pt x="405396" y="131826"/>
                  </a:lnTo>
                  <a:lnTo>
                    <a:pt x="408686" y="131826"/>
                  </a:lnTo>
                  <a:lnTo>
                    <a:pt x="410324" y="130187"/>
                  </a:lnTo>
                  <a:lnTo>
                    <a:pt x="421690" y="127127"/>
                  </a:lnTo>
                  <a:lnTo>
                    <a:pt x="425323" y="127127"/>
                  </a:lnTo>
                  <a:lnTo>
                    <a:pt x="427456" y="124993"/>
                  </a:lnTo>
                  <a:lnTo>
                    <a:pt x="438023" y="120650"/>
                  </a:lnTo>
                  <a:lnTo>
                    <a:pt x="439293" y="119888"/>
                  </a:lnTo>
                  <a:lnTo>
                    <a:pt x="447433" y="114300"/>
                  </a:lnTo>
                  <a:lnTo>
                    <a:pt x="448183" y="114300"/>
                  </a:lnTo>
                  <a:lnTo>
                    <a:pt x="449453" y="112903"/>
                  </a:lnTo>
                  <a:lnTo>
                    <a:pt x="449453" y="111252"/>
                  </a:lnTo>
                  <a:lnTo>
                    <a:pt x="449453" y="109728"/>
                  </a:lnTo>
                  <a:close/>
                </a:path>
                <a:path extrusionOk="0" h="322579" w="539114">
                  <a:moveTo>
                    <a:pt x="539115" y="232664"/>
                  </a:moveTo>
                  <a:lnTo>
                    <a:pt x="535927" y="222377"/>
                  </a:lnTo>
                  <a:lnTo>
                    <a:pt x="535305" y="220345"/>
                  </a:lnTo>
                  <a:lnTo>
                    <a:pt x="519658" y="222237"/>
                  </a:lnTo>
                  <a:lnTo>
                    <a:pt x="506679" y="221488"/>
                  </a:lnTo>
                  <a:lnTo>
                    <a:pt x="499999" y="221107"/>
                  </a:lnTo>
                  <a:lnTo>
                    <a:pt x="479399" y="220649"/>
                  </a:lnTo>
                  <a:lnTo>
                    <a:pt x="472821" y="217932"/>
                  </a:lnTo>
                  <a:lnTo>
                    <a:pt x="470611" y="217030"/>
                  </a:lnTo>
                  <a:lnTo>
                    <a:pt x="469823" y="216408"/>
                  </a:lnTo>
                  <a:lnTo>
                    <a:pt x="465670" y="213220"/>
                  </a:lnTo>
                  <a:lnTo>
                    <a:pt x="465239" y="211201"/>
                  </a:lnTo>
                  <a:lnTo>
                    <a:pt x="464947" y="209842"/>
                  </a:lnTo>
                  <a:lnTo>
                    <a:pt x="464947" y="208661"/>
                  </a:lnTo>
                  <a:lnTo>
                    <a:pt x="464947" y="204216"/>
                  </a:lnTo>
                  <a:lnTo>
                    <a:pt x="464921" y="199478"/>
                  </a:lnTo>
                  <a:lnTo>
                    <a:pt x="464731" y="191135"/>
                  </a:lnTo>
                  <a:lnTo>
                    <a:pt x="464705" y="189826"/>
                  </a:lnTo>
                  <a:lnTo>
                    <a:pt x="464908" y="188849"/>
                  </a:lnTo>
                  <a:lnTo>
                    <a:pt x="464807" y="194183"/>
                  </a:lnTo>
                  <a:lnTo>
                    <a:pt x="464921" y="199478"/>
                  </a:lnTo>
                  <a:lnTo>
                    <a:pt x="499364" y="177673"/>
                  </a:lnTo>
                  <a:lnTo>
                    <a:pt x="500214" y="176276"/>
                  </a:lnTo>
                  <a:lnTo>
                    <a:pt x="500761" y="175387"/>
                  </a:lnTo>
                  <a:lnTo>
                    <a:pt x="501065" y="174625"/>
                  </a:lnTo>
                  <a:lnTo>
                    <a:pt x="502488" y="171196"/>
                  </a:lnTo>
                  <a:lnTo>
                    <a:pt x="503072" y="169799"/>
                  </a:lnTo>
                  <a:lnTo>
                    <a:pt x="503809" y="168021"/>
                  </a:lnTo>
                  <a:lnTo>
                    <a:pt x="504037" y="167132"/>
                  </a:lnTo>
                  <a:lnTo>
                    <a:pt x="504571" y="165100"/>
                  </a:lnTo>
                  <a:lnTo>
                    <a:pt x="504583" y="164846"/>
                  </a:lnTo>
                  <a:lnTo>
                    <a:pt x="504774" y="162941"/>
                  </a:lnTo>
                  <a:lnTo>
                    <a:pt x="505066" y="160020"/>
                  </a:lnTo>
                  <a:lnTo>
                    <a:pt x="505206" y="158623"/>
                  </a:lnTo>
                  <a:lnTo>
                    <a:pt x="505206" y="156464"/>
                  </a:lnTo>
                  <a:lnTo>
                    <a:pt x="505206" y="147701"/>
                  </a:lnTo>
                  <a:lnTo>
                    <a:pt x="502412" y="140843"/>
                  </a:lnTo>
                  <a:lnTo>
                    <a:pt x="500761" y="138557"/>
                  </a:lnTo>
                  <a:lnTo>
                    <a:pt x="493141" y="135509"/>
                  </a:lnTo>
                  <a:lnTo>
                    <a:pt x="487807" y="135255"/>
                  </a:lnTo>
                  <a:lnTo>
                    <a:pt x="485775" y="135216"/>
                  </a:lnTo>
                  <a:lnTo>
                    <a:pt x="485775" y="156464"/>
                  </a:lnTo>
                  <a:lnTo>
                    <a:pt x="485648" y="157734"/>
                  </a:lnTo>
                  <a:lnTo>
                    <a:pt x="485648" y="157391"/>
                  </a:lnTo>
                  <a:lnTo>
                    <a:pt x="485597" y="157734"/>
                  </a:lnTo>
                  <a:lnTo>
                    <a:pt x="485089" y="161442"/>
                  </a:lnTo>
                  <a:lnTo>
                    <a:pt x="482904" y="165963"/>
                  </a:lnTo>
                  <a:lnTo>
                    <a:pt x="479196" y="170281"/>
                  </a:lnTo>
                  <a:lnTo>
                    <a:pt x="472973" y="175158"/>
                  </a:lnTo>
                  <a:lnTo>
                    <a:pt x="468490" y="176631"/>
                  </a:lnTo>
                  <a:lnTo>
                    <a:pt x="470573" y="172085"/>
                  </a:lnTo>
                  <a:lnTo>
                    <a:pt x="471043" y="171069"/>
                  </a:lnTo>
                  <a:lnTo>
                    <a:pt x="470408" y="172085"/>
                  </a:lnTo>
                  <a:lnTo>
                    <a:pt x="475665" y="163322"/>
                  </a:lnTo>
                  <a:lnTo>
                    <a:pt x="476161" y="162483"/>
                  </a:lnTo>
                  <a:lnTo>
                    <a:pt x="476618" y="161925"/>
                  </a:lnTo>
                  <a:lnTo>
                    <a:pt x="479907" y="157861"/>
                  </a:lnTo>
                  <a:lnTo>
                    <a:pt x="480783" y="156794"/>
                  </a:lnTo>
                  <a:lnTo>
                    <a:pt x="483692" y="155879"/>
                  </a:lnTo>
                  <a:lnTo>
                    <a:pt x="485648" y="155803"/>
                  </a:lnTo>
                  <a:lnTo>
                    <a:pt x="485648" y="157391"/>
                  </a:lnTo>
                  <a:lnTo>
                    <a:pt x="485775" y="156464"/>
                  </a:lnTo>
                  <a:lnTo>
                    <a:pt x="485775" y="135216"/>
                  </a:lnTo>
                  <a:lnTo>
                    <a:pt x="485749" y="151396"/>
                  </a:lnTo>
                  <a:lnTo>
                    <a:pt x="485648" y="151257"/>
                  </a:lnTo>
                  <a:lnTo>
                    <a:pt x="485648" y="147701"/>
                  </a:lnTo>
                  <a:lnTo>
                    <a:pt x="485749" y="151396"/>
                  </a:lnTo>
                  <a:lnTo>
                    <a:pt x="485749" y="135216"/>
                  </a:lnTo>
                  <a:lnTo>
                    <a:pt x="481457" y="135128"/>
                  </a:lnTo>
                  <a:lnTo>
                    <a:pt x="451866" y="160909"/>
                  </a:lnTo>
                  <a:lnTo>
                    <a:pt x="450469" y="163791"/>
                  </a:lnTo>
                  <a:lnTo>
                    <a:pt x="450469" y="204216"/>
                  </a:lnTo>
                  <a:lnTo>
                    <a:pt x="447078" y="194183"/>
                  </a:lnTo>
                  <a:lnTo>
                    <a:pt x="447167" y="194437"/>
                  </a:lnTo>
                  <a:lnTo>
                    <a:pt x="450469" y="204216"/>
                  </a:lnTo>
                  <a:lnTo>
                    <a:pt x="450469" y="163791"/>
                  </a:lnTo>
                  <a:lnTo>
                    <a:pt x="442455" y="200317"/>
                  </a:lnTo>
                  <a:lnTo>
                    <a:pt x="442341" y="211201"/>
                  </a:lnTo>
                  <a:lnTo>
                    <a:pt x="472821" y="242443"/>
                  </a:lnTo>
                  <a:lnTo>
                    <a:pt x="477393" y="243205"/>
                  </a:lnTo>
                  <a:lnTo>
                    <a:pt x="499618" y="242697"/>
                  </a:lnTo>
                  <a:lnTo>
                    <a:pt x="499999" y="242697"/>
                  </a:lnTo>
                  <a:lnTo>
                    <a:pt x="520065" y="241554"/>
                  </a:lnTo>
                  <a:lnTo>
                    <a:pt x="524002" y="240411"/>
                  </a:lnTo>
                  <a:lnTo>
                    <a:pt x="539115" y="232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665351" y="3175380"/>
              <a:ext cx="186690" cy="203835"/>
            </a:xfrm>
            <a:custGeom>
              <a:rect b="b" l="l" r="r" t="t"/>
              <a:pathLst>
                <a:path extrusionOk="0" h="203835" w="186689">
                  <a:moveTo>
                    <a:pt x="105791" y="183769"/>
                  </a:moveTo>
                  <a:lnTo>
                    <a:pt x="102870" y="180848"/>
                  </a:lnTo>
                  <a:lnTo>
                    <a:pt x="98425" y="180848"/>
                  </a:lnTo>
                  <a:lnTo>
                    <a:pt x="95631" y="180848"/>
                  </a:lnTo>
                  <a:lnTo>
                    <a:pt x="95237" y="181241"/>
                  </a:lnTo>
                  <a:lnTo>
                    <a:pt x="82778" y="182740"/>
                  </a:lnTo>
                  <a:lnTo>
                    <a:pt x="69799" y="181991"/>
                  </a:lnTo>
                  <a:lnTo>
                    <a:pt x="68770" y="181940"/>
                  </a:lnTo>
                  <a:lnTo>
                    <a:pt x="68453" y="181610"/>
                  </a:lnTo>
                  <a:lnTo>
                    <a:pt x="63119" y="181610"/>
                  </a:lnTo>
                  <a:lnTo>
                    <a:pt x="46621" y="181254"/>
                  </a:lnTo>
                  <a:lnTo>
                    <a:pt x="46482" y="181102"/>
                  </a:lnTo>
                  <a:lnTo>
                    <a:pt x="42418" y="181102"/>
                  </a:lnTo>
                  <a:lnTo>
                    <a:pt x="35941" y="178435"/>
                  </a:lnTo>
                  <a:lnTo>
                    <a:pt x="33731" y="177533"/>
                  </a:lnTo>
                  <a:lnTo>
                    <a:pt x="32943" y="176911"/>
                  </a:lnTo>
                  <a:lnTo>
                    <a:pt x="29972" y="174637"/>
                  </a:lnTo>
                  <a:lnTo>
                    <a:pt x="29972" y="173990"/>
                  </a:lnTo>
                  <a:lnTo>
                    <a:pt x="28536" y="172567"/>
                  </a:lnTo>
                  <a:lnTo>
                    <a:pt x="28359" y="171704"/>
                  </a:lnTo>
                  <a:lnTo>
                    <a:pt x="28067" y="170345"/>
                  </a:lnTo>
                  <a:lnTo>
                    <a:pt x="28067" y="169164"/>
                  </a:lnTo>
                  <a:lnTo>
                    <a:pt x="28067" y="164719"/>
                  </a:lnTo>
                  <a:lnTo>
                    <a:pt x="28041" y="159981"/>
                  </a:lnTo>
                  <a:lnTo>
                    <a:pt x="27851" y="151638"/>
                  </a:lnTo>
                  <a:lnTo>
                    <a:pt x="27825" y="150329"/>
                  </a:lnTo>
                  <a:lnTo>
                    <a:pt x="28028" y="149352"/>
                  </a:lnTo>
                  <a:lnTo>
                    <a:pt x="27927" y="154686"/>
                  </a:lnTo>
                  <a:lnTo>
                    <a:pt x="28041" y="159981"/>
                  </a:lnTo>
                  <a:lnTo>
                    <a:pt x="42633" y="155194"/>
                  </a:lnTo>
                  <a:lnTo>
                    <a:pt x="46609" y="155194"/>
                  </a:lnTo>
                  <a:lnTo>
                    <a:pt x="51181" y="150622"/>
                  </a:lnTo>
                  <a:lnTo>
                    <a:pt x="51181" y="149987"/>
                  </a:lnTo>
                  <a:lnTo>
                    <a:pt x="52768" y="148717"/>
                  </a:lnTo>
                  <a:lnTo>
                    <a:pt x="54864" y="148717"/>
                  </a:lnTo>
                  <a:lnTo>
                    <a:pt x="59436" y="144018"/>
                  </a:lnTo>
                  <a:lnTo>
                    <a:pt x="59436" y="141986"/>
                  </a:lnTo>
                  <a:lnTo>
                    <a:pt x="60198" y="141986"/>
                  </a:lnTo>
                  <a:lnTo>
                    <a:pt x="64643" y="137541"/>
                  </a:lnTo>
                  <a:lnTo>
                    <a:pt x="64643" y="134035"/>
                  </a:lnTo>
                  <a:lnTo>
                    <a:pt x="65214" y="132651"/>
                  </a:lnTo>
                  <a:lnTo>
                    <a:pt x="67691" y="130175"/>
                  </a:lnTo>
                  <a:lnTo>
                    <a:pt x="67691" y="125603"/>
                  </a:lnTo>
                  <a:lnTo>
                    <a:pt x="67703" y="125349"/>
                  </a:lnTo>
                  <a:lnTo>
                    <a:pt x="67894" y="123444"/>
                  </a:lnTo>
                  <a:lnTo>
                    <a:pt x="68186" y="120523"/>
                  </a:lnTo>
                  <a:lnTo>
                    <a:pt x="68326" y="119126"/>
                  </a:lnTo>
                  <a:lnTo>
                    <a:pt x="68326" y="116967"/>
                  </a:lnTo>
                  <a:lnTo>
                    <a:pt x="68326" y="113538"/>
                  </a:lnTo>
                  <a:lnTo>
                    <a:pt x="68326" y="108204"/>
                  </a:lnTo>
                  <a:lnTo>
                    <a:pt x="68326" y="102743"/>
                  </a:lnTo>
                  <a:lnTo>
                    <a:pt x="66802" y="101219"/>
                  </a:lnTo>
                  <a:lnTo>
                    <a:pt x="66802" y="100457"/>
                  </a:lnTo>
                  <a:lnTo>
                    <a:pt x="62230" y="96012"/>
                  </a:lnTo>
                  <a:lnTo>
                    <a:pt x="56261" y="96012"/>
                  </a:lnTo>
                  <a:lnTo>
                    <a:pt x="50927" y="95758"/>
                  </a:lnTo>
                  <a:lnTo>
                    <a:pt x="48895" y="95719"/>
                  </a:lnTo>
                  <a:lnTo>
                    <a:pt x="48895" y="116967"/>
                  </a:lnTo>
                  <a:lnTo>
                    <a:pt x="48768" y="118237"/>
                  </a:lnTo>
                  <a:lnTo>
                    <a:pt x="48768" y="117894"/>
                  </a:lnTo>
                  <a:lnTo>
                    <a:pt x="48717" y="118237"/>
                  </a:lnTo>
                  <a:lnTo>
                    <a:pt x="48666" y="118579"/>
                  </a:lnTo>
                  <a:lnTo>
                    <a:pt x="48006" y="119253"/>
                  </a:lnTo>
                  <a:lnTo>
                    <a:pt x="48006" y="122377"/>
                  </a:lnTo>
                  <a:lnTo>
                    <a:pt x="47472" y="123469"/>
                  </a:lnTo>
                  <a:lnTo>
                    <a:pt x="44577" y="126365"/>
                  </a:lnTo>
                  <a:lnTo>
                    <a:pt x="44577" y="128143"/>
                  </a:lnTo>
                  <a:lnTo>
                    <a:pt x="43561" y="128143"/>
                  </a:lnTo>
                  <a:lnTo>
                    <a:pt x="38989" y="132715"/>
                  </a:lnTo>
                  <a:lnTo>
                    <a:pt x="38989" y="133388"/>
                  </a:lnTo>
                  <a:lnTo>
                    <a:pt x="37414" y="134620"/>
                  </a:lnTo>
                  <a:lnTo>
                    <a:pt x="35179" y="134620"/>
                  </a:lnTo>
                  <a:lnTo>
                    <a:pt x="33172" y="136626"/>
                  </a:lnTo>
                  <a:lnTo>
                    <a:pt x="31610" y="137134"/>
                  </a:lnTo>
                  <a:lnTo>
                    <a:pt x="33693" y="132588"/>
                  </a:lnTo>
                  <a:lnTo>
                    <a:pt x="34163" y="131572"/>
                  </a:lnTo>
                  <a:lnTo>
                    <a:pt x="33528" y="132588"/>
                  </a:lnTo>
                  <a:lnTo>
                    <a:pt x="38785" y="123825"/>
                  </a:lnTo>
                  <a:lnTo>
                    <a:pt x="39281" y="122986"/>
                  </a:lnTo>
                  <a:lnTo>
                    <a:pt x="39738" y="122428"/>
                  </a:lnTo>
                  <a:lnTo>
                    <a:pt x="42710" y="118745"/>
                  </a:lnTo>
                  <a:lnTo>
                    <a:pt x="43561" y="118745"/>
                  </a:lnTo>
                  <a:lnTo>
                    <a:pt x="45504" y="116801"/>
                  </a:lnTo>
                  <a:lnTo>
                    <a:pt x="46812" y="116382"/>
                  </a:lnTo>
                  <a:lnTo>
                    <a:pt x="48768" y="116306"/>
                  </a:lnTo>
                  <a:lnTo>
                    <a:pt x="48768" y="117894"/>
                  </a:lnTo>
                  <a:lnTo>
                    <a:pt x="48895" y="116967"/>
                  </a:lnTo>
                  <a:lnTo>
                    <a:pt x="48895" y="95719"/>
                  </a:lnTo>
                  <a:lnTo>
                    <a:pt x="44577" y="95631"/>
                  </a:lnTo>
                  <a:lnTo>
                    <a:pt x="41656" y="96012"/>
                  </a:lnTo>
                  <a:lnTo>
                    <a:pt x="36220" y="97536"/>
                  </a:lnTo>
                  <a:lnTo>
                    <a:pt x="31877" y="97536"/>
                  </a:lnTo>
                  <a:lnTo>
                    <a:pt x="27051" y="102362"/>
                  </a:lnTo>
                  <a:lnTo>
                    <a:pt x="27051" y="104305"/>
                  </a:lnTo>
                  <a:lnTo>
                    <a:pt x="22098" y="110109"/>
                  </a:lnTo>
                  <a:lnTo>
                    <a:pt x="6489" y="144653"/>
                  </a:lnTo>
                  <a:lnTo>
                    <a:pt x="4572" y="144653"/>
                  </a:lnTo>
                  <a:lnTo>
                    <a:pt x="0" y="149225"/>
                  </a:lnTo>
                  <a:lnTo>
                    <a:pt x="0" y="160655"/>
                  </a:lnTo>
                  <a:lnTo>
                    <a:pt x="4572" y="165227"/>
                  </a:lnTo>
                  <a:lnTo>
                    <a:pt x="5524" y="165227"/>
                  </a:lnTo>
                  <a:lnTo>
                    <a:pt x="5461" y="171704"/>
                  </a:lnTo>
                  <a:lnTo>
                    <a:pt x="5715" y="173863"/>
                  </a:lnTo>
                  <a:lnTo>
                    <a:pt x="7239" y="181267"/>
                  </a:lnTo>
                  <a:lnTo>
                    <a:pt x="7239" y="186436"/>
                  </a:lnTo>
                  <a:lnTo>
                    <a:pt x="12319" y="191516"/>
                  </a:lnTo>
                  <a:lnTo>
                    <a:pt x="14808" y="191516"/>
                  </a:lnTo>
                  <a:lnTo>
                    <a:pt x="21082" y="196342"/>
                  </a:lnTo>
                  <a:lnTo>
                    <a:pt x="23622" y="197866"/>
                  </a:lnTo>
                  <a:lnTo>
                    <a:pt x="31178" y="200990"/>
                  </a:lnTo>
                  <a:lnTo>
                    <a:pt x="33909" y="203708"/>
                  </a:lnTo>
                  <a:lnTo>
                    <a:pt x="40513" y="203708"/>
                  </a:lnTo>
                  <a:lnTo>
                    <a:pt x="46482" y="203708"/>
                  </a:lnTo>
                  <a:lnTo>
                    <a:pt x="46609" y="203581"/>
                  </a:lnTo>
                  <a:lnTo>
                    <a:pt x="62738" y="203200"/>
                  </a:lnTo>
                  <a:lnTo>
                    <a:pt x="63119" y="203200"/>
                  </a:lnTo>
                  <a:lnTo>
                    <a:pt x="68453" y="203200"/>
                  </a:lnTo>
                  <a:lnTo>
                    <a:pt x="68770" y="202882"/>
                  </a:lnTo>
                  <a:lnTo>
                    <a:pt x="83185" y="202057"/>
                  </a:lnTo>
                  <a:lnTo>
                    <a:pt x="87122" y="200914"/>
                  </a:lnTo>
                  <a:lnTo>
                    <a:pt x="100736" y="193929"/>
                  </a:lnTo>
                  <a:lnTo>
                    <a:pt x="102870" y="193929"/>
                  </a:lnTo>
                  <a:lnTo>
                    <a:pt x="105791" y="191008"/>
                  </a:lnTo>
                  <a:lnTo>
                    <a:pt x="105791" y="187325"/>
                  </a:lnTo>
                  <a:lnTo>
                    <a:pt x="105791" y="183769"/>
                  </a:lnTo>
                  <a:close/>
                </a:path>
                <a:path extrusionOk="0" h="203835" w="186689">
                  <a:moveTo>
                    <a:pt x="140716" y="159004"/>
                  </a:moveTo>
                  <a:lnTo>
                    <a:pt x="140335" y="159766"/>
                  </a:lnTo>
                  <a:lnTo>
                    <a:pt x="140716" y="159004"/>
                  </a:lnTo>
                  <a:close/>
                </a:path>
                <a:path extrusionOk="0" h="203835" w="186689">
                  <a:moveTo>
                    <a:pt x="186563" y="182118"/>
                  </a:moveTo>
                  <a:lnTo>
                    <a:pt x="183642" y="179120"/>
                  </a:lnTo>
                  <a:lnTo>
                    <a:pt x="183642" y="177165"/>
                  </a:lnTo>
                  <a:lnTo>
                    <a:pt x="183769" y="177165"/>
                  </a:lnTo>
                  <a:lnTo>
                    <a:pt x="183883" y="175895"/>
                  </a:lnTo>
                  <a:lnTo>
                    <a:pt x="183769" y="170561"/>
                  </a:lnTo>
                  <a:lnTo>
                    <a:pt x="183591" y="169443"/>
                  </a:lnTo>
                  <a:lnTo>
                    <a:pt x="183591" y="169875"/>
                  </a:lnTo>
                  <a:lnTo>
                    <a:pt x="183540" y="169125"/>
                  </a:lnTo>
                  <a:lnTo>
                    <a:pt x="183591" y="169443"/>
                  </a:lnTo>
                  <a:lnTo>
                    <a:pt x="183388" y="154940"/>
                  </a:lnTo>
                  <a:lnTo>
                    <a:pt x="183388" y="148463"/>
                  </a:lnTo>
                  <a:lnTo>
                    <a:pt x="183134" y="148209"/>
                  </a:lnTo>
                  <a:lnTo>
                    <a:pt x="183134" y="165989"/>
                  </a:lnTo>
                  <a:lnTo>
                    <a:pt x="183134" y="166395"/>
                  </a:lnTo>
                  <a:lnTo>
                    <a:pt x="183083" y="165989"/>
                  </a:lnTo>
                  <a:lnTo>
                    <a:pt x="183134" y="148209"/>
                  </a:lnTo>
                  <a:lnTo>
                    <a:pt x="180390" y="145402"/>
                  </a:lnTo>
                  <a:lnTo>
                    <a:pt x="178816" y="135775"/>
                  </a:lnTo>
                  <a:lnTo>
                    <a:pt x="178727" y="135001"/>
                  </a:lnTo>
                  <a:lnTo>
                    <a:pt x="177342" y="121920"/>
                  </a:lnTo>
                  <a:lnTo>
                    <a:pt x="177292" y="121031"/>
                  </a:lnTo>
                  <a:lnTo>
                    <a:pt x="175514" y="106807"/>
                  </a:lnTo>
                  <a:lnTo>
                    <a:pt x="175133" y="103759"/>
                  </a:lnTo>
                  <a:lnTo>
                    <a:pt x="175133" y="103632"/>
                  </a:lnTo>
                  <a:lnTo>
                    <a:pt x="175133" y="98552"/>
                  </a:lnTo>
                  <a:lnTo>
                    <a:pt x="174244" y="97675"/>
                  </a:lnTo>
                  <a:lnTo>
                    <a:pt x="172593" y="86499"/>
                  </a:lnTo>
                  <a:lnTo>
                    <a:pt x="172593" y="85979"/>
                  </a:lnTo>
                  <a:lnTo>
                    <a:pt x="172593" y="80518"/>
                  </a:lnTo>
                  <a:lnTo>
                    <a:pt x="171831" y="79768"/>
                  </a:lnTo>
                  <a:lnTo>
                    <a:pt x="170434" y="68033"/>
                  </a:lnTo>
                  <a:lnTo>
                    <a:pt x="170434" y="67818"/>
                  </a:lnTo>
                  <a:lnTo>
                    <a:pt x="170434" y="61468"/>
                  </a:lnTo>
                  <a:lnTo>
                    <a:pt x="170141" y="61188"/>
                  </a:lnTo>
                  <a:lnTo>
                    <a:pt x="169735" y="51562"/>
                  </a:lnTo>
                  <a:lnTo>
                    <a:pt x="169684" y="50241"/>
                  </a:lnTo>
                  <a:lnTo>
                    <a:pt x="169735" y="49784"/>
                  </a:lnTo>
                  <a:lnTo>
                    <a:pt x="173075" y="19456"/>
                  </a:lnTo>
                  <a:lnTo>
                    <a:pt x="173863" y="18669"/>
                  </a:lnTo>
                  <a:lnTo>
                    <a:pt x="173863" y="12065"/>
                  </a:lnTo>
                  <a:lnTo>
                    <a:pt x="173863" y="5461"/>
                  </a:lnTo>
                  <a:lnTo>
                    <a:pt x="168529" y="0"/>
                  </a:lnTo>
                  <a:lnTo>
                    <a:pt x="159766" y="0"/>
                  </a:lnTo>
                  <a:lnTo>
                    <a:pt x="159766" y="161290"/>
                  </a:lnTo>
                  <a:lnTo>
                    <a:pt x="159766" y="161544"/>
                  </a:lnTo>
                  <a:lnTo>
                    <a:pt x="159766" y="164084"/>
                  </a:lnTo>
                  <a:lnTo>
                    <a:pt x="159753" y="164211"/>
                  </a:lnTo>
                  <a:lnTo>
                    <a:pt x="159753" y="164338"/>
                  </a:lnTo>
                  <a:lnTo>
                    <a:pt x="159753" y="164211"/>
                  </a:lnTo>
                  <a:lnTo>
                    <a:pt x="159766" y="161290"/>
                  </a:lnTo>
                  <a:lnTo>
                    <a:pt x="159766" y="0"/>
                  </a:lnTo>
                  <a:lnTo>
                    <a:pt x="159512" y="0"/>
                  </a:lnTo>
                  <a:lnTo>
                    <a:pt x="159512" y="175920"/>
                  </a:lnTo>
                  <a:lnTo>
                    <a:pt x="159258" y="175895"/>
                  </a:lnTo>
                  <a:lnTo>
                    <a:pt x="146672" y="174371"/>
                  </a:lnTo>
                  <a:lnTo>
                    <a:pt x="144208" y="174078"/>
                  </a:lnTo>
                  <a:lnTo>
                    <a:pt x="143903" y="173990"/>
                  </a:lnTo>
                  <a:lnTo>
                    <a:pt x="138049" y="172377"/>
                  </a:lnTo>
                  <a:lnTo>
                    <a:pt x="138049" y="169926"/>
                  </a:lnTo>
                  <a:lnTo>
                    <a:pt x="138049" y="168275"/>
                  </a:lnTo>
                  <a:lnTo>
                    <a:pt x="138049" y="166497"/>
                  </a:lnTo>
                  <a:lnTo>
                    <a:pt x="138811" y="164338"/>
                  </a:lnTo>
                  <a:lnTo>
                    <a:pt x="140398" y="159893"/>
                  </a:lnTo>
                  <a:lnTo>
                    <a:pt x="140335" y="159766"/>
                  </a:lnTo>
                  <a:lnTo>
                    <a:pt x="143256" y="152781"/>
                  </a:lnTo>
                  <a:lnTo>
                    <a:pt x="143776" y="151523"/>
                  </a:lnTo>
                  <a:lnTo>
                    <a:pt x="144614" y="150368"/>
                  </a:lnTo>
                  <a:lnTo>
                    <a:pt x="146926" y="147193"/>
                  </a:lnTo>
                  <a:lnTo>
                    <a:pt x="147637" y="146215"/>
                  </a:lnTo>
                  <a:lnTo>
                    <a:pt x="148450" y="145542"/>
                  </a:lnTo>
                  <a:lnTo>
                    <a:pt x="150876" y="145542"/>
                  </a:lnTo>
                  <a:lnTo>
                    <a:pt x="151028" y="145389"/>
                  </a:lnTo>
                  <a:lnTo>
                    <a:pt x="151955" y="145364"/>
                  </a:lnTo>
                  <a:lnTo>
                    <a:pt x="153162" y="146558"/>
                  </a:lnTo>
                  <a:lnTo>
                    <a:pt x="153924" y="146558"/>
                  </a:lnTo>
                  <a:lnTo>
                    <a:pt x="154114" y="146799"/>
                  </a:lnTo>
                  <a:lnTo>
                    <a:pt x="154355" y="147193"/>
                  </a:lnTo>
                  <a:lnTo>
                    <a:pt x="156349" y="150469"/>
                  </a:lnTo>
                  <a:lnTo>
                    <a:pt x="156591" y="151892"/>
                  </a:lnTo>
                  <a:lnTo>
                    <a:pt x="156591" y="151638"/>
                  </a:lnTo>
                  <a:lnTo>
                    <a:pt x="157988" y="161798"/>
                  </a:lnTo>
                  <a:lnTo>
                    <a:pt x="157988" y="161290"/>
                  </a:lnTo>
                  <a:lnTo>
                    <a:pt x="158623" y="168402"/>
                  </a:lnTo>
                  <a:lnTo>
                    <a:pt x="158750" y="169037"/>
                  </a:lnTo>
                  <a:lnTo>
                    <a:pt x="159258" y="172999"/>
                  </a:lnTo>
                  <a:lnTo>
                    <a:pt x="159334" y="175895"/>
                  </a:lnTo>
                  <a:lnTo>
                    <a:pt x="159512" y="175920"/>
                  </a:lnTo>
                  <a:lnTo>
                    <a:pt x="159512" y="0"/>
                  </a:lnTo>
                  <a:lnTo>
                    <a:pt x="157645" y="0"/>
                  </a:lnTo>
                  <a:lnTo>
                    <a:pt x="157645" y="152768"/>
                  </a:lnTo>
                  <a:lnTo>
                    <a:pt x="157543" y="152527"/>
                  </a:lnTo>
                  <a:lnTo>
                    <a:pt x="157645" y="152768"/>
                  </a:lnTo>
                  <a:lnTo>
                    <a:pt x="157645" y="0"/>
                  </a:lnTo>
                  <a:lnTo>
                    <a:pt x="155321" y="0"/>
                  </a:lnTo>
                  <a:lnTo>
                    <a:pt x="149860" y="5461"/>
                  </a:lnTo>
                  <a:lnTo>
                    <a:pt x="149860" y="11887"/>
                  </a:lnTo>
                  <a:lnTo>
                    <a:pt x="146253" y="42722"/>
                  </a:lnTo>
                  <a:lnTo>
                    <a:pt x="145415" y="43561"/>
                  </a:lnTo>
                  <a:lnTo>
                    <a:pt x="145415" y="56896"/>
                  </a:lnTo>
                  <a:lnTo>
                    <a:pt x="145669" y="57162"/>
                  </a:lnTo>
                  <a:lnTo>
                    <a:pt x="146100" y="66929"/>
                  </a:lnTo>
                  <a:lnTo>
                    <a:pt x="146177" y="69596"/>
                  </a:lnTo>
                  <a:lnTo>
                    <a:pt x="146177" y="74930"/>
                  </a:lnTo>
                  <a:lnTo>
                    <a:pt x="146850" y="75615"/>
                  </a:lnTo>
                  <a:lnTo>
                    <a:pt x="148209" y="87541"/>
                  </a:lnTo>
                  <a:lnTo>
                    <a:pt x="148209" y="93980"/>
                  </a:lnTo>
                  <a:lnTo>
                    <a:pt x="149161" y="94945"/>
                  </a:lnTo>
                  <a:lnTo>
                    <a:pt x="150749" y="106172"/>
                  </a:lnTo>
                  <a:lnTo>
                    <a:pt x="150749" y="112014"/>
                  </a:lnTo>
                  <a:lnTo>
                    <a:pt x="151574" y="112852"/>
                  </a:lnTo>
                  <a:lnTo>
                    <a:pt x="152603" y="121500"/>
                  </a:lnTo>
                  <a:lnTo>
                    <a:pt x="151041" y="121462"/>
                  </a:lnTo>
                  <a:lnTo>
                    <a:pt x="150876" y="121285"/>
                  </a:lnTo>
                  <a:lnTo>
                    <a:pt x="144018" y="121285"/>
                  </a:lnTo>
                  <a:lnTo>
                    <a:pt x="137541" y="121285"/>
                  </a:lnTo>
                  <a:lnTo>
                    <a:pt x="132080" y="126746"/>
                  </a:lnTo>
                  <a:lnTo>
                    <a:pt x="132080" y="127571"/>
                  </a:lnTo>
                  <a:lnTo>
                    <a:pt x="131191" y="128270"/>
                  </a:lnTo>
                  <a:lnTo>
                    <a:pt x="113703" y="164084"/>
                  </a:lnTo>
                  <a:lnTo>
                    <a:pt x="113677" y="174866"/>
                  </a:lnTo>
                  <a:lnTo>
                    <a:pt x="113665" y="181737"/>
                  </a:lnTo>
                  <a:lnTo>
                    <a:pt x="113665" y="188341"/>
                  </a:lnTo>
                  <a:lnTo>
                    <a:pt x="119126" y="193802"/>
                  </a:lnTo>
                  <a:lnTo>
                    <a:pt x="124282" y="193802"/>
                  </a:lnTo>
                  <a:lnTo>
                    <a:pt x="139065" y="197612"/>
                  </a:lnTo>
                  <a:lnTo>
                    <a:pt x="141478" y="197993"/>
                  </a:lnTo>
                  <a:lnTo>
                    <a:pt x="158369" y="198882"/>
                  </a:lnTo>
                  <a:lnTo>
                    <a:pt x="160147" y="198755"/>
                  </a:lnTo>
                  <a:lnTo>
                    <a:pt x="178054" y="196977"/>
                  </a:lnTo>
                  <a:lnTo>
                    <a:pt x="182372" y="196977"/>
                  </a:lnTo>
                  <a:lnTo>
                    <a:pt x="186563" y="192659"/>
                  </a:lnTo>
                  <a:lnTo>
                    <a:pt x="186563" y="187325"/>
                  </a:lnTo>
                  <a:lnTo>
                    <a:pt x="186563" y="182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9" name="Google Shape;319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00123" y="3198876"/>
            <a:ext cx="349125" cy="26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425319" y="3220339"/>
            <a:ext cx="71755" cy="1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829432" y="3198367"/>
            <a:ext cx="352679" cy="1346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2"/>
          <p:cNvGrpSpPr/>
          <p:nvPr/>
        </p:nvGrpSpPr>
        <p:grpSpPr>
          <a:xfrm>
            <a:off x="3428491" y="3173095"/>
            <a:ext cx="288799" cy="174243"/>
            <a:chOff x="3428491" y="3173095"/>
            <a:chExt cx="288799" cy="174243"/>
          </a:xfrm>
        </p:grpSpPr>
        <p:pic>
          <p:nvPicPr>
            <p:cNvPr id="323" name="Google Shape;323;p1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428491" y="3173095"/>
              <a:ext cx="89535" cy="1742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2"/>
            <p:cNvSpPr/>
            <p:nvPr/>
          </p:nvSpPr>
          <p:spPr>
            <a:xfrm>
              <a:off x="3550285" y="3190366"/>
              <a:ext cx="167005" cy="130175"/>
            </a:xfrm>
            <a:custGeom>
              <a:rect b="b" l="l" r="r" t="t"/>
              <a:pathLst>
                <a:path extrusionOk="0" h="130175" w="167004">
                  <a:moveTo>
                    <a:pt x="25527" y="73025"/>
                  </a:moveTo>
                  <a:lnTo>
                    <a:pt x="25273" y="73787"/>
                  </a:lnTo>
                  <a:lnTo>
                    <a:pt x="25527" y="73025"/>
                  </a:lnTo>
                  <a:close/>
                </a:path>
                <a:path extrusionOk="0" h="130175" w="167004">
                  <a:moveTo>
                    <a:pt x="166624" y="106934"/>
                  </a:moveTo>
                  <a:lnTo>
                    <a:pt x="163195" y="103505"/>
                  </a:lnTo>
                  <a:lnTo>
                    <a:pt x="161671" y="103505"/>
                  </a:lnTo>
                  <a:lnTo>
                    <a:pt x="159512" y="101854"/>
                  </a:lnTo>
                  <a:lnTo>
                    <a:pt x="158877" y="101346"/>
                  </a:lnTo>
                  <a:lnTo>
                    <a:pt x="156972" y="100076"/>
                  </a:lnTo>
                  <a:lnTo>
                    <a:pt x="156972" y="99949"/>
                  </a:lnTo>
                  <a:lnTo>
                    <a:pt x="152019" y="94869"/>
                  </a:lnTo>
                  <a:lnTo>
                    <a:pt x="150291" y="94869"/>
                  </a:lnTo>
                  <a:lnTo>
                    <a:pt x="148945" y="93599"/>
                  </a:lnTo>
                  <a:lnTo>
                    <a:pt x="147916" y="92633"/>
                  </a:lnTo>
                  <a:lnTo>
                    <a:pt x="147358" y="91821"/>
                  </a:lnTo>
                  <a:lnTo>
                    <a:pt x="146926" y="91186"/>
                  </a:lnTo>
                  <a:lnTo>
                    <a:pt x="145173" y="88646"/>
                  </a:lnTo>
                  <a:lnTo>
                    <a:pt x="145046" y="88468"/>
                  </a:lnTo>
                  <a:lnTo>
                    <a:pt x="144538" y="87503"/>
                  </a:lnTo>
                  <a:lnTo>
                    <a:pt x="140462" y="79933"/>
                  </a:lnTo>
                  <a:lnTo>
                    <a:pt x="140462" y="76073"/>
                  </a:lnTo>
                  <a:lnTo>
                    <a:pt x="137617" y="73304"/>
                  </a:lnTo>
                  <a:lnTo>
                    <a:pt x="138620" y="70739"/>
                  </a:lnTo>
                  <a:lnTo>
                    <a:pt x="138671" y="70612"/>
                  </a:lnTo>
                  <a:lnTo>
                    <a:pt x="122504" y="70612"/>
                  </a:lnTo>
                  <a:lnTo>
                    <a:pt x="122504" y="97129"/>
                  </a:lnTo>
                  <a:lnTo>
                    <a:pt x="121234" y="94742"/>
                  </a:lnTo>
                  <a:lnTo>
                    <a:pt x="122504" y="97129"/>
                  </a:lnTo>
                  <a:lnTo>
                    <a:pt x="122504" y="70612"/>
                  </a:lnTo>
                  <a:lnTo>
                    <a:pt x="117195" y="70612"/>
                  </a:lnTo>
                  <a:lnTo>
                    <a:pt x="117195" y="103251"/>
                  </a:lnTo>
                  <a:lnTo>
                    <a:pt x="117094" y="103378"/>
                  </a:lnTo>
                  <a:lnTo>
                    <a:pt x="116395" y="104076"/>
                  </a:lnTo>
                  <a:lnTo>
                    <a:pt x="117195" y="103251"/>
                  </a:lnTo>
                  <a:lnTo>
                    <a:pt x="117195" y="70612"/>
                  </a:lnTo>
                  <a:lnTo>
                    <a:pt x="113538" y="70612"/>
                  </a:lnTo>
                  <a:lnTo>
                    <a:pt x="113157" y="70612"/>
                  </a:lnTo>
                  <a:lnTo>
                    <a:pt x="108127" y="77978"/>
                  </a:lnTo>
                  <a:lnTo>
                    <a:pt x="107569" y="78613"/>
                  </a:lnTo>
                  <a:lnTo>
                    <a:pt x="106146" y="80276"/>
                  </a:lnTo>
                  <a:lnTo>
                    <a:pt x="108585" y="75311"/>
                  </a:lnTo>
                  <a:lnTo>
                    <a:pt x="109080" y="74320"/>
                  </a:lnTo>
                  <a:lnTo>
                    <a:pt x="109677" y="73533"/>
                  </a:lnTo>
                  <a:lnTo>
                    <a:pt x="115354" y="66065"/>
                  </a:lnTo>
                  <a:lnTo>
                    <a:pt x="114071" y="69278"/>
                  </a:lnTo>
                  <a:lnTo>
                    <a:pt x="114236" y="69278"/>
                  </a:lnTo>
                  <a:lnTo>
                    <a:pt x="139192" y="69278"/>
                  </a:lnTo>
                  <a:lnTo>
                    <a:pt x="139344" y="68834"/>
                  </a:lnTo>
                  <a:lnTo>
                    <a:pt x="142240" y="53975"/>
                  </a:lnTo>
                  <a:lnTo>
                    <a:pt x="142240" y="50673"/>
                  </a:lnTo>
                  <a:lnTo>
                    <a:pt x="142240" y="48780"/>
                  </a:lnTo>
                  <a:lnTo>
                    <a:pt x="142621" y="48387"/>
                  </a:lnTo>
                  <a:lnTo>
                    <a:pt x="142621" y="41656"/>
                  </a:lnTo>
                  <a:lnTo>
                    <a:pt x="142621" y="35052"/>
                  </a:lnTo>
                  <a:lnTo>
                    <a:pt x="137287" y="29591"/>
                  </a:lnTo>
                  <a:lnTo>
                    <a:pt x="130175" y="29591"/>
                  </a:lnTo>
                  <a:lnTo>
                    <a:pt x="126885" y="29489"/>
                  </a:lnTo>
                  <a:lnTo>
                    <a:pt x="126492" y="29464"/>
                  </a:lnTo>
                  <a:lnTo>
                    <a:pt x="120015" y="29464"/>
                  </a:lnTo>
                  <a:lnTo>
                    <a:pt x="118872" y="29464"/>
                  </a:lnTo>
                  <a:lnTo>
                    <a:pt x="118872" y="53975"/>
                  </a:lnTo>
                  <a:lnTo>
                    <a:pt x="118872" y="54952"/>
                  </a:lnTo>
                  <a:lnTo>
                    <a:pt x="118859" y="53975"/>
                  </a:lnTo>
                  <a:lnTo>
                    <a:pt x="118872" y="29464"/>
                  </a:lnTo>
                  <a:lnTo>
                    <a:pt x="113411" y="29464"/>
                  </a:lnTo>
                  <a:lnTo>
                    <a:pt x="107823" y="34925"/>
                  </a:lnTo>
                  <a:lnTo>
                    <a:pt x="107823" y="36487"/>
                  </a:lnTo>
                  <a:lnTo>
                    <a:pt x="104902" y="39243"/>
                  </a:lnTo>
                  <a:lnTo>
                    <a:pt x="103505" y="40894"/>
                  </a:lnTo>
                  <a:lnTo>
                    <a:pt x="100596" y="44780"/>
                  </a:lnTo>
                  <a:lnTo>
                    <a:pt x="100596" y="91084"/>
                  </a:lnTo>
                  <a:lnTo>
                    <a:pt x="100596" y="44780"/>
                  </a:lnTo>
                  <a:lnTo>
                    <a:pt x="98933" y="47015"/>
                  </a:lnTo>
                  <a:lnTo>
                    <a:pt x="98933" y="95504"/>
                  </a:lnTo>
                  <a:lnTo>
                    <a:pt x="98933" y="95631"/>
                  </a:lnTo>
                  <a:lnTo>
                    <a:pt x="98933" y="95504"/>
                  </a:lnTo>
                  <a:lnTo>
                    <a:pt x="98933" y="47015"/>
                  </a:lnTo>
                  <a:lnTo>
                    <a:pt x="77851" y="81915"/>
                  </a:lnTo>
                  <a:lnTo>
                    <a:pt x="74510" y="103670"/>
                  </a:lnTo>
                  <a:lnTo>
                    <a:pt x="74549" y="104762"/>
                  </a:lnTo>
                  <a:lnTo>
                    <a:pt x="74549" y="106553"/>
                  </a:lnTo>
                  <a:lnTo>
                    <a:pt x="74510" y="103670"/>
                  </a:lnTo>
                  <a:lnTo>
                    <a:pt x="67767" y="106553"/>
                  </a:lnTo>
                  <a:lnTo>
                    <a:pt x="63627" y="106553"/>
                  </a:lnTo>
                  <a:lnTo>
                    <a:pt x="43180" y="106553"/>
                  </a:lnTo>
                  <a:lnTo>
                    <a:pt x="36461" y="106172"/>
                  </a:lnTo>
                  <a:lnTo>
                    <a:pt x="32854" y="105968"/>
                  </a:lnTo>
                  <a:lnTo>
                    <a:pt x="32639" y="105918"/>
                  </a:lnTo>
                  <a:lnTo>
                    <a:pt x="29527" y="105232"/>
                  </a:lnTo>
                  <a:lnTo>
                    <a:pt x="28067" y="103759"/>
                  </a:lnTo>
                  <a:lnTo>
                    <a:pt x="26162" y="103759"/>
                  </a:lnTo>
                  <a:lnTo>
                    <a:pt x="23647" y="101193"/>
                  </a:lnTo>
                  <a:lnTo>
                    <a:pt x="23622" y="98933"/>
                  </a:lnTo>
                  <a:lnTo>
                    <a:pt x="23622" y="96774"/>
                  </a:lnTo>
                  <a:lnTo>
                    <a:pt x="23622" y="84963"/>
                  </a:lnTo>
                  <a:lnTo>
                    <a:pt x="23622" y="83566"/>
                  </a:lnTo>
                  <a:lnTo>
                    <a:pt x="23495" y="84201"/>
                  </a:lnTo>
                  <a:lnTo>
                    <a:pt x="23622" y="82804"/>
                  </a:lnTo>
                  <a:lnTo>
                    <a:pt x="23622" y="83566"/>
                  </a:lnTo>
                  <a:lnTo>
                    <a:pt x="23749" y="82804"/>
                  </a:lnTo>
                  <a:lnTo>
                    <a:pt x="25285" y="74320"/>
                  </a:lnTo>
                  <a:lnTo>
                    <a:pt x="25273" y="73787"/>
                  </a:lnTo>
                  <a:lnTo>
                    <a:pt x="28397" y="61493"/>
                  </a:lnTo>
                  <a:lnTo>
                    <a:pt x="28321" y="61341"/>
                  </a:lnTo>
                  <a:lnTo>
                    <a:pt x="28625" y="60579"/>
                  </a:lnTo>
                  <a:lnTo>
                    <a:pt x="28943" y="59817"/>
                  </a:lnTo>
                  <a:lnTo>
                    <a:pt x="32969" y="50038"/>
                  </a:lnTo>
                  <a:lnTo>
                    <a:pt x="33388" y="49034"/>
                  </a:lnTo>
                  <a:lnTo>
                    <a:pt x="33782" y="48387"/>
                  </a:lnTo>
                  <a:lnTo>
                    <a:pt x="39992" y="38354"/>
                  </a:lnTo>
                  <a:lnTo>
                    <a:pt x="40386" y="37719"/>
                  </a:lnTo>
                  <a:lnTo>
                    <a:pt x="39878" y="38354"/>
                  </a:lnTo>
                  <a:lnTo>
                    <a:pt x="46101" y="29718"/>
                  </a:lnTo>
                  <a:lnTo>
                    <a:pt x="46786" y="28778"/>
                  </a:lnTo>
                  <a:lnTo>
                    <a:pt x="46863" y="28600"/>
                  </a:lnTo>
                  <a:lnTo>
                    <a:pt x="46901" y="28359"/>
                  </a:lnTo>
                  <a:lnTo>
                    <a:pt x="46863" y="28600"/>
                  </a:lnTo>
                  <a:lnTo>
                    <a:pt x="47117" y="28321"/>
                  </a:lnTo>
                  <a:lnTo>
                    <a:pt x="46850" y="28714"/>
                  </a:lnTo>
                  <a:lnTo>
                    <a:pt x="46355" y="31750"/>
                  </a:lnTo>
                  <a:lnTo>
                    <a:pt x="45466" y="32639"/>
                  </a:lnTo>
                  <a:lnTo>
                    <a:pt x="45466" y="43561"/>
                  </a:lnTo>
                  <a:lnTo>
                    <a:pt x="49911" y="48006"/>
                  </a:lnTo>
                  <a:lnTo>
                    <a:pt x="60833" y="48006"/>
                  </a:lnTo>
                  <a:lnTo>
                    <a:pt x="65151" y="43561"/>
                  </a:lnTo>
                  <a:lnTo>
                    <a:pt x="65151" y="39624"/>
                  </a:lnTo>
                  <a:lnTo>
                    <a:pt x="66903" y="28600"/>
                  </a:lnTo>
                  <a:lnTo>
                    <a:pt x="67818" y="27686"/>
                  </a:lnTo>
                  <a:lnTo>
                    <a:pt x="67818" y="25527"/>
                  </a:lnTo>
                  <a:lnTo>
                    <a:pt x="69215" y="24130"/>
                  </a:lnTo>
                  <a:lnTo>
                    <a:pt x="69215" y="22479"/>
                  </a:lnTo>
                  <a:lnTo>
                    <a:pt x="70358" y="21336"/>
                  </a:lnTo>
                  <a:lnTo>
                    <a:pt x="70358" y="19304"/>
                  </a:lnTo>
                  <a:lnTo>
                    <a:pt x="70485" y="19177"/>
                  </a:lnTo>
                  <a:lnTo>
                    <a:pt x="70485" y="18834"/>
                  </a:lnTo>
                  <a:lnTo>
                    <a:pt x="71628" y="17653"/>
                  </a:lnTo>
                  <a:lnTo>
                    <a:pt x="71628" y="11430"/>
                  </a:lnTo>
                  <a:lnTo>
                    <a:pt x="71628" y="5207"/>
                  </a:lnTo>
                  <a:lnTo>
                    <a:pt x="66675" y="127"/>
                  </a:lnTo>
                  <a:lnTo>
                    <a:pt x="58166" y="127"/>
                  </a:lnTo>
                  <a:lnTo>
                    <a:pt x="57886" y="114"/>
                  </a:lnTo>
                  <a:lnTo>
                    <a:pt x="56388" y="0"/>
                  </a:lnTo>
                  <a:lnTo>
                    <a:pt x="51181" y="0"/>
                  </a:lnTo>
                  <a:lnTo>
                    <a:pt x="45085" y="0"/>
                  </a:lnTo>
                  <a:lnTo>
                    <a:pt x="42214" y="2794"/>
                  </a:lnTo>
                  <a:lnTo>
                    <a:pt x="38481" y="2794"/>
                  </a:lnTo>
                  <a:lnTo>
                    <a:pt x="33401" y="8001"/>
                  </a:lnTo>
                  <a:lnTo>
                    <a:pt x="33401" y="9525"/>
                  </a:lnTo>
                  <a:lnTo>
                    <a:pt x="29591" y="13335"/>
                  </a:lnTo>
                  <a:lnTo>
                    <a:pt x="6731" y="52324"/>
                  </a:lnTo>
                  <a:lnTo>
                    <a:pt x="2324" y="69278"/>
                  </a:lnTo>
                  <a:lnTo>
                    <a:pt x="266" y="80518"/>
                  </a:lnTo>
                  <a:lnTo>
                    <a:pt x="101" y="81915"/>
                  </a:lnTo>
                  <a:lnTo>
                    <a:pt x="38" y="96735"/>
                  </a:lnTo>
                  <a:lnTo>
                    <a:pt x="0" y="109728"/>
                  </a:lnTo>
                  <a:lnTo>
                    <a:pt x="2768" y="112509"/>
                  </a:lnTo>
                  <a:lnTo>
                    <a:pt x="2921" y="112903"/>
                  </a:lnTo>
                  <a:lnTo>
                    <a:pt x="2921" y="116967"/>
                  </a:lnTo>
                  <a:lnTo>
                    <a:pt x="8128" y="122301"/>
                  </a:lnTo>
                  <a:lnTo>
                    <a:pt x="9906" y="122301"/>
                  </a:lnTo>
                  <a:lnTo>
                    <a:pt x="14986" y="127254"/>
                  </a:lnTo>
                  <a:lnTo>
                    <a:pt x="20066" y="127254"/>
                  </a:lnTo>
                  <a:lnTo>
                    <a:pt x="28702" y="129159"/>
                  </a:lnTo>
                  <a:lnTo>
                    <a:pt x="30480" y="129413"/>
                  </a:lnTo>
                  <a:lnTo>
                    <a:pt x="41656" y="130175"/>
                  </a:lnTo>
                  <a:lnTo>
                    <a:pt x="63627" y="130175"/>
                  </a:lnTo>
                  <a:lnTo>
                    <a:pt x="70104" y="130175"/>
                  </a:lnTo>
                  <a:lnTo>
                    <a:pt x="76581" y="130175"/>
                  </a:lnTo>
                  <a:lnTo>
                    <a:pt x="79679" y="127152"/>
                  </a:lnTo>
                  <a:lnTo>
                    <a:pt x="88138" y="123444"/>
                  </a:lnTo>
                  <a:lnTo>
                    <a:pt x="88900" y="123063"/>
                  </a:lnTo>
                  <a:lnTo>
                    <a:pt x="95389" y="119634"/>
                  </a:lnTo>
                  <a:lnTo>
                    <a:pt x="98552" y="119634"/>
                  </a:lnTo>
                  <a:lnTo>
                    <a:pt x="105156" y="119634"/>
                  </a:lnTo>
                  <a:lnTo>
                    <a:pt x="110617" y="114173"/>
                  </a:lnTo>
                  <a:lnTo>
                    <a:pt x="110617" y="113969"/>
                  </a:lnTo>
                  <a:lnTo>
                    <a:pt x="111633" y="113284"/>
                  </a:lnTo>
                  <a:lnTo>
                    <a:pt x="113030" y="112268"/>
                  </a:lnTo>
                  <a:lnTo>
                    <a:pt x="119507" y="106426"/>
                  </a:lnTo>
                  <a:lnTo>
                    <a:pt x="125095" y="101587"/>
                  </a:lnTo>
                  <a:lnTo>
                    <a:pt x="126746" y="99822"/>
                  </a:lnTo>
                  <a:lnTo>
                    <a:pt x="125222" y="101473"/>
                  </a:lnTo>
                  <a:lnTo>
                    <a:pt x="125095" y="101587"/>
                  </a:lnTo>
                  <a:lnTo>
                    <a:pt x="129159" y="107315"/>
                  </a:lnTo>
                  <a:lnTo>
                    <a:pt x="131826" y="109982"/>
                  </a:lnTo>
                  <a:lnTo>
                    <a:pt x="134366" y="111887"/>
                  </a:lnTo>
                  <a:lnTo>
                    <a:pt x="134366" y="112395"/>
                  </a:lnTo>
                  <a:lnTo>
                    <a:pt x="139446" y="117475"/>
                  </a:lnTo>
                  <a:lnTo>
                    <a:pt x="144043" y="117475"/>
                  </a:lnTo>
                  <a:lnTo>
                    <a:pt x="150368" y="119380"/>
                  </a:lnTo>
                  <a:lnTo>
                    <a:pt x="155067" y="119634"/>
                  </a:lnTo>
                  <a:lnTo>
                    <a:pt x="159639" y="118872"/>
                  </a:lnTo>
                  <a:lnTo>
                    <a:pt x="163195" y="118872"/>
                  </a:lnTo>
                  <a:lnTo>
                    <a:pt x="166624" y="115443"/>
                  </a:lnTo>
                  <a:lnTo>
                    <a:pt x="166624" y="111125"/>
                  </a:lnTo>
                  <a:lnTo>
                    <a:pt x="166624" y="106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3727069" y="3108832"/>
            <a:ext cx="565022" cy="219075"/>
            <a:chOff x="3727069" y="3108832"/>
            <a:chExt cx="565022" cy="219075"/>
          </a:xfrm>
        </p:grpSpPr>
        <p:sp>
          <p:nvSpPr>
            <p:cNvPr id="326" name="Google Shape;326;p12"/>
            <p:cNvSpPr/>
            <p:nvPr/>
          </p:nvSpPr>
          <p:spPr>
            <a:xfrm>
              <a:off x="3727069" y="3108832"/>
              <a:ext cx="471170" cy="219075"/>
            </a:xfrm>
            <a:custGeom>
              <a:rect b="b" l="l" r="r" t="t"/>
              <a:pathLst>
                <a:path extrusionOk="0" h="219075" w="471170">
                  <a:moveTo>
                    <a:pt x="66167" y="127635"/>
                  </a:moveTo>
                  <a:lnTo>
                    <a:pt x="66040" y="128016"/>
                  </a:lnTo>
                  <a:lnTo>
                    <a:pt x="66167" y="128016"/>
                  </a:lnTo>
                  <a:lnTo>
                    <a:pt x="66167" y="127635"/>
                  </a:lnTo>
                  <a:close/>
                </a:path>
                <a:path extrusionOk="0" h="219075" w="471170">
                  <a:moveTo>
                    <a:pt x="66192" y="164338"/>
                  </a:moveTo>
                  <a:lnTo>
                    <a:pt x="66167" y="163703"/>
                  </a:lnTo>
                  <a:lnTo>
                    <a:pt x="66167" y="164338"/>
                  </a:lnTo>
                  <a:close/>
                </a:path>
                <a:path extrusionOk="0" h="219075" w="471170">
                  <a:moveTo>
                    <a:pt x="175260" y="195326"/>
                  </a:moveTo>
                  <a:lnTo>
                    <a:pt x="174752" y="193979"/>
                  </a:lnTo>
                  <a:lnTo>
                    <a:pt x="174752" y="192532"/>
                  </a:lnTo>
                  <a:lnTo>
                    <a:pt x="172847" y="190627"/>
                  </a:lnTo>
                  <a:lnTo>
                    <a:pt x="171069" y="190627"/>
                  </a:lnTo>
                  <a:lnTo>
                    <a:pt x="169545" y="190246"/>
                  </a:lnTo>
                  <a:lnTo>
                    <a:pt x="169672" y="190246"/>
                  </a:lnTo>
                  <a:lnTo>
                    <a:pt x="168592" y="189941"/>
                  </a:lnTo>
                  <a:lnTo>
                    <a:pt x="166878" y="188214"/>
                  </a:lnTo>
                  <a:lnTo>
                    <a:pt x="161239" y="188214"/>
                  </a:lnTo>
                  <a:lnTo>
                    <a:pt x="160401" y="187452"/>
                  </a:lnTo>
                  <a:lnTo>
                    <a:pt x="156908" y="187452"/>
                  </a:lnTo>
                  <a:lnTo>
                    <a:pt x="156121" y="187071"/>
                  </a:lnTo>
                  <a:lnTo>
                    <a:pt x="155575" y="186817"/>
                  </a:lnTo>
                  <a:lnTo>
                    <a:pt x="155575" y="186309"/>
                  </a:lnTo>
                  <a:lnTo>
                    <a:pt x="150469" y="181216"/>
                  </a:lnTo>
                  <a:lnTo>
                    <a:pt x="150114" y="180213"/>
                  </a:lnTo>
                  <a:lnTo>
                    <a:pt x="149415" y="178308"/>
                  </a:lnTo>
                  <a:lnTo>
                    <a:pt x="148717" y="176428"/>
                  </a:lnTo>
                  <a:lnTo>
                    <a:pt x="148717" y="174371"/>
                  </a:lnTo>
                  <a:lnTo>
                    <a:pt x="148717" y="171958"/>
                  </a:lnTo>
                  <a:lnTo>
                    <a:pt x="148590" y="139446"/>
                  </a:lnTo>
                  <a:lnTo>
                    <a:pt x="148463" y="122301"/>
                  </a:lnTo>
                  <a:lnTo>
                    <a:pt x="148475" y="121920"/>
                  </a:lnTo>
                  <a:lnTo>
                    <a:pt x="149123" y="103378"/>
                  </a:lnTo>
                  <a:lnTo>
                    <a:pt x="149707" y="85344"/>
                  </a:lnTo>
                  <a:lnTo>
                    <a:pt x="149733" y="85026"/>
                  </a:lnTo>
                  <a:lnTo>
                    <a:pt x="149733" y="85344"/>
                  </a:lnTo>
                  <a:lnTo>
                    <a:pt x="149758" y="84836"/>
                  </a:lnTo>
                  <a:lnTo>
                    <a:pt x="149847" y="83566"/>
                  </a:lnTo>
                  <a:lnTo>
                    <a:pt x="150596" y="72923"/>
                  </a:lnTo>
                  <a:lnTo>
                    <a:pt x="151003" y="72517"/>
                  </a:lnTo>
                  <a:lnTo>
                    <a:pt x="151003" y="67310"/>
                  </a:lnTo>
                  <a:lnTo>
                    <a:pt x="151079" y="65532"/>
                  </a:lnTo>
                  <a:lnTo>
                    <a:pt x="151688" y="54813"/>
                  </a:lnTo>
                  <a:lnTo>
                    <a:pt x="152019" y="54483"/>
                  </a:lnTo>
                  <a:lnTo>
                    <a:pt x="152019" y="49022"/>
                  </a:lnTo>
                  <a:lnTo>
                    <a:pt x="152019" y="34467"/>
                  </a:lnTo>
                  <a:lnTo>
                    <a:pt x="152323" y="33274"/>
                  </a:lnTo>
                  <a:lnTo>
                    <a:pt x="156057" y="18643"/>
                  </a:lnTo>
                  <a:lnTo>
                    <a:pt x="157734" y="17018"/>
                  </a:lnTo>
                  <a:lnTo>
                    <a:pt x="157734" y="10922"/>
                  </a:lnTo>
                  <a:lnTo>
                    <a:pt x="157734" y="4826"/>
                  </a:lnTo>
                  <a:lnTo>
                    <a:pt x="152781" y="0"/>
                  </a:lnTo>
                  <a:lnTo>
                    <a:pt x="140716" y="0"/>
                  </a:lnTo>
                  <a:lnTo>
                    <a:pt x="135763" y="4826"/>
                  </a:lnTo>
                  <a:lnTo>
                    <a:pt x="135763" y="9740"/>
                  </a:lnTo>
                  <a:lnTo>
                    <a:pt x="131699" y="25527"/>
                  </a:lnTo>
                  <a:lnTo>
                    <a:pt x="130048" y="27178"/>
                  </a:lnTo>
                  <a:lnTo>
                    <a:pt x="130048" y="33274"/>
                  </a:lnTo>
                  <a:lnTo>
                    <a:pt x="129971" y="42240"/>
                  </a:lnTo>
                  <a:lnTo>
                    <a:pt x="129921" y="48387"/>
                  </a:lnTo>
                  <a:lnTo>
                    <a:pt x="129921" y="49555"/>
                  </a:lnTo>
                  <a:lnTo>
                    <a:pt x="129197" y="59778"/>
                  </a:lnTo>
                  <a:lnTo>
                    <a:pt x="128778" y="60198"/>
                  </a:lnTo>
                  <a:lnTo>
                    <a:pt x="128778" y="65786"/>
                  </a:lnTo>
                  <a:lnTo>
                    <a:pt x="128778" y="66929"/>
                  </a:lnTo>
                  <a:lnTo>
                    <a:pt x="128701" y="67665"/>
                  </a:lnTo>
                  <a:lnTo>
                    <a:pt x="125984" y="67945"/>
                  </a:lnTo>
                  <a:lnTo>
                    <a:pt x="105651" y="70866"/>
                  </a:lnTo>
                  <a:lnTo>
                    <a:pt x="101727" y="70866"/>
                  </a:lnTo>
                  <a:lnTo>
                    <a:pt x="100825" y="71805"/>
                  </a:lnTo>
                  <a:lnTo>
                    <a:pt x="78600" y="76327"/>
                  </a:lnTo>
                  <a:lnTo>
                    <a:pt x="74549" y="76327"/>
                  </a:lnTo>
                  <a:lnTo>
                    <a:pt x="73888" y="76962"/>
                  </a:lnTo>
                  <a:lnTo>
                    <a:pt x="68211" y="77736"/>
                  </a:lnTo>
                  <a:lnTo>
                    <a:pt x="68237" y="77558"/>
                  </a:lnTo>
                  <a:lnTo>
                    <a:pt x="68707" y="77089"/>
                  </a:lnTo>
                  <a:lnTo>
                    <a:pt x="68707" y="71628"/>
                  </a:lnTo>
                  <a:lnTo>
                    <a:pt x="68707" y="71335"/>
                  </a:lnTo>
                  <a:lnTo>
                    <a:pt x="69989" y="61963"/>
                  </a:lnTo>
                  <a:lnTo>
                    <a:pt x="70739" y="61214"/>
                  </a:lnTo>
                  <a:lnTo>
                    <a:pt x="70739" y="56515"/>
                  </a:lnTo>
                  <a:lnTo>
                    <a:pt x="70840" y="53340"/>
                  </a:lnTo>
                  <a:lnTo>
                    <a:pt x="71081" y="48425"/>
                  </a:lnTo>
                  <a:lnTo>
                    <a:pt x="71374" y="48133"/>
                  </a:lnTo>
                  <a:lnTo>
                    <a:pt x="71374" y="42799"/>
                  </a:lnTo>
                  <a:lnTo>
                    <a:pt x="71386" y="42672"/>
                  </a:lnTo>
                  <a:lnTo>
                    <a:pt x="71501" y="41910"/>
                  </a:lnTo>
                  <a:lnTo>
                    <a:pt x="72771" y="40640"/>
                  </a:lnTo>
                  <a:lnTo>
                    <a:pt x="72771" y="38735"/>
                  </a:lnTo>
                  <a:lnTo>
                    <a:pt x="72771" y="34290"/>
                  </a:lnTo>
                  <a:lnTo>
                    <a:pt x="72771" y="32512"/>
                  </a:lnTo>
                  <a:lnTo>
                    <a:pt x="72771" y="28067"/>
                  </a:lnTo>
                  <a:lnTo>
                    <a:pt x="72771" y="26289"/>
                  </a:lnTo>
                  <a:lnTo>
                    <a:pt x="67691" y="21209"/>
                  </a:lnTo>
                  <a:lnTo>
                    <a:pt x="55118" y="21209"/>
                  </a:lnTo>
                  <a:lnTo>
                    <a:pt x="50165" y="26289"/>
                  </a:lnTo>
                  <a:lnTo>
                    <a:pt x="50165" y="28067"/>
                  </a:lnTo>
                  <a:lnTo>
                    <a:pt x="50165" y="30861"/>
                  </a:lnTo>
                  <a:lnTo>
                    <a:pt x="49606" y="34594"/>
                  </a:lnTo>
                  <a:lnTo>
                    <a:pt x="48641" y="35560"/>
                  </a:lnTo>
                  <a:lnTo>
                    <a:pt x="48641" y="41402"/>
                  </a:lnTo>
                  <a:lnTo>
                    <a:pt x="48171" y="48094"/>
                  </a:lnTo>
                  <a:lnTo>
                    <a:pt x="47752" y="48514"/>
                  </a:lnTo>
                  <a:lnTo>
                    <a:pt x="47752" y="54190"/>
                  </a:lnTo>
                  <a:lnTo>
                    <a:pt x="47726" y="54356"/>
                  </a:lnTo>
                  <a:lnTo>
                    <a:pt x="46443" y="63284"/>
                  </a:lnTo>
                  <a:lnTo>
                    <a:pt x="45466" y="64262"/>
                  </a:lnTo>
                  <a:lnTo>
                    <a:pt x="45466" y="71348"/>
                  </a:lnTo>
                  <a:lnTo>
                    <a:pt x="44526" y="82270"/>
                  </a:lnTo>
                  <a:lnTo>
                    <a:pt x="9652" y="90932"/>
                  </a:lnTo>
                  <a:lnTo>
                    <a:pt x="4826" y="90932"/>
                  </a:lnTo>
                  <a:lnTo>
                    <a:pt x="0" y="95758"/>
                  </a:lnTo>
                  <a:lnTo>
                    <a:pt x="0" y="107569"/>
                  </a:lnTo>
                  <a:lnTo>
                    <a:pt x="4826" y="112268"/>
                  </a:lnTo>
                  <a:lnTo>
                    <a:pt x="16510" y="112268"/>
                  </a:lnTo>
                  <a:lnTo>
                    <a:pt x="18211" y="110617"/>
                  </a:lnTo>
                  <a:lnTo>
                    <a:pt x="43345" y="104013"/>
                  </a:lnTo>
                  <a:lnTo>
                    <a:pt x="43180" y="107696"/>
                  </a:lnTo>
                  <a:lnTo>
                    <a:pt x="42418" y="127127"/>
                  </a:lnTo>
                  <a:lnTo>
                    <a:pt x="42418" y="164846"/>
                  </a:lnTo>
                  <a:lnTo>
                    <a:pt x="43053" y="180340"/>
                  </a:lnTo>
                  <a:lnTo>
                    <a:pt x="43053" y="186309"/>
                  </a:lnTo>
                  <a:lnTo>
                    <a:pt x="46494" y="189763"/>
                  </a:lnTo>
                  <a:lnTo>
                    <a:pt x="49911" y="197104"/>
                  </a:lnTo>
                  <a:lnTo>
                    <a:pt x="51435" y="199390"/>
                  </a:lnTo>
                  <a:lnTo>
                    <a:pt x="58293" y="208026"/>
                  </a:lnTo>
                  <a:lnTo>
                    <a:pt x="60833" y="210439"/>
                  </a:lnTo>
                  <a:lnTo>
                    <a:pt x="65024" y="213258"/>
                  </a:lnTo>
                  <a:lnTo>
                    <a:pt x="65024" y="213487"/>
                  </a:lnTo>
                  <a:lnTo>
                    <a:pt x="70231" y="218694"/>
                  </a:lnTo>
                  <a:lnTo>
                    <a:pt x="76581" y="218694"/>
                  </a:lnTo>
                  <a:lnTo>
                    <a:pt x="82931" y="218694"/>
                  </a:lnTo>
                  <a:lnTo>
                    <a:pt x="86741" y="218694"/>
                  </a:lnTo>
                  <a:lnTo>
                    <a:pt x="92837" y="218694"/>
                  </a:lnTo>
                  <a:lnTo>
                    <a:pt x="98679" y="218694"/>
                  </a:lnTo>
                  <a:lnTo>
                    <a:pt x="99288" y="218109"/>
                  </a:lnTo>
                  <a:lnTo>
                    <a:pt x="107315" y="217424"/>
                  </a:lnTo>
                  <a:lnTo>
                    <a:pt x="109474" y="217043"/>
                  </a:lnTo>
                  <a:lnTo>
                    <a:pt x="119380" y="213741"/>
                  </a:lnTo>
                  <a:lnTo>
                    <a:pt x="121539" y="213741"/>
                  </a:lnTo>
                  <a:lnTo>
                    <a:pt x="124206" y="211074"/>
                  </a:lnTo>
                  <a:lnTo>
                    <a:pt x="124206" y="207899"/>
                  </a:lnTo>
                  <a:lnTo>
                    <a:pt x="124206" y="204597"/>
                  </a:lnTo>
                  <a:lnTo>
                    <a:pt x="121539" y="201930"/>
                  </a:lnTo>
                  <a:lnTo>
                    <a:pt x="119341" y="201930"/>
                  </a:lnTo>
                  <a:lnTo>
                    <a:pt x="109474" y="198755"/>
                  </a:lnTo>
                  <a:lnTo>
                    <a:pt x="107315" y="198247"/>
                  </a:lnTo>
                  <a:lnTo>
                    <a:pt x="102781" y="197866"/>
                  </a:lnTo>
                  <a:lnTo>
                    <a:pt x="99263" y="197573"/>
                  </a:lnTo>
                  <a:lnTo>
                    <a:pt x="98679" y="196977"/>
                  </a:lnTo>
                  <a:lnTo>
                    <a:pt x="92354" y="196977"/>
                  </a:lnTo>
                  <a:lnTo>
                    <a:pt x="83489" y="196151"/>
                  </a:lnTo>
                  <a:lnTo>
                    <a:pt x="82931" y="195580"/>
                  </a:lnTo>
                  <a:lnTo>
                    <a:pt x="80581" y="195580"/>
                  </a:lnTo>
                  <a:lnTo>
                    <a:pt x="77609" y="193294"/>
                  </a:lnTo>
                  <a:lnTo>
                    <a:pt x="75666" y="191808"/>
                  </a:lnTo>
                  <a:lnTo>
                    <a:pt x="75145" y="191135"/>
                  </a:lnTo>
                  <a:lnTo>
                    <a:pt x="71882" y="186944"/>
                  </a:lnTo>
                  <a:lnTo>
                    <a:pt x="70916" y="185712"/>
                  </a:lnTo>
                  <a:lnTo>
                    <a:pt x="70421" y="184658"/>
                  </a:lnTo>
                  <a:lnTo>
                    <a:pt x="67868" y="179197"/>
                  </a:lnTo>
                  <a:lnTo>
                    <a:pt x="66802" y="176949"/>
                  </a:lnTo>
                  <a:lnTo>
                    <a:pt x="66802" y="173228"/>
                  </a:lnTo>
                  <a:lnTo>
                    <a:pt x="66535" y="172961"/>
                  </a:lnTo>
                  <a:lnTo>
                    <a:pt x="66205" y="164846"/>
                  </a:lnTo>
                  <a:lnTo>
                    <a:pt x="66167" y="164338"/>
                  </a:lnTo>
                  <a:lnTo>
                    <a:pt x="66040" y="128016"/>
                  </a:lnTo>
                  <a:lnTo>
                    <a:pt x="67005" y="98132"/>
                  </a:lnTo>
                  <a:lnTo>
                    <a:pt x="80543" y="95377"/>
                  </a:lnTo>
                  <a:lnTo>
                    <a:pt x="85090" y="95377"/>
                  </a:lnTo>
                  <a:lnTo>
                    <a:pt x="86614" y="93802"/>
                  </a:lnTo>
                  <a:lnTo>
                    <a:pt x="107810" y="87757"/>
                  </a:lnTo>
                  <a:lnTo>
                    <a:pt x="111125" y="87757"/>
                  </a:lnTo>
                  <a:lnTo>
                    <a:pt x="113423" y="85458"/>
                  </a:lnTo>
                  <a:lnTo>
                    <a:pt x="127635" y="79273"/>
                  </a:lnTo>
                  <a:lnTo>
                    <a:pt x="127254" y="83566"/>
                  </a:lnTo>
                  <a:lnTo>
                    <a:pt x="127190" y="85344"/>
                  </a:lnTo>
                  <a:lnTo>
                    <a:pt x="126365" y="103378"/>
                  </a:lnTo>
                  <a:lnTo>
                    <a:pt x="126352" y="103505"/>
                  </a:lnTo>
                  <a:lnTo>
                    <a:pt x="126326" y="104267"/>
                  </a:lnTo>
                  <a:lnTo>
                    <a:pt x="125603" y="121412"/>
                  </a:lnTo>
                  <a:lnTo>
                    <a:pt x="125488" y="171945"/>
                  </a:lnTo>
                  <a:lnTo>
                    <a:pt x="125476" y="178308"/>
                  </a:lnTo>
                  <a:lnTo>
                    <a:pt x="125476" y="184785"/>
                  </a:lnTo>
                  <a:lnTo>
                    <a:pt x="127927" y="187248"/>
                  </a:lnTo>
                  <a:lnTo>
                    <a:pt x="129032" y="190246"/>
                  </a:lnTo>
                  <a:lnTo>
                    <a:pt x="130048" y="192278"/>
                  </a:lnTo>
                  <a:lnTo>
                    <a:pt x="132207" y="195834"/>
                  </a:lnTo>
                  <a:lnTo>
                    <a:pt x="132207" y="199136"/>
                  </a:lnTo>
                  <a:lnTo>
                    <a:pt x="137414" y="204343"/>
                  </a:lnTo>
                  <a:lnTo>
                    <a:pt x="140182" y="204343"/>
                  </a:lnTo>
                  <a:lnTo>
                    <a:pt x="142367" y="205867"/>
                  </a:lnTo>
                  <a:lnTo>
                    <a:pt x="145542" y="207391"/>
                  </a:lnTo>
                  <a:lnTo>
                    <a:pt x="146253" y="207606"/>
                  </a:lnTo>
                  <a:lnTo>
                    <a:pt x="148209" y="209550"/>
                  </a:lnTo>
                  <a:lnTo>
                    <a:pt x="160401" y="209550"/>
                  </a:lnTo>
                  <a:lnTo>
                    <a:pt x="161150" y="208800"/>
                  </a:lnTo>
                  <a:lnTo>
                    <a:pt x="166878" y="208788"/>
                  </a:lnTo>
                  <a:lnTo>
                    <a:pt x="168567" y="207060"/>
                  </a:lnTo>
                  <a:lnTo>
                    <a:pt x="169672" y="206756"/>
                  </a:lnTo>
                  <a:lnTo>
                    <a:pt x="170484" y="205079"/>
                  </a:lnTo>
                  <a:lnTo>
                    <a:pt x="171450" y="204089"/>
                  </a:lnTo>
                  <a:lnTo>
                    <a:pt x="171450" y="203123"/>
                  </a:lnTo>
                  <a:lnTo>
                    <a:pt x="173913" y="198069"/>
                  </a:lnTo>
                  <a:lnTo>
                    <a:pt x="174752" y="197231"/>
                  </a:lnTo>
                  <a:lnTo>
                    <a:pt x="174752" y="196367"/>
                  </a:lnTo>
                  <a:lnTo>
                    <a:pt x="175260" y="195326"/>
                  </a:lnTo>
                  <a:close/>
                </a:path>
                <a:path extrusionOk="0" h="219075" w="471170">
                  <a:moveTo>
                    <a:pt x="259969" y="180467"/>
                  </a:moveTo>
                  <a:lnTo>
                    <a:pt x="257302" y="177800"/>
                  </a:lnTo>
                  <a:lnTo>
                    <a:pt x="254939" y="177800"/>
                  </a:lnTo>
                  <a:lnTo>
                    <a:pt x="246761" y="174879"/>
                  </a:lnTo>
                  <a:lnTo>
                    <a:pt x="244475" y="174371"/>
                  </a:lnTo>
                  <a:lnTo>
                    <a:pt x="237858" y="173748"/>
                  </a:lnTo>
                  <a:lnTo>
                    <a:pt x="237236" y="173101"/>
                  </a:lnTo>
                  <a:lnTo>
                    <a:pt x="231622" y="173101"/>
                  </a:lnTo>
                  <a:lnTo>
                    <a:pt x="223964" y="172161"/>
                  </a:lnTo>
                  <a:lnTo>
                    <a:pt x="223139" y="171323"/>
                  </a:lnTo>
                  <a:lnTo>
                    <a:pt x="220459" y="171323"/>
                  </a:lnTo>
                  <a:lnTo>
                    <a:pt x="219773" y="170840"/>
                  </a:lnTo>
                  <a:lnTo>
                    <a:pt x="220268" y="170688"/>
                  </a:lnTo>
                  <a:lnTo>
                    <a:pt x="223139" y="170688"/>
                  </a:lnTo>
                  <a:lnTo>
                    <a:pt x="226695" y="167259"/>
                  </a:lnTo>
                  <a:lnTo>
                    <a:pt x="226695" y="166928"/>
                  </a:lnTo>
                  <a:lnTo>
                    <a:pt x="226949" y="166751"/>
                  </a:lnTo>
                  <a:lnTo>
                    <a:pt x="228854" y="166751"/>
                  </a:lnTo>
                  <a:lnTo>
                    <a:pt x="232410" y="163195"/>
                  </a:lnTo>
                  <a:lnTo>
                    <a:pt x="232410" y="162077"/>
                  </a:lnTo>
                  <a:lnTo>
                    <a:pt x="232664" y="161798"/>
                  </a:lnTo>
                  <a:lnTo>
                    <a:pt x="233553" y="161798"/>
                  </a:lnTo>
                  <a:lnTo>
                    <a:pt x="237109" y="158242"/>
                  </a:lnTo>
                  <a:lnTo>
                    <a:pt x="237109" y="156210"/>
                  </a:lnTo>
                  <a:lnTo>
                    <a:pt x="237439" y="155702"/>
                  </a:lnTo>
                  <a:lnTo>
                    <a:pt x="237617" y="155702"/>
                  </a:lnTo>
                  <a:lnTo>
                    <a:pt x="241173" y="152146"/>
                  </a:lnTo>
                  <a:lnTo>
                    <a:pt x="241173" y="149250"/>
                  </a:lnTo>
                  <a:lnTo>
                    <a:pt x="241490" y="148463"/>
                  </a:lnTo>
                  <a:lnTo>
                    <a:pt x="243065" y="144653"/>
                  </a:lnTo>
                  <a:lnTo>
                    <a:pt x="243332" y="143979"/>
                  </a:lnTo>
                  <a:lnTo>
                    <a:pt x="243471" y="143383"/>
                  </a:lnTo>
                  <a:lnTo>
                    <a:pt x="243840" y="141732"/>
                  </a:lnTo>
                  <a:lnTo>
                    <a:pt x="244335" y="138176"/>
                  </a:lnTo>
                  <a:lnTo>
                    <a:pt x="244856" y="134493"/>
                  </a:lnTo>
                  <a:lnTo>
                    <a:pt x="244881" y="132842"/>
                  </a:lnTo>
                  <a:lnTo>
                    <a:pt x="245579" y="111633"/>
                  </a:lnTo>
                  <a:lnTo>
                    <a:pt x="245478" y="109220"/>
                  </a:lnTo>
                  <a:lnTo>
                    <a:pt x="245262" y="105918"/>
                  </a:lnTo>
                  <a:lnTo>
                    <a:pt x="245237" y="105537"/>
                  </a:lnTo>
                  <a:lnTo>
                    <a:pt x="245237" y="105283"/>
                  </a:lnTo>
                  <a:lnTo>
                    <a:pt x="245237" y="99949"/>
                  </a:lnTo>
                  <a:lnTo>
                    <a:pt x="240919" y="95758"/>
                  </a:lnTo>
                  <a:lnTo>
                    <a:pt x="240512" y="95758"/>
                  </a:lnTo>
                  <a:lnTo>
                    <a:pt x="239776" y="94716"/>
                  </a:lnTo>
                  <a:lnTo>
                    <a:pt x="239776" y="92964"/>
                  </a:lnTo>
                  <a:lnTo>
                    <a:pt x="235077" y="88265"/>
                  </a:lnTo>
                  <a:lnTo>
                    <a:pt x="228219" y="88265"/>
                  </a:lnTo>
                  <a:lnTo>
                    <a:pt x="228092" y="88252"/>
                  </a:lnTo>
                  <a:lnTo>
                    <a:pt x="228092" y="132842"/>
                  </a:lnTo>
                  <a:lnTo>
                    <a:pt x="227596" y="139839"/>
                  </a:lnTo>
                  <a:lnTo>
                    <a:pt x="227507" y="140081"/>
                  </a:lnTo>
                  <a:lnTo>
                    <a:pt x="226999" y="141427"/>
                  </a:lnTo>
                  <a:lnTo>
                    <a:pt x="225171" y="143256"/>
                  </a:lnTo>
                  <a:lnTo>
                    <a:pt x="225171" y="145338"/>
                  </a:lnTo>
                  <a:lnTo>
                    <a:pt x="224790" y="145923"/>
                  </a:lnTo>
                  <a:lnTo>
                    <a:pt x="221234" y="149479"/>
                  </a:lnTo>
                  <a:lnTo>
                    <a:pt x="221234" y="150736"/>
                  </a:lnTo>
                  <a:lnTo>
                    <a:pt x="220980" y="151003"/>
                  </a:lnTo>
                  <a:lnTo>
                    <a:pt x="220091" y="151003"/>
                  </a:lnTo>
                  <a:lnTo>
                    <a:pt x="216662" y="154559"/>
                  </a:lnTo>
                  <a:lnTo>
                    <a:pt x="216662" y="154762"/>
                  </a:lnTo>
                  <a:lnTo>
                    <a:pt x="216395" y="154940"/>
                  </a:lnTo>
                  <a:lnTo>
                    <a:pt x="214376" y="154940"/>
                  </a:lnTo>
                  <a:lnTo>
                    <a:pt x="212890" y="156425"/>
                  </a:lnTo>
                  <a:lnTo>
                    <a:pt x="212217" y="156629"/>
                  </a:lnTo>
                  <a:lnTo>
                    <a:pt x="212090" y="142240"/>
                  </a:lnTo>
                  <a:lnTo>
                    <a:pt x="212090" y="142100"/>
                  </a:lnTo>
                  <a:lnTo>
                    <a:pt x="212140" y="141351"/>
                  </a:lnTo>
                  <a:lnTo>
                    <a:pt x="212585" y="134493"/>
                  </a:lnTo>
                  <a:lnTo>
                    <a:pt x="212661" y="133350"/>
                  </a:lnTo>
                  <a:lnTo>
                    <a:pt x="212902" y="132461"/>
                  </a:lnTo>
                  <a:lnTo>
                    <a:pt x="214871" y="125476"/>
                  </a:lnTo>
                  <a:lnTo>
                    <a:pt x="215099" y="124637"/>
                  </a:lnTo>
                  <a:lnTo>
                    <a:pt x="215341" y="124079"/>
                  </a:lnTo>
                  <a:lnTo>
                    <a:pt x="217944" y="117856"/>
                  </a:lnTo>
                  <a:lnTo>
                    <a:pt x="218249" y="117144"/>
                  </a:lnTo>
                  <a:lnTo>
                    <a:pt x="218897" y="116078"/>
                  </a:lnTo>
                  <a:lnTo>
                    <a:pt x="221805" y="111379"/>
                  </a:lnTo>
                  <a:lnTo>
                    <a:pt x="222415" y="110401"/>
                  </a:lnTo>
                  <a:lnTo>
                    <a:pt x="222923" y="109855"/>
                  </a:lnTo>
                  <a:lnTo>
                    <a:pt x="224155" y="109855"/>
                  </a:lnTo>
                  <a:lnTo>
                    <a:pt x="224332" y="109677"/>
                  </a:lnTo>
                  <a:lnTo>
                    <a:pt x="225298" y="109601"/>
                  </a:lnTo>
                  <a:lnTo>
                    <a:pt x="224917" y="109601"/>
                  </a:lnTo>
                  <a:lnTo>
                    <a:pt x="226187" y="109474"/>
                  </a:lnTo>
                  <a:lnTo>
                    <a:pt x="226187" y="110490"/>
                  </a:lnTo>
                  <a:lnTo>
                    <a:pt x="227177" y="111518"/>
                  </a:lnTo>
                  <a:lnTo>
                    <a:pt x="227965" y="133731"/>
                  </a:lnTo>
                  <a:lnTo>
                    <a:pt x="228092" y="132842"/>
                  </a:lnTo>
                  <a:lnTo>
                    <a:pt x="228092" y="88252"/>
                  </a:lnTo>
                  <a:lnTo>
                    <a:pt x="224917" y="87884"/>
                  </a:lnTo>
                  <a:lnTo>
                    <a:pt x="224370" y="87858"/>
                  </a:lnTo>
                  <a:lnTo>
                    <a:pt x="224155" y="87630"/>
                  </a:lnTo>
                  <a:lnTo>
                    <a:pt x="222631" y="87630"/>
                  </a:lnTo>
                  <a:lnTo>
                    <a:pt x="217932" y="87630"/>
                  </a:lnTo>
                  <a:lnTo>
                    <a:pt x="211963" y="87630"/>
                  </a:lnTo>
                  <a:lnTo>
                    <a:pt x="206883" y="92583"/>
                  </a:lnTo>
                  <a:lnTo>
                    <a:pt x="206883" y="94348"/>
                  </a:lnTo>
                  <a:lnTo>
                    <a:pt x="205105" y="96266"/>
                  </a:lnTo>
                  <a:lnTo>
                    <a:pt x="203962" y="97917"/>
                  </a:lnTo>
                  <a:lnTo>
                    <a:pt x="189407" y="139839"/>
                  </a:lnTo>
                  <a:lnTo>
                    <a:pt x="189357" y="161417"/>
                  </a:lnTo>
                  <a:lnTo>
                    <a:pt x="189534" y="162636"/>
                  </a:lnTo>
                  <a:lnTo>
                    <a:pt x="186055" y="166116"/>
                  </a:lnTo>
                  <a:lnTo>
                    <a:pt x="186055" y="174752"/>
                  </a:lnTo>
                  <a:lnTo>
                    <a:pt x="189611" y="178308"/>
                  </a:lnTo>
                  <a:lnTo>
                    <a:pt x="193713" y="178308"/>
                  </a:lnTo>
                  <a:lnTo>
                    <a:pt x="197358" y="181864"/>
                  </a:lnTo>
                  <a:lnTo>
                    <a:pt x="198107" y="181864"/>
                  </a:lnTo>
                  <a:lnTo>
                    <a:pt x="200025" y="184277"/>
                  </a:lnTo>
                  <a:lnTo>
                    <a:pt x="202819" y="186817"/>
                  </a:lnTo>
                  <a:lnTo>
                    <a:pt x="205740" y="188722"/>
                  </a:lnTo>
                  <a:lnTo>
                    <a:pt x="205740" y="188849"/>
                  </a:lnTo>
                  <a:lnTo>
                    <a:pt x="210693" y="193929"/>
                  </a:lnTo>
                  <a:lnTo>
                    <a:pt x="216662" y="193929"/>
                  </a:lnTo>
                  <a:lnTo>
                    <a:pt x="225399" y="194170"/>
                  </a:lnTo>
                  <a:lnTo>
                    <a:pt x="225552" y="194310"/>
                  </a:lnTo>
                  <a:lnTo>
                    <a:pt x="231013" y="194310"/>
                  </a:lnTo>
                  <a:lnTo>
                    <a:pt x="237236" y="194310"/>
                  </a:lnTo>
                  <a:lnTo>
                    <a:pt x="237883" y="193662"/>
                  </a:lnTo>
                  <a:lnTo>
                    <a:pt x="244475" y="193040"/>
                  </a:lnTo>
                  <a:lnTo>
                    <a:pt x="246761" y="192532"/>
                  </a:lnTo>
                  <a:lnTo>
                    <a:pt x="254952" y="189611"/>
                  </a:lnTo>
                  <a:lnTo>
                    <a:pt x="257302" y="189611"/>
                  </a:lnTo>
                  <a:lnTo>
                    <a:pt x="259969" y="186944"/>
                  </a:lnTo>
                  <a:lnTo>
                    <a:pt x="259969" y="183769"/>
                  </a:lnTo>
                  <a:lnTo>
                    <a:pt x="259969" y="180467"/>
                  </a:lnTo>
                  <a:close/>
                </a:path>
                <a:path extrusionOk="0" h="219075" w="471170">
                  <a:moveTo>
                    <a:pt x="376428" y="69469"/>
                  </a:moveTo>
                  <a:lnTo>
                    <a:pt x="374777" y="67818"/>
                  </a:lnTo>
                  <a:lnTo>
                    <a:pt x="370840" y="67818"/>
                  </a:lnTo>
                  <a:lnTo>
                    <a:pt x="370306" y="68402"/>
                  </a:lnTo>
                  <a:lnTo>
                    <a:pt x="359156" y="71628"/>
                  </a:lnTo>
                  <a:lnTo>
                    <a:pt x="356997" y="72517"/>
                  </a:lnTo>
                  <a:lnTo>
                    <a:pt x="345033" y="80137"/>
                  </a:lnTo>
                  <a:lnTo>
                    <a:pt x="342519" y="80137"/>
                  </a:lnTo>
                  <a:lnTo>
                    <a:pt x="338074" y="84582"/>
                  </a:lnTo>
                  <a:lnTo>
                    <a:pt x="338074" y="85394"/>
                  </a:lnTo>
                  <a:lnTo>
                    <a:pt x="327863" y="93599"/>
                  </a:lnTo>
                  <a:lnTo>
                    <a:pt x="325755" y="93599"/>
                  </a:lnTo>
                  <a:lnTo>
                    <a:pt x="320802" y="98425"/>
                  </a:lnTo>
                  <a:lnTo>
                    <a:pt x="320802" y="100723"/>
                  </a:lnTo>
                  <a:lnTo>
                    <a:pt x="319366" y="102539"/>
                  </a:lnTo>
                  <a:lnTo>
                    <a:pt x="319366" y="154279"/>
                  </a:lnTo>
                  <a:lnTo>
                    <a:pt x="319278" y="164084"/>
                  </a:lnTo>
                  <a:lnTo>
                    <a:pt x="319265" y="164211"/>
                  </a:lnTo>
                  <a:lnTo>
                    <a:pt x="319328" y="154940"/>
                  </a:lnTo>
                  <a:lnTo>
                    <a:pt x="319366" y="154279"/>
                  </a:lnTo>
                  <a:lnTo>
                    <a:pt x="319366" y="102539"/>
                  </a:lnTo>
                  <a:lnTo>
                    <a:pt x="313182" y="110363"/>
                  </a:lnTo>
                  <a:lnTo>
                    <a:pt x="312166" y="111760"/>
                  </a:lnTo>
                  <a:lnTo>
                    <a:pt x="308610" y="117881"/>
                  </a:lnTo>
                  <a:lnTo>
                    <a:pt x="308610" y="116967"/>
                  </a:lnTo>
                  <a:lnTo>
                    <a:pt x="303530" y="111887"/>
                  </a:lnTo>
                  <a:lnTo>
                    <a:pt x="303276" y="111887"/>
                  </a:lnTo>
                  <a:lnTo>
                    <a:pt x="303276" y="111252"/>
                  </a:lnTo>
                  <a:lnTo>
                    <a:pt x="298069" y="106045"/>
                  </a:lnTo>
                  <a:lnTo>
                    <a:pt x="296557" y="106045"/>
                  </a:lnTo>
                  <a:lnTo>
                    <a:pt x="292354" y="101727"/>
                  </a:lnTo>
                  <a:lnTo>
                    <a:pt x="277241" y="101727"/>
                  </a:lnTo>
                  <a:lnTo>
                    <a:pt x="272161" y="106934"/>
                  </a:lnTo>
                  <a:lnTo>
                    <a:pt x="272161" y="119507"/>
                  </a:lnTo>
                  <a:lnTo>
                    <a:pt x="277241" y="124587"/>
                  </a:lnTo>
                  <a:lnTo>
                    <a:pt x="279781" y="124587"/>
                  </a:lnTo>
                  <a:lnTo>
                    <a:pt x="281190" y="124587"/>
                  </a:lnTo>
                  <a:lnTo>
                    <a:pt x="285623" y="128905"/>
                  </a:lnTo>
                  <a:lnTo>
                    <a:pt x="285877" y="128905"/>
                  </a:lnTo>
                  <a:lnTo>
                    <a:pt x="285877" y="129540"/>
                  </a:lnTo>
                  <a:lnTo>
                    <a:pt x="290957" y="134620"/>
                  </a:lnTo>
                  <a:lnTo>
                    <a:pt x="291312" y="134620"/>
                  </a:lnTo>
                  <a:lnTo>
                    <a:pt x="292569" y="136448"/>
                  </a:lnTo>
                  <a:lnTo>
                    <a:pt x="292696" y="136448"/>
                  </a:lnTo>
                  <a:lnTo>
                    <a:pt x="298399" y="136448"/>
                  </a:lnTo>
                  <a:lnTo>
                    <a:pt x="297815" y="137033"/>
                  </a:lnTo>
                  <a:lnTo>
                    <a:pt x="292989" y="137033"/>
                  </a:lnTo>
                  <a:lnTo>
                    <a:pt x="292887" y="137160"/>
                  </a:lnTo>
                  <a:lnTo>
                    <a:pt x="294817" y="141732"/>
                  </a:lnTo>
                  <a:lnTo>
                    <a:pt x="295033" y="142494"/>
                  </a:lnTo>
                  <a:lnTo>
                    <a:pt x="296506" y="147561"/>
                  </a:lnTo>
                  <a:lnTo>
                    <a:pt x="296799" y="143637"/>
                  </a:lnTo>
                  <a:lnTo>
                    <a:pt x="296697" y="145034"/>
                  </a:lnTo>
                  <a:lnTo>
                    <a:pt x="296633" y="147535"/>
                  </a:lnTo>
                  <a:lnTo>
                    <a:pt x="296545" y="147091"/>
                  </a:lnTo>
                  <a:lnTo>
                    <a:pt x="296621" y="147955"/>
                  </a:lnTo>
                  <a:lnTo>
                    <a:pt x="296506" y="147561"/>
                  </a:lnTo>
                  <a:lnTo>
                    <a:pt x="296125" y="152908"/>
                  </a:lnTo>
                  <a:lnTo>
                    <a:pt x="296037" y="164211"/>
                  </a:lnTo>
                  <a:lnTo>
                    <a:pt x="296164" y="170561"/>
                  </a:lnTo>
                  <a:lnTo>
                    <a:pt x="296291" y="175006"/>
                  </a:lnTo>
                  <a:lnTo>
                    <a:pt x="296291" y="181737"/>
                  </a:lnTo>
                  <a:lnTo>
                    <a:pt x="301371" y="186817"/>
                  </a:lnTo>
                  <a:lnTo>
                    <a:pt x="313944" y="186817"/>
                  </a:lnTo>
                  <a:lnTo>
                    <a:pt x="314198" y="186563"/>
                  </a:lnTo>
                  <a:lnTo>
                    <a:pt x="314579" y="186563"/>
                  </a:lnTo>
                  <a:lnTo>
                    <a:pt x="319532" y="181610"/>
                  </a:lnTo>
                  <a:lnTo>
                    <a:pt x="319532" y="175387"/>
                  </a:lnTo>
                  <a:lnTo>
                    <a:pt x="319532" y="169291"/>
                  </a:lnTo>
                  <a:lnTo>
                    <a:pt x="319405" y="169164"/>
                  </a:lnTo>
                  <a:lnTo>
                    <a:pt x="319405" y="164211"/>
                  </a:lnTo>
                  <a:lnTo>
                    <a:pt x="319443" y="153301"/>
                  </a:lnTo>
                  <a:lnTo>
                    <a:pt x="319405" y="153835"/>
                  </a:lnTo>
                  <a:lnTo>
                    <a:pt x="319405" y="152908"/>
                  </a:lnTo>
                  <a:lnTo>
                    <a:pt x="319443" y="153301"/>
                  </a:lnTo>
                  <a:lnTo>
                    <a:pt x="319582" y="151333"/>
                  </a:lnTo>
                  <a:lnTo>
                    <a:pt x="320040" y="150876"/>
                  </a:lnTo>
                  <a:lnTo>
                    <a:pt x="320040" y="146913"/>
                  </a:lnTo>
                  <a:lnTo>
                    <a:pt x="320751" y="145288"/>
                  </a:lnTo>
                  <a:lnTo>
                    <a:pt x="324739" y="136271"/>
                  </a:lnTo>
                  <a:lnTo>
                    <a:pt x="324358" y="137160"/>
                  </a:lnTo>
                  <a:lnTo>
                    <a:pt x="324840" y="136271"/>
                  </a:lnTo>
                  <a:lnTo>
                    <a:pt x="331546" y="124079"/>
                  </a:lnTo>
                  <a:lnTo>
                    <a:pt x="331825" y="123558"/>
                  </a:lnTo>
                  <a:lnTo>
                    <a:pt x="332168" y="123063"/>
                  </a:lnTo>
                  <a:lnTo>
                    <a:pt x="337464" y="115443"/>
                  </a:lnTo>
                  <a:lnTo>
                    <a:pt x="337820" y="115443"/>
                  </a:lnTo>
                  <a:lnTo>
                    <a:pt x="342773" y="110617"/>
                  </a:lnTo>
                  <a:lnTo>
                    <a:pt x="342773" y="109181"/>
                  </a:lnTo>
                  <a:lnTo>
                    <a:pt x="352094" y="100076"/>
                  </a:lnTo>
                  <a:lnTo>
                    <a:pt x="353568" y="100076"/>
                  </a:lnTo>
                  <a:lnTo>
                    <a:pt x="358013" y="95631"/>
                  </a:lnTo>
                  <a:lnTo>
                    <a:pt x="358013" y="94183"/>
                  </a:lnTo>
                  <a:lnTo>
                    <a:pt x="367030" y="84963"/>
                  </a:lnTo>
                  <a:lnTo>
                    <a:pt x="367665" y="84201"/>
                  </a:lnTo>
                  <a:lnTo>
                    <a:pt x="374611" y="74930"/>
                  </a:lnTo>
                  <a:lnTo>
                    <a:pt x="374777" y="74930"/>
                  </a:lnTo>
                  <a:lnTo>
                    <a:pt x="376428" y="73406"/>
                  </a:lnTo>
                  <a:lnTo>
                    <a:pt x="376428" y="71374"/>
                  </a:lnTo>
                  <a:lnTo>
                    <a:pt x="376428" y="69469"/>
                  </a:lnTo>
                  <a:close/>
                </a:path>
                <a:path extrusionOk="0" h="219075" w="471170">
                  <a:moveTo>
                    <a:pt x="470916" y="192659"/>
                  </a:moveTo>
                  <a:lnTo>
                    <a:pt x="469163" y="188341"/>
                  </a:lnTo>
                  <a:lnTo>
                    <a:pt x="467741" y="184785"/>
                  </a:lnTo>
                  <a:lnTo>
                    <a:pt x="451612" y="186817"/>
                  </a:lnTo>
                  <a:lnTo>
                    <a:pt x="451993" y="186817"/>
                  </a:lnTo>
                  <a:lnTo>
                    <a:pt x="434594" y="188341"/>
                  </a:lnTo>
                  <a:lnTo>
                    <a:pt x="435864" y="188214"/>
                  </a:lnTo>
                  <a:lnTo>
                    <a:pt x="414909" y="187579"/>
                  </a:lnTo>
                  <a:lnTo>
                    <a:pt x="415544" y="187579"/>
                  </a:lnTo>
                  <a:lnTo>
                    <a:pt x="412343" y="187325"/>
                  </a:lnTo>
                  <a:lnTo>
                    <a:pt x="404368" y="186690"/>
                  </a:lnTo>
                  <a:lnTo>
                    <a:pt x="405130" y="186690"/>
                  </a:lnTo>
                  <a:lnTo>
                    <a:pt x="399796" y="185928"/>
                  </a:lnTo>
                  <a:lnTo>
                    <a:pt x="399796" y="185166"/>
                  </a:lnTo>
                  <a:lnTo>
                    <a:pt x="408559" y="185166"/>
                  </a:lnTo>
                  <a:lnTo>
                    <a:pt x="408686" y="185166"/>
                  </a:lnTo>
                  <a:lnTo>
                    <a:pt x="412877" y="180975"/>
                  </a:lnTo>
                  <a:lnTo>
                    <a:pt x="412877" y="178066"/>
                  </a:lnTo>
                  <a:lnTo>
                    <a:pt x="425869" y="154774"/>
                  </a:lnTo>
                  <a:lnTo>
                    <a:pt x="429260" y="151384"/>
                  </a:lnTo>
                  <a:lnTo>
                    <a:pt x="429260" y="148196"/>
                  </a:lnTo>
                  <a:lnTo>
                    <a:pt x="429793" y="146913"/>
                  </a:lnTo>
                  <a:lnTo>
                    <a:pt x="433578" y="143129"/>
                  </a:lnTo>
                  <a:lnTo>
                    <a:pt x="433578" y="139319"/>
                  </a:lnTo>
                  <a:lnTo>
                    <a:pt x="434340" y="138557"/>
                  </a:lnTo>
                  <a:lnTo>
                    <a:pt x="434340" y="132969"/>
                  </a:lnTo>
                  <a:lnTo>
                    <a:pt x="434340" y="127381"/>
                  </a:lnTo>
                  <a:lnTo>
                    <a:pt x="429895" y="122936"/>
                  </a:lnTo>
                  <a:lnTo>
                    <a:pt x="422021" y="122936"/>
                  </a:lnTo>
                  <a:lnTo>
                    <a:pt x="421259" y="122809"/>
                  </a:lnTo>
                  <a:lnTo>
                    <a:pt x="422529" y="122682"/>
                  </a:lnTo>
                  <a:lnTo>
                    <a:pt x="418211" y="122555"/>
                  </a:lnTo>
                  <a:lnTo>
                    <a:pt x="411988" y="124841"/>
                  </a:lnTo>
                  <a:lnTo>
                    <a:pt x="408190" y="127800"/>
                  </a:lnTo>
                  <a:lnTo>
                    <a:pt x="408190" y="160451"/>
                  </a:lnTo>
                  <a:lnTo>
                    <a:pt x="404812" y="166370"/>
                  </a:lnTo>
                  <a:lnTo>
                    <a:pt x="407771" y="161163"/>
                  </a:lnTo>
                  <a:lnTo>
                    <a:pt x="408190" y="160451"/>
                  </a:lnTo>
                  <a:lnTo>
                    <a:pt x="408190" y="127800"/>
                  </a:lnTo>
                  <a:lnTo>
                    <a:pt x="405130" y="130175"/>
                  </a:lnTo>
                  <a:lnTo>
                    <a:pt x="403479" y="131826"/>
                  </a:lnTo>
                  <a:lnTo>
                    <a:pt x="397256" y="139319"/>
                  </a:lnTo>
                  <a:lnTo>
                    <a:pt x="397002" y="139573"/>
                  </a:lnTo>
                  <a:lnTo>
                    <a:pt x="390398" y="148209"/>
                  </a:lnTo>
                  <a:lnTo>
                    <a:pt x="389763" y="149352"/>
                  </a:lnTo>
                  <a:lnTo>
                    <a:pt x="384175" y="158623"/>
                  </a:lnTo>
                  <a:lnTo>
                    <a:pt x="377571" y="192786"/>
                  </a:lnTo>
                  <a:lnTo>
                    <a:pt x="382270" y="201803"/>
                  </a:lnTo>
                  <a:lnTo>
                    <a:pt x="414147" y="209423"/>
                  </a:lnTo>
                  <a:lnTo>
                    <a:pt x="414909" y="209423"/>
                  </a:lnTo>
                  <a:lnTo>
                    <a:pt x="454914" y="204216"/>
                  </a:lnTo>
                  <a:lnTo>
                    <a:pt x="470750" y="192786"/>
                  </a:lnTo>
                  <a:lnTo>
                    <a:pt x="470916" y="1926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4104640" y="3231387"/>
              <a:ext cx="95250" cy="86360"/>
            </a:xfrm>
            <a:custGeom>
              <a:rect b="b" l="l" r="r" t="t"/>
              <a:pathLst>
                <a:path extrusionOk="0" h="86360" w="95250">
                  <a:moveTo>
                    <a:pt x="27305" y="67564"/>
                  </a:moveTo>
                  <a:lnTo>
                    <a:pt x="22352" y="62611"/>
                  </a:lnTo>
                  <a:lnTo>
                    <a:pt x="20828" y="62611"/>
                  </a:lnTo>
                  <a:lnTo>
                    <a:pt x="17272" y="59055"/>
                  </a:lnTo>
                  <a:lnTo>
                    <a:pt x="4953" y="59055"/>
                  </a:lnTo>
                  <a:lnTo>
                    <a:pt x="0" y="64008"/>
                  </a:lnTo>
                  <a:lnTo>
                    <a:pt x="0" y="76327"/>
                  </a:lnTo>
                  <a:lnTo>
                    <a:pt x="4953" y="81280"/>
                  </a:lnTo>
                  <a:lnTo>
                    <a:pt x="6350" y="81280"/>
                  </a:lnTo>
                  <a:lnTo>
                    <a:pt x="10033" y="84963"/>
                  </a:lnTo>
                  <a:lnTo>
                    <a:pt x="22352" y="84963"/>
                  </a:lnTo>
                  <a:lnTo>
                    <a:pt x="27305" y="79883"/>
                  </a:lnTo>
                  <a:lnTo>
                    <a:pt x="27305" y="73787"/>
                  </a:lnTo>
                  <a:lnTo>
                    <a:pt x="27305" y="67564"/>
                  </a:lnTo>
                  <a:close/>
                </a:path>
                <a:path extrusionOk="0" h="86360" w="95250">
                  <a:moveTo>
                    <a:pt x="56769" y="4826"/>
                  </a:moveTo>
                  <a:lnTo>
                    <a:pt x="52324" y="381"/>
                  </a:lnTo>
                  <a:lnTo>
                    <a:pt x="47117" y="381"/>
                  </a:lnTo>
                  <a:lnTo>
                    <a:pt x="46736" y="0"/>
                  </a:lnTo>
                  <a:lnTo>
                    <a:pt x="35179" y="0"/>
                  </a:lnTo>
                  <a:lnTo>
                    <a:pt x="30607" y="4699"/>
                  </a:lnTo>
                  <a:lnTo>
                    <a:pt x="30607" y="16129"/>
                  </a:lnTo>
                  <a:lnTo>
                    <a:pt x="35179" y="20828"/>
                  </a:lnTo>
                  <a:lnTo>
                    <a:pt x="46736" y="20828"/>
                  </a:lnTo>
                  <a:lnTo>
                    <a:pt x="47117" y="20447"/>
                  </a:lnTo>
                  <a:lnTo>
                    <a:pt x="52324" y="20447"/>
                  </a:lnTo>
                  <a:lnTo>
                    <a:pt x="56769" y="16002"/>
                  </a:lnTo>
                  <a:lnTo>
                    <a:pt x="56769" y="10414"/>
                  </a:lnTo>
                  <a:lnTo>
                    <a:pt x="56769" y="4826"/>
                  </a:lnTo>
                  <a:close/>
                </a:path>
                <a:path extrusionOk="0" h="86360" w="95250">
                  <a:moveTo>
                    <a:pt x="68072" y="70231"/>
                  </a:moveTo>
                  <a:lnTo>
                    <a:pt x="63500" y="65659"/>
                  </a:lnTo>
                  <a:lnTo>
                    <a:pt x="52324" y="65659"/>
                  </a:lnTo>
                  <a:lnTo>
                    <a:pt x="47752" y="70231"/>
                  </a:lnTo>
                  <a:lnTo>
                    <a:pt x="47752" y="81534"/>
                  </a:lnTo>
                  <a:lnTo>
                    <a:pt x="52324" y="86106"/>
                  </a:lnTo>
                  <a:lnTo>
                    <a:pt x="63500" y="86106"/>
                  </a:lnTo>
                  <a:lnTo>
                    <a:pt x="68072" y="81534"/>
                  </a:lnTo>
                  <a:lnTo>
                    <a:pt x="68072" y="75946"/>
                  </a:lnTo>
                  <a:lnTo>
                    <a:pt x="68072" y="70231"/>
                  </a:lnTo>
                  <a:close/>
                </a:path>
                <a:path extrusionOk="0" h="86360" w="95250">
                  <a:moveTo>
                    <a:pt x="95123" y="64135"/>
                  </a:moveTo>
                  <a:lnTo>
                    <a:pt x="93091" y="62103"/>
                  </a:lnTo>
                  <a:lnTo>
                    <a:pt x="88265" y="62103"/>
                  </a:lnTo>
                  <a:lnTo>
                    <a:pt x="86233" y="64135"/>
                  </a:lnTo>
                  <a:lnTo>
                    <a:pt x="86233" y="68961"/>
                  </a:lnTo>
                  <a:lnTo>
                    <a:pt x="88265" y="70993"/>
                  </a:lnTo>
                  <a:lnTo>
                    <a:pt x="93091" y="70993"/>
                  </a:lnTo>
                  <a:lnTo>
                    <a:pt x="95123" y="68961"/>
                  </a:lnTo>
                  <a:lnTo>
                    <a:pt x="95123" y="66548"/>
                  </a:lnTo>
                  <a:lnTo>
                    <a:pt x="95123" y="64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1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225798" y="3134994"/>
              <a:ext cx="66293" cy="184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12"/>
            <p:cNvSpPr/>
            <p:nvPr/>
          </p:nvSpPr>
          <p:spPr>
            <a:xfrm>
              <a:off x="3829177" y="3206749"/>
              <a:ext cx="90805" cy="46990"/>
            </a:xfrm>
            <a:custGeom>
              <a:rect b="b" l="l" r="r" t="t"/>
              <a:pathLst>
                <a:path extrusionOk="0" h="46989" w="90804">
                  <a:moveTo>
                    <a:pt x="90805" y="3937"/>
                  </a:moveTo>
                  <a:lnTo>
                    <a:pt x="86995" y="0"/>
                  </a:lnTo>
                  <a:lnTo>
                    <a:pt x="81661" y="0"/>
                  </a:lnTo>
                  <a:lnTo>
                    <a:pt x="77216" y="0"/>
                  </a:lnTo>
                  <a:lnTo>
                    <a:pt x="76860" y="355"/>
                  </a:lnTo>
                  <a:lnTo>
                    <a:pt x="74803" y="508"/>
                  </a:lnTo>
                  <a:lnTo>
                    <a:pt x="72136" y="1143"/>
                  </a:lnTo>
                  <a:lnTo>
                    <a:pt x="64897" y="3937"/>
                  </a:lnTo>
                  <a:lnTo>
                    <a:pt x="64643" y="4064"/>
                  </a:lnTo>
                  <a:lnTo>
                    <a:pt x="56007" y="7620"/>
                  </a:lnTo>
                  <a:lnTo>
                    <a:pt x="56134" y="7620"/>
                  </a:lnTo>
                  <a:lnTo>
                    <a:pt x="46355" y="11557"/>
                  </a:lnTo>
                  <a:lnTo>
                    <a:pt x="46609" y="11430"/>
                  </a:lnTo>
                  <a:lnTo>
                    <a:pt x="46278" y="11557"/>
                  </a:lnTo>
                  <a:lnTo>
                    <a:pt x="36195" y="15494"/>
                  </a:lnTo>
                  <a:lnTo>
                    <a:pt x="35052" y="15875"/>
                  </a:lnTo>
                  <a:lnTo>
                    <a:pt x="25654" y="20828"/>
                  </a:lnTo>
                  <a:lnTo>
                    <a:pt x="25514" y="20904"/>
                  </a:lnTo>
                  <a:lnTo>
                    <a:pt x="19532" y="23749"/>
                  </a:lnTo>
                  <a:lnTo>
                    <a:pt x="16256" y="23749"/>
                  </a:lnTo>
                  <a:lnTo>
                    <a:pt x="12954" y="27051"/>
                  </a:lnTo>
                  <a:lnTo>
                    <a:pt x="10033" y="27051"/>
                  </a:lnTo>
                  <a:lnTo>
                    <a:pt x="9779" y="27051"/>
                  </a:lnTo>
                  <a:lnTo>
                    <a:pt x="5080" y="27051"/>
                  </a:lnTo>
                  <a:lnTo>
                    <a:pt x="4318" y="27051"/>
                  </a:lnTo>
                  <a:lnTo>
                    <a:pt x="0" y="31496"/>
                  </a:lnTo>
                  <a:lnTo>
                    <a:pt x="0" y="42291"/>
                  </a:lnTo>
                  <a:lnTo>
                    <a:pt x="4318" y="46609"/>
                  </a:lnTo>
                  <a:lnTo>
                    <a:pt x="5080" y="46609"/>
                  </a:lnTo>
                  <a:lnTo>
                    <a:pt x="9779" y="46609"/>
                  </a:lnTo>
                  <a:lnTo>
                    <a:pt x="20955" y="46609"/>
                  </a:lnTo>
                  <a:lnTo>
                    <a:pt x="24130" y="43434"/>
                  </a:lnTo>
                  <a:lnTo>
                    <a:pt x="27051" y="43434"/>
                  </a:lnTo>
                  <a:lnTo>
                    <a:pt x="29870" y="40525"/>
                  </a:lnTo>
                  <a:lnTo>
                    <a:pt x="33350" y="38862"/>
                  </a:lnTo>
                  <a:lnTo>
                    <a:pt x="34417" y="38354"/>
                  </a:lnTo>
                  <a:lnTo>
                    <a:pt x="43218" y="33782"/>
                  </a:lnTo>
                  <a:lnTo>
                    <a:pt x="43637" y="33566"/>
                  </a:lnTo>
                  <a:lnTo>
                    <a:pt x="44411" y="33274"/>
                  </a:lnTo>
                  <a:lnTo>
                    <a:pt x="53594" y="29845"/>
                  </a:lnTo>
                  <a:lnTo>
                    <a:pt x="53721" y="29718"/>
                  </a:lnTo>
                  <a:lnTo>
                    <a:pt x="57505" y="28194"/>
                  </a:lnTo>
                  <a:lnTo>
                    <a:pt x="60337" y="27051"/>
                  </a:lnTo>
                  <a:lnTo>
                    <a:pt x="63500" y="25781"/>
                  </a:lnTo>
                  <a:lnTo>
                    <a:pt x="82550" y="18669"/>
                  </a:lnTo>
                  <a:lnTo>
                    <a:pt x="84467" y="17526"/>
                  </a:lnTo>
                  <a:lnTo>
                    <a:pt x="86995" y="17526"/>
                  </a:lnTo>
                  <a:lnTo>
                    <a:pt x="90805" y="13589"/>
                  </a:lnTo>
                  <a:lnTo>
                    <a:pt x="90805" y="8763"/>
                  </a:lnTo>
                  <a:lnTo>
                    <a:pt x="90805" y="3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45439" y="3704971"/>
            <a:ext cx="263347" cy="303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12"/>
          <p:cNvGrpSpPr/>
          <p:nvPr/>
        </p:nvGrpSpPr>
        <p:grpSpPr>
          <a:xfrm>
            <a:off x="1049985" y="3684270"/>
            <a:ext cx="804215" cy="251460"/>
            <a:chOff x="1049985" y="3684270"/>
            <a:chExt cx="804215" cy="251460"/>
          </a:xfrm>
        </p:grpSpPr>
        <p:pic>
          <p:nvPicPr>
            <p:cNvPr id="332" name="Google Shape;332;p1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49985" y="3728212"/>
              <a:ext cx="384352" cy="207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467866" y="3684270"/>
              <a:ext cx="386334" cy="235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12"/>
          <p:cNvSpPr/>
          <p:nvPr/>
        </p:nvSpPr>
        <p:spPr>
          <a:xfrm>
            <a:off x="2039747" y="3683126"/>
            <a:ext cx="170815" cy="273685"/>
          </a:xfrm>
          <a:custGeom>
            <a:rect b="b" l="l" r="r" t="t"/>
            <a:pathLst>
              <a:path extrusionOk="0" h="273685" w="170814">
                <a:moveTo>
                  <a:pt x="28829" y="166382"/>
                </a:moveTo>
                <a:lnTo>
                  <a:pt x="28702" y="167259"/>
                </a:lnTo>
                <a:lnTo>
                  <a:pt x="28829" y="167259"/>
                </a:lnTo>
                <a:lnTo>
                  <a:pt x="28829" y="166382"/>
                </a:lnTo>
                <a:close/>
              </a:path>
              <a:path extrusionOk="0" h="273685" w="170814">
                <a:moveTo>
                  <a:pt x="42164" y="140970"/>
                </a:moveTo>
                <a:lnTo>
                  <a:pt x="42062" y="140487"/>
                </a:lnTo>
                <a:lnTo>
                  <a:pt x="42062" y="140970"/>
                </a:lnTo>
                <a:close/>
              </a:path>
              <a:path extrusionOk="0" h="273685" w="170814">
                <a:moveTo>
                  <a:pt x="170561" y="139065"/>
                </a:moveTo>
                <a:lnTo>
                  <a:pt x="168656" y="137160"/>
                </a:lnTo>
                <a:lnTo>
                  <a:pt x="165481" y="137160"/>
                </a:lnTo>
                <a:lnTo>
                  <a:pt x="163830" y="137160"/>
                </a:lnTo>
                <a:lnTo>
                  <a:pt x="163499" y="137477"/>
                </a:lnTo>
                <a:lnTo>
                  <a:pt x="148209" y="139827"/>
                </a:lnTo>
                <a:lnTo>
                  <a:pt x="144526" y="139827"/>
                </a:lnTo>
                <a:lnTo>
                  <a:pt x="142773" y="141516"/>
                </a:lnTo>
                <a:lnTo>
                  <a:pt x="128816" y="146050"/>
                </a:lnTo>
                <a:lnTo>
                  <a:pt x="124714" y="146050"/>
                </a:lnTo>
                <a:lnTo>
                  <a:pt x="122440" y="148323"/>
                </a:lnTo>
                <a:lnTo>
                  <a:pt x="93548" y="159283"/>
                </a:lnTo>
                <a:lnTo>
                  <a:pt x="93091" y="142621"/>
                </a:lnTo>
                <a:lnTo>
                  <a:pt x="92964" y="96012"/>
                </a:lnTo>
                <a:lnTo>
                  <a:pt x="93078" y="94742"/>
                </a:lnTo>
                <a:lnTo>
                  <a:pt x="94361" y="81153"/>
                </a:lnTo>
                <a:lnTo>
                  <a:pt x="96901" y="78994"/>
                </a:lnTo>
                <a:lnTo>
                  <a:pt x="97917" y="77851"/>
                </a:lnTo>
                <a:lnTo>
                  <a:pt x="107696" y="66294"/>
                </a:lnTo>
                <a:lnTo>
                  <a:pt x="107696" y="66167"/>
                </a:lnTo>
                <a:lnTo>
                  <a:pt x="116078" y="56134"/>
                </a:lnTo>
                <a:lnTo>
                  <a:pt x="117602" y="53467"/>
                </a:lnTo>
                <a:lnTo>
                  <a:pt x="121793" y="43434"/>
                </a:lnTo>
                <a:lnTo>
                  <a:pt x="122313" y="41402"/>
                </a:lnTo>
                <a:lnTo>
                  <a:pt x="124714" y="33401"/>
                </a:lnTo>
                <a:lnTo>
                  <a:pt x="124841" y="30607"/>
                </a:lnTo>
                <a:lnTo>
                  <a:pt x="125387" y="23622"/>
                </a:lnTo>
                <a:lnTo>
                  <a:pt x="125514" y="21844"/>
                </a:lnTo>
                <a:lnTo>
                  <a:pt x="125539" y="21501"/>
                </a:lnTo>
                <a:lnTo>
                  <a:pt x="126492" y="20574"/>
                </a:lnTo>
                <a:lnTo>
                  <a:pt x="126492" y="14097"/>
                </a:lnTo>
                <a:lnTo>
                  <a:pt x="126492" y="7620"/>
                </a:lnTo>
                <a:lnTo>
                  <a:pt x="121158" y="2286"/>
                </a:lnTo>
                <a:lnTo>
                  <a:pt x="121031" y="2286"/>
                </a:lnTo>
                <a:lnTo>
                  <a:pt x="119253" y="508"/>
                </a:lnTo>
                <a:lnTo>
                  <a:pt x="112903" y="508"/>
                </a:lnTo>
                <a:lnTo>
                  <a:pt x="112395" y="0"/>
                </a:lnTo>
                <a:lnTo>
                  <a:pt x="104902" y="0"/>
                </a:lnTo>
                <a:lnTo>
                  <a:pt x="104902" y="28448"/>
                </a:lnTo>
                <a:lnTo>
                  <a:pt x="104533" y="30238"/>
                </a:lnTo>
                <a:lnTo>
                  <a:pt x="104521" y="30607"/>
                </a:lnTo>
                <a:lnTo>
                  <a:pt x="104495" y="30403"/>
                </a:lnTo>
                <a:lnTo>
                  <a:pt x="104457" y="30607"/>
                </a:lnTo>
                <a:lnTo>
                  <a:pt x="104394" y="28816"/>
                </a:lnTo>
                <a:lnTo>
                  <a:pt x="104495" y="30403"/>
                </a:lnTo>
                <a:lnTo>
                  <a:pt x="104902" y="28448"/>
                </a:lnTo>
                <a:lnTo>
                  <a:pt x="104902" y="0"/>
                </a:lnTo>
                <a:lnTo>
                  <a:pt x="98425" y="0"/>
                </a:lnTo>
                <a:lnTo>
                  <a:pt x="95567" y="2794"/>
                </a:lnTo>
                <a:lnTo>
                  <a:pt x="94996" y="2794"/>
                </a:lnTo>
                <a:lnTo>
                  <a:pt x="94996" y="74930"/>
                </a:lnTo>
                <a:lnTo>
                  <a:pt x="94919" y="75184"/>
                </a:lnTo>
                <a:lnTo>
                  <a:pt x="94945" y="74930"/>
                </a:lnTo>
                <a:lnTo>
                  <a:pt x="94996" y="2794"/>
                </a:lnTo>
                <a:lnTo>
                  <a:pt x="93345" y="2794"/>
                </a:lnTo>
                <a:lnTo>
                  <a:pt x="87630" y="8509"/>
                </a:lnTo>
                <a:lnTo>
                  <a:pt x="87630" y="12065"/>
                </a:lnTo>
                <a:lnTo>
                  <a:pt x="83947" y="18542"/>
                </a:lnTo>
                <a:lnTo>
                  <a:pt x="83058" y="20320"/>
                </a:lnTo>
                <a:lnTo>
                  <a:pt x="77978" y="33274"/>
                </a:lnTo>
                <a:lnTo>
                  <a:pt x="77724" y="34290"/>
                </a:lnTo>
                <a:lnTo>
                  <a:pt x="73025" y="50038"/>
                </a:lnTo>
                <a:lnTo>
                  <a:pt x="72644" y="51816"/>
                </a:lnTo>
                <a:lnTo>
                  <a:pt x="69723" y="71247"/>
                </a:lnTo>
                <a:lnTo>
                  <a:pt x="69596" y="71882"/>
                </a:lnTo>
                <a:lnTo>
                  <a:pt x="69062" y="77165"/>
                </a:lnTo>
                <a:lnTo>
                  <a:pt x="57785" y="85471"/>
                </a:lnTo>
                <a:lnTo>
                  <a:pt x="58039" y="85344"/>
                </a:lnTo>
                <a:lnTo>
                  <a:pt x="44411" y="95148"/>
                </a:lnTo>
                <a:lnTo>
                  <a:pt x="42291" y="96240"/>
                </a:lnTo>
                <a:lnTo>
                  <a:pt x="42291" y="153797"/>
                </a:lnTo>
                <a:lnTo>
                  <a:pt x="42164" y="155448"/>
                </a:lnTo>
                <a:lnTo>
                  <a:pt x="42164" y="154660"/>
                </a:lnTo>
                <a:lnTo>
                  <a:pt x="42037" y="155448"/>
                </a:lnTo>
                <a:lnTo>
                  <a:pt x="41046" y="162153"/>
                </a:lnTo>
                <a:lnTo>
                  <a:pt x="39052" y="169265"/>
                </a:lnTo>
                <a:lnTo>
                  <a:pt x="38544" y="170116"/>
                </a:lnTo>
                <a:lnTo>
                  <a:pt x="34544" y="174117"/>
                </a:lnTo>
                <a:lnTo>
                  <a:pt x="33528" y="174117"/>
                </a:lnTo>
                <a:lnTo>
                  <a:pt x="33401" y="174244"/>
                </a:lnTo>
                <a:lnTo>
                  <a:pt x="28829" y="174244"/>
                </a:lnTo>
                <a:lnTo>
                  <a:pt x="28829" y="172593"/>
                </a:lnTo>
                <a:lnTo>
                  <a:pt x="28702" y="167259"/>
                </a:lnTo>
                <a:lnTo>
                  <a:pt x="28829" y="165608"/>
                </a:lnTo>
                <a:lnTo>
                  <a:pt x="28829" y="166382"/>
                </a:lnTo>
                <a:lnTo>
                  <a:pt x="28930" y="165608"/>
                </a:lnTo>
                <a:lnTo>
                  <a:pt x="29908" y="158877"/>
                </a:lnTo>
                <a:lnTo>
                  <a:pt x="29984" y="158369"/>
                </a:lnTo>
                <a:lnTo>
                  <a:pt x="30200" y="157607"/>
                </a:lnTo>
                <a:lnTo>
                  <a:pt x="31013" y="154711"/>
                </a:lnTo>
                <a:lnTo>
                  <a:pt x="32766" y="152908"/>
                </a:lnTo>
                <a:lnTo>
                  <a:pt x="32766" y="149085"/>
                </a:lnTo>
                <a:lnTo>
                  <a:pt x="33934" y="146405"/>
                </a:lnTo>
                <a:lnTo>
                  <a:pt x="36703" y="143637"/>
                </a:lnTo>
                <a:lnTo>
                  <a:pt x="36703" y="140436"/>
                </a:lnTo>
                <a:lnTo>
                  <a:pt x="37122" y="139636"/>
                </a:lnTo>
                <a:lnTo>
                  <a:pt x="40119" y="136563"/>
                </a:lnTo>
                <a:lnTo>
                  <a:pt x="40513" y="136677"/>
                </a:lnTo>
                <a:lnTo>
                  <a:pt x="40513" y="137668"/>
                </a:lnTo>
                <a:lnTo>
                  <a:pt x="41719" y="138861"/>
                </a:lnTo>
                <a:lnTo>
                  <a:pt x="42062" y="140487"/>
                </a:lnTo>
                <a:lnTo>
                  <a:pt x="42037" y="139598"/>
                </a:lnTo>
                <a:lnTo>
                  <a:pt x="42164" y="140970"/>
                </a:lnTo>
                <a:lnTo>
                  <a:pt x="42164" y="154660"/>
                </a:lnTo>
                <a:lnTo>
                  <a:pt x="42291" y="153797"/>
                </a:lnTo>
                <a:lnTo>
                  <a:pt x="42291" y="96240"/>
                </a:lnTo>
                <a:lnTo>
                  <a:pt x="30022" y="102527"/>
                </a:lnTo>
                <a:lnTo>
                  <a:pt x="30734" y="102235"/>
                </a:lnTo>
                <a:lnTo>
                  <a:pt x="29845" y="102616"/>
                </a:lnTo>
                <a:lnTo>
                  <a:pt x="30022" y="102527"/>
                </a:lnTo>
                <a:lnTo>
                  <a:pt x="29794" y="102616"/>
                </a:lnTo>
                <a:lnTo>
                  <a:pt x="18224" y="107315"/>
                </a:lnTo>
                <a:lnTo>
                  <a:pt x="14325" y="108343"/>
                </a:lnTo>
                <a:lnTo>
                  <a:pt x="14478" y="108331"/>
                </a:lnTo>
                <a:lnTo>
                  <a:pt x="32258" y="108331"/>
                </a:lnTo>
                <a:lnTo>
                  <a:pt x="14325" y="108343"/>
                </a:lnTo>
                <a:lnTo>
                  <a:pt x="11938" y="108458"/>
                </a:lnTo>
                <a:lnTo>
                  <a:pt x="10795" y="108458"/>
                </a:lnTo>
                <a:lnTo>
                  <a:pt x="5080" y="108458"/>
                </a:lnTo>
                <a:lnTo>
                  <a:pt x="0" y="113538"/>
                </a:lnTo>
                <a:lnTo>
                  <a:pt x="0" y="126238"/>
                </a:lnTo>
                <a:lnTo>
                  <a:pt x="5080" y="131318"/>
                </a:lnTo>
                <a:lnTo>
                  <a:pt x="10033" y="131318"/>
                </a:lnTo>
                <a:lnTo>
                  <a:pt x="10795" y="131318"/>
                </a:lnTo>
                <a:lnTo>
                  <a:pt x="11938" y="131445"/>
                </a:lnTo>
                <a:lnTo>
                  <a:pt x="14859" y="131445"/>
                </a:lnTo>
                <a:lnTo>
                  <a:pt x="14859" y="135369"/>
                </a:lnTo>
                <a:lnTo>
                  <a:pt x="13792" y="137896"/>
                </a:lnTo>
                <a:lnTo>
                  <a:pt x="10922" y="140843"/>
                </a:lnTo>
                <a:lnTo>
                  <a:pt x="10922" y="145249"/>
                </a:lnTo>
                <a:lnTo>
                  <a:pt x="8763" y="152908"/>
                </a:lnTo>
                <a:lnTo>
                  <a:pt x="8318" y="155448"/>
                </a:lnTo>
                <a:lnTo>
                  <a:pt x="6985" y="164084"/>
                </a:lnTo>
                <a:lnTo>
                  <a:pt x="6896" y="176110"/>
                </a:lnTo>
                <a:lnTo>
                  <a:pt x="6858" y="182245"/>
                </a:lnTo>
                <a:lnTo>
                  <a:pt x="6858" y="188214"/>
                </a:lnTo>
                <a:lnTo>
                  <a:pt x="11811" y="193167"/>
                </a:lnTo>
                <a:lnTo>
                  <a:pt x="13639" y="193167"/>
                </a:lnTo>
                <a:lnTo>
                  <a:pt x="15748" y="195326"/>
                </a:lnTo>
                <a:lnTo>
                  <a:pt x="21729" y="195326"/>
                </a:lnTo>
                <a:lnTo>
                  <a:pt x="27559" y="195961"/>
                </a:lnTo>
                <a:lnTo>
                  <a:pt x="33528" y="195961"/>
                </a:lnTo>
                <a:lnTo>
                  <a:pt x="39497" y="195961"/>
                </a:lnTo>
                <a:lnTo>
                  <a:pt x="45466" y="195961"/>
                </a:lnTo>
                <a:lnTo>
                  <a:pt x="49885" y="191643"/>
                </a:lnTo>
                <a:lnTo>
                  <a:pt x="50927" y="191643"/>
                </a:lnTo>
                <a:lnTo>
                  <a:pt x="55880" y="186817"/>
                </a:lnTo>
                <a:lnTo>
                  <a:pt x="55880" y="183654"/>
                </a:lnTo>
                <a:lnTo>
                  <a:pt x="56756" y="182245"/>
                </a:lnTo>
                <a:lnTo>
                  <a:pt x="58674" y="179197"/>
                </a:lnTo>
                <a:lnTo>
                  <a:pt x="59690" y="176530"/>
                </a:lnTo>
                <a:lnTo>
                  <a:pt x="60388" y="174117"/>
                </a:lnTo>
                <a:lnTo>
                  <a:pt x="60960" y="172212"/>
                </a:lnTo>
                <a:lnTo>
                  <a:pt x="61480" y="170434"/>
                </a:lnTo>
                <a:lnTo>
                  <a:pt x="62230" y="167894"/>
                </a:lnTo>
                <a:lnTo>
                  <a:pt x="62611" y="166497"/>
                </a:lnTo>
                <a:lnTo>
                  <a:pt x="63106" y="163195"/>
                </a:lnTo>
                <a:lnTo>
                  <a:pt x="63309" y="161798"/>
                </a:lnTo>
                <a:lnTo>
                  <a:pt x="64008" y="157226"/>
                </a:lnTo>
                <a:lnTo>
                  <a:pt x="64135" y="155448"/>
                </a:lnTo>
                <a:lnTo>
                  <a:pt x="64147" y="153797"/>
                </a:lnTo>
                <a:lnTo>
                  <a:pt x="64262" y="139954"/>
                </a:lnTo>
                <a:lnTo>
                  <a:pt x="64135" y="136994"/>
                </a:lnTo>
                <a:lnTo>
                  <a:pt x="65532" y="135636"/>
                </a:lnTo>
                <a:lnTo>
                  <a:pt x="65532" y="129667"/>
                </a:lnTo>
                <a:lnTo>
                  <a:pt x="65532" y="123571"/>
                </a:lnTo>
                <a:lnTo>
                  <a:pt x="60579" y="118745"/>
                </a:lnTo>
                <a:lnTo>
                  <a:pt x="56134" y="118745"/>
                </a:lnTo>
                <a:lnTo>
                  <a:pt x="53924" y="118059"/>
                </a:lnTo>
                <a:lnTo>
                  <a:pt x="53594" y="117729"/>
                </a:lnTo>
                <a:lnTo>
                  <a:pt x="51689" y="116332"/>
                </a:lnTo>
                <a:lnTo>
                  <a:pt x="49390" y="114820"/>
                </a:lnTo>
                <a:lnTo>
                  <a:pt x="53975" y="112268"/>
                </a:lnTo>
                <a:lnTo>
                  <a:pt x="54991" y="111633"/>
                </a:lnTo>
                <a:lnTo>
                  <a:pt x="59474" y="108331"/>
                </a:lnTo>
                <a:lnTo>
                  <a:pt x="60693" y="107442"/>
                </a:lnTo>
                <a:lnTo>
                  <a:pt x="61214" y="107061"/>
                </a:lnTo>
                <a:lnTo>
                  <a:pt x="67259" y="102616"/>
                </a:lnTo>
                <a:lnTo>
                  <a:pt x="67310" y="102235"/>
                </a:lnTo>
                <a:lnTo>
                  <a:pt x="67310" y="102590"/>
                </a:lnTo>
                <a:lnTo>
                  <a:pt x="67411" y="146812"/>
                </a:lnTo>
                <a:lnTo>
                  <a:pt x="67919" y="165227"/>
                </a:lnTo>
                <a:lnTo>
                  <a:pt x="68021" y="166497"/>
                </a:lnTo>
                <a:lnTo>
                  <a:pt x="68326" y="168529"/>
                </a:lnTo>
                <a:lnTo>
                  <a:pt x="68605" y="169773"/>
                </a:lnTo>
                <a:lnTo>
                  <a:pt x="68072" y="170307"/>
                </a:lnTo>
                <a:lnTo>
                  <a:pt x="68072" y="181229"/>
                </a:lnTo>
                <a:lnTo>
                  <a:pt x="72263" y="185318"/>
                </a:lnTo>
                <a:lnTo>
                  <a:pt x="73406" y="190119"/>
                </a:lnTo>
                <a:lnTo>
                  <a:pt x="73660" y="191262"/>
                </a:lnTo>
                <a:lnTo>
                  <a:pt x="80010" y="210324"/>
                </a:lnTo>
                <a:lnTo>
                  <a:pt x="80111" y="210693"/>
                </a:lnTo>
                <a:lnTo>
                  <a:pt x="85090" y="227584"/>
                </a:lnTo>
                <a:lnTo>
                  <a:pt x="85217" y="228092"/>
                </a:lnTo>
                <a:lnTo>
                  <a:pt x="89916" y="241808"/>
                </a:lnTo>
                <a:lnTo>
                  <a:pt x="89789" y="241300"/>
                </a:lnTo>
                <a:lnTo>
                  <a:pt x="93218" y="252984"/>
                </a:lnTo>
                <a:lnTo>
                  <a:pt x="95732" y="259727"/>
                </a:lnTo>
                <a:lnTo>
                  <a:pt x="95834" y="260096"/>
                </a:lnTo>
                <a:lnTo>
                  <a:pt x="96520" y="262636"/>
                </a:lnTo>
                <a:lnTo>
                  <a:pt x="96520" y="267716"/>
                </a:lnTo>
                <a:lnTo>
                  <a:pt x="101854" y="273177"/>
                </a:lnTo>
                <a:lnTo>
                  <a:pt x="115316" y="273177"/>
                </a:lnTo>
                <a:lnTo>
                  <a:pt x="120777" y="267716"/>
                </a:lnTo>
                <a:lnTo>
                  <a:pt x="120777" y="260985"/>
                </a:lnTo>
                <a:lnTo>
                  <a:pt x="120777" y="260858"/>
                </a:lnTo>
                <a:lnTo>
                  <a:pt x="120777" y="254381"/>
                </a:lnTo>
                <a:lnTo>
                  <a:pt x="120396" y="254012"/>
                </a:lnTo>
                <a:lnTo>
                  <a:pt x="120116" y="252222"/>
                </a:lnTo>
                <a:lnTo>
                  <a:pt x="120015" y="251587"/>
                </a:lnTo>
                <a:lnTo>
                  <a:pt x="117729" y="244729"/>
                </a:lnTo>
                <a:lnTo>
                  <a:pt x="117614" y="244348"/>
                </a:lnTo>
                <a:lnTo>
                  <a:pt x="116713" y="241300"/>
                </a:lnTo>
                <a:lnTo>
                  <a:pt x="114554" y="233934"/>
                </a:lnTo>
                <a:lnTo>
                  <a:pt x="114427" y="233426"/>
                </a:lnTo>
                <a:lnTo>
                  <a:pt x="109943" y="220345"/>
                </a:lnTo>
                <a:lnTo>
                  <a:pt x="109728" y="219710"/>
                </a:lnTo>
                <a:lnTo>
                  <a:pt x="109855" y="220345"/>
                </a:lnTo>
                <a:lnTo>
                  <a:pt x="104775" y="203073"/>
                </a:lnTo>
                <a:lnTo>
                  <a:pt x="104648" y="202565"/>
                </a:lnTo>
                <a:lnTo>
                  <a:pt x="98552" y="184277"/>
                </a:lnTo>
                <a:lnTo>
                  <a:pt x="98272" y="183134"/>
                </a:lnTo>
                <a:lnTo>
                  <a:pt x="97282" y="178930"/>
                </a:lnTo>
                <a:lnTo>
                  <a:pt x="131978" y="165735"/>
                </a:lnTo>
                <a:lnTo>
                  <a:pt x="135636" y="165735"/>
                </a:lnTo>
                <a:lnTo>
                  <a:pt x="137972" y="163461"/>
                </a:lnTo>
                <a:lnTo>
                  <a:pt x="151358" y="158369"/>
                </a:lnTo>
                <a:lnTo>
                  <a:pt x="154813" y="158369"/>
                </a:lnTo>
                <a:lnTo>
                  <a:pt x="159004" y="154178"/>
                </a:lnTo>
                <a:lnTo>
                  <a:pt x="159004" y="153390"/>
                </a:lnTo>
                <a:lnTo>
                  <a:pt x="167703" y="145923"/>
                </a:lnTo>
                <a:lnTo>
                  <a:pt x="168656" y="145923"/>
                </a:lnTo>
                <a:lnTo>
                  <a:pt x="170561" y="143891"/>
                </a:lnTo>
                <a:lnTo>
                  <a:pt x="170561" y="141478"/>
                </a:lnTo>
                <a:lnTo>
                  <a:pt x="170561" y="1390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437257" y="3764026"/>
            <a:ext cx="189611" cy="170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12"/>
          <p:cNvGrpSpPr/>
          <p:nvPr/>
        </p:nvGrpSpPr>
        <p:grpSpPr>
          <a:xfrm>
            <a:off x="2672207" y="3660774"/>
            <a:ext cx="725414" cy="274955"/>
            <a:chOff x="2672207" y="3660774"/>
            <a:chExt cx="725414" cy="274955"/>
          </a:xfrm>
        </p:grpSpPr>
        <p:sp>
          <p:nvSpPr>
            <p:cNvPr id="337" name="Google Shape;337;p12"/>
            <p:cNvSpPr/>
            <p:nvPr/>
          </p:nvSpPr>
          <p:spPr>
            <a:xfrm>
              <a:off x="2672207" y="3660774"/>
              <a:ext cx="109855" cy="274955"/>
            </a:xfrm>
            <a:custGeom>
              <a:rect b="b" l="l" r="r" t="t"/>
              <a:pathLst>
                <a:path extrusionOk="0" h="274954" w="109855">
                  <a:moveTo>
                    <a:pt x="52070" y="127546"/>
                  </a:moveTo>
                  <a:lnTo>
                    <a:pt x="51943" y="128778"/>
                  </a:lnTo>
                  <a:lnTo>
                    <a:pt x="52070" y="128778"/>
                  </a:lnTo>
                  <a:lnTo>
                    <a:pt x="52070" y="127546"/>
                  </a:lnTo>
                  <a:close/>
                </a:path>
                <a:path extrusionOk="0" h="274954" w="109855">
                  <a:moveTo>
                    <a:pt x="61595" y="34036"/>
                  </a:moveTo>
                  <a:lnTo>
                    <a:pt x="61569" y="33528"/>
                  </a:lnTo>
                  <a:lnTo>
                    <a:pt x="61544" y="34036"/>
                  </a:lnTo>
                  <a:close/>
                </a:path>
                <a:path extrusionOk="0" h="274954" w="109855">
                  <a:moveTo>
                    <a:pt x="109728" y="144018"/>
                  </a:moveTo>
                  <a:lnTo>
                    <a:pt x="107315" y="141605"/>
                  </a:lnTo>
                  <a:lnTo>
                    <a:pt x="103759" y="141605"/>
                  </a:lnTo>
                  <a:lnTo>
                    <a:pt x="101346" y="141605"/>
                  </a:lnTo>
                  <a:lnTo>
                    <a:pt x="101041" y="141935"/>
                  </a:lnTo>
                  <a:lnTo>
                    <a:pt x="89725" y="143256"/>
                  </a:lnTo>
                  <a:lnTo>
                    <a:pt x="84582" y="143256"/>
                  </a:lnTo>
                  <a:lnTo>
                    <a:pt x="83032" y="144805"/>
                  </a:lnTo>
                  <a:lnTo>
                    <a:pt x="69786" y="148590"/>
                  </a:lnTo>
                  <a:lnTo>
                    <a:pt x="65786" y="148590"/>
                  </a:lnTo>
                  <a:lnTo>
                    <a:pt x="64084" y="150291"/>
                  </a:lnTo>
                  <a:lnTo>
                    <a:pt x="51981" y="154038"/>
                  </a:lnTo>
                  <a:lnTo>
                    <a:pt x="51943" y="128778"/>
                  </a:lnTo>
                  <a:lnTo>
                    <a:pt x="52070" y="127533"/>
                  </a:lnTo>
                  <a:lnTo>
                    <a:pt x="54444" y="104140"/>
                  </a:lnTo>
                  <a:lnTo>
                    <a:pt x="54483" y="103987"/>
                  </a:lnTo>
                  <a:lnTo>
                    <a:pt x="54483" y="104140"/>
                  </a:lnTo>
                  <a:lnTo>
                    <a:pt x="54508" y="103886"/>
                  </a:lnTo>
                  <a:lnTo>
                    <a:pt x="55473" y="95948"/>
                  </a:lnTo>
                  <a:lnTo>
                    <a:pt x="56515" y="94869"/>
                  </a:lnTo>
                  <a:lnTo>
                    <a:pt x="56515" y="93179"/>
                  </a:lnTo>
                  <a:lnTo>
                    <a:pt x="58013" y="91440"/>
                  </a:lnTo>
                  <a:lnTo>
                    <a:pt x="58928" y="91440"/>
                  </a:lnTo>
                  <a:lnTo>
                    <a:pt x="63246" y="87122"/>
                  </a:lnTo>
                  <a:lnTo>
                    <a:pt x="63246" y="84810"/>
                  </a:lnTo>
                  <a:lnTo>
                    <a:pt x="65024" y="82296"/>
                  </a:lnTo>
                  <a:lnTo>
                    <a:pt x="65532" y="82296"/>
                  </a:lnTo>
                  <a:lnTo>
                    <a:pt x="69850" y="77851"/>
                  </a:lnTo>
                  <a:lnTo>
                    <a:pt x="69850" y="74955"/>
                  </a:lnTo>
                  <a:lnTo>
                    <a:pt x="71437" y="71818"/>
                  </a:lnTo>
                  <a:lnTo>
                    <a:pt x="74676" y="68580"/>
                  </a:lnTo>
                  <a:lnTo>
                    <a:pt x="74676" y="65062"/>
                  </a:lnTo>
                  <a:lnTo>
                    <a:pt x="81483" y="43053"/>
                  </a:lnTo>
                  <a:lnTo>
                    <a:pt x="82296" y="34925"/>
                  </a:lnTo>
                  <a:lnTo>
                    <a:pt x="82550" y="24765"/>
                  </a:lnTo>
                  <a:lnTo>
                    <a:pt x="82753" y="19367"/>
                  </a:lnTo>
                  <a:lnTo>
                    <a:pt x="83439" y="18669"/>
                  </a:lnTo>
                  <a:lnTo>
                    <a:pt x="83439" y="12319"/>
                  </a:lnTo>
                  <a:lnTo>
                    <a:pt x="83439" y="5969"/>
                  </a:lnTo>
                  <a:lnTo>
                    <a:pt x="78359" y="762"/>
                  </a:lnTo>
                  <a:lnTo>
                    <a:pt x="72898" y="762"/>
                  </a:lnTo>
                  <a:lnTo>
                    <a:pt x="72136" y="0"/>
                  </a:lnTo>
                  <a:lnTo>
                    <a:pt x="67564" y="0"/>
                  </a:lnTo>
                  <a:lnTo>
                    <a:pt x="65862" y="0"/>
                  </a:lnTo>
                  <a:lnTo>
                    <a:pt x="65862" y="43688"/>
                  </a:lnTo>
                  <a:lnTo>
                    <a:pt x="65798" y="43942"/>
                  </a:lnTo>
                  <a:lnTo>
                    <a:pt x="65786" y="43688"/>
                  </a:lnTo>
                  <a:lnTo>
                    <a:pt x="65862" y="0"/>
                  </a:lnTo>
                  <a:lnTo>
                    <a:pt x="65024" y="0"/>
                  </a:lnTo>
                  <a:lnTo>
                    <a:pt x="61595" y="0"/>
                  </a:lnTo>
                  <a:lnTo>
                    <a:pt x="61595" y="33274"/>
                  </a:lnTo>
                  <a:lnTo>
                    <a:pt x="61595" y="34036"/>
                  </a:lnTo>
                  <a:lnTo>
                    <a:pt x="61493" y="34925"/>
                  </a:lnTo>
                  <a:lnTo>
                    <a:pt x="61455" y="29210"/>
                  </a:lnTo>
                  <a:lnTo>
                    <a:pt x="61569" y="33528"/>
                  </a:lnTo>
                  <a:lnTo>
                    <a:pt x="61595" y="33274"/>
                  </a:lnTo>
                  <a:lnTo>
                    <a:pt x="61595" y="0"/>
                  </a:lnTo>
                  <a:lnTo>
                    <a:pt x="58801" y="0"/>
                  </a:lnTo>
                  <a:lnTo>
                    <a:pt x="53467" y="5334"/>
                  </a:lnTo>
                  <a:lnTo>
                    <a:pt x="53467" y="8547"/>
                  </a:lnTo>
                  <a:lnTo>
                    <a:pt x="52832" y="9525"/>
                  </a:lnTo>
                  <a:lnTo>
                    <a:pt x="47942" y="20447"/>
                  </a:lnTo>
                  <a:lnTo>
                    <a:pt x="47498" y="21590"/>
                  </a:lnTo>
                  <a:lnTo>
                    <a:pt x="42799" y="36322"/>
                  </a:lnTo>
                  <a:lnTo>
                    <a:pt x="42672" y="36957"/>
                  </a:lnTo>
                  <a:lnTo>
                    <a:pt x="37846" y="54991"/>
                  </a:lnTo>
                  <a:lnTo>
                    <a:pt x="33401" y="77216"/>
                  </a:lnTo>
                  <a:lnTo>
                    <a:pt x="31635" y="90982"/>
                  </a:lnTo>
                  <a:lnTo>
                    <a:pt x="18008" y="103378"/>
                  </a:lnTo>
                  <a:lnTo>
                    <a:pt x="16383" y="103378"/>
                  </a:lnTo>
                  <a:lnTo>
                    <a:pt x="12192" y="107569"/>
                  </a:lnTo>
                  <a:lnTo>
                    <a:pt x="12192" y="117856"/>
                  </a:lnTo>
                  <a:lnTo>
                    <a:pt x="16383" y="122047"/>
                  </a:lnTo>
                  <a:lnTo>
                    <a:pt x="26670" y="122047"/>
                  </a:lnTo>
                  <a:lnTo>
                    <a:pt x="28409" y="120307"/>
                  </a:lnTo>
                  <a:lnTo>
                    <a:pt x="27813" y="126238"/>
                  </a:lnTo>
                  <a:lnTo>
                    <a:pt x="27749" y="165633"/>
                  </a:lnTo>
                  <a:lnTo>
                    <a:pt x="7454" y="176530"/>
                  </a:lnTo>
                  <a:lnTo>
                    <a:pt x="4445" y="176530"/>
                  </a:lnTo>
                  <a:lnTo>
                    <a:pt x="0" y="180975"/>
                  </a:lnTo>
                  <a:lnTo>
                    <a:pt x="0" y="192024"/>
                  </a:lnTo>
                  <a:lnTo>
                    <a:pt x="4445" y="196596"/>
                  </a:lnTo>
                  <a:lnTo>
                    <a:pt x="15621" y="196596"/>
                  </a:lnTo>
                  <a:lnTo>
                    <a:pt x="19151" y="192963"/>
                  </a:lnTo>
                  <a:lnTo>
                    <a:pt x="27724" y="188379"/>
                  </a:lnTo>
                  <a:lnTo>
                    <a:pt x="31242" y="232410"/>
                  </a:lnTo>
                  <a:lnTo>
                    <a:pt x="39878" y="255397"/>
                  </a:lnTo>
                  <a:lnTo>
                    <a:pt x="42164" y="261493"/>
                  </a:lnTo>
                  <a:lnTo>
                    <a:pt x="42672" y="262636"/>
                  </a:lnTo>
                  <a:lnTo>
                    <a:pt x="44958" y="266954"/>
                  </a:lnTo>
                  <a:lnTo>
                    <a:pt x="45339" y="267716"/>
                  </a:lnTo>
                  <a:lnTo>
                    <a:pt x="45593" y="268122"/>
                  </a:lnTo>
                  <a:lnTo>
                    <a:pt x="45593" y="269748"/>
                  </a:lnTo>
                  <a:lnTo>
                    <a:pt x="50673" y="274828"/>
                  </a:lnTo>
                  <a:lnTo>
                    <a:pt x="62992" y="274828"/>
                  </a:lnTo>
                  <a:lnTo>
                    <a:pt x="68072" y="269748"/>
                  </a:lnTo>
                  <a:lnTo>
                    <a:pt x="68072" y="263525"/>
                  </a:lnTo>
                  <a:lnTo>
                    <a:pt x="68072" y="257429"/>
                  </a:lnTo>
                  <a:lnTo>
                    <a:pt x="66675" y="256032"/>
                  </a:lnTo>
                  <a:lnTo>
                    <a:pt x="66103" y="254889"/>
                  </a:lnTo>
                  <a:lnTo>
                    <a:pt x="65024" y="252730"/>
                  </a:lnTo>
                  <a:lnTo>
                    <a:pt x="64617" y="251714"/>
                  </a:lnTo>
                  <a:lnTo>
                    <a:pt x="62484" y="246253"/>
                  </a:lnTo>
                  <a:lnTo>
                    <a:pt x="62357" y="245872"/>
                  </a:lnTo>
                  <a:lnTo>
                    <a:pt x="58293" y="236474"/>
                  </a:lnTo>
                  <a:lnTo>
                    <a:pt x="58674" y="237236"/>
                  </a:lnTo>
                  <a:lnTo>
                    <a:pt x="58407" y="236474"/>
                  </a:lnTo>
                  <a:lnTo>
                    <a:pt x="55168" y="227076"/>
                  </a:lnTo>
                  <a:lnTo>
                    <a:pt x="54737" y="225806"/>
                  </a:lnTo>
                  <a:lnTo>
                    <a:pt x="54991" y="227076"/>
                  </a:lnTo>
                  <a:lnTo>
                    <a:pt x="52400" y="215392"/>
                  </a:lnTo>
                  <a:lnTo>
                    <a:pt x="52070" y="213880"/>
                  </a:lnTo>
                  <a:lnTo>
                    <a:pt x="52070" y="212725"/>
                  </a:lnTo>
                  <a:lnTo>
                    <a:pt x="52006" y="175387"/>
                  </a:lnTo>
                  <a:lnTo>
                    <a:pt x="55118" y="175387"/>
                  </a:lnTo>
                  <a:lnTo>
                    <a:pt x="57023" y="173482"/>
                  </a:lnTo>
                  <a:lnTo>
                    <a:pt x="73113" y="168275"/>
                  </a:lnTo>
                  <a:lnTo>
                    <a:pt x="76708" y="168275"/>
                  </a:lnTo>
                  <a:lnTo>
                    <a:pt x="79057" y="165989"/>
                  </a:lnTo>
                  <a:lnTo>
                    <a:pt x="91147" y="161417"/>
                  </a:lnTo>
                  <a:lnTo>
                    <a:pt x="94615" y="161417"/>
                  </a:lnTo>
                  <a:lnTo>
                    <a:pt x="98679" y="157353"/>
                  </a:lnTo>
                  <a:lnTo>
                    <a:pt x="98679" y="157175"/>
                  </a:lnTo>
                  <a:lnTo>
                    <a:pt x="105981" y="152273"/>
                  </a:lnTo>
                  <a:lnTo>
                    <a:pt x="107315" y="152273"/>
                  </a:lnTo>
                  <a:lnTo>
                    <a:pt x="109728" y="149860"/>
                  </a:lnTo>
                  <a:lnTo>
                    <a:pt x="109728" y="146939"/>
                  </a:lnTo>
                  <a:lnTo>
                    <a:pt x="109728" y="1440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8" name="Google Shape;338;p1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808314" y="3709034"/>
              <a:ext cx="133767" cy="194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963291" y="3686936"/>
              <a:ext cx="209803" cy="201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207766" y="3766693"/>
              <a:ext cx="189855" cy="1300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1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54875" y="4237609"/>
            <a:ext cx="232905" cy="2411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12"/>
          <p:cNvGrpSpPr/>
          <p:nvPr/>
        </p:nvGrpSpPr>
        <p:grpSpPr>
          <a:xfrm>
            <a:off x="1064552" y="4220209"/>
            <a:ext cx="487641" cy="226948"/>
            <a:chOff x="1064552" y="4220209"/>
            <a:chExt cx="487641" cy="226948"/>
          </a:xfrm>
        </p:grpSpPr>
        <p:pic>
          <p:nvPicPr>
            <p:cNvPr id="343" name="Google Shape;343;p1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064552" y="4220209"/>
              <a:ext cx="219925" cy="2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1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312290" y="4306950"/>
              <a:ext cx="239903" cy="1304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1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746376" y="4293742"/>
            <a:ext cx="304673" cy="140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12"/>
          <p:cNvGrpSpPr/>
          <p:nvPr/>
        </p:nvGrpSpPr>
        <p:grpSpPr>
          <a:xfrm>
            <a:off x="2288920" y="4218685"/>
            <a:ext cx="352045" cy="216916"/>
            <a:chOff x="2288920" y="4218685"/>
            <a:chExt cx="352045" cy="216916"/>
          </a:xfrm>
        </p:grpSpPr>
        <p:pic>
          <p:nvPicPr>
            <p:cNvPr id="347" name="Google Shape;347;p12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288920" y="4298441"/>
              <a:ext cx="154559" cy="1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2"/>
            <p:cNvSpPr/>
            <p:nvPr/>
          </p:nvSpPr>
          <p:spPr>
            <a:xfrm>
              <a:off x="2433701" y="4218685"/>
              <a:ext cx="33655" cy="39370"/>
            </a:xfrm>
            <a:custGeom>
              <a:rect b="b" l="l" r="r" t="t"/>
              <a:pathLst>
                <a:path extrusionOk="0" h="39370" w="33655">
                  <a:moveTo>
                    <a:pt x="33147" y="35052"/>
                  </a:moveTo>
                  <a:lnTo>
                    <a:pt x="31877" y="33782"/>
                  </a:lnTo>
                  <a:lnTo>
                    <a:pt x="20853" y="16611"/>
                  </a:lnTo>
                  <a:lnTo>
                    <a:pt x="21082" y="16383"/>
                  </a:lnTo>
                  <a:lnTo>
                    <a:pt x="21082" y="10541"/>
                  </a:lnTo>
                  <a:lnTo>
                    <a:pt x="21082" y="4826"/>
                  </a:lnTo>
                  <a:lnTo>
                    <a:pt x="16383" y="0"/>
                  </a:lnTo>
                  <a:lnTo>
                    <a:pt x="4699" y="0"/>
                  </a:lnTo>
                  <a:lnTo>
                    <a:pt x="0" y="4826"/>
                  </a:lnTo>
                  <a:lnTo>
                    <a:pt x="0" y="16383"/>
                  </a:lnTo>
                  <a:lnTo>
                    <a:pt x="4699" y="21082"/>
                  </a:lnTo>
                  <a:lnTo>
                    <a:pt x="4826" y="21082"/>
                  </a:lnTo>
                  <a:lnTo>
                    <a:pt x="12776" y="21082"/>
                  </a:lnTo>
                  <a:lnTo>
                    <a:pt x="27686" y="37655"/>
                  </a:lnTo>
                  <a:lnTo>
                    <a:pt x="27686" y="37973"/>
                  </a:lnTo>
                  <a:lnTo>
                    <a:pt x="28829" y="39243"/>
                  </a:lnTo>
                  <a:lnTo>
                    <a:pt x="31877" y="39243"/>
                  </a:lnTo>
                  <a:lnTo>
                    <a:pt x="33147" y="37973"/>
                  </a:lnTo>
                  <a:lnTo>
                    <a:pt x="33147" y="36449"/>
                  </a:lnTo>
                  <a:lnTo>
                    <a:pt x="33147" y="35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Google Shape;349;p1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2481833" y="4310252"/>
              <a:ext cx="79502" cy="125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12"/>
            <p:cNvSpPr/>
            <p:nvPr/>
          </p:nvSpPr>
          <p:spPr>
            <a:xfrm>
              <a:off x="2596515" y="4265802"/>
              <a:ext cx="44450" cy="143510"/>
            </a:xfrm>
            <a:custGeom>
              <a:rect b="b" l="l" r="r" t="t"/>
              <a:pathLst>
                <a:path extrusionOk="0" h="143510" w="44450">
                  <a:moveTo>
                    <a:pt x="34163" y="2921"/>
                  </a:moveTo>
                  <a:lnTo>
                    <a:pt x="32893" y="1651"/>
                  </a:lnTo>
                  <a:lnTo>
                    <a:pt x="31661" y="1651"/>
                  </a:lnTo>
                  <a:lnTo>
                    <a:pt x="25654" y="0"/>
                  </a:lnTo>
                  <a:lnTo>
                    <a:pt x="21844" y="0"/>
                  </a:lnTo>
                  <a:lnTo>
                    <a:pt x="16510" y="1524"/>
                  </a:lnTo>
                  <a:lnTo>
                    <a:pt x="5842" y="1524"/>
                  </a:lnTo>
                  <a:lnTo>
                    <a:pt x="1016" y="6350"/>
                  </a:lnTo>
                  <a:lnTo>
                    <a:pt x="1016" y="18415"/>
                  </a:lnTo>
                  <a:lnTo>
                    <a:pt x="5842" y="23368"/>
                  </a:lnTo>
                  <a:lnTo>
                    <a:pt x="17907" y="23368"/>
                  </a:lnTo>
                  <a:lnTo>
                    <a:pt x="22860" y="18415"/>
                  </a:lnTo>
                  <a:lnTo>
                    <a:pt x="22860" y="15900"/>
                  </a:lnTo>
                  <a:lnTo>
                    <a:pt x="27813" y="12319"/>
                  </a:lnTo>
                  <a:lnTo>
                    <a:pt x="28956" y="11303"/>
                  </a:lnTo>
                  <a:lnTo>
                    <a:pt x="32486" y="7366"/>
                  </a:lnTo>
                  <a:lnTo>
                    <a:pt x="32893" y="7366"/>
                  </a:lnTo>
                  <a:lnTo>
                    <a:pt x="34163" y="6096"/>
                  </a:lnTo>
                  <a:lnTo>
                    <a:pt x="34163" y="4572"/>
                  </a:lnTo>
                  <a:lnTo>
                    <a:pt x="34163" y="2921"/>
                  </a:lnTo>
                  <a:close/>
                </a:path>
                <a:path extrusionOk="0" h="143510" w="44450">
                  <a:moveTo>
                    <a:pt x="44196" y="104013"/>
                  </a:moveTo>
                  <a:lnTo>
                    <a:pt x="43053" y="102870"/>
                  </a:lnTo>
                  <a:lnTo>
                    <a:pt x="40513" y="102870"/>
                  </a:lnTo>
                  <a:lnTo>
                    <a:pt x="39370" y="104013"/>
                  </a:lnTo>
                  <a:lnTo>
                    <a:pt x="39370" y="104330"/>
                  </a:lnTo>
                  <a:lnTo>
                    <a:pt x="32219" y="110858"/>
                  </a:lnTo>
                  <a:lnTo>
                    <a:pt x="26606" y="114033"/>
                  </a:lnTo>
                  <a:lnTo>
                    <a:pt x="27914" y="109855"/>
                  </a:lnTo>
                  <a:lnTo>
                    <a:pt x="28194" y="108991"/>
                  </a:lnTo>
                  <a:lnTo>
                    <a:pt x="28359" y="108585"/>
                  </a:lnTo>
                  <a:lnTo>
                    <a:pt x="28702" y="107823"/>
                  </a:lnTo>
                  <a:lnTo>
                    <a:pt x="30988" y="102616"/>
                  </a:lnTo>
                  <a:lnTo>
                    <a:pt x="31623" y="101092"/>
                  </a:lnTo>
                  <a:lnTo>
                    <a:pt x="32270" y="98793"/>
                  </a:lnTo>
                  <a:lnTo>
                    <a:pt x="34290" y="96774"/>
                  </a:lnTo>
                  <a:lnTo>
                    <a:pt x="34290" y="96393"/>
                  </a:lnTo>
                  <a:lnTo>
                    <a:pt x="38608" y="96393"/>
                  </a:lnTo>
                  <a:lnTo>
                    <a:pt x="43942" y="91059"/>
                  </a:lnTo>
                  <a:lnTo>
                    <a:pt x="43942" y="84455"/>
                  </a:lnTo>
                  <a:lnTo>
                    <a:pt x="43942" y="77851"/>
                  </a:lnTo>
                  <a:lnTo>
                    <a:pt x="39243" y="73152"/>
                  </a:lnTo>
                  <a:lnTo>
                    <a:pt x="39243" y="72898"/>
                  </a:lnTo>
                  <a:lnTo>
                    <a:pt x="33909" y="67564"/>
                  </a:lnTo>
                  <a:lnTo>
                    <a:pt x="20828" y="67564"/>
                  </a:lnTo>
                  <a:lnTo>
                    <a:pt x="15494" y="72898"/>
                  </a:lnTo>
                  <a:lnTo>
                    <a:pt x="15494" y="76492"/>
                  </a:lnTo>
                  <a:lnTo>
                    <a:pt x="14097" y="77851"/>
                  </a:lnTo>
                  <a:lnTo>
                    <a:pt x="14097" y="80060"/>
                  </a:lnTo>
                  <a:lnTo>
                    <a:pt x="10541" y="83693"/>
                  </a:lnTo>
                  <a:lnTo>
                    <a:pt x="10541" y="88315"/>
                  </a:lnTo>
                  <a:lnTo>
                    <a:pt x="9067" y="93408"/>
                  </a:lnTo>
                  <a:lnTo>
                    <a:pt x="9271" y="92964"/>
                  </a:lnTo>
                  <a:lnTo>
                    <a:pt x="9055" y="93472"/>
                  </a:lnTo>
                  <a:lnTo>
                    <a:pt x="8763" y="94488"/>
                  </a:lnTo>
                  <a:lnTo>
                    <a:pt x="9067" y="93408"/>
                  </a:lnTo>
                  <a:lnTo>
                    <a:pt x="6096" y="100076"/>
                  </a:lnTo>
                  <a:lnTo>
                    <a:pt x="5588" y="101346"/>
                  </a:lnTo>
                  <a:lnTo>
                    <a:pt x="3556" y="107823"/>
                  </a:lnTo>
                  <a:lnTo>
                    <a:pt x="3492" y="108013"/>
                  </a:lnTo>
                  <a:lnTo>
                    <a:pt x="1358" y="114033"/>
                  </a:lnTo>
                  <a:lnTo>
                    <a:pt x="762" y="116205"/>
                  </a:lnTo>
                  <a:lnTo>
                    <a:pt x="101" y="121475"/>
                  </a:lnTo>
                  <a:lnTo>
                    <a:pt x="63" y="124904"/>
                  </a:lnTo>
                  <a:lnTo>
                    <a:pt x="0" y="132080"/>
                  </a:lnTo>
                  <a:lnTo>
                    <a:pt x="0" y="138176"/>
                  </a:lnTo>
                  <a:lnTo>
                    <a:pt x="5334" y="143510"/>
                  </a:lnTo>
                  <a:lnTo>
                    <a:pt x="12573" y="143510"/>
                  </a:lnTo>
                  <a:lnTo>
                    <a:pt x="18542" y="143510"/>
                  </a:lnTo>
                  <a:lnTo>
                    <a:pt x="18961" y="143078"/>
                  </a:lnTo>
                  <a:lnTo>
                    <a:pt x="20066" y="143002"/>
                  </a:lnTo>
                  <a:lnTo>
                    <a:pt x="25781" y="143002"/>
                  </a:lnTo>
                  <a:lnTo>
                    <a:pt x="30988" y="137922"/>
                  </a:lnTo>
                  <a:lnTo>
                    <a:pt x="30988" y="136575"/>
                  </a:lnTo>
                  <a:lnTo>
                    <a:pt x="32143" y="135509"/>
                  </a:lnTo>
                  <a:lnTo>
                    <a:pt x="33909" y="135509"/>
                  </a:lnTo>
                  <a:lnTo>
                    <a:pt x="38481" y="130810"/>
                  </a:lnTo>
                  <a:lnTo>
                    <a:pt x="38481" y="128104"/>
                  </a:lnTo>
                  <a:lnTo>
                    <a:pt x="42799" y="121158"/>
                  </a:lnTo>
                  <a:lnTo>
                    <a:pt x="43942" y="117348"/>
                  </a:lnTo>
                  <a:lnTo>
                    <a:pt x="44056" y="111633"/>
                  </a:lnTo>
                  <a:lnTo>
                    <a:pt x="44081" y="110617"/>
                  </a:lnTo>
                  <a:lnTo>
                    <a:pt x="44157" y="106705"/>
                  </a:lnTo>
                  <a:lnTo>
                    <a:pt x="44196" y="105410"/>
                  </a:lnTo>
                  <a:lnTo>
                    <a:pt x="44196" y="105283"/>
                  </a:lnTo>
                  <a:lnTo>
                    <a:pt x="44196" y="1040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2"/>
          <p:cNvGrpSpPr/>
          <p:nvPr/>
        </p:nvGrpSpPr>
        <p:grpSpPr>
          <a:xfrm>
            <a:off x="2704464" y="4218432"/>
            <a:ext cx="284860" cy="200279"/>
            <a:chOff x="2704464" y="4218432"/>
            <a:chExt cx="284860" cy="200279"/>
          </a:xfrm>
        </p:grpSpPr>
        <p:pic>
          <p:nvPicPr>
            <p:cNvPr id="352" name="Google Shape;352;p1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2704464" y="4218432"/>
              <a:ext cx="120650" cy="175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2863849" y="4233545"/>
              <a:ext cx="125475" cy="185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1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3042666" y="4386960"/>
            <a:ext cx="64769" cy="8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2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251708" y="4251705"/>
            <a:ext cx="71754" cy="143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12"/>
          <p:cNvGrpSpPr/>
          <p:nvPr/>
        </p:nvGrpSpPr>
        <p:grpSpPr>
          <a:xfrm>
            <a:off x="3393313" y="4259706"/>
            <a:ext cx="397891" cy="131445"/>
            <a:chOff x="3393313" y="4259706"/>
            <a:chExt cx="397891" cy="131445"/>
          </a:xfrm>
        </p:grpSpPr>
        <p:pic>
          <p:nvPicPr>
            <p:cNvPr id="357" name="Google Shape;357;p1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3393313" y="4268851"/>
              <a:ext cx="66548" cy="118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12"/>
            <p:cNvSpPr/>
            <p:nvPr/>
          </p:nvSpPr>
          <p:spPr>
            <a:xfrm>
              <a:off x="3488309" y="4259706"/>
              <a:ext cx="302895" cy="131445"/>
            </a:xfrm>
            <a:custGeom>
              <a:rect b="b" l="l" r="r" t="t"/>
              <a:pathLst>
                <a:path extrusionOk="0" h="131445" w="302895">
                  <a:moveTo>
                    <a:pt x="107569" y="28321"/>
                  </a:moveTo>
                  <a:lnTo>
                    <a:pt x="107442" y="27813"/>
                  </a:lnTo>
                  <a:lnTo>
                    <a:pt x="107492" y="28321"/>
                  </a:lnTo>
                  <a:close/>
                </a:path>
                <a:path extrusionOk="0" h="131445" w="302895">
                  <a:moveTo>
                    <a:pt x="237871" y="64820"/>
                  </a:moveTo>
                  <a:lnTo>
                    <a:pt x="237744" y="65532"/>
                  </a:lnTo>
                  <a:lnTo>
                    <a:pt x="237871" y="65532"/>
                  </a:lnTo>
                  <a:lnTo>
                    <a:pt x="237871" y="64820"/>
                  </a:lnTo>
                  <a:close/>
                </a:path>
                <a:path extrusionOk="0" h="131445" w="302895">
                  <a:moveTo>
                    <a:pt x="302387" y="95758"/>
                  </a:moveTo>
                  <a:lnTo>
                    <a:pt x="298196" y="91567"/>
                  </a:lnTo>
                  <a:lnTo>
                    <a:pt x="292074" y="91567"/>
                  </a:lnTo>
                  <a:lnTo>
                    <a:pt x="273558" y="89281"/>
                  </a:lnTo>
                  <a:lnTo>
                    <a:pt x="273304" y="89281"/>
                  </a:lnTo>
                  <a:lnTo>
                    <a:pt x="253060" y="87376"/>
                  </a:lnTo>
                  <a:lnTo>
                    <a:pt x="252361" y="87312"/>
                  </a:lnTo>
                  <a:lnTo>
                    <a:pt x="252018" y="87249"/>
                  </a:lnTo>
                  <a:lnTo>
                    <a:pt x="238036" y="84734"/>
                  </a:lnTo>
                  <a:lnTo>
                    <a:pt x="237871" y="84264"/>
                  </a:lnTo>
                  <a:lnTo>
                    <a:pt x="237871" y="82359"/>
                  </a:lnTo>
                  <a:lnTo>
                    <a:pt x="245364" y="75946"/>
                  </a:lnTo>
                  <a:lnTo>
                    <a:pt x="245618" y="75692"/>
                  </a:lnTo>
                  <a:lnTo>
                    <a:pt x="267462" y="43815"/>
                  </a:lnTo>
                  <a:lnTo>
                    <a:pt x="269113" y="23114"/>
                  </a:lnTo>
                  <a:lnTo>
                    <a:pt x="269240" y="17526"/>
                  </a:lnTo>
                  <a:lnTo>
                    <a:pt x="268732" y="15062"/>
                  </a:lnTo>
                  <a:lnTo>
                    <a:pt x="268732" y="8763"/>
                  </a:lnTo>
                  <a:lnTo>
                    <a:pt x="263144" y="3302"/>
                  </a:lnTo>
                  <a:lnTo>
                    <a:pt x="257835" y="3302"/>
                  </a:lnTo>
                  <a:lnTo>
                    <a:pt x="256032" y="2540"/>
                  </a:lnTo>
                  <a:lnTo>
                    <a:pt x="254812" y="2489"/>
                  </a:lnTo>
                  <a:lnTo>
                    <a:pt x="254381" y="2032"/>
                  </a:lnTo>
                  <a:lnTo>
                    <a:pt x="253365" y="2032"/>
                  </a:lnTo>
                  <a:lnTo>
                    <a:pt x="253365" y="28194"/>
                  </a:lnTo>
                  <a:lnTo>
                    <a:pt x="253238" y="28321"/>
                  </a:lnTo>
                  <a:lnTo>
                    <a:pt x="253326" y="28194"/>
                  </a:lnTo>
                  <a:lnTo>
                    <a:pt x="253365" y="2032"/>
                  </a:lnTo>
                  <a:lnTo>
                    <a:pt x="247142" y="2032"/>
                  </a:lnTo>
                  <a:lnTo>
                    <a:pt x="244970" y="2032"/>
                  </a:lnTo>
                  <a:lnTo>
                    <a:pt x="244970" y="31242"/>
                  </a:lnTo>
                  <a:lnTo>
                    <a:pt x="244906" y="31877"/>
                  </a:lnTo>
                  <a:lnTo>
                    <a:pt x="244868" y="27813"/>
                  </a:lnTo>
                  <a:lnTo>
                    <a:pt x="244970" y="31242"/>
                  </a:lnTo>
                  <a:lnTo>
                    <a:pt x="244970" y="2032"/>
                  </a:lnTo>
                  <a:lnTo>
                    <a:pt x="244475" y="2032"/>
                  </a:lnTo>
                  <a:lnTo>
                    <a:pt x="244475" y="36601"/>
                  </a:lnTo>
                  <a:lnTo>
                    <a:pt x="244386" y="36893"/>
                  </a:lnTo>
                  <a:lnTo>
                    <a:pt x="244475" y="36601"/>
                  </a:lnTo>
                  <a:lnTo>
                    <a:pt x="244475" y="2032"/>
                  </a:lnTo>
                  <a:lnTo>
                    <a:pt x="243001" y="2032"/>
                  </a:lnTo>
                  <a:lnTo>
                    <a:pt x="243001" y="40513"/>
                  </a:lnTo>
                  <a:lnTo>
                    <a:pt x="239407" y="46736"/>
                  </a:lnTo>
                  <a:lnTo>
                    <a:pt x="243001" y="40513"/>
                  </a:lnTo>
                  <a:lnTo>
                    <a:pt x="243001" y="2032"/>
                  </a:lnTo>
                  <a:lnTo>
                    <a:pt x="240157" y="2032"/>
                  </a:lnTo>
                  <a:lnTo>
                    <a:pt x="237947" y="4292"/>
                  </a:lnTo>
                  <a:lnTo>
                    <a:pt x="237947" y="64300"/>
                  </a:lnTo>
                  <a:lnTo>
                    <a:pt x="237871" y="79375"/>
                  </a:lnTo>
                  <a:lnTo>
                    <a:pt x="237871" y="69596"/>
                  </a:lnTo>
                  <a:lnTo>
                    <a:pt x="237871" y="68961"/>
                  </a:lnTo>
                  <a:lnTo>
                    <a:pt x="237871" y="67564"/>
                  </a:lnTo>
                  <a:lnTo>
                    <a:pt x="237744" y="65532"/>
                  </a:lnTo>
                  <a:lnTo>
                    <a:pt x="237845" y="63627"/>
                  </a:lnTo>
                  <a:lnTo>
                    <a:pt x="237871" y="63246"/>
                  </a:lnTo>
                  <a:lnTo>
                    <a:pt x="237871" y="64820"/>
                  </a:lnTo>
                  <a:lnTo>
                    <a:pt x="237947" y="64300"/>
                  </a:lnTo>
                  <a:lnTo>
                    <a:pt x="237947" y="4292"/>
                  </a:lnTo>
                  <a:lnTo>
                    <a:pt x="234442" y="7874"/>
                  </a:lnTo>
                  <a:lnTo>
                    <a:pt x="234442" y="10604"/>
                  </a:lnTo>
                  <a:lnTo>
                    <a:pt x="233172" y="12192"/>
                  </a:lnTo>
                  <a:lnTo>
                    <a:pt x="232918" y="12319"/>
                  </a:lnTo>
                  <a:lnTo>
                    <a:pt x="226441" y="20955"/>
                  </a:lnTo>
                  <a:lnTo>
                    <a:pt x="224917" y="23495"/>
                  </a:lnTo>
                  <a:lnTo>
                    <a:pt x="221869" y="30581"/>
                  </a:lnTo>
                  <a:lnTo>
                    <a:pt x="221869" y="64643"/>
                  </a:lnTo>
                  <a:lnTo>
                    <a:pt x="221729" y="64655"/>
                  </a:lnTo>
                  <a:lnTo>
                    <a:pt x="221869" y="64643"/>
                  </a:lnTo>
                  <a:lnTo>
                    <a:pt x="221869" y="30581"/>
                  </a:lnTo>
                  <a:lnTo>
                    <a:pt x="220218" y="34417"/>
                  </a:lnTo>
                  <a:lnTo>
                    <a:pt x="220345" y="34290"/>
                  </a:lnTo>
                  <a:lnTo>
                    <a:pt x="215265" y="45720"/>
                  </a:lnTo>
                  <a:lnTo>
                    <a:pt x="214376" y="48768"/>
                  </a:lnTo>
                  <a:lnTo>
                    <a:pt x="212217" y="61087"/>
                  </a:lnTo>
                  <a:lnTo>
                    <a:pt x="212077" y="62230"/>
                  </a:lnTo>
                  <a:lnTo>
                    <a:pt x="211963" y="69303"/>
                  </a:lnTo>
                  <a:lnTo>
                    <a:pt x="211963" y="69621"/>
                  </a:lnTo>
                  <a:lnTo>
                    <a:pt x="212090" y="69596"/>
                  </a:lnTo>
                  <a:lnTo>
                    <a:pt x="212077" y="86233"/>
                  </a:lnTo>
                  <a:lnTo>
                    <a:pt x="211963" y="70231"/>
                  </a:lnTo>
                  <a:lnTo>
                    <a:pt x="211963" y="69621"/>
                  </a:lnTo>
                  <a:lnTo>
                    <a:pt x="211963" y="69303"/>
                  </a:lnTo>
                  <a:lnTo>
                    <a:pt x="208788" y="70231"/>
                  </a:lnTo>
                  <a:lnTo>
                    <a:pt x="209638" y="69977"/>
                  </a:lnTo>
                  <a:lnTo>
                    <a:pt x="210934" y="69596"/>
                  </a:lnTo>
                  <a:lnTo>
                    <a:pt x="204089" y="69596"/>
                  </a:lnTo>
                  <a:lnTo>
                    <a:pt x="196900" y="69824"/>
                  </a:lnTo>
                  <a:lnTo>
                    <a:pt x="193573" y="69265"/>
                  </a:lnTo>
                  <a:lnTo>
                    <a:pt x="190754" y="67919"/>
                  </a:lnTo>
                  <a:lnTo>
                    <a:pt x="191884" y="68961"/>
                  </a:lnTo>
                  <a:lnTo>
                    <a:pt x="190754" y="67919"/>
                  </a:lnTo>
                  <a:lnTo>
                    <a:pt x="189966" y="67183"/>
                  </a:lnTo>
                  <a:lnTo>
                    <a:pt x="188061" y="65405"/>
                  </a:lnTo>
                  <a:lnTo>
                    <a:pt x="187248" y="64655"/>
                  </a:lnTo>
                  <a:lnTo>
                    <a:pt x="187833" y="65405"/>
                  </a:lnTo>
                  <a:lnTo>
                    <a:pt x="187236" y="64655"/>
                  </a:lnTo>
                  <a:lnTo>
                    <a:pt x="186753" y="64008"/>
                  </a:lnTo>
                  <a:lnTo>
                    <a:pt x="184010" y="60452"/>
                  </a:lnTo>
                  <a:lnTo>
                    <a:pt x="183527" y="59817"/>
                  </a:lnTo>
                  <a:lnTo>
                    <a:pt x="182943" y="58801"/>
                  </a:lnTo>
                  <a:lnTo>
                    <a:pt x="179895" y="53467"/>
                  </a:lnTo>
                  <a:lnTo>
                    <a:pt x="180086" y="53721"/>
                  </a:lnTo>
                  <a:lnTo>
                    <a:pt x="179882" y="53340"/>
                  </a:lnTo>
                  <a:lnTo>
                    <a:pt x="176403" y="46482"/>
                  </a:lnTo>
                  <a:lnTo>
                    <a:pt x="176301" y="46304"/>
                  </a:lnTo>
                  <a:lnTo>
                    <a:pt x="176072" y="45720"/>
                  </a:lnTo>
                  <a:lnTo>
                    <a:pt x="172720" y="37846"/>
                  </a:lnTo>
                  <a:lnTo>
                    <a:pt x="172453" y="37338"/>
                  </a:lnTo>
                  <a:lnTo>
                    <a:pt x="171615" y="35687"/>
                  </a:lnTo>
                  <a:lnTo>
                    <a:pt x="170256" y="33020"/>
                  </a:lnTo>
                  <a:lnTo>
                    <a:pt x="169291" y="31115"/>
                  </a:lnTo>
                  <a:lnTo>
                    <a:pt x="168783" y="30099"/>
                  </a:lnTo>
                  <a:lnTo>
                    <a:pt x="169164" y="31115"/>
                  </a:lnTo>
                  <a:lnTo>
                    <a:pt x="167259" y="26352"/>
                  </a:lnTo>
                  <a:lnTo>
                    <a:pt x="167259" y="22225"/>
                  </a:lnTo>
                  <a:lnTo>
                    <a:pt x="165100" y="20066"/>
                  </a:lnTo>
                  <a:lnTo>
                    <a:pt x="162179" y="17145"/>
                  </a:lnTo>
                  <a:lnTo>
                    <a:pt x="160020" y="14986"/>
                  </a:lnTo>
                  <a:lnTo>
                    <a:pt x="148082" y="14986"/>
                  </a:lnTo>
                  <a:lnTo>
                    <a:pt x="148082" y="40513"/>
                  </a:lnTo>
                  <a:lnTo>
                    <a:pt x="147637" y="39230"/>
                  </a:lnTo>
                  <a:lnTo>
                    <a:pt x="147701" y="39370"/>
                  </a:lnTo>
                  <a:lnTo>
                    <a:pt x="148082" y="40513"/>
                  </a:lnTo>
                  <a:lnTo>
                    <a:pt x="148082" y="14986"/>
                  </a:lnTo>
                  <a:lnTo>
                    <a:pt x="147320" y="14986"/>
                  </a:lnTo>
                  <a:lnTo>
                    <a:pt x="146685" y="15621"/>
                  </a:lnTo>
                  <a:lnTo>
                    <a:pt x="145961" y="15875"/>
                  </a:lnTo>
                  <a:lnTo>
                    <a:pt x="141605" y="15875"/>
                  </a:lnTo>
                  <a:lnTo>
                    <a:pt x="136525" y="20955"/>
                  </a:lnTo>
                  <a:lnTo>
                    <a:pt x="136525" y="22237"/>
                  </a:lnTo>
                  <a:lnTo>
                    <a:pt x="136398" y="22352"/>
                  </a:lnTo>
                  <a:lnTo>
                    <a:pt x="130556" y="29083"/>
                  </a:lnTo>
                  <a:lnTo>
                    <a:pt x="130492" y="29845"/>
                  </a:lnTo>
                  <a:lnTo>
                    <a:pt x="130937" y="34163"/>
                  </a:lnTo>
                  <a:lnTo>
                    <a:pt x="130429" y="29235"/>
                  </a:lnTo>
                  <a:lnTo>
                    <a:pt x="130048" y="25400"/>
                  </a:lnTo>
                  <a:lnTo>
                    <a:pt x="129921" y="24892"/>
                  </a:lnTo>
                  <a:lnTo>
                    <a:pt x="129590" y="22733"/>
                  </a:lnTo>
                  <a:lnTo>
                    <a:pt x="128739" y="17018"/>
                  </a:lnTo>
                  <a:lnTo>
                    <a:pt x="128651" y="16408"/>
                  </a:lnTo>
                  <a:lnTo>
                    <a:pt x="128651" y="10795"/>
                  </a:lnTo>
                  <a:lnTo>
                    <a:pt x="125476" y="7620"/>
                  </a:lnTo>
                  <a:lnTo>
                    <a:pt x="125476" y="5080"/>
                  </a:lnTo>
                  <a:lnTo>
                    <a:pt x="120396" y="0"/>
                  </a:lnTo>
                  <a:lnTo>
                    <a:pt x="107823" y="0"/>
                  </a:lnTo>
                  <a:lnTo>
                    <a:pt x="107696" y="127"/>
                  </a:lnTo>
                  <a:lnTo>
                    <a:pt x="105156" y="127"/>
                  </a:lnTo>
                  <a:lnTo>
                    <a:pt x="67310" y="25908"/>
                  </a:lnTo>
                  <a:lnTo>
                    <a:pt x="67183" y="26162"/>
                  </a:lnTo>
                  <a:lnTo>
                    <a:pt x="57531" y="38227"/>
                  </a:lnTo>
                  <a:lnTo>
                    <a:pt x="51181" y="47752"/>
                  </a:lnTo>
                  <a:lnTo>
                    <a:pt x="51206" y="48387"/>
                  </a:lnTo>
                  <a:lnTo>
                    <a:pt x="51816" y="56007"/>
                  </a:lnTo>
                  <a:lnTo>
                    <a:pt x="51892" y="56388"/>
                  </a:lnTo>
                  <a:lnTo>
                    <a:pt x="51816" y="56007"/>
                  </a:lnTo>
                  <a:lnTo>
                    <a:pt x="51435" y="51269"/>
                  </a:lnTo>
                  <a:lnTo>
                    <a:pt x="51435" y="93726"/>
                  </a:lnTo>
                  <a:lnTo>
                    <a:pt x="51320" y="94043"/>
                  </a:lnTo>
                  <a:lnTo>
                    <a:pt x="51181" y="94361"/>
                  </a:lnTo>
                  <a:lnTo>
                    <a:pt x="51435" y="93726"/>
                  </a:lnTo>
                  <a:lnTo>
                    <a:pt x="51435" y="51269"/>
                  </a:lnTo>
                  <a:lnTo>
                    <a:pt x="49123" y="39751"/>
                  </a:lnTo>
                  <a:lnTo>
                    <a:pt x="48514" y="37820"/>
                  </a:lnTo>
                  <a:lnTo>
                    <a:pt x="48514" y="33528"/>
                  </a:lnTo>
                  <a:lnTo>
                    <a:pt x="47447" y="32461"/>
                  </a:lnTo>
                  <a:lnTo>
                    <a:pt x="47447" y="53340"/>
                  </a:lnTo>
                  <a:lnTo>
                    <a:pt x="47371" y="53467"/>
                  </a:lnTo>
                  <a:lnTo>
                    <a:pt x="47371" y="112649"/>
                  </a:lnTo>
                  <a:lnTo>
                    <a:pt x="47371" y="118745"/>
                  </a:lnTo>
                  <a:lnTo>
                    <a:pt x="47294" y="119380"/>
                  </a:lnTo>
                  <a:lnTo>
                    <a:pt x="47244" y="119888"/>
                  </a:lnTo>
                  <a:lnTo>
                    <a:pt x="47371" y="112649"/>
                  </a:lnTo>
                  <a:lnTo>
                    <a:pt x="47371" y="53467"/>
                  </a:lnTo>
                  <a:lnTo>
                    <a:pt x="46863" y="54102"/>
                  </a:lnTo>
                  <a:lnTo>
                    <a:pt x="37338" y="70739"/>
                  </a:lnTo>
                  <a:lnTo>
                    <a:pt x="39573" y="66802"/>
                  </a:lnTo>
                  <a:lnTo>
                    <a:pt x="46863" y="54102"/>
                  </a:lnTo>
                  <a:lnTo>
                    <a:pt x="47447" y="53340"/>
                  </a:lnTo>
                  <a:lnTo>
                    <a:pt x="47447" y="32461"/>
                  </a:lnTo>
                  <a:lnTo>
                    <a:pt x="45593" y="30607"/>
                  </a:lnTo>
                  <a:lnTo>
                    <a:pt x="45593" y="28448"/>
                  </a:lnTo>
                  <a:lnTo>
                    <a:pt x="40767" y="23622"/>
                  </a:lnTo>
                  <a:lnTo>
                    <a:pt x="37579" y="23622"/>
                  </a:lnTo>
                  <a:lnTo>
                    <a:pt x="36830" y="22860"/>
                  </a:lnTo>
                  <a:lnTo>
                    <a:pt x="31115" y="22860"/>
                  </a:lnTo>
                  <a:lnTo>
                    <a:pt x="25019" y="22860"/>
                  </a:lnTo>
                  <a:lnTo>
                    <a:pt x="19177" y="22860"/>
                  </a:lnTo>
                  <a:lnTo>
                    <a:pt x="15290" y="26847"/>
                  </a:lnTo>
                  <a:lnTo>
                    <a:pt x="8089" y="30861"/>
                  </a:lnTo>
                  <a:lnTo>
                    <a:pt x="4826" y="30861"/>
                  </a:lnTo>
                  <a:lnTo>
                    <a:pt x="0" y="35687"/>
                  </a:lnTo>
                  <a:lnTo>
                    <a:pt x="0" y="47498"/>
                  </a:lnTo>
                  <a:lnTo>
                    <a:pt x="4826" y="52324"/>
                  </a:lnTo>
                  <a:lnTo>
                    <a:pt x="16637" y="52324"/>
                  </a:lnTo>
                  <a:lnTo>
                    <a:pt x="20408" y="48552"/>
                  </a:lnTo>
                  <a:lnTo>
                    <a:pt x="27051" y="44970"/>
                  </a:lnTo>
                  <a:lnTo>
                    <a:pt x="27051" y="45339"/>
                  </a:lnTo>
                  <a:lnTo>
                    <a:pt x="28867" y="47167"/>
                  </a:lnTo>
                  <a:lnTo>
                    <a:pt x="29705" y="49936"/>
                  </a:lnTo>
                  <a:lnTo>
                    <a:pt x="30264" y="58420"/>
                  </a:lnTo>
                  <a:lnTo>
                    <a:pt x="31242" y="66852"/>
                  </a:lnTo>
                  <a:lnTo>
                    <a:pt x="31242" y="67945"/>
                  </a:lnTo>
                  <a:lnTo>
                    <a:pt x="31369" y="67945"/>
                  </a:lnTo>
                  <a:lnTo>
                    <a:pt x="31242" y="84582"/>
                  </a:lnTo>
                  <a:lnTo>
                    <a:pt x="31242" y="91694"/>
                  </a:lnTo>
                  <a:lnTo>
                    <a:pt x="31242" y="84607"/>
                  </a:lnTo>
                  <a:lnTo>
                    <a:pt x="30848" y="85496"/>
                  </a:lnTo>
                  <a:lnTo>
                    <a:pt x="27698" y="94221"/>
                  </a:lnTo>
                  <a:lnTo>
                    <a:pt x="25273" y="96647"/>
                  </a:lnTo>
                  <a:lnTo>
                    <a:pt x="25273" y="102870"/>
                  </a:lnTo>
                  <a:lnTo>
                    <a:pt x="25273" y="108839"/>
                  </a:lnTo>
                  <a:lnTo>
                    <a:pt x="25400" y="119888"/>
                  </a:lnTo>
                  <a:lnTo>
                    <a:pt x="25400" y="126365"/>
                  </a:lnTo>
                  <a:lnTo>
                    <a:pt x="25400" y="126492"/>
                  </a:lnTo>
                  <a:lnTo>
                    <a:pt x="30226" y="131318"/>
                  </a:lnTo>
                  <a:lnTo>
                    <a:pt x="30353" y="131318"/>
                  </a:lnTo>
                  <a:lnTo>
                    <a:pt x="42291" y="131318"/>
                  </a:lnTo>
                  <a:lnTo>
                    <a:pt x="42418" y="131318"/>
                  </a:lnTo>
                  <a:lnTo>
                    <a:pt x="47244" y="126492"/>
                  </a:lnTo>
                  <a:lnTo>
                    <a:pt x="47244" y="126365"/>
                  </a:lnTo>
                  <a:lnTo>
                    <a:pt x="47244" y="123444"/>
                  </a:lnTo>
                  <a:lnTo>
                    <a:pt x="47752" y="122555"/>
                  </a:lnTo>
                  <a:lnTo>
                    <a:pt x="48945" y="119888"/>
                  </a:lnTo>
                  <a:lnTo>
                    <a:pt x="49530" y="118618"/>
                  </a:lnTo>
                  <a:lnTo>
                    <a:pt x="50165" y="116586"/>
                  </a:lnTo>
                  <a:lnTo>
                    <a:pt x="51816" y="109220"/>
                  </a:lnTo>
                  <a:lnTo>
                    <a:pt x="52832" y="101092"/>
                  </a:lnTo>
                  <a:lnTo>
                    <a:pt x="52959" y="90284"/>
                  </a:lnTo>
                  <a:lnTo>
                    <a:pt x="52832" y="90551"/>
                  </a:lnTo>
                  <a:lnTo>
                    <a:pt x="52730" y="64668"/>
                  </a:lnTo>
                  <a:lnTo>
                    <a:pt x="52857" y="65913"/>
                  </a:lnTo>
                  <a:lnTo>
                    <a:pt x="52959" y="90284"/>
                  </a:lnTo>
                  <a:lnTo>
                    <a:pt x="57150" y="80645"/>
                  </a:lnTo>
                  <a:lnTo>
                    <a:pt x="57556" y="79717"/>
                  </a:lnTo>
                  <a:lnTo>
                    <a:pt x="57683" y="79502"/>
                  </a:lnTo>
                  <a:lnTo>
                    <a:pt x="66040" y="65151"/>
                  </a:lnTo>
                  <a:lnTo>
                    <a:pt x="65659" y="65913"/>
                  </a:lnTo>
                  <a:lnTo>
                    <a:pt x="66167" y="65151"/>
                  </a:lnTo>
                  <a:lnTo>
                    <a:pt x="72542" y="55626"/>
                  </a:lnTo>
                  <a:lnTo>
                    <a:pt x="74930" y="52070"/>
                  </a:lnTo>
                  <a:lnTo>
                    <a:pt x="75539" y="51308"/>
                  </a:lnTo>
                  <a:lnTo>
                    <a:pt x="84594" y="40132"/>
                  </a:lnTo>
                  <a:lnTo>
                    <a:pt x="84709" y="40005"/>
                  </a:lnTo>
                  <a:lnTo>
                    <a:pt x="84582" y="40132"/>
                  </a:lnTo>
                  <a:lnTo>
                    <a:pt x="91363" y="31877"/>
                  </a:lnTo>
                  <a:lnTo>
                    <a:pt x="92151" y="30924"/>
                  </a:lnTo>
                  <a:lnTo>
                    <a:pt x="93319" y="30099"/>
                  </a:lnTo>
                  <a:lnTo>
                    <a:pt x="99822" y="25527"/>
                  </a:lnTo>
                  <a:lnTo>
                    <a:pt x="98806" y="26289"/>
                  </a:lnTo>
                  <a:lnTo>
                    <a:pt x="100190" y="25527"/>
                  </a:lnTo>
                  <a:lnTo>
                    <a:pt x="103428" y="23749"/>
                  </a:lnTo>
                  <a:lnTo>
                    <a:pt x="104140" y="23368"/>
                  </a:lnTo>
                  <a:lnTo>
                    <a:pt x="106045" y="22885"/>
                  </a:lnTo>
                  <a:lnTo>
                    <a:pt x="106045" y="23368"/>
                  </a:lnTo>
                  <a:lnTo>
                    <a:pt x="106972" y="24307"/>
                  </a:lnTo>
                  <a:lnTo>
                    <a:pt x="107569" y="28321"/>
                  </a:lnTo>
                  <a:lnTo>
                    <a:pt x="107581" y="29083"/>
                  </a:lnTo>
                  <a:lnTo>
                    <a:pt x="108458" y="36741"/>
                  </a:lnTo>
                  <a:lnTo>
                    <a:pt x="108458" y="36576"/>
                  </a:lnTo>
                  <a:lnTo>
                    <a:pt x="108585" y="37846"/>
                  </a:lnTo>
                  <a:lnTo>
                    <a:pt x="108458" y="36741"/>
                  </a:lnTo>
                  <a:lnTo>
                    <a:pt x="108458" y="59207"/>
                  </a:lnTo>
                  <a:lnTo>
                    <a:pt x="108508" y="58826"/>
                  </a:lnTo>
                  <a:lnTo>
                    <a:pt x="108458" y="60452"/>
                  </a:lnTo>
                  <a:lnTo>
                    <a:pt x="108458" y="59207"/>
                  </a:lnTo>
                  <a:lnTo>
                    <a:pt x="107810" y="63131"/>
                  </a:lnTo>
                  <a:lnTo>
                    <a:pt x="104267" y="69596"/>
                  </a:lnTo>
                  <a:lnTo>
                    <a:pt x="103632" y="70993"/>
                  </a:lnTo>
                  <a:lnTo>
                    <a:pt x="102311" y="74345"/>
                  </a:lnTo>
                  <a:lnTo>
                    <a:pt x="99568" y="77089"/>
                  </a:lnTo>
                  <a:lnTo>
                    <a:pt x="99568" y="84328"/>
                  </a:lnTo>
                  <a:lnTo>
                    <a:pt x="99568" y="89535"/>
                  </a:lnTo>
                  <a:lnTo>
                    <a:pt x="99568" y="90043"/>
                  </a:lnTo>
                  <a:lnTo>
                    <a:pt x="99568" y="96774"/>
                  </a:lnTo>
                  <a:lnTo>
                    <a:pt x="104648" y="101727"/>
                  </a:lnTo>
                  <a:lnTo>
                    <a:pt x="117094" y="101727"/>
                  </a:lnTo>
                  <a:lnTo>
                    <a:pt x="122047" y="96774"/>
                  </a:lnTo>
                  <a:lnTo>
                    <a:pt x="122047" y="93497"/>
                  </a:lnTo>
                  <a:lnTo>
                    <a:pt x="122986" y="91821"/>
                  </a:lnTo>
                  <a:lnTo>
                    <a:pt x="123101" y="91440"/>
                  </a:lnTo>
                  <a:lnTo>
                    <a:pt x="123380" y="90043"/>
                  </a:lnTo>
                  <a:lnTo>
                    <a:pt x="123431" y="89789"/>
                  </a:lnTo>
                  <a:lnTo>
                    <a:pt x="123634" y="88696"/>
                  </a:lnTo>
                  <a:lnTo>
                    <a:pt x="124028" y="87757"/>
                  </a:lnTo>
                  <a:lnTo>
                    <a:pt x="125349" y="84582"/>
                  </a:lnTo>
                  <a:lnTo>
                    <a:pt x="125476" y="84074"/>
                  </a:lnTo>
                  <a:lnTo>
                    <a:pt x="128778" y="75057"/>
                  </a:lnTo>
                  <a:lnTo>
                    <a:pt x="129286" y="73025"/>
                  </a:lnTo>
                  <a:lnTo>
                    <a:pt x="129768" y="70040"/>
                  </a:lnTo>
                  <a:lnTo>
                    <a:pt x="129679" y="70205"/>
                  </a:lnTo>
                  <a:lnTo>
                    <a:pt x="129768" y="69989"/>
                  </a:lnTo>
                  <a:lnTo>
                    <a:pt x="135039" y="60706"/>
                  </a:lnTo>
                  <a:lnTo>
                    <a:pt x="135191" y="60452"/>
                  </a:lnTo>
                  <a:lnTo>
                    <a:pt x="135928" y="59436"/>
                  </a:lnTo>
                  <a:lnTo>
                    <a:pt x="142494" y="50546"/>
                  </a:lnTo>
                  <a:lnTo>
                    <a:pt x="147955" y="43307"/>
                  </a:lnTo>
                  <a:lnTo>
                    <a:pt x="147447" y="44069"/>
                  </a:lnTo>
                  <a:lnTo>
                    <a:pt x="148107" y="43307"/>
                  </a:lnTo>
                  <a:lnTo>
                    <a:pt x="148958" y="42329"/>
                  </a:lnTo>
                  <a:lnTo>
                    <a:pt x="151257" y="46990"/>
                  </a:lnTo>
                  <a:lnTo>
                    <a:pt x="151561" y="47752"/>
                  </a:lnTo>
                  <a:lnTo>
                    <a:pt x="154813" y="55626"/>
                  </a:lnTo>
                  <a:lnTo>
                    <a:pt x="155067" y="56388"/>
                  </a:lnTo>
                  <a:lnTo>
                    <a:pt x="159004" y="64262"/>
                  </a:lnTo>
                  <a:lnTo>
                    <a:pt x="159346" y="64820"/>
                  </a:lnTo>
                  <a:lnTo>
                    <a:pt x="163195" y="71882"/>
                  </a:lnTo>
                  <a:lnTo>
                    <a:pt x="193802" y="93345"/>
                  </a:lnTo>
                  <a:lnTo>
                    <a:pt x="195834" y="93345"/>
                  </a:lnTo>
                  <a:lnTo>
                    <a:pt x="204089" y="93599"/>
                  </a:lnTo>
                  <a:lnTo>
                    <a:pt x="212090" y="93599"/>
                  </a:lnTo>
                  <a:lnTo>
                    <a:pt x="212090" y="93726"/>
                  </a:lnTo>
                  <a:lnTo>
                    <a:pt x="215061" y="96710"/>
                  </a:lnTo>
                  <a:lnTo>
                    <a:pt x="215773" y="98488"/>
                  </a:lnTo>
                  <a:lnTo>
                    <a:pt x="215773" y="102997"/>
                  </a:lnTo>
                  <a:lnTo>
                    <a:pt x="221488" y="108712"/>
                  </a:lnTo>
                  <a:lnTo>
                    <a:pt x="226695" y="108712"/>
                  </a:lnTo>
                  <a:lnTo>
                    <a:pt x="248666" y="112014"/>
                  </a:lnTo>
                  <a:lnTo>
                    <a:pt x="250063" y="112014"/>
                  </a:lnTo>
                  <a:lnTo>
                    <a:pt x="271653" y="113030"/>
                  </a:lnTo>
                  <a:lnTo>
                    <a:pt x="273558" y="112776"/>
                  </a:lnTo>
                  <a:lnTo>
                    <a:pt x="294132" y="110363"/>
                  </a:lnTo>
                  <a:lnTo>
                    <a:pt x="298196" y="110363"/>
                  </a:lnTo>
                  <a:lnTo>
                    <a:pt x="302387" y="106172"/>
                  </a:lnTo>
                  <a:lnTo>
                    <a:pt x="302387" y="100965"/>
                  </a:lnTo>
                  <a:lnTo>
                    <a:pt x="302387" y="95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12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3937634" y="4216780"/>
            <a:ext cx="310514" cy="15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480814" y="4164203"/>
            <a:ext cx="361823" cy="2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10031768" y="2143632"/>
            <a:ext cx="251421" cy="22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033" y="5497380"/>
            <a:ext cx="1904714" cy="111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04" y="1057655"/>
            <a:ext cx="7624572" cy="49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5811" y="473963"/>
            <a:ext cx="1604772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3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370" name="Google Shape;370;p13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1" name="Google Shape;37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13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3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374" name="Google Shape;374;p13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5" name="Google Shape;375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13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377" name="Google Shape;377;p13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8" name="Google Shape;378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13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380" name="Google Shape;380;p13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1" name="Google Shape;38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2" name="Google Shape;38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3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385" name="Google Shape;385;p13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6" name="Google Shape;386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13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8" name="Google Shape;388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13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3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59672" y="2761742"/>
            <a:ext cx="203453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3"/>
          <p:cNvGrpSpPr/>
          <p:nvPr/>
        </p:nvGrpSpPr>
        <p:grpSpPr>
          <a:xfrm>
            <a:off x="8915527" y="2719832"/>
            <a:ext cx="526161" cy="334645"/>
            <a:chOff x="8915527" y="2719832"/>
            <a:chExt cx="526161" cy="334645"/>
          </a:xfrm>
        </p:grpSpPr>
        <p:pic>
          <p:nvPicPr>
            <p:cNvPr id="394" name="Google Shape;394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915527" y="2765806"/>
              <a:ext cx="274066" cy="288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208897" y="2719832"/>
              <a:ext cx="232791" cy="220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3"/>
          <p:cNvGrpSpPr/>
          <p:nvPr/>
        </p:nvGrpSpPr>
        <p:grpSpPr>
          <a:xfrm>
            <a:off x="9612248" y="2701035"/>
            <a:ext cx="864489" cy="289052"/>
            <a:chOff x="9612248" y="2701035"/>
            <a:chExt cx="864489" cy="289052"/>
          </a:xfrm>
        </p:grpSpPr>
        <p:pic>
          <p:nvPicPr>
            <p:cNvPr id="397" name="Google Shape;397;p1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612248" y="2809366"/>
              <a:ext cx="219582" cy="126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3"/>
            <p:cNvSpPr/>
            <p:nvPr/>
          </p:nvSpPr>
          <p:spPr>
            <a:xfrm>
              <a:off x="9843643" y="2708147"/>
              <a:ext cx="111760" cy="281940"/>
            </a:xfrm>
            <a:custGeom>
              <a:rect b="b" l="l" r="r" t="t"/>
              <a:pathLst>
                <a:path extrusionOk="0" h="281939" w="111759">
                  <a:moveTo>
                    <a:pt x="111506" y="127889"/>
                  </a:moveTo>
                  <a:lnTo>
                    <a:pt x="109347" y="125730"/>
                  </a:lnTo>
                  <a:lnTo>
                    <a:pt x="105537" y="125730"/>
                  </a:lnTo>
                  <a:lnTo>
                    <a:pt x="103886" y="125730"/>
                  </a:lnTo>
                  <a:lnTo>
                    <a:pt x="103428" y="126187"/>
                  </a:lnTo>
                  <a:lnTo>
                    <a:pt x="92532" y="128524"/>
                  </a:lnTo>
                  <a:lnTo>
                    <a:pt x="89281" y="128524"/>
                  </a:lnTo>
                  <a:lnTo>
                    <a:pt x="87884" y="129921"/>
                  </a:lnTo>
                  <a:lnTo>
                    <a:pt x="76047" y="133604"/>
                  </a:lnTo>
                  <a:lnTo>
                    <a:pt x="72644" y="133604"/>
                  </a:lnTo>
                  <a:lnTo>
                    <a:pt x="70789" y="135458"/>
                  </a:lnTo>
                  <a:lnTo>
                    <a:pt x="56540" y="140716"/>
                  </a:lnTo>
                  <a:lnTo>
                    <a:pt x="56311" y="140716"/>
                  </a:lnTo>
                  <a:lnTo>
                    <a:pt x="56616" y="130048"/>
                  </a:lnTo>
                  <a:lnTo>
                    <a:pt x="56642" y="129794"/>
                  </a:lnTo>
                  <a:lnTo>
                    <a:pt x="56642" y="130048"/>
                  </a:lnTo>
                  <a:lnTo>
                    <a:pt x="56718" y="129159"/>
                  </a:lnTo>
                  <a:lnTo>
                    <a:pt x="56857" y="127635"/>
                  </a:lnTo>
                  <a:lnTo>
                    <a:pt x="58534" y="109474"/>
                  </a:lnTo>
                  <a:lnTo>
                    <a:pt x="58623" y="108508"/>
                  </a:lnTo>
                  <a:lnTo>
                    <a:pt x="58724" y="108077"/>
                  </a:lnTo>
                  <a:lnTo>
                    <a:pt x="62496" y="91046"/>
                  </a:lnTo>
                  <a:lnTo>
                    <a:pt x="66421" y="87122"/>
                  </a:lnTo>
                  <a:lnTo>
                    <a:pt x="66421" y="85483"/>
                  </a:lnTo>
                  <a:lnTo>
                    <a:pt x="76276" y="73914"/>
                  </a:lnTo>
                  <a:lnTo>
                    <a:pt x="77089" y="73914"/>
                  </a:lnTo>
                  <a:lnTo>
                    <a:pt x="81280" y="69850"/>
                  </a:lnTo>
                  <a:lnTo>
                    <a:pt x="81280" y="68072"/>
                  </a:lnTo>
                  <a:lnTo>
                    <a:pt x="85217" y="64135"/>
                  </a:lnTo>
                  <a:lnTo>
                    <a:pt x="85217" y="62484"/>
                  </a:lnTo>
                  <a:lnTo>
                    <a:pt x="89281" y="58420"/>
                  </a:lnTo>
                  <a:lnTo>
                    <a:pt x="89281" y="55346"/>
                  </a:lnTo>
                  <a:lnTo>
                    <a:pt x="89992" y="53771"/>
                  </a:lnTo>
                  <a:lnTo>
                    <a:pt x="92583" y="51181"/>
                  </a:lnTo>
                  <a:lnTo>
                    <a:pt x="92583" y="48094"/>
                  </a:lnTo>
                  <a:lnTo>
                    <a:pt x="98425" y="25146"/>
                  </a:lnTo>
                  <a:lnTo>
                    <a:pt x="98679" y="18923"/>
                  </a:lnTo>
                  <a:lnTo>
                    <a:pt x="99949" y="17653"/>
                  </a:lnTo>
                  <a:lnTo>
                    <a:pt x="99949" y="11430"/>
                  </a:lnTo>
                  <a:lnTo>
                    <a:pt x="99949" y="5207"/>
                  </a:lnTo>
                  <a:lnTo>
                    <a:pt x="94869" y="127"/>
                  </a:lnTo>
                  <a:lnTo>
                    <a:pt x="87249" y="127"/>
                  </a:lnTo>
                  <a:lnTo>
                    <a:pt x="85852" y="0"/>
                  </a:lnTo>
                  <a:lnTo>
                    <a:pt x="84836" y="127"/>
                  </a:lnTo>
                  <a:lnTo>
                    <a:pt x="82550" y="127"/>
                  </a:lnTo>
                  <a:lnTo>
                    <a:pt x="82550" y="35179"/>
                  </a:lnTo>
                  <a:lnTo>
                    <a:pt x="82270" y="35763"/>
                  </a:lnTo>
                  <a:lnTo>
                    <a:pt x="82169" y="35941"/>
                  </a:lnTo>
                  <a:lnTo>
                    <a:pt x="82550" y="35179"/>
                  </a:lnTo>
                  <a:lnTo>
                    <a:pt x="82550" y="127"/>
                  </a:lnTo>
                  <a:lnTo>
                    <a:pt x="82296" y="127"/>
                  </a:lnTo>
                  <a:lnTo>
                    <a:pt x="81800" y="622"/>
                  </a:lnTo>
                  <a:lnTo>
                    <a:pt x="78778" y="635"/>
                  </a:lnTo>
                  <a:lnTo>
                    <a:pt x="78778" y="24638"/>
                  </a:lnTo>
                  <a:lnTo>
                    <a:pt x="78727" y="25146"/>
                  </a:lnTo>
                  <a:lnTo>
                    <a:pt x="78740" y="24638"/>
                  </a:lnTo>
                  <a:lnTo>
                    <a:pt x="78778" y="635"/>
                  </a:lnTo>
                  <a:lnTo>
                    <a:pt x="76835" y="635"/>
                  </a:lnTo>
                  <a:lnTo>
                    <a:pt x="71628" y="5715"/>
                  </a:lnTo>
                  <a:lnTo>
                    <a:pt x="71628" y="8432"/>
                  </a:lnTo>
                  <a:lnTo>
                    <a:pt x="68580" y="12700"/>
                  </a:lnTo>
                  <a:lnTo>
                    <a:pt x="68072" y="13716"/>
                  </a:lnTo>
                  <a:lnTo>
                    <a:pt x="62738" y="22948"/>
                  </a:lnTo>
                  <a:lnTo>
                    <a:pt x="62738" y="61366"/>
                  </a:lnTo>
                  <a:lnTo>
                    <a:pt x="53086" y="72771"/>
                  </a:lnTo>
                  <a:lnTo>
                    <a:pt x="62738" y="61366"/>
                  </a:lnTo>
                  <a:lnTo>
                    <a:pt x="62738" y="22948"/>
                  </a:lnTo>
                  <a:lnTo>
                    <a:pt x="46355" y="59182"/>
                  </a:lnTo>
                  <a:lnTo>
                    <a:pt x="40386" y="81661"/>
                  </a:lnTo>
                  <a:lnTo>
                    <a:pt x="40259" y="81915"/>
                  </a:lnTo>
                  <a:lnTo>
                    <a:pt x="35179" y="104267"/>
                  </a:lnTo>
                  <a:lnTo>
                    <a:pt x="34925" y="105664"/>
                  </a:lnTo>
                  <a:lnTo>
                    <a:pt x="32639" y="127635"/>
                  </a:lnTo>
                  <a:lnTo>
                    <a:pt x="32575" y="130048"/>
                  </a:lnTo>
                  <a:lnTo>
                    <a:pt x="31877" y="151130"/>
                  </a:lnTo>
                  <a:lnTo>
                    <a:pt x="31877" y="151714"/>
                  </a:lnTo>
                  <a:lnTo>
                    <a:pt x="6756" y="163068"/>
                  </a:lnTo>
                  <a:lnTo>
                    <a:pt x="3937" y="163068"/>
                  </a:lnTo>
                  <a:lnTo>
                    <a:pt x="0" y="166878"/>
                  </a:lnTo>
                  <a:lnTo>
                    <a:pt x="0" y="176403"/>
                  </a:lnTo>
                  <a:lnTo>
                    <a:pt x="3937" y="180213"/>
                  </a:lnTo>
                  <a:lnTo>
                    <a:pt x="13462" y="180213"/>
                  </a:lnTo>
                  <a:lnTo>
                    <a:pt x="15875" y="177800"/>
                  </a:lnTo>
                  <a:lnTo>
                    <a:pt x="31877" y="170599"/>
                  </a:lnTo>
                  <a:lnTo>
                    <a:pt x="31877" y="192786"/>
                  </a:lnTo>
                  <a:lnTo>
                    <a:pt x="33274" y="210820"/>
                  </a:lnTo>
                  <a:lnTo>
                    <a:pt x="33909" y="213614"/>
                  </a:lnTo>
                  <a:lnTo>
                    <a:pt x="38862" y="228727"/>
                  </a:lnTo>
                  <a:lnTo>
                    <a:pt x="43561" y="242824"/>
                  </a:lnTo>
                  <a:lnTo>
                    <a:pt x="43561" y="242951"/>
                  </a:lnTo>
                  <a:lnTo>
                    <a:pt x="47244" y="253365"/>
                  </a:lnTo>
                  <a:lnTo>
                    <a:pt x="48133" y="255397"/>
                  </a:lnTo>
                  <a:lnTo>
                    <a:pt x="53213" y="264287"/>
                  </a:lnTo>
                  <a:lnTo>
                    <a:pt x="53467" y="264795"/>
                  </a:lnTo>
                  <a:lnTo>
                    <a:pt x="56642" y="270129"/>
                  </a:lnTo>
                  <a:lnTo>
                    <a:pt x="58293" y="272161"/>
                  </a:lnTo>
                  <a:lnTo>
                    <a:pt x="61214" y="275183"/>
                  </a:lnTo>
                  <a:lnTo>
                    <a:pt x="61214" y="276352"/>
                  </a:lnTo>
                  <a:lnTo>
                    <a:pt x="66421" y="281432"/>
                  </a:lnTo>
                  <a:lnTo>
                    <a:pt x="79121" y="281432"/>
                  </a:lnTo>
                  <a:lnTo>
                    <a:pt x="84328" y="276352"/>
                  </a:lnTo>
                  <a:lnTo>
                    <a:pt x="84328" y="269875"/>
                  </a:lnTo>
                  <a:lnTo>
                    <a:pt x="84328" y="263525"/>
                  </a:lnTo>
                  <a:lnTo>
                    <a:pt x="79121" y="258318"/>
                  </a:lnTo>
                  <a:lnTo>
                    <a:pt x="78168" y="258318"/>
                  </a:lnTo>
                  <a:lnTo>
                    <a:pt x="77622" y="257683"/>
                  </a:lnTo>
                  <a:lnTo>
                    <a:pt x="76771" y="256717"/>
                  </a:lnTo>
                  <a:lnTo>
                    <a:pt x="76301" y="255905"/>
                  </a:lnTo>
                  <a:lnTo>
                    <a:pt x="74307" y="252476"/>
                  </a:lnTo>
                  <a:lnTo>
                    <a:pt x="70446" y="245491"/>
                  </a:lnTo>
                  <a:lnTo>
                    <a:pt x="69824" y="244360"/>
                  </a:lnTo>
                  <a:lnTo>
                    <a:pt x="69519" y="243459"/>
                  </a:lnTo>
                  <a:lnTo>
                    <a:pt x="66586" y="235077"/>
                  </a:lnTo>
                  <a:lnTo>
                    <a:pt x="66624" y="234950"/>
                  </a:lnTo>
                  <a:lnTo>
                    <a:pt x="57823" y="208788"/>
                  </a:lnTo>
                  <a:lnTo>
                    <a:pt x="57416" y="207581"/>
                  </a:lnTo>
                  <a:lnTo>
                    <a:pt x="57289" y="205994"/>
                  </a:lnTo>
                  <a:lnTo>
                    <a:pt x="56070" y="191770"/>
                  </a:lnTo>
                  <a:lnTo>
                    <a:pt x="56007" y="190893"/>
                  </a:lnTo>
                  <a:lnTo>
                    <a:pt x="56007" y="159740"/>
                  </a:lnTo>
                  <a:lnTo>
                    <a:pt x="59893" y="157988"/>
                  </a:lnTo>
                  <a:lnTo>
                    <a:pt x="62738" y="157988"/>
                  </a:lnTo>
                  <a:lnTo>
                    <a:pt x="64770" y="155956"/>
                  </a:lnTo>
                  <a:lnTo>
                    <a:pt x="78917" y="150749"/>
                  </a:lnTo>
                  <a:lnTo>
                    <a:pt x="82169" y="150749"/>
                  </a:lnTo>
                  <a:lnTo>
                    <a:pt x="84175" y="148678"/>
                  </a:lnTo>
                  <a:lnTo>
                    <a:pt x="95275" y="144145"/>
                  </a:lnTo>
                  <a:lnTo>
                    <a:pt x="97917" y="144145"/>
                  </a:lnTo>
                  <a:lnTo>
                    <a:pt x="101473" y="140716"/>
                  </a:lnTo>
                  <a:lnTo>
                    <a:pt x="101473" y="140385"/>
                  </a:lnTo>
                  <a:lnTo>
                    <a:pt x="108229" y="135509"/>
                  </a:lnTo>
                  <a:lnTo>
                    <a:pt x="109347" y="135509"/>
                  </a:lnTo>
                  <a:lnTo>
                    <a:pt x="111506" y="133350"/>
                  </a:lnTo>
                  <a:lnTo>
                    <a:pt x="111506" y="130556"/>
                  </a:lnTo>
                  <a:lnTo>
                    <a:pt x="111506" y="127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9" name="Google Shape;399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75172" y="2701035"/>
              <a:ext cx="501565" cy="2324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13"/>
          <p:cNvGrpSpPr/>
          <p:nvPr/>
        </p:nvGrpSpPr>
        <p:grpSpPr>
          <a:xfrm>
            <a:off x="10702163" y="2693542"/>
            <a:ext cx="786130" cy="294640"/>
            <a:chOff x="10702163" y="2693542"/>
            <a:chExt cx="786130" cy="294640"/>
          </a:xfrm>
        </p:grpSpPr>
        <p:pic>
          <p:nvPicPr>
            <p:cNvPr id="401" name="Google Shape;401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702163" y="2755391"/>
              <a:ext cx="159638" cy="137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13"/>
            <p:cNvSpPr/>
            <p:nvPr/>
          </p:nvSpPr>
          <p:spPr>
            <a:xfrm>
              <a:off x="10859643" y="2746755"/>
              <a:ext cx="375920" cy="233679"/>
            </a:xfrm>
            <a:custGeom>
              <a:rect b="b" l="l" r="r" t="t"/>
              <a:pathLst>
                <a:path extrusionOk="0" h="233680" w="375920">
                  <a:moveTo>
                    <a:pt x="87884" y="41910"/>
                  </a:moveTo>
                  <a:lnTo>
                    <a:pt x="87757" y="43180"/>
                  </a:lnTo>
                  <a:lnTo>
                    <a:pt x="87884" y="43180"/>
                  </a:lnTo>
                  <a:lnTo>
                    <a:pt x="87884" y="41910"/>
                  </a:lnTo>
                  <a:close/>
                </a:path>
                <a:path extrusionOk="0" h="233680" w="375920">
                  <a:moveTo>
                    <a:pt x="375666" y="88912"/>
                  </a:moveTo>
                  <a:lnTo>
                    <a:pt x="374523" y="86372"/>
                  </a:lnTo>
                  <a:lnTo>
                    <a:pt x="373799" y="85090"/>
                  </a:lnTo>
                  <a:lnTo>
                    <a:pt x="373075" y="83820"/>
                  </a:lnTo>
                  <a:lnTo>
                    <a:pt x="372364" y="82562"/>
                  </a:lnTo>
                  <a:lnTo>
                    <a:pt x="368173" y="78740"/>
                  </a:lnTo>
                  <a:lnTo>
                    <a:pt x="367919" y="77470"/>
                  </a:lnTo>
                  <a:lnTo>
                    <a:pt x="363626" y="73660"/>
                  </a:lnTo>
                  <a:lnTo>
                    <a:pt x="362204" y="72390"/>
                  </a:lnTo>
                  <a:lnTo>
                    <a:pt x="363093" y="73660"/>
                  </a:lnTo>
                  <a:lnTo>
                    <a:pt x="359029" y="68580"/>
                  </a:lnTo>
                  <a:lnTo>
                    <a:pt x="340995" y="58420"/>
                  </a:lnTo>
                  <a:lnTo>
                    <a:pt x="340868" y="58420"/>
                  </a:lnTo>
                  <a:lnTo>
                    <a:pt x="340868" y="83820"/>
                  </a:lnTo>
                  <a:lnTo>
                    <a:pt x="337223" y="82689"/>
                  </a:lnTo>
                  <a:lnTo>
                    <a:pt x="338162" y="83439"/>
                  </a:lnTo>
                  <a:lnTo>
                    <a:pt x="337197" y="82677"/>
                  </a:lnTo>
                  <a:lnTo>
                    <a:pt x="337718" y="82842"/>
                  </a:lnTo>
                  <a:lnTo>
                    <a:pt x="340868" y="83820"/>
                  </a:lnTo>
                  <a:lnTo>
                    <a:pt x="340868" y="58420"/>
                  </a:lnTo>
                  <a:lnTo>
                    <a:pt x="323342" y="58420"/>
                  </a:lnTo>
                  <a:lnTo>
                    <a:pt x="323469" y="57162"/>
                  </a:lnTo>
                  <a:lnTo>
                    <a:pt x="323634" y="54610"/>
                  </a:lnTo>
                  <a:lnTo>
                    <a:pt x="324142" y="46990"/>
                  </a:lnTo>
                  <a:lnTo>
                    <a:pt x="324231" y="36830"/>
                  </a:lnTo>
                  <a:lnTo>
                    <a:pt x="324231" y="14732"/>
                  </a:lnTo>
                  <a:lnTo>
                    <a:pt x="323469" y="13970"/>
                  </a:lnTo>
                  <a:lnTo>
                    <a:pt x="318516" y="8890"/>
                  </a:lnTo>
                  <a:lnTo>
                    <a:pt x="318389" y="8890"/>
                  </a:lnTo>
                  <a:lnTo>
                    <a:pt x="317754" y="8255"/>
                  </a:lnTo>
                  <a:lnTo>
                    <a:pt x="303530" y="8255"/>
                  </a:lnTo>
                  <a:lnTo>
                    <a:pt x="302768" y="9017"/>
                  </a:lnTo>
                  <a:lnTo>
                    <a:pt x="298450" y="9017"/>
                  </a:lnTo>
                  <a:lnTo>
                    <a:pt x="298450" y="34544"/>
                  </a:lnTo>
                  <a:lnTo>
                    <a:pt x="298450" y="44462"/>
                  </a:lnTo>
                  <a:lnTo>
                    <a:pt x="298361" y="45720"/>
                  </a:lnTo>
                  <a:lnTo>
                    <a:pt x="298399" y="34544"/>
                  </a:lnTo>
                  <a:lnTo>
                    <a:pt x="298450" y="9017"/>
                  </a:lnTo>
                  <a:lnTo>
                    <a:pt x="298119" y="9017"/>
                  </a:lnTo>
                  <a:lnTo>
                    <a:pt x="298119" y="49263"/>
                  </a:lnTo>
                  <a:lnTo>
                    <a:pt x="297738" y="55092"/>
                  </a:lnTo>
                  <a:lnTo>
                    <a:pt x="297815" y="54610"/>
                  </a:lnTo>
                  <a:lnTo>
                    <a:pt x="297688" y="55880"/>
                  </a:lnTo>
                  <a:lnTo>
                    <a:pt x="297738" y="55092"/>
                  </a:lnTo>
                  <a:lnTo>
                    <a:pt x="297611" y="55880"/>
                  </a:lnTo>
                  <a:lnTo>
                    <a:pt x="296621" y="62230"/>
                  </a:lnTo>
                  <a:lnTo>
                    <a:pt x="296049" y="62230"/>
                  </a:lnTo>
                  <a:lnTo>
                    <a:pt x="296049" y="65900"/>
                  </a:lnTo>
                  <a:lnTo>
                    <a:pt x="296011" y="66040"/>
                  </a:lnTo>
                  <a:lnTo>
                    <a:pt x="293243" y="74930"/>
                  </a:lnTo>
                  <a:lnTo>
                    <a:pt x="296049" y="65900"/>
                  </a:lnTo>
                  <a:lnTo>
                    <a:pt x="296049" y="62230"/>
                  </a:lnTo>
                  <a:lnTo>
                    <a:pt x="292379" y="62230"/>
                  </a:lnTo>
                  <a:lnTo>
                    <a:pt x="291922" y="64770"/>
                  </a:lnTo>
                  <a:lnTo>
                    <a:pt x="292544" y="61290"/>
                  </a:lnTo>
                  <a:lnTo>
                    <a:pt x="292658" y="60960"/>
                  </a:lnTo>
                  <a:lnTo>
                    <a:pt x="293954" y="57162"/>
                  </a:lnTo>
                  <a:lnTo>
                    <a:pt x="294386" y="55880"/>
                  </a:lnTo>
                  <a:lnTo>
                    <a:pt x="293370" y="57162"/>
                  </a:lnTo>
                  <a:lnTo>
                    <a:pt x="297688" y="49530"/>
                  </a:lnTo>
                  <a:lnTo>
                    <a:pt x="297180" y="50812"/>
                  </a:lnTo>
                  <a:lnTo>
                    <a:pt x="297954" y="49530"/>
                  </a:lnTo>
                  <a:lnTo>
                    <a:pt x="298119" y="49263"/>
                  </a:lnTo>
                  <a:lnTo>
                    <a:pt x="298119" y="9017"/>
                  </a:lnTo>
                  <a:lnTo>
                    <a:pt x="296037" y="9017"/>
                  </a:lnTo>
                  <a:lnTo>
                    <a:pt x="291719" y="13335"/>
                  </a:lnTo>
                  <a:lnTo>
                    <a:pt x="291719" y="64770"/>
                  </a:lnTo>
                  <a:lnTo>
                    <a:pt x="291719" y="65900"/>
                  </a:lnTo>
                  <a:lnTo>
                    <a:pt x="291693" y="66040"/>
                  </a:lnTo>
                  <a:lnTo>
                    <a:pt x="291719" y="64770"/>
                  </a:lnTo>
                  <a:lnTo>
                    <a:pt x="291719" y="13335"/>
                  </a:lnTo>
                  <a:lnTo>
                    <a:pt x="290322" y="14732"/>
                  </a:lnTo>
                  <a:lnTo>
                    <a:pt x="290322" y="17170"/>
                  </a:lnTo>
                  <a:lnTo>
                    <a:pt x="288290" y="19062"/>
                  </a:lnTo>
                  <a:lnTo>
                    <a:pt x="287642" y="20332"/>
                  </a:lnTo>
                  <a:lnTo>
                    <a:pt x="281940" y="27940"/>
                  </a:lnTo>
                  <a:lnTo>
                    <a:pt x="281178" y="27940"/>
                  </a:lnTo>
                  <a:lnTo>
                    <a:pt x="275844" y="36830"/>
                  </a:lnTo>
                  <a:lnTo>
                    <a:pt x="275336" y="38112"/>
                  </a:lnTo>
                  <a:lnTo>
                    <a:pt x="271018" y="45720"/>
                  </a:lnTo>
                  <a:lnTo>
                    <a:pt x="270002" y="48260"/>
                  </a:lnTo>
                  <a:lnTo>
                    <a:pt x="267843" y="54610"/>
                  </a:lnTo>
                  <a:lnTo>
                    <a:pt x="267462" y="55880"/>
                  </a:lnTo>
                  <a:lnTo>
                    <a:pt x="266319" y="62230"/>
                  </a:lnTo>
                  <a:lnTo>
                    <a:pt x="266192" y="74930"/>
                  </a:lnTo>
                  <a:lnTo>
                    <a:pt x="266319" y="76212"/>
                  </a:lnTo>
                  <a:lnTo>
                    <a:pt x="266319" y="81661"/>
                  </a:lnTo>
                  <a:lnTo>
                    <a:pt x="271907" y="87376"/>
                  </a:lnTo>
                  <a:lnTo>
                    <a:pt x="278599" y="87376"/>
                  </a:lnTo>
                  <a:lnTo>
                    <a:pt x="278892" y="87630"/>
                  </a:lnTo>
                  <a:lnTo>
                    <a:pt x="286029" y="87630"/>
                  </a:lnTo>
                  <a:lnTo>
                    <a:pt x="284378" y="89154"/>
                  </a:lnTo>
                  <a:lnTo>
                    <a:pt x="282321" y="89154"/>
                  </a:lnTo>
                  <a:lnTo>
                    <a:pt x="279400" y="92075"/>
                  </a:lnTo>
                  <a:lnTo>
                    <a:pt x="275082" y="92075"/>
                  </a:lnTo>
                  <a:lnTo>
                    <a:pt x="274459" y="92710"/>
                  </a:lnTo>
                  <a:lnTo>
                    <a:pt x="263525" y="92710"/>
                  </a:lnTo>
                  <a:lnTo>
                    <a:pt x="259219" y="91821"/>
                  </a:lnTo>
                  <a:lnTo>
                    <a:pt x="257848" y="91211"/>
                  </a:lnTo>
                  <a:lnTo>
                    <a:pt x="253606" y="86499"/>
                  </a:lnTo>
                  <a:lnTo>
                    <a:pt x="253542" y="86372"/>
                  </a:lnTo>
                  <a:lnTo>
                    <a:pt x="252222" y="83820"/>
                  </a:lnTo>
                  <a:lnTo>
                    <a:pt x="252984" y="85090"/>
                  </a:lnTo>
                  <a:lnTo>
                    <a:pt x="252552" y="83820"/>
                  </a:lnTo>
                  <a:lnTo>
                    <a:pt x="251714" y="81280"/>
                  </a:lnTo>
                  <a:lnTo>
                    <a:pt x="251079" y="79387"/>
                  </a:lnTo>
                  <a:lnTo>
                    <a:pt x="251079" y="81280"/>
                  </a:lnTo>
                  <a:lnTo>
                    <a:pt x="251040" y="79286"/>
                  </a:lnTo>
                  <a:lnTo>
                    <a:pt x="251079" y="77470"/>
                  </a:lnTo>
                  <a:lnTo>
                    <a:pt x="251079" y="47117"/>
                  </a:lnTo>
                  <a:lnTo>
                    <a:pt x="251206" y="46990"/>
                  </a:lnTo>
                  <a:lnTo>
                    <a:pt x="251206" y="40640"/>
                  </a:lnTo>
                  <a:lnTo>
                    <a:pt x="251206" y="39751"/>
                  </a:lnTo>
                  <a:lnTo>
                    <a:pt x="251206" y="32639"/>
                  </a:lnTo>
                  <a:lnTo>
                    <a:pt x="245364" y="26797"/>
                  </a:lnTo>
                  <a:lnTo>
                    <a:pt x="231140" y="26797"/>
                  </a:lnTo>
                  <a:lnTo>
                    <a:pt x="225602" y="32334"/>
                  </a:lnTo>
                  <a:lnTo>
                    <a:pt x="225602" y="47294"/>
                  </a:lnTo>
                  <a:lnTo>
                    <a:pt x="225501" y="81749"/>
                  </a:lnTo>
                  <a:lnTo>
                    <a:pt x="225425" y="81280"/>
                  </a:lnTo>
                  <a:lnTo>
                    <a:pt x="225425" y="67310"/>
                  </a:lnTo>
                  <a:lnTo>
                    <a:pt x="225425" y="52070"/>
                  </a:lnTo>
                  <a:lnTo>
                    <a:pt x="225425" y="47117"/>
                  </a:lnTo>
                  <a:lnTo>
                    <a:pt x="225602" y="47294"/>
                  </a:lnTo>
                  <a:lnTo>
                    <a:pt x="225602" y="32334"/>
                  </a:lnTo>
                  <a:lnTo>
                    <a:pt x="225298" y="32639"/>
                  </a:lnTo>
                  <a:lnTo>
                    <a:pt x="225298" y="38862"/>
                  </a:lnTo>
                  <a:lnTo>
                    <a:pt x="224409" y="40640"/>
                  </a:lnTo>
                  <a:lnTo>
                    <a:pt x="222250" y="45720"/>
                  </a:lnTo>
                  <a:lnTo>
                    <a:pt x="222758" y="44462"/>
                  </a:lnTo>
                  <a:lnTo>
                    <a:pt x="218821" y="52070"/>
                  </a:lnTo>
                  <a:lnTo>
                    <a:pt x="219202" y="50812"/>
                  </a:lnTo>
                  <a:lnTo>
                    <a:pt x="214249" y="59690"/>
                  </a:lnTo>
                  <a:lnTo>
                    <a:pt x="214376" y="59690"/>
                  </a:lnTo>
                  <a:lnTo>
                    <a:pt x="208153" y="68580"/>
                  </a:lnTo>
                  <a:lnTo>
                    <a:pt x="209677" y="67310"/>
                  </a:lnTo>
                  <a:lnTo>
                    <a:pt x="202057" y="74930"/>
                  </a:lnTo>
                  <a:lnTo>
                    <a:pt x="202311" y="74930"/>
                  </a:lnTo>
                  <a:lnTo>
                    <a:pt x="196621" y="81356"/>
                  </a:lnTo>
                  <a:lnTo>
                    <a:pt x="191668" y="84836"/>
                  </a:lnTo>
                  <a:lnTo>
                    <a:pt x="187579" y="84836"/>
                  </a:lnTo>
                  <a:lnTo>
                    <a:pt x="186042" y="86372"/>
                  </a:lnTo>
                  <a:lnTo>
                    <a:pt x="185153" y="87261"/>
                  </a:lnTo>
                  <a:lnTo>
                    <a:pt x="183896" y="87630"/>
                  </a:lnTo>
                  <a:lnTo>
                    <a:pt x="186042" y="86372"/>
                  </a:lnTo>
                  <a:lnTo>
                    <a:pt x="173113" y="86372"/>
                  </a:lnTo>
                  <a:lnTo>
                    <a:pt x="172974" y="86233"/>
                  </a:lnTo>
                  <a:lnTo>
                    <a:pt x="170180" y="86233"/>
                  </a:lnTo>
                  <a:lnTo>
                    <a:pt x="169545" y="85598"/>
                  </a:lnTo>
                  <a:lnTo>
                    <a:pt x="169545" y="85090"/>
                  </a:lnTo>
                  <a:lnTo>
                    <a:pt x="169430" y="77470"/>
                  </a:lnTo>
                  <a:lnTo>
                    <a:pt x="169506" y="58420"/>
                  </a:lnTo>
                  <a:lnTo>
                    <a:pt x="170815" y="39370"/>
                  </a:lnTo>
                  <a:lnTo>
                    <a:pt x="170942" y="27940"/>
                  </a:lnTo>
                  <a:lnTo>
                    <a:pt x="170929" y="27698"/>
                  </a:lnTo>
                  <a:lnTo>
                    <a:pt x="171069" y="27559"/>
                  </a:lnTo>
                  <a:lnTo>
                    <a:pt x="171069" y="21590"/>
                  </a:lnTo>
                  <a:lnTo>
                    <a:pt x="171069" y="20320"/>
                  </a:lnTo>
                  <a:lnTo>
                    <a:pt x="171069" y="13208"/>
                  </a:lnTo>
                  <a:lnTo>
                    <a:pt x="165227" y="7366"/>
                  </a:lnTo>
                  <a:lnTo>
                    <a:pt x="165100" y="7366"/>
                  </a:lnTo>
                  <a:lnTo>
                    <a:pt x="150749" y="7366"/>
                  </a:lnTo>
                  <a:lnTo>
                    <a:pt x="144907" y="13208"/>
                  </a:lnTo>
                  <a:lnTo>
                    <a:pt x="144907" y="19062"/>
                  </a:lnTo>
                  <a:lnTo>
                    <a:pt x="144526" y="20320"/>
                  </a:lnTo>
                  <a:lnTo>
                    <a:pt x="144056" y="23101"/>
                  </a:lnTo>
                  <a:lnTo>
                    <a:pt x="142367" y="27940"/>
                  </a:lnTo>
                  <a:lnTo>
                    <a:pt x="142748" y="26670"/>
                  </a:lnTo>
                  <a:lnTo>
                    <a:pt x="139369" y="34391"/>
                  </a:lnTo>
                  <a:lnTo>
                    <a:pt x="135636" y="43180"/>
                  </a:lnTo>
                  <a:lnTo>
                    <a:pt x="135382" y="43180"/>
                  </a:lnTo>
                  <a:lnTo>
                    <a:pt x="123444" y="73660"/>
                  </a:lnTo>
                  <a:lnTo>
                    <a:pt x="115824" y="93980"/>
                  </a:lnTo>
                  <a:lnTo>
                    <a:pt x="115570" y="95262"/>
                  </a:lnTo>
                  <a:lnTo>
                    <a:pt x="108712" y="115570"/>
                  </a:lnTo>
                  <a:lnTo>
                    <a:pt x="102108" y="137160"/>
                  </a:lnTo>
                  <a:lnTo>
                    <a:pt x="102362" y="135890"/>
                  </a:lnTo>
                  <a:lnTo>
                    <a:pt x="95123" y="156210"/>
                  </a:lnTo>
                  <a:lnTo>
                    <a:pt x="89103" y="171551"/>
                  </a:lnTo>
                  <a:lnTo>
                    <a:pt x="88646" y="172720"/>
                  </a:lnTo>
                  <a:lnTo>
                    <a:pt x="89103" y="171551"/>
                  </a:lnTo>
                  <a:lnTo>
                    <a:pt x="88519" y="172720"/>
                  </a:lnTo>
                  <a:lnTo>
                    <a:pt x="85852" y="178168"/>
                  </a:lnTo>
                  <a:lnTo>
                    <a:pt x="85915" y="167640"/>
                  </a:lnTo>
                  <a:lnTo>
                    <a:pt x="86868" y="151130"/>
                  </a:lnTo>
                  <a:lnTo>
                    <a:pt x="86868" y="152412"/>
                  </a:lnTo>
                  <a:lnTo>
                    <a:pt x="86982" y="151130"/>
                  </a:lnTo>
                  <a:lnTo>
                    <a:pt x="88519" y="135890"/>
                  </a:lnTo>
                  <a:lnTo>
                    <a:pt x="88646" y="132080"/>
                  </a:lnTo>
                  <a:lnTo>
                    <a:pt x="88531" y="65900"/>
                  </a:lnTo>
                  <a:lnTo>
                    <a:pt x="88646" y="54610"/>
                  </a:lnTo>
                  <a:lnTo>
                    <a:pt x="88646" y="53340"/>
                  </a:lnTo>
                  <a:lnTo>
                    <a:pt x="87884" y="54610"/>
                  </a:lnTo>
                  <a:lnTo>
                    <a:pt x="87757" y="43180"/>
                  </a:lnTo>
                  <a:lnTo>
                    <a:pt x="87757" y="40005"/>
                  </a:lnTo>
                  <a:lnTo>
                    <a:pt x="87757" y="34290"/>
                  </a:lnTo>
                  <a:lnTo>
                    <a:pt x="87757" y="33274"/>
                  </a:lnTo>
                  <a:lnTo>
                    <a:pt x="87757" y="26543"/>
                  </a:lnTo>
                  <a:lnTo>
                    <a:pt x="82296" y="21082"/>
                  </a:lnTo>
                  <a:lnTo>
                    <a:pt x="68834" y="21082"/>
                  </a:lnTo>
                  <a:lnTo>
                    <a:pt x="63373" y="26543"/>
                  </a:lnTo>
                  <a:lnTo>
                    <a:pt x="63373" y="29603"/>
                  </a:lnTo>
                  <a:lnTo>
                    <a:pt x="63309" y="43383"/>
                  </a:lnTo>
                  <a:lnTo>
                    <a:pt x="63246" y="53340"/>
                  </a:lnTo>
                  <a:lnTo>
                    <a:pt x="63271" y="43345"/>
                  </a:lnTo>
                  <a:lnTo>
                    <a:pt x="63309" y="29667"/>
                  </a:lnTo>
                  <a:lnTo>
                    <a:pt x="62992" y="29972"/>
                  </a:lnTo>
                  <a:lnTo>
                    <a:pt x="62992" y="33959"/>
                  </a:lnTo>
                  <a:lnTo>
                    <a:pt x="62674" y="34391"/>
                  </a:lnTo>
                  <a:lnTo>
                    <a:pt x="61722" y="35864"/>
                  </a:lnTo>
                  <a:lnTo>
                    <a:pt x="61722" y="35560"/>
                  </a:lnTo>
                  <a:lnTo>
                    <a:pt x="61722" y="34798"/>
                  </a:lnTo>
                  <a:lnTo>
                    <a:pt x="61722" y="33655"/>
                  </a:lnTo>
                  <a:lnTo>
                    <a:pt x="61722" y="31762"/>
                  </a:lnTo>
                  <a:lnTo>
                    <a:pt x="61772" y="28016"/>
                  </a:lnTo>
                  <a:lnTo>
                    <a:pt x="61849" y="24130"/>
                  </a:lnTo>
                  <a:lnTo>
                    <a:pt x="61937" y="20320"/>
                  </a:lnTo>
                  <a:lnTo>
                    <a:pt x="61976" y="19062"/>
                  </a:lnTo>
                  <a:lnTo>
                    <a:pt x="61976" y="17780"/>
                  </a:lnTo>
                  <a:lnTo>
                    <a:pt x="62001" y="17500"/>
                  </a:lnTo>
                  <a:lnTo>
                    <a:pt x="62611" y="16891"/>
                  </a:lnTo>
                  <a:lnTo>
                    <a:pt x="62611" y="11684"/>
                  </a:lnTo>
                  <a:lnTo>
                    <a:pt x="62611" y="11430"/>
                  </a:lnTo>
                  <a:lnTo>
                    <a:pt x="62611" y="6477"/>
                  </a:lnTo>
                  <a:lnTo>
                    <a:pt x="58420" y="2286"/>
                  </a:lnTo>
                  <a:lnTo>
                    <a:pt x="57975" y="2286"/>
                  </a:lnTo>
                  <a:lnTo>
                    <a:pt x="55626" y="0"/>
                  </a:lnTo>
                  <a:lnTo>
                    <a:pt x="45085" y="0"/>
                  </a:lnTo>
                  <a:lnTo>
                    <a:pt x="44704" y="12"/>
                  </a:lnTo>
                  <a:lnTo>
                    <a:pt x="44704" y="33629"/>
                  </a:lnTo>
                  <a:lnTo>
                    <a:pt x="44615" y="33870"/>
                  </a:lnTo>
                  <a:lnTo>
                    <a:pt x="42672" y="35814"/>
                  </a:lnTo>
                  <a:lnTo>
                    <a:pt x="42672" y="40132"/>
                  </a:lnTo>
                  <a:lnTo>
                    <a:pt x="38862" y="62738"/>
                  </a:lnTo>
                  <a:lnTo>
                    <a:pt x="37973" y="63627"/>
                  </a:lnTo>
                  <a:lnTo>
                    <a:pt x="37973" y="72898"/>
                  </a:lnTo>
                  <a:lnTo>
                    <a:pt x="38125" y="73050"/>
                  </a:lnTo>
                  <a:lnTo>
                    <a:pt x="36322" y="74930"/>
                  </a:lnTo>
                  <a:lnTo>
                    <a:pt x="38227" y="73660"/>
                  </a:lnTo>
                  <a:lnTo>
                    <a:pt x="34467" y="76200"/>
                  </a:lnTo>
                  <a:lnTo>
                    <a:pt x="30734" y="76200"/>
                  </a:lnTo>
                  <a:lnTo>
                    <a:pt x="28194" y="78740"/>
                  </a:lnTo>
                  <a:lnTo>
                    <a:pt x="22606" y="78740"/>
                  </a:lnTo>
                  <a:lnTo>
                    <a:pt x="20955" y="77089"/>
                  </a:lnTo>
                  <a:lnTo>
                    <a:pt x="20955" y="76212"/>
                  </a:lnTo>
                  <a:lnTo>
                    <a:pt x="21031" y="58420"/>
                  </a:lnTo>
                  <a:lnTo>
                    <a:pt x="21501" y="50812"/>
                  </a:lnTo>
                  <a:lnTo>
                    <a:pt x="21564" y="49644"/>
                  </a:lnTo>
                  <a:lnTo>
                    <a:pt x="23977" y="41910"/>
                  </a:lnTo>
                  <a:lnTo>
                    <a:pt x="24384" y="40640"/>
                  </a:lnTo>
                  <a:lnTo>
                    <a:pt x="23622" y="41910"/>
                  </a:lnTo>
                  <a:lnTo>
                    <a:pt x="28067" y="33020"/>
                  </a:lnTo>
                  <a:lnTo>
                    <a:pt x="28943" y="31762"/>
                  </a:lnTo>
                  <a:lnTo>
                    <a:pt x="33401" y="25412"/>
                  </a:lnTo>
                  <a:lnTo>
                    <a:pt x="33020" y="25412"/>
                  </a:lnTo>
                  <a:lnTo>
                    <a:pt x="35877" y="21590"/>
                  </a:lnTo>
                  <a:lnTo>
                    <a:pt x="36068" y="21336"/>
                  </a:lnTo>
                  <a:lnTo>
                    <a:pt x="36195" y="21336"/>
                  </a:lnTo>
                  <a:lnTo>
                    <a:pt x="36766" y="20764"/>
                  </a:lnTo>
                  <a:lnTo>
                    <a:pt x="38862" y="20320"/>
                  </a:lnTo>
                  <a:lnTo>
                    <a:pt x="44526" y="20320"/>
                  </a:lnTo>
                  <a:lnTo>
                    <a:pt x="44424" y="18529"/>
                  </a:lnTo>
                  <a:lnTo>
                    <a:pt x="44526" y="20320"/>
                  </a:lnTo>
                  <a:lnTo>
                    <a:pt x="44577" y="20967"/>
                  </a:lnTo>
                  <a:lnTo>
                    <a:pt x="44577" y="27940"/>
                  </a:lnTo>
                  <a:lnTo>
                    <a:pt x="44704" y="33629"/>
                  </a:lnTo>
                  <a:lnTo>
                    <a:pt x="44704" y="12"/>
                  </a:lnTo>
                  <a:lnTo>
                    <a:pt x="34163" y="12"/>
                  </a:lnTo>
                  <a:lnTo>
                    <a:pt x="30518" y="762"/>
                  </a:lnTo>
                  <a:lnTo>
                    <a:pt x="24892" y="762"/>
                  </a:lnTo>
                  <a:lnTo>
                    <a:pt x="20193" y="5334"/>
                  </a:lnTo>
                  <a:lnTo>
                    <a:pt x="20193" y="7912"/>
                  </a:lnTo>
                  <a:lnTo>
                    <a:pt x="16510" y="12712"/>
                  </a:lnTo>
                  <a:lnTo>
                    <a:pt x="16129" y="13970"/>
                  </a:lnTo>
                  <a:lnTo>
                    <a:pt x="10668" y="21590"/>
                  </a:lnTo>
                  <a:lnTo>
                    <a:pt x="4330" y="34251"/>
                  </a:lnTo>
                  <a:lnTo>
                    <a:pt x="1016" y="45720"/>
                  </a:lnTo>
                  <a:lnTo>
                    <a:pt x="647" y="48158"/>
                  </a:lnTo>
                  <a:lnTo>
                    <a:pt x="88" y="54610"/>
                  </a:lnTo>
                  <a:lnTo>
                    <a:pt x="0" y="83820"/>
                  </a:lnTo>
                  <a:lnTo>
                    <a:pt x="508" y="86360"/>
                  </a:lnTo>
                  <a:lnTo>
                    <a:pt x="508" y="90678"/>
                  </a:lnTo>
                  <a:lnTo>
                    <a:pt x="5207" y="95377"/>
                  </a:lnTo>
                  <a:lnTo>
                    <a:pt x="6400" y="95377"/>
                  </a:lnTo>
                  <a:lnTo>
                    <a:pt x="9271" y="98171"/>
                  </a:lnTo>
                  <a:lnTo>
                    <a:pt x="11772" y="98171"/>
                  </a:lnTo>
                  <a:lnTo>
                    <a:pt x="13335" y="99060"/>
                  </a:lnTo>
                  <a:lnTo>
                    <a:pt x="33147" y="99060"/>
                  </a:lnTo>
                  <a:lnTo>
                    <a:pt x="39243" y="97790"/>
                  </a:lnTo>
                  <a:lnTo>
                    <a:pt x="42672" y="97790"/>
                  </a:lnTo>
                  <a:lnTo>
                    <a:pt x="46482" y="93980"/>
                  </a:lnTo>
                  <a:lnTo>
                    <a:pt x="52197" y="90170"/>
                  </a:lnTo>
                  <a:lnTo>
                    <a:pt x="58420" y="83820"/>
                  </a:lnTo>
                  <a:lnTo>
                    <a:pt x="58547" y="83820"/>
                  </a:lnTo>
                  <a:lnTo>
                    <a:pt x="61849" y="80010"/>
                  </a:lnTo>
                  <a:lnTo>
                    <a:pt x="62395" y="79387"/>
                  </a:lnTo>
                  <a:lnTo>
                    <a:pt x="62484" y="77470"/>
                  </a:lnTo>
                  <a:lnTo>
                    <a:pt x="62484" y="79286"/>
                  </a:lnTo>
                  <a:lnTo>
                    <a:pt x="62357" y="133350"/>
                  </a:lnTo>
                  <a:lnTo>
                    <a:pt x="60706" y="149860"/>
                  </a:lnTo>
                  <a:lnTo>
                    <a:pt x="60579" y="149860"/>
                  </a:lnTo>
                  <a:lnTo>
                    <a:pt x="59563" y="166370"/>
                  </a:lnTo>
                  <a:lnTo>
                    <a:pt x="59448" y="213220"/>
                  </a:lnTo>
                  <a:lnTo>
                    <a:pt x="59436" y="220980"/>
                  </a:lnTo>
                  <a:lnTo>
                    <a:pt x="59436" y="227838"/>
                  </a:lnTo>
                  <a:lnTo>
                    <a:pt x="65405" y="233680"/>
                  </a:lnTo>
                  <a:lnTo>
                    <a:pt x="69723" y="233680"/>
                  </a:lnTo>
                  <a:lnTo>
                    <a:pt x="72644" y="233680"/>
                  </a:lnTo>
                  <a:lnTo>
                    <a:pt x="76962" y="233680"/>
                  </a:lnTo>
                  <a:lnTo>
                    <a:pt x="79883" y="233680"/>
                  </a:lnTo>
                  <a:lnTo>
                    <a:pt x="84201" y="233680"/>
                  </a:lnTo>
                  <a:lnTo>
                    <a:pt x="90170" y="227838"/>
                  </a:lnTo>
                  <a:lnTo>
                    <a:pt x="90170" y="225933"/>
                  </a:lnTo>
                  <a:lnTo>
                    <a:pt x="91948" y="223520"/>
                  </a:lnTo>
                  <a:lnTo>
                    <a:pt x="93218" y="222262"/>
                  </a:lnTo>
                  <a:lnTo>
                    <a:pt x="93865" y="220980"/>
                  </a:lnTo>
                  <a:lnTo>
                    <a:pt x="99060" y="210820"/>
                  </a:lnTo>
                  <a:lnTo>
                    <a:pt x="105410" y="199390"/>
                  </a:lnTo>
                  <a:lnTo>
                    <a:pt x="113538" y="182880"/>
                  </a:lnTo>
                  <a:lnTo>
                    <a:pt x="117690" y="171462"/>
                  </a:lnTo>
                  <a:lnTo>
                    <a:pt x="120015" y="165112"/>
                  </a:lnTo>
                  <a:lnTo>
                    <a:pt x="127254" y="144780"/>
                  </a:lnTo>
                  <a:lnTo>
                    <a:pt x="127508" y="144780"/>
                  </a:lnTo>
                  <a:lnTo>
                    <a:pt x="129882" y="137160"/>
                  </a:lnTo>
                  <a:lnTo>
                    <a:pt x="140589" y="102870"/>
                  </a:lnTo>
                  <a:lnTo>
                    <a:pt x="140462" y="104140"/>
                  </a:lnTo>
                  <a:lnTo>
                    <a:pt x="140919" y="102870"/>
                  </a:lnTo>
                  <a:lnTo>
                    <a:pt x="144360" y="93548"/>
                  </a:lnTo>
                  <a:lnTo>
                    <a:pt x="145034" y="95973"/>
                  </a:lnTo>
                  <a:lnTo>
                    <a:pt x="145034" y="101346"/>
                  </a:lnTo>
                  <a:lnTo>
                    <a:pt x="150876" y="107061"/>
                  </a:lnTo>
                  <a:lnTo>
                    <a:pt x="151993" y="107061"/>
                  </a:lnTo>
                  <a:lnTo>
                    <a:pt x="152781" y="107962"/>
                  </a:lnTo>
                  <a:lnTo>
                    <a:pt x="155829" y="109220"/>
                  </a:lnTo>
                  <a:lnTo>
                    <a:pt x="155956" y="109296"/>
                  </a:lnTo>
                  <a:lnTo>
                    <a:pt x="158750" y="112141"/>
                  </a:lnTo>
                  <a:lnTo>
                    <a:pt x="162166" y="112141"/>
                  </a:lnTo>
                  <a:lnTo>
                    <a:pt x="165989" y="113030"/>
                  </a:lnTo>
                  <a:lnTo>
                    <a:pt x="188214" y="113030"/>
                  </a:lnTo>
                  <a:lnTo>
                    <a:pt x="196850" y="111760"/>
                  </a:lnTo>
                  <a:lnTo>
                    <a:pt x="199021" y="110617"/>
                  </a:lnTo>
                  <a:lnTo>
                    <a:pt x="201803" y="110617"/>
                  </a:lnTo>
                  <a:lnTo>
                    <a:pt x="207225" y="105321"/>
                  </a:lnTo>
                  <a:lnTo>
                    <a:pt x="210693" y="102870"/>
                  </a:lnTo>
                  <a:lnTo>
                    <a:pt x="213106" y="101612"/>
                  </a:lnTo>
                  <a:lnTo>
                    <a:pt x="221234" y="92710"/>
                  </a:lnTo>
                  <a:lnTo>
                    <a:pt x="222478" y="91440"/>
                  </a:lnTo>
                  <a:lnTo>
                    <a:pt x="226225" y="87630"/>
                  </a:lnTo>
                  <a:lnTo>
                    <a:pt x="226644" y="87210"/>
                  </a:lnTo>
                  <a:lnTo>
                    <a:pt x="226517" y="86499"/>
                  </a:lnTo>
                  <a:lnTo>
                    <a:pt x="226733" y="87122"/>
                  </a:lnTo>
                  <a:lnTo>
                    <a:pt x="226796" y="87337"/>
                  </a:lnTo>
                  <a:lnTo>
                    <a:pt x="228600" y="92710"/>
                  </a:lnTo>
                  <a:lnTo>
                    <a:pt x="229362" y="95262"/>
                  </a:lnTo>
                  <a:lnTo>
                    <a:pt x="232537" y="101612"/>
                  </a:lnTo>
                  <a:lnTo>
                    <a:pt x="257683" y="118110"/>
                  </a:lnTo>
                  <a:lnTo>
                    <a:pt x="287020" y="118110"/>
                  </a:lnTo>
                  <a:lnTo>
                    <a:pt x="287502" y="117856"/>
                  </a:lnTo>
                  <a:lnTo>
                    <a:pt x="289306" y="117856"/>
                  </a:lnTo>
                  <a:lnTo>
                    <a:pt x="291198" y="115925"/>
                  </a:lnTo>
                  <a:lnTo>
                    <a:pt x="293077" y="114935"/>
                  </a:lnTo>
                  <a:lnTo>
                    <a:pt x="296545" y="114935"/>
                  </a:lnTo>
                  <a:lnTo>
                    <a:pt x="302260" y="109220"/>
                  </a:lnTo>
                  <a:lnTo>
                    <a:pt x="302260" y="108000"/>
                  </a:lnTo>
                  <a:lnTo>
                    <a:pt x="305054" y="105410"/>
                  </a:lnTo>
                  <a:lnTo>
                    <a:pt x="306832" y="102870"/>
                  </a:lnTo>
                  <a:lnTo>
                    <a:pt x="312293" y="95262"/>
                  </a:lnTo>
                  <a:lnTo>
                    <a:pt x="312851" y="93980"/>
                  </a:lnTo>
                  <a:lnTo>
                    <a:pt x="314591" y="90170"/>
                  </a:lnTo>
                  <a:lnTo>
                    <a:pt x="315175" y="88912"/>
                  </a:lnTo>
                  <a:lnTo>
                    <a:pt x="315747" y="87630"/>
                  </a:lnTo>
                  <a:lnTo>
                    <a:pt x="316915" y="85090"/>
                  </a:lnTo>
                  <a:lnTo>
                    <a:pt x="323342" y="83820"/>
                  </a:lnTo>
                  <a:lnTo>
                    <a:pt x="338645" y="83820"/>
                  </a:lnTo>
                  <a:lnTo>
                    <a:pt x="341884" y="86372"/>
                  </a:lnTo>
                  <a:lnTo>
                    <a:pt x="340868" y="85090"/>
                  </a:lnTo>
                  <a:lnTo>
                    <a:pt x="345440" y="90170"/>
                  </a:lnTo>
                  <a:lnTo>
                    <a:pt x="346964" y="91440"/>
                  </a:lnTo>
                  <a:lnTo>
                    <a:pt x="353441" y="95262"/>
                  </a:lnTo>
                  <a:lnTo>
                    <a:pt x="355219" y="96520"/>
                  </a:lnTo>
                  <a:lnTo>
                    <a:pt x="360680" y="99060"/>
                  </a:lnTo>
                  <a:lnTo>
                    <a:pt x="365252" y="100330"/>
                  </a:lnTo>
                  <a:lnTo>
                    <a:pt x="368427" y="100330"/>
                  </a:lnTo>
                  <a:lnTo>
                    <a:pt x="375666" y="88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3" name="Google Shape;403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1187811" y="2696717"/>
              <a:ext cx="99822" cy="170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13"/>
            <p:cNvSpPr/>
            <p:nvPr/>
          </p:nvSpPr>
          <p:spPr>
            <a:xfrm>
              <a:off x="11224768" y="2693542"/>
              <a:ext cx="263525" cy="294640"/>
            </a:xfrm>
            <a:custGeom>
              <a:rect b="b" l="l" r="r" t="t"/>
              <a:pathLst>
                <a:path extrusionOk="0" h="294639" w="263525">
                  <a:moveTo>
                    <a:pt x="238506" y="202438"/>
                  </a:moveTo>
                  <a:lnTo>
                    <a:pt x="238379" y="201536"/>
                  </a:lnTo>
                  <a:lnTo>
                    <a:pt x="238379" y="202438"/>
                  </a:lnTo>
                  <a:lnTo>
                    <a:pt x="238506" y="202438"/>
                  </a:lnTo>
                  <a:close/>
                </a:path>
                <a:path extrusionOk="0" h="294639" w="263525">
                  <a:moveTo>
                    <a:pt x="263271" y="213868"/>
                  </a:moveTo>
                  <a:lnTo>
                    <a:pt x="263144" y="200660"/>
                  </a:lnTo>
                  <a:lnTo>
                    <a:pt x="263017" y="198882"/>
                  </a:lnTo>
                  <a:lnTo>
                    <a:pt x="262102" y="192405"/>
                  </a:lnTo>
                  <a:lnTo>
                    <a:pt x="261620" y="188849"/>
                  </a:lnTo>
                  <a:lnTo>
                    <a:pt x="261493" y="188468"/>
                  </a:lnTo>
                  <a:lnTo>
                    <a:pt x="260489" y="182753"/>
                  </a:lnTo>
                  <a:lnTo>
                    <a:pt x="259715" y="178308"/>
                  </a:lnTo>
                  <a:lnTo>
                    <a:pt x="259588" y="177927"/>
                  </a:lnTo>
                  <a:lnTo>
                    <a:pt x="257797" y="169545"/>
                  </a:lnTo>
                  <a:lnTo>
                    <a:pt x="257606" y="168643"/>
                  </a:lnTo>
                  <a:lnTo>
                    <a:pt x="257543" y="167767"/>
                  </a:lnTo>
                  <a:lnTo>
                    <a:pt x="256984" y="160401"/>
                  </a:lnTo>
                  <a:lnTo>
                    <a:pt x="256921" y="159512"/>
                  </a:lnTo>
                  <a:lnTo>
                    <a:pt x="256921" y="160401"/>
                  </a:lnTo>
                  <a:lnTo>
                    <a:pt x="256794" y="120523"/>
                  </a:lnTo>
                  <a:lnTo>
                    <a:pt x="256692" y="112141"/>
                  </a:lnTo>
                  <a:lnTo>
                    <a:pt x="256578" y="95123"/>
                  </a:lnTo>
                  <a:lnTo>
                    <a:pt x="256527" y="91833"/>
                  </a:lnTo>
                  <a:lnTo>
                    <a:pt x="256667" y="91694"/>
                  </a:lnTo>
                  <a:lnTo>
                    <a:pt x="256667" y="85090"/>
                  </a:lnTo>
                  <a:lnTo>
                    <a:pt x="256667" y="78486"/>
                  </a:lnTo>
                  <a:lnTo>
                    <a:pt x="251206" y="73152"/>
                  </a:lnTo>
                  <a:lnTo>
                    <a:pt x="237998" y="73152"/>
                  </a:lnTo>
                  <a:lnTo>
                    <a:pt x="232714" y="78435"/>
                  </a:lnTo>
                  <a:lnTo>
                    <a:pt x="232714" y="96901"/>
                  </a:lnTo>
                  <a:lnTo>
                    <a:pt x="232664" y="103974"/>
                  </a:lnTo>
                  <a:lnTo>
                    <a:pt x="232676" y="99441"/>
                  </a:lnTo>
                  <a:lnTo>
                    <a:pt x="232714" y="96901"/>
                  </a:lnTo>
                  <a:lnTo>
                    <a:pt x="232714" y="78435"/>
                  </a:lnTo>
                  <a:lnTo>
                    <a:pt x="232664" y="81927"/>
                  </a:lnTo>
                  <a:lnTo>
                    <a:pt x="232410" y="82296"/>
                  </a:lnTo>
                  <a:lnTo>
                    <a:pt x="229870" y="86995"/>
                  </a:lnTo>
                  <a:lnTo>
                    <a:pt x="230251" y="86487"/>
                  </a:lnTo>
                  <a:lnTo>
                    <a:pt x="226187" y="92964"/>
                  </a:lnTo>
                  <a:lnTo>
                    <a:pt x="226568" y="92456"/>
                  </a:lnTo>
                  <a:lnTo>
                    <a:pt x="221691" y="99656"/>
                  </a:lnTo>
                  <a:lnTo>
                    <a:pt x="221119" y="100330"/>
                  </a:lnTo>
                  <a:lnTo>
                    <a:pt x="214972" y="107670"/>
                  </a:lnTo>
                  <a:lnTo>
                    <a:pt x="214515" y="108077"/>
                  </a:lnTo>
                  <a:lnTo>
                    <a:pt x="206756" y="115189"/>
                  </a:lnTo>
                  <a:lnTo>
                    <a:pt x="198450" y="122910"/>
                  </a:lnTo>
                  <a:lnTo>
                    <a:pt x="189674" y="129400"/>
                  </a:lnTo>
                  <a:lnTo>
                    <a:pt x="184289" y="132715"/>
                  </a:lnTo>
                  <a:lnTo>
                    <a:pt x="181229" y="132715"/>
                  </a:lnTo>
                  <a:lnTo>
                    <a:pt x="175514" y="132715"/>
                  </a:lnTo>
                  <a:lnTo>
                    <a:pt x="173355" y="132715"/>
                  </a:lnTo>
                  <a:lnTo>
                    <a:pt x="172593" y="131953"/>
                  </a:lnTo>
                  <a:lnTo>
                    <a:pt x="172593" y="130683"/>
                  </a:lnTo>
                  <a:lnTo>
                    <a:pt x="172491" y="101727"/>
                  </a:lnTo>
                  <a:lnTo>
                    <a:pt x="172478" y="100977"/>
                  </a:lnTo>
                  <a:lnTo>
                    <a:pt x="172440" y="101142"/>
                  </a:lnTo>
                  <a:lnTo>
                    <a:pt x="172466" y="99568"/>
                  </a:lnTo>
                  <a:lnTo>
                    <a:pt x="172478" y="100977"/>
                  </a:lnTo>
                  <a:lnTo>
                    <a:pt x="172745" y="99568"/>
                  </a:lnTo>
                  <a:lnTo>
                    <a:pt x="174015" y="92964"/>
                  </a:lnTo>
                  <a:lnTo>
                    <a:pt x="174117" y="91694"/>
                  </a:lnTo>
                  <a:lnTo>
                    <a:pt x="175082" y="85001"/>
                  </a:lnTo>
                  <a:lnTo>
                    <a:pt x="175387" y="84709"/>
                  </a:lnTo>
                  <a:lnTo>
                    <a:pt x="175387" y="78232"/>
                  </a:lnTo>
                  <a:lnTo>
                    <a:pt x="175387" y="71755"/>
                  </a:lnTo>
                  <a:lnTo>
                    <a:pt x="170053" y="66548"/>
                  </a:lnTo>
                  <a:lnTo>
                    <a:pt x="169989" y="105283"/>
                  </a:lnTo>
                  <a:lnTo>
                    <a:pt x="169799" y="106299"/>
                  </a:lnTo>
                  <a:lnTo>
                    <a:pt x="169545" y="107442"/>
                  </a:lnTo>
                  <a:lnTo>
                    <a:pt x="169989" y="105283"/>
                  </a:lnTo>
                  <a:lnTo>
                    <a:pt x="169989" y="66548"/>
                  </a:lnTo>
                  <a:lnTo>
                    <a:pt x="157226" y="66548"/>
                  </a:lnTo>
                  <a:lnTo>
                    <a:pt x="152019" y="71755"/>
                  </a:lnTo>
                  <a:lnTo>
                    <a:pt x="152019" y="77724"/>
                  </a:lnTo>
                  <a:lnTo>
                    <a:pt x="152019" y="79463"/>
                  </a:lnTo>
                  <a:lnTo>
                    <a:pt x="152019" y="80645"/>
                  </a:lnTo>
                  <a:lnTo>
                    <a:pt x="151892" y="81534"/>
                  </a:lnTo>
                  <a:lnTo>
                    <a:pt x="152019" y="79463"/>
                  </a:lnTo>
                  <a:lnTo>
                    <a:pt x="151384" y="82550"/>
                  </a:lnTo>
                  <a:lnTo>
                    <a:pt x="149606" y="90424"/>
                  </a:lnTo>
                  <a:lnTo>
                    <a:pt x="149606" y="90805"/>
                  </a:lnTo>
                  <a:lnTo>
                    <a:pt x="149225" y="92773"/>
                  </a:lnTo>
                  <a:lnTo>
                    <a:pt x="149225" y="97282"/>
                  </a:lnTo>
                  <a:lnTo>
                    <a:pt x="149110" y="98298"/>
                  </a:lnTo>
                  <a:lnTo>
                    <a:pt x="149009" y="134747"/>
                  </a:lnTo>
                  <a:lnTo>
                    <a:pt x="148971" y="124968"/>
                  </a:lnTo>
                  <a:lnTo>
                    <a:pt x="148971" y="112522"/>
                  </a:lnTo>
                  <a:lnTo>
                    <a:pt x="148971" y="100838"/>
                  </a:lnTo>
                  <a:lnTo>
                    <a:pt x="149047" y="98806"/>
                  </a:lnTo>
                  <a:lnTo>
                    <a:pt x="149225" y="97282"/>
                  </a:lnTo>
                  <a:lnTo>
                    <a:pt x="149225" y="92773"/>
                  </a:lnTo>
                  <a:lnTo>
                    <a:pt x="147599" y="101142"/>
                  </a:lnTo>
                  <a:lnTo>
                    <a:pt x="147345" y="101981"/>
                  </a:lnTo>
                  <a:lnTo>
                    <a:pt x="143891" y="113360"/>
                  </a:lnTo>
                  <a:lnTo>
                    <a:pt x="143687" y="113792"/>
                  </a:lnTo>
                  <a:lnTo>
                    <a:pt x="138430" y="125476"/>
                  </a:lnTo>
                  <a:lnTo>
                    <a:pt x="116459" y="153924"/>
                  </a:lnTo>
                  <a:lnTo>
                    <a:pt x="113030" y="153924"/>
                  </a:lnTo>
                  <a:lnTo>
                    <a:pt x="105029" y="153924"/>
                  </a:lnTo>
                  <a:lnTo>
                    <a:pt x="103632" y="153809"/>
                  </a:lnTo>
                  <a:lnTo>
                    <a:pt x="102997" y="153162"/>
                  </a:lnTo>
                  <a:lnTo>
                    <a:pt x="100101" y="153162"/>
                  </a:lnTo>
                  <a:lnTo>
                    <a:pt x="99733" y="152908"/>
                  </a:lnTo>
                  <a:lnTo>
                    <a:pt x="98780" y="152273"/>
                  </a:lnTo>
                  <a:lnTo>
                    <a:pt x="98005" y="151511"/>
                  </a:lnTo>
                  <a:lnTo>
                    <a:pt x="95935" y="149479"/>
                  </a:lnTo>
                  <a:lnTo>
                    <a:pt x="94615" y="148196"/>
                  </a:lnTo>
                  <a:lnTo>
                    <a:pt x="94030" y="147193"/>
                  </a:lnTo>
                  <a:lnTo>
                    <a:pt x="91414" y="142748"/>
                  </a:lnTo>
                  <a:lnTo>
                    <a:pt x="90957" y="141973"/>
                  </a:lnTo>
                  <a:lnTo>
                    <a:pt x="90741" y="141478"/>
                  </a:lnTo>
                  <a:lnTo>
                    <a:pt x="85725" y="124231"/>
                  </a:lnTo>
                  <a:lnTo>
                    <a:pt x="85725" y="125095"/>
                  </a:lnTo>
                  <a:lnTo>
                    <a:pt x="85712" y="124218"/>
                  </a:lnTo>
                  <a:lnTo>
                    <a:pt x="85725" y="123444"/>
                  </a:lnTo>
                  <a:lnTo>
                    <a:pt x="85598" y="82296"/>
                  </a:lnTo>
                  <a:lnTo>
                    <a:pt x="85598" y="81534"/>
                  </a:lnTo>
                  <a:lnTo>
                    <a:pt x="85598" y="80302"/>
                  </a:lnTo>
                  <a:lnTo>
                    <a:pt x="86118" y="72123"/>
                  </a:lnTo>
                  <a:lnTo>
                    <a:pt x="86487" y="71755"/>
                  </a:lnTo>
                  <a:lnTo>
                    <a:pt x="86487" y="66421"/>
                  </a:lnTo>
                  <a:lnTo>
                    <a:pt x="86893" y="56121"/>
                  </a:lnTo>
                  <a:lnTo>
                    <a:pt x="87122" y="55880"/>
                  </a:lnTo>
                  <a:lnTo>
                    <a:pt x="87122" y="52603"/>
                  </a:lnTo>
                  <a:lnTo>
                    <a:pt x="88214" y="50419"/>
                  </a:lnTo>
                  <a:lnTo>
                    <a:pt x="103327" y="20497"/>
                  </a:lnTo>
                  <a:lnTo>
                    <a:pt x="106934" y="16891"/>
                  </a:lnTo>
                  <a:lnTo>
                    <a:pt x="106934" y="10922"/>
                  </a:lnTo>
                  <a:lnTo>
                    <a:pt x="106934" y="4953"/>
                  </a:lnTo>
                  <a:lnTo>
                    <a:pt x="101981" y="0"/>
                  </a:lnTo>
                  <a:lnTo>
                    <a:pt x="89916" y="0"/>
                  </a:lnTo>
                  <a:lnTo>
                    <a:pt x="85090" y="4953"/>
                  </a:lnTo>
                  <a:lnTo>
                    <a:pt x="85090" y="8216"/>
                  </a:lnTo>
                  <a:lnTo>
                    <a:pt x="68821" y="40106"/>
                  </a:lnTo>
                  <a:lnTo>
                    <a:pt x="65151" y="43688"/>
                  </a:lnTo>
                  <a:lnTo>
                    <a:pt x="65151" y="51638"/>
                  </a:lnTo>
                  <a:lnTo>
                    <a:pt x="64706" y="59245"/>
                  </a:lnTo>
                  <a:lnTo>
                    <a:pt x="64389" y="59563"/>
                  </a:lnTo>
                  <a:lnTo>
                    <a:pt x="64389" y="65024"/>
                  </a:lnTo>
                  <a:lnTo>
                    <a:pt x="64376" y="65151"/>
                  </a:lnTo>
                  <a:lnTo>
                    <a:pt x="63665" y="74891"/>
                  </a:lnTo>
                  <a:lnTo>
                    <a:pt x="63246" y="75311"/>
                  </a:lnTo>
                  <a:lnTo>
                    <a:pt x="63246" y="81280"/>
                  </a:lnTo>
                  <a:lnTo>
                    <a:pt x="63233" y="81534"/>
                  </a:lnTo>
                  <a:lnTo>
                    <a:pt x="63207" y="90335"/>
                  </a:lnTo>
                  <a:lnTo>
                    <a:pt x="63119" y="102870"/>
                  </a:lnTo>
                  <a:lnTo>
                    <a:pt x="63119" y="126746"/>
                  </a:lnTo>
                  <a:lnTo>
                    <a:pt x="77470" y="163449"/>
                  </a:lnTo>
                  <a:lnTo>
                    <a:pt x="85217" y="170738"/>
                  </a:lnTo>
                  <a:lnTo>
                    <a:pt x="85217" y="170942"/>
                  </a:lnTo>
                  <a:lnTo>
                    <a:pt x="90424" y="176149"/>
                  </a:lnTo>
                  <a:lnTo>
                    <a:pt x="96710" y="176149"/>
                  </a:lnTo>
                  <a:lnTo>
                    <a:pt x="102743" y="176784"/>
                  </a:lnTo>
                  <a:lnTo>
                    <a:pt x="113030" y="176784"/>
                  </a:lnTo>
                  <a:lnTo>
                    <a:pt x="119380" y="176784"/>
                  </a:lnTo>
                  <a:lnTo>
                    <a:pt x="125730" y="176784"/>
                  </a:lnTo>
                  <a:lnTo>
                    <a:pt x="129806" y="172707"/>
                  </a:lnTo>
                  <a:lnTo>
                    <a:pt x="148551" y="153924"/>
                  </a:lnTo>
                  <a:lnTo>
                    <a:pt x="149275" y="152908"/>
                  </a:lnTo>
                  <a:lnTo>
                    <a:pt x="150622" y="151003"/>
                  </a:lnTo>
                  <a:lnTo>
                    <a:pt x="152146" y="148844"/>
                  </a:lnTo>
                  <a:lnTo>
                    <a:pt x="152463" y="148336"/>
                  </a:lnTo>
                  <a:lnTo>
                    <a:pt x="155321" y="151257"/>
                  </a:lnTo>
                  <a:lnTo>
                    <a:pt x="157289" y="151257"/>
                  </a:lnTo>
                  <a:lnTo>
                    <a:pt x="157873" y="151777"/>
                  </a:lnTo>
                  <a:lnTo>
                    <a:pt x="158292" y="152057"/>
                  </a:lnTo>
                  <a:lnTo>
                    <a:pt x="162560" y="156210"/>
                  </a:lnTo>
                  <a:lnTo>
                    <a:pt x="169037" y="156210"/>
                  </a:lnTo>
                  <a:lnTo>
                    <a:pt x="173736" y="156210"/>
                  </a:lnTo>
                  <a:lnTo>
                    <a:pt x="180213" y="156337"/>
                  </a:lnTo>
                  <a:lnTo>
                    <a:pt x="181229" y="156337"/>
                  </a:lnTo>
                  <a:lnTo>
                    <a:pt x="187833" y="156337"/>
                  </a:lnTo>
                  <a:lnTo>
                    <a:pt x="194310" y="156337"/>
                  </a:lnTo>
                  <a:lnTo>
                    <a:pt x="199326" y="151320"/>
                  </a:lnTo>
                  <a:lnTo>
                    <a:pt x="202184" y="149606"/>
                  </a:lnTo>
                  <a:lnTo>
                    <a:pt x="204114" y="148196"/>
                  </a:lnTo>
                  <a:lnTo>
                    <a:pt x="213868" y="140970"/>
                  </a:lnTo>
                  <a:lnTo>
                    <a:pt x="218160" y="137033"/>
                  </a:lnTo>
                  <a:lnTo>
                    <a:pt x="221068" y="134366"/>
                  </a:lnTo>
                  <a:lnTo>
                    <a:pt x="222885" y="132715"/>
                  </a:lnTo>
                  <a:lnTo>
                    <a:pt x="222758" y="132715"/>
                  </a:lnTo>
                  <a:lnTo>
                    <a:pt x="225806" y="129921"/>
                  </a:lnTo>
                  <a:lnTo>
                    <a:pt x="226491" y="129286"/>
                  </a:lnTo>
                  <a:lnTo>
                    <a:pt x="231775" y="124460"/>
                  </a:lnTo>
                  <a:lnTo>
                    <a:pt x="232486" y="123748"/>
                  </a:lnTo>
                  <a:lnTo>
                    <a:pt x="232410" y="161290"/>
                  </a:lnTo>
                  <a:lnTo>
                    <a:pt x="233045" y="171323"/>
                  </a:lnTo>
                  <a:lnTo>
                    <a:pt x="233299" y="172974"/>
                  </a:lnTo>
                  <a:lnTo>
                    <a:pt x="235458" y="183134"/>
                  </a:lnTo>
                  <a:lnTo>
                    <a:pt x="235458" y="182753"/>
                  </a:lnTo>
                  <a:lnTo>
                    <a:pt x="237109" y="192786"/>
                  </a:lnTo>
                  <a:lnTo>
                    <a:pt x="237109" y="192405"/>
                  </a:lnTo>
                  <a:lnTo>
                    <a:pt x="238379" y="201536"/>
                  </a:lnTo>
                  <a:lnTo>
                    <a:pt x="238379" y="200660"/>
                  </a:lnTo>
                  <a:lnTo>
                    <a:pt x="238506" y="202438"/>
                  </a:lnTo>
                  <a:lnTo>
                    <a:pt x="238404" y="213842"/>
                  </a:lnTo>
                  <a:lnTo>
                    <a:pt x="238379" y="217436"/>
                  </a:lnTo>
                  <a:lnTo>
                    <a:pt x="237845" y="218338"/>
                  </a:lnTo>
                  <a:lnTo>
                    <a:pt x="232918" y="223266"/>
                  </a:lnTo>
                  <a:lnTo>
                    <a:pt x="223901" y="229146"/>
                  </a:lnTo>
                  <a:lnTo>
                    <a:pt x="194437" y="240411"/>
                  </a:lnTo>
                  <a:lnTo>
                    <a:pt x="195326" y="240157"/>
                  </a:lnTo>
                  <a:lnTo>
                    <a:pt x="163068" y="249936"/>
                  </a:lnTo>
                  <a:lnTo>
                    <a:pt x="162179" y="250190"/>
                  </a:lnTo>
                  <a:lnTo>
                    <a:pt x="162864" y="249986"/>
                  </a:lnTo>
                  <a:lnTo>
                    <a:pt x="125222" y="258572"/>
                  </a:lnTo>
                  <a:lnTo>
                    <a:pt x="125006" y="258622"/>
                  </a:lnTo>
                  <a:lnTo>
                    <a:pt x="124866" y="258648"/>
                  </a:lnTo>
                  <a:lnTo>
                    <a:pt x="124460" y="258699"/>
                  </a:lnTo>
                  <a:lnTo>
                    <a:pt x="76771" y="266954"/>
                  </a:lnTo>
                  <a:lnTo>
                    <a:pt x="70612" y="266954"/>
                  </a:lnTo>
                  <a:lnTo>
                    <a:pt x="69278" y="268262"/>
                  </a:lnTo>
                  <a:lnTo>
                    <a:pt x="39370" y="273431"/>
                  </a:lnTo>
                  <a:lnTo>
                    <a:pt x="39497" y="273431"/>
                  </a:lnTo>
                  <a:lnTo>
                    <a:pt x="7226" y="278892"/>
                  </a:lnTo>
                  <a:lnTo>
                    <a:pt x="3556" y="278892"/>
                  </a:lnTo>
                  <a:lnTo>
                    <a:pt x="0" y="282448"/>
                  </a:lnTo>
                  <a:lnTo>
                    <a:pt x="0" y="290957"/>
                  </a:lnTo>
                  <a:lnTo>
                    <a:pt x="3556" y="294386"/>
                  </a:lnTo>
                  <a:lnTo>
                    <a:pt x="7874" y="294386"/>
                  </a:lnTo>
                  <a:lnTo>
                    <a:pt x="12065" y="294386"/>
                  </a:lnTo>
                  <a:lnTo>
                    <a:pt x="42545" y="294259"/>
                  </a:lnTo>
                  <a:lnTo>
                    <a:pt x="78359" y="289814"/>
                  </a:lnTo>
                  <a:lnTo>
                    <a:pt x="83185" y="289814"/>
                  </a:lnTo>
                  <a:lnTo>
                    <a:pt x="84137" y="288886"/>
                  </a:lnTo>
                  <a:lnTo>
                    <a:pt x="129032" y="282448"/>
                  </a:lnTo>
                  <a:lnTo>
                    <a:pt x="168275" y="274447"/>
                  </a:lnTo>
                  <a:lnTo>
                    <a:pt x="169418" y="274193"/>
                  </a:lnTo>
                  <a:lnTo>
                    <a:pt x="202565" y="264160"/>
                  </a:lnTo>
                  <a:lnTo>
                    <a:pt x="203454" y="263906"/>
                  </a:lnTo>
                  <a:lnTo>
                    <a:pt x="217398" y="258572"/>
                  </a:lnTo>
                  <a:lnTo>
                    <a:pt x="233680" y="252349"/>
                  </a:lnTo>
                  <a:lnTo>
                    <a:pt x="235966" y="251206"/>
                  </a:lnTo>
                  <a:lnTo>
                    <a:pt x="237515" y="250190"/>
                  </a:lnTo>
                  <a:lnTo>
                    <a:pt x="237909" y="249936"/>
                  </a:lnTo>
                  <a:lnTo>
                    <a:pt x="248983" y="242697"/>
                  </a:lnTo>
                  <a:lnTo>
                    <a:pt x="252222" y="242697"/>
                  </a:lnTo>
                  <a:lnTo>
                    <a:pt x="257810" y="237109"/>
                  </a:lnTo>
                  <a:lnTo>
                    <a:pt x="257810" y="233553"/>
                  </a:lnTo>
                  <a:lnTo>
                    <a:pt x="258305" y="232676"/>
                  </a:lnTo>
                  <a:lnTo>
                    <a:pt x="263271" y="227711"/>
                  </a:lnTo>
                  <a:lnTo>
                    <a:pt x="263271" y="220853"/>
                  </a:lnTo>
                  <a:lnTo>
                    <a:pt x="263271" y="213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"/>
          <p:cNvSpPr/>
          <p:nvPr/>
        </p:nvSpPr>
        <p:spPr>
          <a:xfrm>
            <a:off x="9166606" y="3186683"/>
            <a:ext cx="39370" cy="139065"/>
          </a:xfrm>
          <a:custGeom>
            <a:rect b="b" l="l" r="r" t="t"/>
            <a:pathLst>
              <a:path extrusionOk="0" h="139064" w="39370">
                <a:moveTo>
                  <a:pt x="39116" y="124079"/>
                </a:moveTo>
                <a:lnTo>
                  <a:pt x="35560" y="120523"/>
                </a:lnTo>
                <a:lnTo>
                  <a:pt x="34175" y="120523"/>
                </a:lnTo>
                <a:lnTo>
                  <a:pt x="34036" y="120396"/>
                </a:lnTo>
                <a:lnTo>
                  <a:pt x="32575" y="119507"/>
                </a:lnTo>
                <a:lnTo>
                  <a:pt x="32080" y="119202"/>
                </a:lnTo>
                <a:lnTo>
                  <a:pt x="28448" y="115570"/>
                </a:lnTo>
                <a:lnTo>
                  <a:pt x="28321" y="115570"/>
                </a:lnTo>
                <a:lnTo>
                  <a:pt x="26924" y="114185"/>
                </a:lnTo>
                <a:lnTo>
                  <a:pt x="26822" y="113665"/>
                </a:lnTo>
                <a:lnTo>
                  <a:pt x="26416" y="111760"/>
                </a:lnTo>
                <a:lnTo>
                  <a:pt x="26162" y="110553"/>
                </a:lnTo>
                <a:lnTo>
                  <a:pt x="26162" y="109347"/>
                </a:lnTo>
                <a:lnTo>
                  <a:pt x="26022" y="48768"/>
                </a:lnTo>
                <a:lnTo>
                  <a:pt x="25908" y="35890"/>
                </a:lnTo>
                <a:lnTo>
                  <a:pt x="25908" y="34036"/>
                </a:lnTo>
                <a:lnTo>
                  <a:pt x="25908" y="27813"/>
                </a:lnTo>
                <a:lnTo>
                  <a:pt x="25831" y="27305"/>
                </a:lnTo>
                <a:lnTo>
                  <a:pt x="25781" y="22123"/>
                </a:lnTo>
                <a:lnTo>
                  <a:pt x="25781" y="21463"/>
                </a:lnTo>
                <a:lnTo>
                  <a:pt x="25781" y="15367"/>
                </a:lnTo>
                <a:lnTo>
                  <a:pt x="25654" y="13208"/>
                </a:lnTo>
                <a:lnTo>
                  <a:pt x="25654" y="12827"/>
                </a:lnTo>
                <a:lnTo>
                  <a:pt x="25654" y="11430"/>
                </a:lnTo>
                <a:lnTo>
                  <a:pt x="25654" y="11049"/>
                </a:lnTo>
                <a:lnTo>
                  <a:pt x="25654" y="6731"/>
                </a:lnTo>
                <a:lnTo>
                  <a:pt x="25654" y="4953"/>
                </a:lnTo>
                <a:lnTo>
                  <a:pt x="20701" y="0"/>
                </a:lnTo>
                <a:lnTo>
                  <a:pt x="8636" y="0"/>
                </a:lnTo>
                <a:lnTo>
                  <a:pt x="3683" y="4953"/>
                </a:lnTo>
                <a:lnTo>
                  <a:pt x="3683" y="6731"/>
                </a:lnTo>
                <a:lnTo>
                  <a:pt x="3683" y="10502"/>
                </a:lnTo>
                <a:lnTo>
                  <a:pt x="3683" y="11430"/>
                </a:lnTo>
                <a:lnTo>
                  <a:pt x="3683" y="12827"/>
                </a:lnTo>
                <a:lnTo>
                  <a:pt x="3670" y="13208"/>
                </a:lnTo>
                <a:lnTo>
                  <a:pt x="3644" y="14897"/>
                </a:lnTo>
                <a:lnTo>
                  <a:pt x="3670" y="13208"/>
                </a:lnTo>
                <a:lnTo>
                  <a:pt x="3683" y="11430"/>
                </a:lnTo>
                <a:lnTo>
                  <a:pt x="3683" y="10502"/>
                </a:lnTo>
                <a:lnTo>
                  <a:pt x="1854" y="16687"/>
                </a:lnTo>
                <a:lnTo>
                  <a:pt x="0" y="18542"/>
                </a:lnTo>
                <a:lnTo>
                  <a:pt x="0" y="29972"/>
                </a:lnTo>
                <a:lnTo>
                  <a:pt x="3429" y="33502"/>
                </a:lnTo>
                <a:lnTo>
                  <a:pt x="3429" y="34163"/>
                </a:lnTo>
                <a:lnTo>
                  <a:pt x="3175" y="48768"/>
                </a:lnTo>
                <a:lnTo>
                  <a:pt x="3175" y="111760"/>
                </a:lnTo>
                <a:lnTo>
                  <a:pt x="3429" y="114300"/>
                </a:lnTo>
                <a:lnTo>
                  <a:pt x="5334" y="123164"/>
                </a:lnTo>
                <a:lnTo>
                  <a:pt x="5334" y="128270"/>
                </a:lnTo>
                <a:lnTo>
                  <a:pt x="10414" y="133350"/>
                </a:lnTo>
                <a:lnTo>
                  <a:pt x="11176" y="133350"/>
                </a:lnTo>
                <a:lnTo>
                  <a:pt x="16002" y="138176"/>
                </a:lnTo>
                <a:lnTo>
                  <a:pt x="21082" y="138176"/>
                </a:lnTo>
                <a:lnTo>
                  <a:pt x="26162" y="138684"/>
                </a:lnTo>
                <a:lnTo>
                  <a:pt x="27813" y="138176"/>
                </a:lnTo>
                <a:lnTo>
                  <a:pt x="28448" y="138176"/>
                </a:lnTo>
                <a:lnTo>
                  <a:pt x="28714" y="137909"/>
                </a:lnTo>
                <a:lnTo>
                  <a:pt x="34036" y="136271"/>
                </a:lnTo>
                <a:lnTo>
                  <a:pt x="34175" y="136144"/>
                </a:lnTo>
                <a:lnTo>
                  <a:pt x="35560" y="136144"/>
                </a:lnTo>
                <a:lnTo>
                  <a:pt x="39116" y="132715"/>
                </a:lnTo>
                <a:lnTo>
                  <a:pt x="39116" y="128397"/>
                </a:lnTo>
                <a:lnTo>
                  <a:pt x="39116" y="1240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9165336" y="3090798"/>
            <a:ext cx="188085" cy="206248"/>
            <a:chOff x="9165336" y="3090798"/>
            <a:chExt cx="188085" cy="206248"/>
          </a:xfrm>
        </p:grpSpPr>
        <p:sp>
          <p:nvSpPr>
            <p:cNvPr id="407" name="Google Shape;407;p13"/>
            <p:cNvSpPr/>
            <p:nvPr/>
          </p:nvSpPr>
          <p:spPr>
            <a:xfrm>
              <a:off x="9165336" y="3090798"/>
              <a:ext cx="53975" cy="50165"/>
            </a:xfrm>
            <a:custGeom>
              <a:rect b="b" l="l" r="r" t="t"/>
              <a:pathLst>
                <a:path extrusionOk="0" h="50164" w="53975">
                  <a:moveTo>
                    <a:pt x="33147" y="19431"/>
                  </a:moveTo>
                  <a:lnTo>
                    <a:pt x="33134" y="19291"/>
                  </a:lnTo>
                  <a:lnTo>
                    <a:pt x="33121" y="19431"/>
                  </a:lnTo>
                  <a:close/>
                </a:path>
                <a:path extrusionOk="0" h="50164" w="53975">
                  <a:moveTo>
                    <a:pt x="53594" y="4826"/>
                  </a:moveTo>
                  <a:lnTo>
                    <a:pt x="48895" y="0"/>
                  </a:lnTo>
                  <a:lnTo>
                    <a:pt x="36957" y="0"/>
                  </a:lnTo>
                  <a:lnTo>
                    <a:pt x="32258" y="4826"/>
                  </a:lnTo>
                  <a:lnTo>
                    <a:pt x="32258" y="10287"/>
                  </a:lnTo>
                  <a:lnTo>
                    <a:pt x="32258" y="16637"/>
                  </a:lnTo>
                  <a:lnTo>
                    <a:pt x="32524" y="16916"/>
                  </a:lnTo>
                  <a:lnTo>
                    <a:pt x="32766" y="21082"/>
                  </a:lnTo>
                  <a:lnTo>
                    <a:pt x="32867" y="25704"/>
                  </a:lnTo>
                  <a:lnTo>
                    <a:pt x="32994" y="25120"/>
                  </a:lnTo>
                  <a:lnTo>
                    <a:pt x="33096" y="21082"/>
                  </a:lnTo>
                  <a:lnTo>
                    <a:pt x="32981" y="17399"/>
                  </a:lnTo>
                  <a:lnTo>
                    <a:pt x="33134" y="19291"/>
                  </a:lnTo>
                  <a:lnTo>
                    <a:pt x="33147" y="18542"/>
                  </a:lnTo>
                  <a:lnTo>
                    <a:pt x="33147" y="19431"/>
                  </a:lnTo>
                  <a:lnTo>
                    <a:pt x="33045" y="24879"/>
                  </a:lnTo>
                  <a:lnTo>
                    <a:pt x="33147" y="24384"/>
                  </a:lnTo>
                  <a:lnTo>
                    <a:pt x="33058" y="26835"/>
                  </a:lnTo>
                  <a:lnTo>
                    <a:pt x="33020" y="26416"/>
                  </a:lnTo>
                  <a:lnTo>
                    <a:pt x="33032" y="25234"/>
                  </a:lnTo>
                  <a:lnTo>
                    <a:pt x="32994" y="25501"/>
                  </a:lnTo>
                  <a:lnTo>
                    <a:pt x="33045" y="24879"/>
                  </a:lnTo>
                  <a:lnTo>
                    <a:pt x="32994" y="25120"/>
                  </a:lnTo>
                  <a:lnTo>
                    <a:pt x="32893" y="26416"/>
                  </a:lnTo>
                  <a:lnTo>
                    <a:pt x="32867" y="25704"/>
                  </a:lnTo>
                  <a:lnTo>
                    <a:pt x="32245" y="28740"/>
                  </a:lnTo>
                  <a:lnTo>
                    <a:pt x="32054" y="29337"/>
                  </a:lnTo>
                  <a:lnTo>
                    <a:pt x="31724" y="30353"/>
                  </a:lnTo>
                  <a:lnTo>
                    <a:pt x="28282" y="30353"/>
                  </a:lnTo>
                  <a:lnTo>
                    <a:pt x="27495" y="30073"/>
                  </a:lnTo>
                  <a:lnTo>
                    <a:pt x="26860" y="29591"/>
                  </a:lnTo>
                  <a:lnTo>
                    <a:pt x="25146" y="28321"/>
                  </a:lnTo>
                  <a:lnTo>
                    <a:pt x="24676" y="27940"/>
                  </a:lnTo>
                  <a:lnTo>
                    <a:pt x="24384" y="27711"/>
                  </a:lnTo>
                  <a:lnTo>
                    <a:pt x="24384" y="26924"/>
                  </a:lnTo>
                  <a:lnTo>
                    <a:pt x="21463" y="24003"/>
                  </a:lnTo>
                  <a:lnTo>
                    <a:pt x="21463" y="22606"/>
                  </a:lnTo>
                  <a:lnTo>
                    <a:pt x="20320" y="21475"/>
                  </a:lnTo>
                  <a:lnTo>
                    <a:pt x="19685" y="18567"/>
                  </a:lnTo>
                  <a:lnTo>
                    <a:pt x="19685" y="13970"/>
                  </a:lnTo>
                  <a:lnTo>
                    <a:pt x="15240" y="9525"/>
                  </a:lnTo>
                  <a:lnTo>
                    <a:pt x="4318" y="9525"/>
                  </a:lnTo>
                  <a:lnTo>
                    <a:pt x="0" y="13970"/>
                  </a:lnTo>
                  <a:lnTo>
                    <a:pt x="0" y="24892"/>
                  </a:lnTo>
                  <a:lnTo>
                    <a:pt x="1041" y="25946"/>
                  </a:lnTo>
                  <a:lnTo>
                    <a:pt x="1778" y="29527"/>
                  </a:lnTo>
                  <a:lnTo>
                    <a:pt x="1778" y="33528"/>
                  </a:lnTo>
                  <a:lnTo>
                    <a:pt x="4572" y="36322"/>
                  </a:lnTo>
                  <a:lnTo>
                    <a:pt x="4572" y="37846"/>
                  </a:lnTo>
                  <a:lnTo>
                    <a:pt x="9017" y="42164"/>
                  </a:lnTo>
                  <a:lnTo>
                    <a:pt x="10744" y="42164"/>
                  </a:lnTo>
                  <a:lnTo>
                    <a:pt x="12446" y="43561"/>
                  </a:lnTo>
                  <a:lnTo>
                    <a:pt x="17018" y="46863"/>
                  </a:lnTo>
                  <a:lnTo>
                    <a:pt x="19151" y="47993"/>
                  </a:lnTo>
                  <a:lnTo>
                    <a:pt x="21336" y="50165"/>
                  </a:lnTo>
                  <a:lnTo>
                    <a:pt x="26924" y="50165"/>
                  </a:lnTo>
                  <a:lnTo>
                    <a:pt x="32131" y="50165"/>
                  </a:lnTo>
                  <a:lnTo>
                    <a:pt x="32258" y="50038"/>
                  </a:lnTo>
                  <a:lnTo>
                    <a:pt x="33401" y="50038"/>
                  </a:lnTo>
                  <a:lnTo>
                    <a:pt x="33528" y="50165"/>
                  </a:lnTo>
                  <a:lnTo>
                    <a:pt x="36322" y="50165"/>
                  </a:lnTo>
                  <a:lnTo>
                    <a:pt x="39116" y="50165"/>
                  </a:lnTo>
                  <a:lnTo>
                    <a:pt x="44450" y="50165"/>
                  </a:lnTo>
                  <a:lnTo>
                    <a:pt x="48895" y="45720"/>
                  </a:lnTo>
                  <a:lnTo>
                    <a:pt x="48895" y="41871"/>
                  </a:lnTo>
                  <a:lnTo>
                    <a:pt x="49911" y="38989"/>
                  </a:lnTo>
                  <a:lnTo>
                    <a:pt x="50317" y="37719"/>
                  </a:lnTo>
                  <a:lnTo>
                    <a:pt x="53086" y="21082"/>
                  </a:lnTo>
                  <a:lnTo>
                    <a:pt x="53314" y="16916"/>
                  </a:lnTo>
                  <a:lnTo>
                    <a:pt x="53594" y="16637"/>
                  </a:lnTo>
                  <a:lnTo>
                    <a:pt x="53594" y="10795"/>
                  </a:lnTo>
                  <a:lnTo>
                    <a:pt x="53594" y="10287"/>
                  </a:lnTo>
                  <a:lnTo>
                    <a:pt x="53594" y="48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Google Shape;408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32137" y="3174999"/>
              <a:ext cx="121284" cy="12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9" name="Google Shape;409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623932" y="3098673"/>
            <a:ext cx="270891" cy="199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3"/>
          <p:cNvGrpSpPr/>
          <p:nvPr/>
        </p:nvGrpSpPr>
        <p:grpSpPr>
          <a:xfrm>
            <a:off x="10175596" y="3038220"/>
            <a:ext cx="810158" cy="245364"/>
            <a:chOff x="10175596" y="3038220"/>
            <a:chExt cx="810158" cy="245364"/>
          </a:xfrm>
        </p:grpSpPr>
        <p:sp>
          <p:nvSpPr>
            <p:cNvPr id="411" name="Google Shape;411;p13"/>
            <p:cNvSpPr/>
            <p:nvPr/>
          </p:nvSpPr>
          <p:spPr>
            <a:xfrm>
              <a:off x="10175596" y="3038220"/>
              <a:ext cx="611505" cy="234950"/>
            </a:xfrm>
            <a:custGeom>
              <a:rect b="b" l="l" r="r" t="t"/>
              <a:pathLst>
                <a:path extrusionOk="0" h="234950" w="611504">
                  <a:moveTo>
                    <a:pt x="90728" y="204851"/>
                  </a:moveTo>
                  <a:lnTo>
                    <a:pt x="90703" y="204533"/>
                  </a:lnTo>
                  <a:lnTo>
                    <a:pt x="90703" y="204851"/>
                  </a:lnTo>
                  <a:close/>
                </a:path>
                <a:path extrusionOk="0" h="234950" w="611504">
                  <a:moveTo>
                    <a:pt x="168427" y="116205"/>
                  </a:moveTo>
                  <a:lnTo>
                    <a:pt x="167030" y="114808"/>
                  </a:lnTo>
                  <a:lnTo>
                    <a:pt x="147599" y="85940"/>
                  </a:lnTo>
                  <a:lnTo>
                    <a:pt x="147599" y="84201"/>
                  </a:lnTo>
                  <a:lnTo>
                    <a:pt x="147599" y="78867"/>
                  </a:lnTo>
                  <a:lnTo>
                    <a:pt x="143281" y="74422"/>
                  </a:lnTo>
                  <a:lnTo>
                    <a:pt x="132486" y="74422"/>
                  </a:lnTo>
                  <a:lnTo>
                    <a:pt x="128168" y="78867"/>
                  </a:lnTo>
                  <a:lnTo>
                    <a:pt x="128168" y="89535"/>
                  </a:lnTo>
                  <a:lnTo>
                    <a:pt x="132486" y="93980"/>
                  </a:lnTo>
                  <a:lnTo>
                    <a:pt x="137401" y="93980"/>
                  </a:lnTo>
                  <a:lnTo>
                    <a:pt x="161950" y="119354"/>
                  </a:lnTo>
                  <a:lnTo>
                    <a:pt x="161950" y="119888"/>
                  </a:lnTo>
                  <a:lnTo>
                    <a:pt x="163474" y="121285"/>
                  </a:lnTo>
                  <a:lnTo>
                    <a:pt x="167030" y="121285"/>
                  </a:lnTo>
                  <a:lnTo>
                    <a:pt x="168427" y="119888"/>
                  </a:lnTo>
                  <a:lnTo>
                    <a:pt x="168427" y="118110"/>
                  </a:lnTo>
                  <a:lnTo>
                    <a:pt x="168427" y="116205"/>
                  </a:lnTo>
                  <a:close/>
                </a:path>
                <a:path extrusionOk="0" h="234950" w="611504">
                  <a:moveTo>
                    <a:pt x="189090" y="202692"/>
                  </a:moveTo>
                  <a:lnTo>
                    <a:pt x="189052" y="201803"/>
                  </a:lnTo>
                  <a:lnTo>
                    <a:pt x="188899" y="200025"/>
                  </a:lnTo>
                  <a:lnTo>
                    <a:pt x="188493" y="195199"/>
                  </a:lnTo>
                  <a:lnTo>
                    <a:pt x="188493" y="193548"/>
                  </a:lnTo>
                  <a:lnTo>
                    <a:pt x="186969" y="192024"/>
                  </a:lnTo>
                  <a:lnTo>
                    <a:pt x="183159" y="192024"/>
                  </a:lnTo>
                  <a:lnTo>
                    <a:pt x="182511" y="192620"/>
                  </a:lnTo>
                  <a:lnTo>
                    <a:pt x="176809" y="194691"/>
                  </a:lnTo>
                  <a:lnTo>
                    <a:pt x="176682" y="194818"/>
                  </a:lnTo>
                  <a:lnTo>
                    <a:pt x="171818" y="196684"/>
                  </a:lnTo>
                  <a:lnTo>
                    <a:pt x="170459" y="196532"/>
                  </a:lnTo>
                  <a:lnTo>
                    <a:pt x="170459" y="195707"/>
                  </a:lnTo>
                  <a:lnTo>
                    <a:pt x="170459" y="195580"/>
                  </a:lnTo>
                  <a:lnTo>
                    <a:pt x="170459" y="195072"/>
                  </a:lnTo>
                  <a:lnTo>
                    <a:pt x="170332" y="161290"/>
                  </a:lnTo>
                  <a:lnTo>
                    <a:pt x="170332" y="154305"/>
                  </a:lnTo>
                  <a:lnTo>
                    <a:pt x="164617" y="148590"/>
                  </a:lnTo>
                  <a:lnTo>
                    <a:pt x="150647" y="148590"/>
                  </a:lnTo>
                  <a:lnTo>
                    <a:pt x="145059" y="154305"/>
                  </a:lnTo>
                  <a:lnTo>
                    <a:pt x="145059" y="161290"/>
                  </a:lnTo>
                  <a:lnTo>
                    <a:pt x="145059" y="161696"/>
                  </a:lnTo>
                  <a:lnTo>
                    <a:pt x="145059" y="161823"/>
                  </a:lnTo>
                  <a:lnTo>
                    <a:pt x="145021" y="168732"/>
                  </a:lnTo>
                  <a:lnTo>
                    <a:pt x="144932" y="191516"/>
                  </a:lnTo>
                  <a:lnTo>
                    <a:pt x="144932" y="184150"/>
                  </a:lnTo>
                  <a:lnTo>
                    <a:pt x="144932" y="183642"/>
                  </a:lnTo>
                  <a:lnTo>
                    <a:pt x="145021" y="168732"/>
                  </a:lnTo>
                  <a:lnTo>
                    <a:pt x="145021" y="161912"/>
                  </a:lnTo>
                  <a:lnTo>
                    <a:pt x="144957" y="162052"/>
                  </a:lnTo>
                  <a:lnTo>
                    <a:pt x="145059" y="161696"/>
                  </a:lnTo>
                  <a:lnTo>
                    <a:pt x="143040" y="164096"/>
                  </a:lnTo>
                  <a:lnTo>
                    <a:pt x="136296" y="169926"/>
                  </a:lnTo>
                  <a:lnTo>
                    <a:pt x="136677" y="169545"/>
                  </a:lnTo>
                  <a:lnTo>
                    <a:pt x="136194" y="169926"/>
                  </a:lnTo>
                  <a:lnTo>
                    <a:pt x="128676" y="175895"/>
                  </a:lnTo>
                  <a:lnTo>
                    <a:pt x="127914" y="176403"/>
                  </a:lnTo>
                  <a:lnTo>
                    <a:pt x="117246" y="183642"/>
                  </a:lnTo>
                  <a:lnTo>
                    <a:pt x="103276" y="191516"/>
                  </a:lnTo>
                  <a:lnTo>
                    <a:pt x="103911" y="191135"/>
                  </a:lnTo>
                  <a:lnTo>
                    <a:pt x="91186" y="197205"/>
                  </a:lnTo>
                  <a:lnTo>
                    <a:pt x="91224" y="198399"/>
                  </a:lnTo>
                  <a:lnTo>
                    <a:pt x="91338" y="200025"/>
                  </a:lnTo>
                  <a:lnTo>
                    <a:pt x="91135" y="197231"/>
                  </a:lnTo>
                  <a:lnTo>
                    <a:pt x="90779" y="192112"/>
                  </a:lnTo>
                  <a:lnTo>
                    <a:pt x="90779" y="205232"/>
                  </a:lnTo>
                  <a:lnTo>
                    <a:pt x="90703" y="204851"/>
                  </a:lnTo>
                  <a:lnTo>
                    <a:pt x="90678" y="204597"/>
                  </a:lnTo>
                  <a:lnTo>
                    <a:pt x="90678" y="204368"/>
                  </a:lnTo>
                  <a:lnTo>
                    <a:pt x="90703" y="204533"/>
                  </a:lnTo>
                  <a:lnTo>
                    <a:pt x="90703" y="203454"/>
                  </a:lnTo>
                  <a:lnTo>
                    <a:pt x="90703" y="198755"/>
                  </a:lnTo>
                  <a:lnTo>
                    <a:pt x="90703" y="197434"/>
                  </a:lnTo>
                  <a:lnTo>
                    <a:pt x="90779" y="205232"/>
                  </a:lnTo>
                  <a:lnTo>
                    <a:pt x="90779" y="192112"/>
                  </a:lnTo>
                  <a:lnTo>
                    <a:pt x="90703" y="191008"/>
                  </a:lnTo>
                  <a:lnTo>
                    <a:pt x="90614" y="180086"/>
                  </a:lnTo>
                  <a:lnTo>
                    <a:pt x="89890" y="164719"/>
                  </a:lnTo>
                  <a:lnTo>
                    <a:pt x="88773" y="146685"/>
                  </a:lnTo>
                  <a:lnTo>
                    <a:pt x="88036" y="136893"/>
                  </a:lnTo>
                  <a:lnTo>
                    <a:pt x="88036" y="198755"/>
                  </a:lnTo>
                  <a:lnTo>
                    <a:pt x="76835" y="203327"/>
                  </a:lnTo>
                  <a:lnTo>
                    <a:pt x="78689" y="202565"/>
                  </a:lnTo>
                  <a:lnTo>
                    <a:pt x="87401" y="199009"/>
                  </a:lnTo>
                  <a:lnTo>
                    <a:pt x="88036" y="198755"/>
                  </a:lnTo>
                  <a:lnTo>
                    <a:pt x="88036" y="136893"/>
                  </a:lnTo>
                  <a:lnTo>
                    <a:pt x="87388" y="128270"/>
                  </a:lnTo>
                  <a:lnTo>
                    <a:pt x="87274" y="126111"/>
                  </a:lnTo>
                  <a:lnTo>
                    <a:pt x="87274" y="120777"/>
                  </a:lnTo>
                  <a:lnTo>
                    <a:pt x="86550" y="120053"/>
                  </a:lnTo>
                  <a:lnTo>
                    <a:pt x="85115" y="107759"/>
                  </a:lnTo>
                  <a:lnTo>
                    <a:pt x="85115" y="101346"/>
                  </a:lnTo>
                  <a:lnTo>
                    <a:pt x="83997" y="100266"/>
                  </a:lnTo>
                  <a:lnTo>
                    <a:pt x="82537" y="91186"/>
                  </a:lnTo>
                  <a:lnTo>
                    <a:pt x="82384" y="90258"/>
                  </a:lnTo>
                  <a:lnTo>
                    <a:pt x="82384" y="166497"/>
                  </a:lnTo>
                  <a:lnTo>
                    <a:pt x="81495" y="164096"/>
                  </a:lnTo>
                  <a:lnTo>
                    <a:pt x="80848" y="162687"/>
                  </a:lnTo>
                  <a:lnTo>
                    <a:pt x="80924" y="162814"/>
                  </a:lnTo>
                  <a:lnTo>
                    <a:pt x="81495" y="164096"/>
                  </a:lnTo>
                  <a:lnTo>
                    <a:pt x="82384" y="166497"/>
                  </a:lnTo>
                  <a:lnTo>
                    <a:pt x="82384" y="90258"/>
                  </a:lnTo>
                  <a:lnTo>
                    <a:pt x="82067" y="88290"/>
                  </a:lnTo>
                  <a:lnTo>
                    <a:pt x="82067" y="82677"/>
                  </a:lnTo>
                  <a:lnTo>
                    <a:pt x="80746" y="81394"/>
                  </a:lnTo>
                  <a:lnTo>
                    <a:pt x="79984" y="77089"/>
                  </a:lnTo>
                  <a:lnTo>
                    <a:pt x="79438" y="74041"/>
                  </a:lnTo>
                  <a:lnTo>
                    <a:pt x="78892" y="70954"/>
                  </a:lnTo>
                  <a:lnTo>
                    <a:pt x="78892" y="65532"/>
                  </a:lnTo>
                  <a:lnTo>
                    <a:pt x="75488" y="62141"/>
                  </a:lnTo>
                  <a:lnTo>
                    <a:pt x="67970" y="46558"/>
                  </a:lnTo>
                  <a:lnTo>
                    <a:pt x="67970" y="42926"/>
                  </a:lnTo>
                  <a:lnTo>
                    <a:pt x="67005" y="41960"/>
                  </a:lnTo>
                  <a:lnTo>
                    <a:pt x="67005" y="208737"/>
                  </a:lnTo>
                  <a:lnTo>
                    <a:pt x="66954" y="211518"/>
                  </a:lnTo>
                  <a:lnTo>
                    <a:pt x="66954" y="212598"/>
                  </a:lnTo>
                  <a:lnTo>
                    <a:pt x="66954" y="212725"/>
                  </a:lnTo>
                  <a:lnTo>
                    <a:pt x="66929" y="211328"/>
                  </a:lnTo>
                  <a:lnTo>
                    <a:pt x="66954" y="211518"/>
                  </a:lnTo>
                  <a:lnTo>
                    <a:pt x="66954" y="208788"/>
                  </a:lnTo>
                  <a:lnTo>
                    <a:pt x="66954" y="205955"/>
                  </a:lnTo>
                  <a:lnTo>
                    <a:pt x="66852" y="201803"/>
                  </a:lnTo>
                  <a:lnTo>
                    <a:pt x="66954" y="203454"/>
                  </a:lnTo>
                  <a:lnTo>
                    <a:pt x="66954" y="205955"/>
                  </a:lnTo>
                  <a:lnTo>
                    <a:pt x="67005" y="208737"/>
                  </a:lnTo>
                  <a:lnTo>
                    <a:pt x="67005" y="41960"/>
                  </a:lnTo>
                  <a:lnTo>
                    <a:pt x="66395" y="41351"/>
                  </a:lnTo>
                  <a:lnTo>
                    <a:pt x="66395" y="194119"/>
                  </a:lnTo>
                  <a:lnTo>
                    <a:pt x="66319" y="193865"/>
                  </a:lnTo>
                  <a:lnTo>
                    <a:pt x="66319" y="206057"/>
                  </a:lnTo>
                  <a:lnTo>
                    <a:pt x="59499" y="207264"/>
                  </a:lnTo>
                  <a:lnTo>
                    <a:pt x="43967" y="207264"/>
                  </a:lnTo>
                  <a:lnTo>
                    <a:pt x="31788" y="207378"/>
                  </a:lnTo>
                  <a:lnTo>
                    <a:pt x="29984" y="207137"/>
                  </a:lnTo>
                  <a:lnTo>
                    <a:pt x="23774" y="206324"/>
                  </a:lnTo>
                  <a:lnTo>
                    <a:pt x="23774" y="203581"/>
                  </a:lnTo>
                  <a:lnTo>
                    <a:pt x="23774" y="194945"/>
                  </a:lnTo>
                  <a:lnTo>
                    <a:pt x="23774" y="193548"/>
                  </a:lnTo>
                  <a:lnTo>
                    <a:pt x="23685" y="193865"/>
                  </a:lnTo>
                  <a:lnTo>
                    <a:pt x="23774" y="191897"/>
                  </a:lnTo>
                  <a:lnTo>
                    <a:pt x="23774" y="193548"/>
                  </a:lnTo>
                  <a:lnTo>
                    <a:pt x="24206" y="191897"/>
                  </a:lnTo>
                  <a:lnTo>
                    <a:pt x="25692" y="186436"/>
                  </a:lnTo>
                  <a:lnTo>
                    <a:pt x="26022" y="185191"/>
                  </a:lnTo>
                  <a:lnTo>
                    <a:pt x="26530" y="184150"/>
                  </a:lnTo>
                  <a:lnTo>
                    <a:pt x="29756" y="177546"/>
                  </a:lnTo>
                  <a:lnTo>
                    <a:pt x="30568" y="176276"/>
                  </a:lnTo>
                  <a:lnTo>
                    <a:pt x="36017" y="167894"/>
                  </a:lnTo>
                  <a:lnTo>
                    <a:pt x="36271" y="167500"/>
                  </a:lnTo>
                  <a:lnTo>
                    <a:pt x="36664" y="167005"/>
                  </a:lnTo>
                  <a:lnTo>
                    <a:pt x="39281" y="163703"/>
                  </a:lnTo>
                  <a:lnTo>
                    <a:pt x="40030" y="163703"/>
                  </a:lnTo>
                  <a:lnTo>
                    <a:pt x="45097" y="158750"/>
                  </a:lnTo>
                  <a:lnTo>
                    <a:pt x="48285" y="158750"/>
                  </a:lnTo>
                  <a:lnTo>
                    <a:pt x="49428" y="158750"/>
                  </a:lnTo>
                  <a:lnTo>
                    <a:pt x="50952" y="160274"/>
                  </a:lnTo>
                  <a:lnTo>
                    <a:pt x="51943" y="160274"/>
                  </a:lnTo>
                  <a:lnTo>
                    <a:pt x="55270" y="165735"/>
                  </a:lnTo>
                  <a:lnTo>
                    <a:pt x="54762" y="164973"/>
                  </a:lnTo>
                  <a:lnTo>
                    <a:pt x="55156" y="165735"/>
                  </a:lnTo>
                  <a:lnTo>
                    <a:pt x="59143" y="173405"/>
                  </a:lnTo>
                  <a:lnTo>
                    <a:pt x="59359" y="173990"/>
                  </a:lnTo>
                  <a:lnTo>
                    <a:pt x="63017" y="184404"/>
                  </a:lnTo>
                  <a:lnTo>
                    <a:pt x="63017" y="184277"/>
                  </a:lnTo>
                  <a:lnTo>
                    <a:pt x="66319" y="193865"/>
                  </a:lnTo>
                  <a:lnTo>
                    <a:pt x="66319" y="192659"/>
                  </a:lnTo>
                  <a:lnTo>
                    <a:pt x="66395" y="194119"/>
                  </a:lnTo>
                  <a:lnTo>
                    <a:pt x="66395" y="41351"/>
                  </a:lnTo>
                  <a:lnTo>
                    <a:pt x="66319" y="183007"/>
                  </a:lnTo>
                  <a:lnTo>
                    <a:pt x="66319" y="184277"/>
                  </a:lnTo>
                  <a:lnTo>
                    <a:pt x="66243" y="181356"/>
                  </a:lnTo>
                  <a:lnTo>
                    <a:pt x="66319" y="183007"/>
                  </a:lnTo>
                  <a:lnTo>
                    <a:pt x="66319" y="41275"/>
                  </a:lnTo>
                  <a:lnTo>
                    <a:pt x="62890" y="37846"/>
                  </a:lnTo>
                  <a:lnTo>
                    <a:pt x="50190" y="37846"/>
                  </a:lnTo>
                  <a:lnTo>
                    <a:pt x="44983" y="42926"/>
                  </a:lnTo>
                  <a:lnTo>
                    <a:pt x="44983" y="55626"/>
                  </a:lnTo>
                  <a:lnTo>
                    <a:pt x="48272" y="58839"/>
                  </a:lnTo>
                  <a:lnTo>
                    <a:pt x="55651" y="74676"/>
                  </a:lnTo>
                  <a:lnTo>
                    <a:pt x="55651" y="78359"/>
                  </a:lnTo>
                  <a:lnTo>
                    <a:pt x="56718" y="79438"/>
                  </a:lnTo>
                  <a:lnTo>
                    <a:pt x="58318" y="89687"/>
                  </a:lnTo>
                  <a:lnTo>
                    <a:pt x="58318" y="95758"/>
                  </a:lnTo>
                  <a:lnTo>
                    <a:pt x="59372" y="96824"/>
                  </a:lnTo>
                  <a:lnTo>
                    <a:pt x="61112" y="108978"/>
                  </a:lnTo>
                  <a:lnTo>
                    <a:pt x="61112" y="109347"/>
                  </a:lnTo>
                  <a:lnTo>
                    <a:pt x="61112" y="114554"/>
                  </a:lnTo>
                  <a:lnTo>
                    <a:pt x="61760" y="115227"/>
                  </a:lnTo>
                  <a:lnTo>
                    <a:pt x="63144" y="127647"/>
                  </a:lnTo>
                  <a:lnTo>
                    <a:pt x="63144" y="128270"/>
                  </a:lnTo>
                  <a:lnTo>
                    <a:pt x="63144" y="134112"/>
                  </a:lnTo>
                  <a:lnTo>
                    <a:pt x="63563" y="134531"/>
                  </a:lnTo>
                  <a:lnTo>
                    <a:pt x="63677" y="136271"/>
                  </a:lnTo>
                  <a:lnTo>
                    <a:pt x="59270" y="136271"/>
                  </a:lnTo>
                  <a:lnTo>
                    <a:pt x="56286" y="135382"/>
                  </a:lnTo>
                  <a:lnTo>
                    <a:pt x="52730" y="134874"/>
                  </a:lnTo>
                  <a:lnTo>
                    <a:pt x="47777" y="135001"/>
                  </a:lnTo>
                  <a:lnTo>
                    <a:pt x="41808" y="135001"/>
                  </a:lnTo>
                  <a:lnTo>
                    <a:pt x="35204" y="135001"/>
                  </a:lnTo>
                  <a:lnTo>
                    <a:pt x="30302" y="139903"/>
                  </a:lnTo>
                  <a:lnTo>
                    <a:pt x="26949" y="139954"/>
                  </a:lnTo>
                  <a:lnTo>
                    <a:pt x="21615" y="145288"/>
                  </a:lnTo>
                  <a:lnTo>
                    <a:pt x="21615" y="147726"/>
                  </a:lnTo>
                  <a:lnTo>
                    <a:pt x="17297" y="153162"/>
                  </a:lnTo>
                  <a:lnTo>
                    <a:pt x="16662" y="154051"/>
                  </a:lnTo>
                  <a:lnTo>
                    <a:pt x="279" y="188722"/>
                  </a:lnTo>
                  <a:lnTo>
                    <a:pt x="0" y="191008"/>
                  </a:lnTo>
                  <a:lnTo>
                    <a:pt x="25" y="209931"/>
                  </a:lnTo>
                  <a:lnTo>
                    <a:pt x="660" y="214693"/>
                  </a:lnTo>
                  <a:lnTo>
                    <a:pt x="660" y="220726"/>
                  </a:lnTo>
                  <a:lnTo>
                    <a:pt x="5994" y="226060"/>
                  </a:lnTo>
                  <a:lnTo>
                    <a:pt x="9842" y="226060"/>
                  </a:lnTo>
                  <a:lnTo>
                    <a:pt x="14503" y="228346"/>
                  </a:lnTo>
                  <a:lnTo>
                    <a:pt x="18186" y="229489"/>
                  </a:lnTo>
                  <a:lnTo>
                    <a:pt x="28600" y="231013"/>
                  </a:lnTo>
                  <a:lnTo>
                    <a:pt x="30251" y="231140"/>
                  </a:lnTo>
                  <a:lnTo>
                    <a:pt x="60096" y="231140"/>
                  </a:lnTo>
                  <a:lnTo>
                    <a:pt x="62128" y="231013"/>
                  </a:lnTo>
                  <a:lnTo>
                    <a:pt x="78765" y="228092"/>
                  </a:lnTo>
                  <a:lnTo>
                    <a:pt x="79159" y="227965"/>
                  </a:lnTo>
                  <a:lnTo>
                    <a:pt x="86004" y="227965"/>
                  </a:lnTo>
                  <a:lnTo>
                    <a:pt x="90220" y="223647"/>
                  </a:lnTo>
                  <a:lnTo>
                    <a:pt x="97688" y="220599"/>
                  </a:lnTo>
                  <a:lnTo>
                    <a:pt x="107899" y="215646"/>
                  </a:lnTo>
                  <a:lnTo>
                    <a:pt x="114198" y="212598"/>
                  </a:lnTo>
                  <a:lnTo>
                    <a:pt x="114960" y="212344"/>
                  </a:lnTo>
                  <a:lnTo>
                    <a:pt x="129819" y="203835"/>
                  </a:lnTo>
                  <a:lnTo>
                    <a:pt x="142011" y="195580"/>
                  </a:lnTo>
                  <a:lnTo>
                    <a:pt x="144932" y="193294"/>
                  </a:lnTo>
                  <a:lnTo>
                    <a:pt x="144932" y="195580"/>
                  </a:lnTo>
                  <a:lnTo>
                    <a:pt x="144932" y="202692"/>
                  </a:lnTo>
                  <a:lnTo>
                    <a:pt x="144932" y="209677"/>
                  </a:lnTo>
                  <a:lnTo>
                    <a:pt x="147853" y="212598"/>
                  </a:lnTo>
                  <a:lnTo>
                    <a:pt x="147853" y="213995"/>
                  </a:lnTo>
                  <a:lnTo>
                    <a:pt x="153568" y="219710"/>
                  </a:lnTo>
                  <a:lnTo>
                    <a:pt x="159232" y="219710"/>
                  </a:lnTo>
                  <a:lnTo>
                    <a:pt x="162458" y="220472"/>
                  </a:lnTo>
                  <a:lnTo>
                    <a:pt x="166649" y="220726"/>
                  </a:lnTo>
                  <a:lnTo>
                    <a:pt x="174396" y="219837"/>
                  </a:lnTo>
                  <a:lnTo>
                    <a:pt x="179476" y="219837"/>
                  </a:lnTo>
                  <a:lnTo>
                    <a:pt x="184683" y="214757"/>
                  </a:lnTo>
                  <a:lnTo>
                    <a:pt x="184683" y="212280"/>
                  </a:lnTo>
                  <a:lnTo>
                    <a:pt x="187223" y="209042"/>
                  </a:lnTo>
                  <a:lnTo>
                    <a:pt x="189090" y="202692"/>
                  </a:lnTo>
                  <a:close/>
                </a:path>
                <a:path extrusionOk="0" h="234950" w="611504">
                  <a:moveTo>
                    <a:pt x="305460" y="116078"/>
                  </a:moveTo>
                  <a:lnTo>
                    <a:pt x="302539" y="113284"/>
                  </a:lnTo>
                  <a:lnTo>
                    <a:pt x="300253" y="113284"/>
                  </a:lnTo>
                  <a:lnTo>
                    <a:pt x="292379" y="111887"/>
                  </a:lnTo>
                  <a:lnTo>
                    <a:pt x="289712" y="111887"/>
                  </a:lnTo>
                  <a:lnTo>
                    <a:pt x="279933" y="113284"/>
                  </a:lnTo>
                  <a:lnTo>
                    <a:pt x="274980" y="113284"/>
                  </a:lnTo>
                  <a:lnTo>
                    <a:pt x="272910" y="115417"/>
                  </a:lnTo>
                  <a:lnTo>
                    <a:pt x="265023" y="118110"/>
                  </a:lnTo>
                  <a:lnTo>
                    <a:pt x="260883" y="118110"/>
                  </a:lnTo>
                  <a:lnTo>
                    <a:pt x="256057" y="122936"/>
                  </a:lnTo>
                  <a:lnTo>
                    <a:pt x="256057" y="124104"/>
                  </a:lnTo>
                  <a:lnTo>
                    <a:pt x="249580" y="129921"/>
                  </a:lnTo>
                  <a:lnTo>
                    <a:pt x="248564" y="130810"/>
                  </a:lnTo>
                  <a:lnTo>
                    <a:pt x="240398" y="140157"/>
                  </a:lnTo>
                  <a:lnTo>
                    <a:pt x="240398" y="211937"/>
                  </a:lnTo>
                  <a:lnTo>
                    <a:pt x="240309" y="193929"/>
                  </a:lnTo>
                  <a:lnTo>
                    <a:pt x="240398" y="211937"/>
                  </a:lnTo>
                  <a:lnTo>
                    <a:pt x="240398" y="140157"/>
                  </a:lnTo>
                  <a:lnTo>
                    <a:pt x="238023" y="142875"/>
                  </a:lnTo>
                  <a:lnTo>
                    <a:pt x="236753" y="144653"/>
                  </a:lnTo>
                  <a:lnTo>
                    <a:pt x="231990" y="152755"/>
                  </a:lnTo>
                  <a:lnTo>
                    <a:pt x="229006" y="149847"/>
                  </a:lnTo>
                  <a:lnTo>
                    <a:pt x="229006" y="147320"/>
                  </a:lnTo>
                  <a:lnTo>
                    <a:pt x="224180" y="142494"/>
                  </a:lnTo>
                  <a:lnTo>
                    <a:pt x="223164" y="142494"/>
                  </a:lnTo>
                  <a:lnTo>
                    <a:pt x="223164" y="142367"/>
                  </a:lnTo>
                  <a:lnTo>
                    <a:pt x="218338" y="137541"/>
                  </a:lnTo>
                  <a:lnTo>
                    <a:pt x="214591" y="137541"/>
                  </a:lnTo>
                  <a:lnTo>
                    <a:pt x="203987" y="133032"/>
                  </a:lnTo>
                  <a:lnTo>
                    <a:pt x="201320" y="130429"/>
                  </a:lnTo>
                  <a:lnTo>
                    <a:pt x="189509" y="130429"/>
                  </a:lnTo>
                  <a:lnTo>
                    <a:pt x="184810" y="135128"/>
                  </a:lnTo>
                  <a:lnTo>
                    <a:pt x="184810" y="146939"/>
                  </a:lnTo>
                  <a:lnTo>
                    <a:pt x="189509" y="151765"/>
                  </a:lnTo>
                  <a:lnTo>
                    <a:pt x="193052" y="151765"/>
                  </a:lnTo>
                  <a:lnTo>
                    <a:pt x="203746" y="156362"/>
                  </a:lnTo>
                  <a:lnTo>
                    <a:pt x="206400" y="159004"/>
                  </a:lnTo>
                  <a:lnTo>
                    <a:pt x="207289" y="159004"/>
                  </a:lnTo>
                  <a:lnTo>
                    <a:pt x="207289" y="159258"/>
                  </a:lnTo>
                  <a:lnTo>
                    <a:pt x="211226" y="163309"/>
                  </a:lnTo>
                  <a:lnTo>
                    <a:pt x="211226" y="165862"/>
                  </a:lnTo>
                  <a:lnTo>
                    <a:pt x="213525" y="168173"/>
                  </a:lnTo>
                  <a:lnTo>
                    <a:pt x="214020" y="169532"/>
                  </a:lnTo>
                  <a:lnTo>
                    <a:pt x="214020" y="173736"/>
                  </a:lnTo>
                  <a:lnTo>
                    <a:pt x="216154" y="175882"/>
                  </a:lnTo>
                  <a:lnTo>
                    <a:pt x="217017" y="178523"/>
                  </a:lnTo>
                  <a:lnTo>
                    <a:pt x="217182" y="178523"/>
                  </a:lnTo>
                  <a:lnTo>
                    <a:pt x="218808" y="178523"/>
                  </a:lnTo>
                  <a:lnTo>
                    <a:pt x="218973" y="178689"/>
                  </a:lnTo>
                  <a:lnTo>
                    <a:pt x="220230" y="178689"/>
                  </a:lnTo>
                  <a:lnTo>
                    <a:pt x="219925" y="179832"/>
                  </a:lnTo>
                  <a:lnTo>
                    <a:pt x="218338" y="179832"/>
                  </a:lnTo>
                  <a:lnTo>
                    <a:pt x="218338" y="195707"/>
                  </a:lnTo>
                  <a:lnTo>
                    <a:pt x="218236" y="211937"/>
                  </a:lnTo>
                  <a:lnTo>
                    <a:pt x="218249" y="195707"/>
                  </a:lnTo>
                  <a:lnTo>
                    <a:pt x="218338" y="179832"/>
                  </a:lnTo>
                  <a:lnTo>
                    <a:pt x="217449" y="179832"/>
                  </a:lnTo>
                  <a:lnTo>
                    <a:pt x="217106" y="179832"/>
                  </a:lnTo>
                  <a:lnTo>
                    <a:pt x="217576" y="186563"/>
                  </a:lnTo>
                  <a:lnTo>
                    <a:pt x="217830" y="189611"/>
                  </a:lnTo>
                  <a:lnTo>
                    <a:pt x="217830" y="189357"/>
                  </a:lnTo>
                  <a:lnTo>
                    <a:pt x="218262" y="194818"/>
                  </a:lnTo>
                  <a:lnTo>
                    <a:pt x="217830" y="189611"/>
                  </a:lnTo>
                  <a:lnTo>
                    <a:pt x="217957" y="218059"/>
                  </a:lnTo>
                  <a:lnTo>
                    <a:pt x="217957" y="224790"/>
                  </a:lnTo>
                  <a:lnTo>
                    <a:pt x="223037" y="229870"/>
                  </a:lnTo>
                  <a:lnTo>
                    <a:pt x="235610" y="229870"/>
                  </a:lnTo>
                  <a:lnTo>
                    <a:pt x="240690" y="224790"/>
                  </a:lnTo>
                  <a:lnTo>
                    <a:pt x="240690" y="218440"/>
                  </a:lnTo>
                  <a:lnTo>
                    <a:pt x="240690" y="215138"/>
                  </a:lnTo>
                  <a:lnTo>
                    <a:pt x="240817" y="192405"/>
                  </a:lnTo>
                  <a:lnTo>
                    <a:pt x="240817" y="190982"/>
                  </a:lnTo>
                  <a:lnTo>
                    <a:pt x="241236" y="189357"/>
                  </a:lnTo>
                  <a:lnTo>
                    <a:pt x="243128" y="182245"/>
                  </a:lnTo>
                  <a:lnTo>
                    <a:pt x="243344" y="181432"/>
                  </a:lnTo>
                  <a:lnTo>
                    <a:pt x="243789" y="180467"/>
                  </a:lnTo>
                  <a:lnTo>
                    <a:pt x="249453" y="168275"/>
                  </a:lnTo>
                  <a:lnTo>
                    <a:pt x="249072" y="169164"/>
                  </a:lnTo>
                  <a:lnTo>
                    <a:pt x="249580" y="168275"/>
                  </a:lnTo>
                  <a:lnTo>
                    <a:pt x="255676" y="157734"/>
                  </a:lnTo>
                  <a:lnTo>
                    <a:pt x="256286" y="156692"/>
                  </a:lnTo>
                  <a:lnTo>
                    <a:pt x="256679" y="156210"/>
                  </a:lnTo>
                  <a:lnTo>
                    <a:pt x="265074" y="146050"/>
                  </a:lnTo>
                  <a:lnTo>
                    <a:pt x="265798" y="145288"/>
                  </a:lnTo>
                  <a:lnTo>
                    <a:pt x="271284" y="139573"/>
                  </a:lnTo>
                  <a:lnTo>
                    <a:pt x="272694" y="139573"/>
                  </a:lnTo>
                  <a:lnTo>
                    <a:pt x="276123" y="136144"/>
                  </a:lnTo>
                  <a:lnTo>
                    <a:pt x="282727" y="132842"/>
                  </a:lnTo>
                  <a:lnTo>
                    <a:pt x="285775" y="132842"/>
                  </a:lnTo>
                  <a:lnTo>
                    <a:pt x="288290" y="130390"/>
                  </a:lnTo>
                  <a:lnTo>
                    <a:pt x="293839" y="128143"/>
                  </a:lnTo>
                  <a:lnTo>
                    <a:pt x="294157" y="128016"/>
                  </a:lnTo>
                  <a:lnTo>
                    <a:pt x="293776" y="128143"/>
                  </a:lnTo>
                  <a:lnTo>
                    <a:pt x="300240" y="125730"/>
                  </a:lnTo>
                  <a:lnTo>
                    <a:pt x="302539" y="125730"/>
                  </a:lnTo>
                  <a:lnTo>
                    <a:pt x="305460" y="122936"/>
                  </a:lnTo>
                  <a:lnTo>
                    <a:pt x="305460" y="119507"/>
                  </a:lnTo>
                  <a:lnTo>
                    <a:pt x="305460" y="116078"/>
                  </a:lnTo>
                  <a:close/>
                </a:path>
                <a:path extrusionOk="0" h="234950" w="611504">
                  <a:moveTo>
                    <a:pt x="401726" y="200037"/>
                  </a:moveTo>
                  <a:lnTo>
                    <a:pt x="401599" y="200914"/>
                  </a:lnTo>
                  <a:lnTo>
                    <a:pt x="401726" y="200914"/>
                  </a:lnTo>
                  <a:lnTo>
                    <a:pt x="401726" y="200037"/>
                  </a:lnTo>
                  <a:close/>
                </a:path>
                <a:path extrusionOk="0" h="234950" w="611504">
                  <a:moveTo>
                    <a:pt x="473100" y="211582"/>
                  </a:moveTo>
                  <a:lnTo>
                    <a:pt x="469798" y="208407"/>
                  </a:lnTo>
                  <a:lnTo>
                    <a:pt x="464718" y="208407"/>
                  </a:lnTo>
                  <a:lnTo>
                    <a:pt x="461797" y="208407"/>
                  </a:lnTo>
                  <a:lnTo>
                    <a:pt x="461225" y="208978"/>
                  </a:lnTo>
                  <a:lnTo>
                    <a:pt x="447268" y="211213"/>
                  </a:lnTo>
                  <a:lnTo>
                    <a:pt x="429412" y="211455"/>
                  </a:lnTo>
                  <a:lnTo>
                    <a:pt x="429247" y="211455"/>
                  </a:lnTo>
                  <a:lnTo>
                    <a:pt x="428904" y="211455"/>
                  </a:lnTo>
                  <a:lnTo>
                    <a:pt x="425246" y="211328"/>
                  </a:lnTo>
                  <a:lnTo>
                    <a:pt x="409651" y="210858"/>
                  </a:lnTo>
                  <a:lnTo>
                    <a:pt x="409524" y="210820"/>
                  </a:lnTo>
                  <a:lnTo>
                    <a:pt x="406311" y="209931"/>
                  </a:lnTo>
                  <a:lnTo>
                    <a:pt x="402285" y="208826"/>
                  </a:lnTo>
                  <a:lnTo>
                    <a:pt x="401726" y="208432"/>
                  </a:lnTo>
                  <a:lnTo>
                    <a:pt x="401726" y="208153"/>
                  </a:lnTo>
                  <a:lnTo>
                    <a:pt x="401726" y="204724"/>
                  </a:lnTo>
                  <a:lnTo>
                    <a:pt x="401599" y="200914"/>
                  </a:lnTo>
                  <a:lnTo>
                    <a:pt x="401726" y="199009"/>
                  </a:lnTo>
                  <a:lnTo>
                    <a:pt x="401726" y="200037"/>
                  </a:lnTo>
                  <a:lnTo>
                    <a:pt x="401866" y="199009"/>
                  </a:lnTo>
                  <a:lnTo>
                    <a:pt x="402666" y="193421"/>
                  </a:lnTo>
                  <a:lnTo>
                    <a:pt x="402805" y="192430"/>
                  </a:lnTo>
                  <a:lnTo>
                    <a:pt x="403225" y="191135"/>
                  </a:lnTo>
                  <a:lnTo>
                    <a:pt x="405371" y="184531"/>
                  </a:lnTo>
                  <a:lnTo>
                    <a:pt x="405561" y="183972"/>
                  </a:lnTo>
                  <a:lnTo>
                    <a:pt x="406095" y="182880"/>
                  </a:lnTo>
                  <a:lnTo>
                    <a:pt x="410044" y="175006"/>
                  </a:lnTo>
                  <a:lnTo>
                    <a:pt x="410286" y="174510"/>
                  </a:lnTo>
                  <a:lnTo>
                    <a:pt x="410527" y="174117"/>
                  </a:lnTo>
                  <a:lnTo>
                    <a:pt x="415213" y="166624"/>
                  </a:lnTo>
                  <a:lnTo>
                    <a:pt x="415798" y="165684"/>
                  </a:lnTo>
                  <a:lnTo>
                    <a:pt x="416572" y="164846"/>
                  </a:lnTo>
                  <a:lnTo>
                    <a:pt x="423062" y="157861"/>
                  </a:lnTo>
                  <a:lnTo>
                    <a:pt x="422681" y="158369"/>
                  </a:lnTo>
                  <a:lnTo>
                    <a:pt x="423189" y="157861"/>
                  </a:lnTo>
                  <a:lnTo>
                    <a:pt x="427596" y="153543"/>
                  </a:lnTo>
                  <a:lnTo>
                    <a:pt x="428625" y="152539"/>
                  </a:lnTo>
                  <a:lnTo>
                    <a:pt x="430047" y="151765"/>
                  </a:lnTo>
                  <a:lnTo>
                    <a:pt x="431228" y="151130"/>
                  </a:lnTo>
                  <a:lnTo>
                    <a:pt x="434746" y="151130"/>
                  </a:lnTo>
                  <a:lnTo>
                    <a:pt x="434987" y="150876"/>
                  </a:lnTo>
                  <a:lnTo>
                    <a:pt x="435584" y="150876"/>
                  </a:lnTo>
                  <a:lnTo>
                    <a:pt x="436968" y="151714"/>
                  </a:lnTo>
                  <a:lnTo>
                    <a:pt x="441223" y="155956"/>
                  </a:lnTo>
                  <a:lnTo>
                    <a:pt x="452907" y="155956"/>
                  </a:lnTo>
                  <a:lnTo>
                    <a:pt x="457733" y="151257"/>
                  </a:lnTo>
                  <a:lnTo>
                    <a:pt x="457733" y="145415"/>
                  </a:lnTo>
                  <a:lnTo>
                    <a:pt x="457733" y="139573"/>
                  </a:lnTo>
                  <a:lnTo>
                    <a:pt x="452907" y="134874"/>
                  </a:lnTo>
                  <a:lnTo>
                    <a:pt x="450189" y="134874"/>
                  </a:lnTo>
                  <a:lnTo>
                    <a:pt x="448335" y="133731"/>
                  </a:lnTo>
                  <a:lnTo>
                    <a:pt x="443636" y="129032"/>
                  </a:lnTo>
                  <a:lnTo>
                    <a:pt x="443115" y="129032"/>
                  </a:lnTo>
                  <a:lnTo>
                    <a:pt x="443001" y="128905"/>
                  </a:lnTo>
                  <a:lnTo>
                    <a:pt x="441350" y="128905"/>
                  </a:lnTo>
                  <a:lnTo>
                    <a:pt x="441223" y="128778"/>
                  </a:lnTo>
                  <a:lnTo>
                    <a:pt x="438556" y="128778"/>
                  </a:lnTo>
                  <a:lnTo>
                    <a:pt x="438175" y="128397"/>
                  </a:lnTo>
                  <a:lnTo>
                    <a:pt x="434987" y="128397"/>
                  </a:lnTo>
                  <a:lnTo>
                    <a:pt x="434746" y="128143"/>
                  </a:lnTo>
                  <a:lnTo>
                    <a:pt x="422046" y="128143"/>
                  </a:lnTo>
                  <a:lnTo>
                    <a:pt x="418452" y="131826"/>
                  </a:lnTo>
                  <a:lnTo>
                    <a:pt x="415950" y="133096"/>
                  </a:lnTo>
                  <a:lnTo>
                    <a:pt x="389788" y="162052"/>
                  </a:lnTo>
                  <a:lnTo>
                    <a:pt x="389280" y="163068"/>
                  </a:lnTo>
                  <a:lnTo>
                    <a:pt x="383692" y="173482"/>
                  </a:lnTo>
                  <a:lnTo>
                    <a:pt x="377215" y="208000"/>
                  </a:lnTo>
                  <a:lnTo>
                    <a:pt x="351142" y="205841"/>
                  </a:lnTo>
                  <a:lnTo>
                    <a:pt x="350545" y="205232"/>
                  </a:lnTo>
                  <a:lnTo>
                    <a:pt x="340868" y="205232"/>
                  </a:lnTo>
                  <a:lnTo>
                    <a:pt x="336905" y="205105"/>
                  </a:lnTo>
                  <a:lnTo>
                    <a:pt x="322554" y="204647"/>
                  </a:lnTo>
                  <a:lnTo>
                    <a:pt x="322389" y="204597"/>
                  </a:lnTo>
                  <a:lnTo>
                    <a:pt x="319798" y="203847"/>
                  </a:lnTo>
                  <a:lnTo>
                    <a:pt x="322351" y="201295"/>
                  </a:lnTo>
                  <a:lnTo>
                    <a:pt x="322351" y="198920"/>
                  </a:lnTo>
                  <a:lnTo>
                    <a:pt x="322795" y="198247"/>
                  </a:lnTo>
                  <a:lnTo>
                    <a:pt x="322986" y="198247"/>
                  </a:lnTo>
                  <a:lnTo>
                    <a:pt x="327558" y="193802"/>
                  </a:lnTo>
                  <a:lnTo>
                    <a:pt x="327558" y="190690"/>
                  </a:lnTo>
                  <a:lnTo>
                    <a:pt x="331241" y="183896"/>
                  </a:lnTo>
                  <a:lnTo>
                    <a:pt x="331762" y="182626"/>
                  </a:lnTo>
                  <a:lnTo>
                    <a:pt x="331876" y="182372"/>
                  </a:lnTo>
                  <a:lnTo>
                    <a:pt x="334530" y="174498"/>
                  </a:lnTo>
                  <a:lnTo>
                    <a:pt x="335305" y="172212"/>
                  </a:lnTo>
                  <a:lnTo>
                    <a:pt x="337070" y="166243"/>
                  </a:lnTo>
                  <a:lnTo>
                    <a:pt x="337972" y="163195"/>
                  </a:lnTo>
                  <a:lnTo>
                    <a:pt x="338226" y="162052"/>
                  </a:lnTo>
                  <a:lnTo>
                    <a:pt x="339725" y="153543"/>
                  </a:lnTo>
                  <a:lnTo>
                    <a:pt x="339775" y="153162"/>
                  </a:lnTo>
                  <a:lnTo>
                    <a:pt x="341020" y="146939"/>
                  </a:lnTo>
                  <a:lnTo>
                    <a:pt x="341033" y="146685"/>
                  </a:lnTo>
                  <a:lnTo>
                    <a:pt x="341071" y="145770"/>
                  </a:lnTo>
                  <a:lnTo>
                    <a:pt x="342163" y="144653"/>
                  </a:lnTo>
                  <a:lnTo>
                    <a:pt x="342163" y="138176"/>
                  </a:lnTo>
                  <a:lnTo>
                    <a:pt x="342163" y="131699"/>
                  </a:lnTo>
                  <a:lnTo>
                    <a:pt x="336956" y="126492"/>
                  </a:lnTo>
                  <a:lnTo>
                    <a:pt x="330479" y="126492"/>
                  </a:lnTo>
                  <a:lnTo>
                    <a:pt x="330225" y="126238"/>
                  </a:lnTo>
                  <a:lnTo>
                    <a:pt x="328574" y="126238"/>
                  </a:lnTo>
                  <a:lnTo>
                    <a:pt x="328574" y="150241"/>
                  </a:lnTo>
                  <a:lnTo>
                    <a:pt x="325310" y="153543"/>
                  </a:lnTo>
                  <a:lnTo>
                    <a:pt x="325653" y="153162"/>
                  </a:lnTo>
                  <a:lnTo>
                    <a:pt x="328574" y="150241"/>
                  </a:lnTo>
                  <a:lnTo>
                    <a:pt x="328574" y="126238"/>
                  </a:lnTo>
                  <a:lnTo>
                    <a:pt x="328447" y="126238"/>
                  </a:lnTo>
                  <a:lnTo>
                    <a:pt x="323367" y="126238"/>
                  </a:lnTo>
                  <a:lnTo>
                    <a:pt x="317017" y="126238"/>
                  </a:lnTo>
                  <a:lnTo>
                    <a:pt x="316103" y="127152"/>
                  </a:lnTo>
                  <a:lnTo>
                    <a:pt x="316103" y="164820"/>
                  </a:lnTo>
                  <a:lnTo>
                    <a:pt x="315620" y="166624"/>
                  </a:lnTo>
                  <a:lnTo>
                    <a:pt x="312699" y="175488"/>
                  </a:lnTo>
                  <a:lnTo>
                    <a:pt x="312496" y="175895"/>
                  </a:lnTo>
                  <a:lnTo>
                    <a:pt x="310680" y="179476"/>
                  </a:lnTo>
                  <a:lnTo>
                    <a:pt x="308533" y="181686"/>
                  </a:lnTo>
                  <a:lnTo>
                    <a:pt x="309308" y="178054"/>
                  </a:lnTo>
                  <a:lnTo>
                    <a:pt x="309549" y="176898"/>
                  </a:lnTo>
                  <a:lnTo>
                    <a:pt x="310311" y="175260"/>
                  </a:lnTo>
                  <a:lnTo>
                    <a:pt x="312864" y="169799"/>
                  </a:lnTo>
                  <a:lnTo>
                    <a:pt x="313245" y="168986"/>
                  </a:lnTo>
                  <a:lnTo>
                    <a:pt x="313740" y="168275"/>
                  </a:lnTo>
                  <a:lnTo>
                    <a:pt x="316103" y="164820"/>
                  </a:lnTo>
                  <a:lnTo>
                    <a:pt x="316103" y="127152"/>
                  </a:lnTo>
                  <a:lnTo>
                    <a:pt x="311683" y="131572"/>
                  </a:lnTo>
                  <a:lnTo>
                    <a:pt x="311683" y="133159"/>
                  </a:lnTo>
                  <a:lnTo>
                    <a:pt x="308254" y="136525"/>
                  </a:lnTo>
                  <a:lnTo>
                    <a:pt x="307873" y="137033"/>
                  </a:lnTo>
                  <a:lnTo>
                    <a:pt x="300634" y="144907"/>
                  </a:lnTo>
                  <a:lnTo>
                    <a:pt x="299618" y="146177"/>
                  </a:lnTo>
                  <a:lnTo>
                    <a:pt x="283921" y="182372"/>
                  </a:lnTo>
                  <a:lnTo>
                    <a:pt x="283883" y="201295"/>
                  </a:lnTo>
                  <a:lnTo>
                    <a:pt x="284505" y="205105"/>
                  </a:lnTo>
                  <a:lnTo>
                    <a:pt x="286029" y="209677"/>
                  </a:lnTo>
                  <a:lnTo>
                    <a:pt x="286029" y="214376"/>
                  </a:lnTo>
                  <a:lnTo>
                    <a:pt x="291363" y="219710"/>
                  </a:lnTo>
                  <a:lnTo>
                    <a:pt x="295097" y="219710"/>
                  </a:lnTo>
                  <a:lnTo>
                    <a:pt x="302285" y="223393"/>
                  </a:lnTo>
                  <a:lnTo>
                    <a:pt x="304825" y="224282"/>
                  </a:lnTo>
                  <a:lnTo>
                    <a:pt x="317779" y="227711"/>
                  </a:lnTo>
                  <a:lnTo>
                    <a:pt x="321081" y="228092"/>
                  </a:lnTo>
                  <a:lnTo>
                    <a:pt x="344830" y="227330"/>
                  </a:lnTo>
                  <a:lnTo>
                    <a:pt x="345338" y="227330"/>
                  </a:lnTo>
                  <a:lnTo>
                    <a:pt x="350545" y="227330"/>
                  </a:lnTo>
                  <a:lnTo>
                    <a:pt x="350989" y="226885"/>
                  </a:lnTo>
                  <a:lnTo>
                    <a:pt x="366166" y="225679"/>
                  </a:lnTo>
                  <a:lnTo>
                    <a:pt x="368198" y="225298"/>
                  </a:lnTo>
                  <a:lnTo>
                    <a:pt x="377913" y="222199"/>
                  </a:lnTo>
                  <a:lnTo>
                    <a:pt x="382803" y="227076"/>
                  </a:lnTo>
                  <a:lnTo>
                    <a:pt x="385724" y="227076"/>
                  </a:lnTo>
                  <a:lnTo>
                    <a:pt x="390423" y="230124"/>
                  </a:lnTo>
                  <a:lnTo>
                    <a:pt x="394233" y="231775"/>
                  </a:lnTo>
                  <a:lnTo>
                    <a:pt x="405409" y="234442"/>
                  </a:lnTo>
                  <a:lnTo>
                    <a:pt x="408584" y="234696"/>
                  </a:lnTo>
                  <a:lnTo>
                    <a:pt x="429412" y="234188"/>
                  </a:lnTo>
                  <a:lnTo>
                    <a:pt x="435381" y="234188"/>
                  </a:lnTo>
                  <a:lnTo>
                    <a:pt x="436295" y="233273"/>
                  </a:lnTo>
                  <a:lnTo>
                    <a:pt x="449605" y="231394"/>
                  </a:lnTo>
                  <a:lnTo>
                    <a:pt x="452780" y="230378"/>
                  </a:lnTo>
                  <a:lnTo>
                    <a:pt x="467423" y="222885"/>
                  </a:lnTo>
                  <a:lnTo>
                    <a:pt x="469798" y="222885"/>
                  </a:lnTo>
                  <a:lnTo>
                    <a:pt x="473100" y="219583"/>
                  </a:lnTo>
                  <a:lnTo>
                    <a:pt x="473100" y="215646"/>
                  </a:lnTo>
                  <a:lnTo>
                    <a:pt x="473100" y="211582"/>
                  </a:lnTo>
                  <a:close/>
                </a:path>
                <a:path extrusionOk="0" h="234950" w="611504">
                  <a:moveTo>
                    <a:pt x="611022" y="183642"/>
                  </a:moveTo>
                  <a:lnTo>
                    <a:pt x="607479" y="179705"/>
                  </a:lnTo>
                  <a:lnTo>
                    <a:pt x="607364" y="179578"/>
                  </a:lnTo>
                  <a:lnTo>
                    <a:pt x="607250" y="179451"/>
                  </a:lnTo>
                  <a:lnTo>
                    <a:pt x="606577" y="178689"/>
                  </a:lnTo>
                  <a:lnTo>
                    <a:pt x="600227" y="179324"/>
                  </a:lnTo>
                  <a:lnTo>
                    <a:pt x="591210" y="178943"/>
                  </a:lnTo>
                  <a:lnTo>
                    <a:pt x="591591" y="178943"/>
                  </a:lnTo>
                  <a:lnTo>
                    <a:pt x="583628" y="178460"/>
                  </a:lnTo>
                  <a:lnTo>
                    <a:pt x="583044" y="178181"/>
                  </a:lnTo>
                  <a:lnTo>
                    <a:pt x="583044" y="178816"/>
                  </a:lnTo>
                  <a:lnTo>
                    <a:pt x="582536" y="178676"/>
                  </a:lnTo>
                  <a:lnTo>
                    <a:pt x="583044" y="178816"/>
                  </a:lnTo>
                  <a:lnTo>
                    <a:pt x="583044" y="178181"/>
                  </a:lnTo>
                  <a:lnTo>
                    <a:pt x="582625" y="177965"/>
                  </a:lnTo>
                  <a:lnTo>
                    <a:pt x="582485" y="177812"/>
                  </a:lnTo>
                  <a:lnTo>
                    <a:pt x="582485" y="178396"/>
                  </a:lnTo>
                  <a:lnTo>
                    <a:pt x="582485" y="177812"/>
                  </a:lnTo>
                  <a:lnTo>
                    <a:pt x="581901" y="177165"/>
                  </a:lnTo>
                  <a:lnTo>
                    <a:pt x="581164" y="175387"/>
                  </a:lnTo>
                  <a:lnTo>
                    <a:pt x="580364" y="173482"/>
                  </a:lnTo>
                  <a:lnTo>
                    <a:pt x="580161" y="172974"/>
                  </a:lnTo>
                  <a:lnTo>
                    <a:pt x="580288" y="173482"/>
                  </a:lnTo>
                  <a:lnTo>
                    <a:pt x="579386" y="171069"/>
                  </a:lnTo>
                  <a:lnTo>
                    <a:pt x="578510" y="168681"/>
                  </a:lnTo>
                  <a:lnTo>
                    <a:pt x="578510" y="166624"/>
                  </a:lnTo>
                  <a:lnTo>
                    <a:pt x="578383" y="154940"/>
                  </a:lnTo>
                  <a:lnTo>
                    <a:pt x="578256" y="155194"/>
                  </a:lnTo>
                  <a:lnTo>
                    <a:pt x="578065" y="150114"/>
                  </a:lnTo>
                  <a:lnTo>
                    <a:pt x="577621" y="139446"/>
                  </a:lnTo>
                  <a:lnTo>
                    <a:pt x="568388" y="128270"/>
                  </a:lnTo>
                  <a:lnTo>
                    <a:pt x="568172" y="128016"/>
                  </a:lnTo>
                  <a:lnTo>
                    <a:pt x="567969" y="127762"/>
                  </a:lnTo>
                  <a:lnTo>
                    <a:pt x="566572" y="128016"/>
                  </a:lnTo>
                  <a:lnTo>
                    <a:pt x="566064" y="127889"/>
                  </a:lnTo>
                  <a:lnTo>
                    <a:pt x="563778" y="128270"/>
                  </a:lnTo>
                  <a:lnTo>
                    <a:pt x="561238" y="128143"/>
                  </a:lnTo>
                  <a:lnTo>
                    <a:pt x="556285" y="129159"/>
                  </a:lnTo>
                  <a:lnTo>
                    <a:pt x="556412" y="129159"/>
                  </a:lnTo>
                  <a:lnTo>
                    <a:pt x="549935" y="130048"/>
                  </a:lnTo>
                  <a:lnTo>
                    <a:pt x="550062" y="130048"/>
                  </a:lnTo>
                  <a:lnTo>
                    <a:pt x="541553" y="130810"/>
                  </a:lnTo>
                  <a:lnTo>
                    <a:pt x="531774" y="131699"/>
                  </a:lnTo>
                  <a:lnTo>
                    <a:pt x="531139" y="131699"/>
                  </a:lnTo>
                  <a:lnTo>
                    <a:pt x="520890" y="133096"/>
                  </a:lnTo>
                  <a:lnTo>
                    <a:pt x="515645" y="133096"/>
                  </a:lnTo>
                  <a:lnTo>
                    <a:pt x="514667" y="134073"/>
                  </a:lnTo>
                  <a:lnTo>
                    <a:pt x="502183" y="136207"/>
                  </a:lnTo>
                  <a:lnTo>
                    <a:pt x="499757" y="122428"/>
                  </a:lnTo>
                  <a:lnTo>
                    <a:pt x="499643" y="121767"/>
                  </a:lnTo>
                  <a:lnTo>
                    <a:pt x="499643" y="115697"/>
                  </a:lnTo>
                  <a:lnTo>
                    <a:pt x="499516" y="82804"/>
                  </a:lnTo>
                  <a:lnTo>
                    <a:pt x="499516" y="76073"/>
                  </a:lnTo>
                  <a:lnTo>
                    <a:pt x="499414" y="67564"/>
                  </a:lnTo>
                  <a:lnTo>
                    <a:pt x="499402" y="65493"/>
                  </a:lnTo>
                  <a:lnTo>
                    <a:pt x="500189" y="63373"/>
                  </a:lnTo>
                  <a:lnTo>
                    <a:pt x="516026" y="21082"/>
                  </a:lnTo>
                  <a:lnTo>
                    <a:pt x="518693" y="18415"/>
                  </a:lnTo>
                  <a:lnTo>
                    <a:pt x="518693" y="11811"/>
                  </a:lnTo>
                  <a:lnTo>
                    <a:pt x="518693" y="5334"/>
                  </a:lnTo>
                  <a:lnTo>
                    <a:pt x="513359" y="0"/>
                  </a:lnTo>
                  <a:lnTo>
                    <a:pt x="500278" y="0"/>
                  </a:lnTo>
                  <a:lnTo>
                    <a:pt x="495071" y="5334"/>
                  </a:lnTo>
                  <a:lnTo>
                    <a:pt x="495071" y="9639"/>
                  </a:lnTo>
                  <a:lnTo>
                    <a:pt x="478205" y="54076"/>
                  </a:lnTo>
                  <a:lnTo>
                    <a:pt x="475513" y="56769"/>
                  </a:lnTo>
                  <a:lnTo>
                    <a:pt x="475513" y="63373"/>
                  </a:lnTo>
                  <a:lnTo>
                    <a:pt x="475424" y="76034"/>
                  </a:lnTo>
                  <a:lnTo>
                    <a:pt x="475386" y="83185"/>
                  </a:lnTo>
                  <a:lnTo>
                    <a:pt x="475297" y="96227"/>
                  </a:lnTo>
                  <a:lnTo>
                    <a:pt x="475259" y="102997"/>
                  </a:lnTo>
                  <a:lnTo>
                    <a:pt x="475259" y="109601"/>
                  </a:lnTo>
                  <a:lnTo>
                    <a:pt x="475259" y="115697"/>
                  </a:lnTo>
                  <a:lnTo>
                    <a:pt x="475259" y="122428"/>
                  </a:lnTo>
                  <a:lnTo>
                    <a:pt x="475259" y="129032"/>
                  </a:lnTo>
                  <a:lnTo>
                    <a:pt x="476491" y="130276"/>
                  </a:lnTo>
                  <a:lnTo>
                    <a:pt x="478205" y="140322"/>
                  </a:lnTo>
                  <a:lnTo>
                    <a:pt x="469900" y="141732"/>
                  </a:lnTo>
                  <a:lnTo>
                    <a:pt x="465226" y="141732"/>
                  </a:lnTo>
                  <a:lnTo>
                    <a:pt x="460781" y="146304"/>
                  </a:lnTo>
                  <a:lnTo>
                    <a:pt x="460781" y="157480"/>
                  </a:lnTo>
                  <a:lnTo>
                    <a:pt x="465226" y="162052"/>
                  </a:lnTo>
                  <a:lnTo>
                    <a:pt x="476402" y="162052"/>
                  </a:lnTo>
                  <a:lnTo>
                    <a:pt x="477481" y="160972"/>
                  </a:lnTo>
                  <a:lnTo>
                    <a:pt x="482815" y="160070"/>
                  </a:lnTo>
                  <a:lnTo>
                    <a:pt x="483133" y="161290"/>
                  </a:lnTo>
                  <a:lnTo>
                    <a:pt x="483133" y="161036"/>
                  </a:lnTo>
                  <a:lnTo>
                    <a:pt x="486689" y="176911"/>
                  </a:lnTo>
                  <a:lnTo>
                    <a:pt x="487197" y="178562"/>
                  </a:lnTo>
                  <a:lnTo>
                    <a:pt x="492277" y="191897"/>
                  </a:lnTo>
                  <a:lnTo>
                    <a:pt x="492404" y="192405"/>
                  </a:lnTo>
                  <a:lnTo>
                    <a:pt x="496468" y="201676"/>
                  </a:lnTo>
                  <a:lnTo>
                    <a:pt x="497484" y="203581"/>
                  </a:lnTo>
                  <a:lnTo>
                    <a:pt x="499897" y="207200"/>
                  </a:lnTo>
                  <a:lnTo>
                    <a:pt x="499897" y="210185"/>
                  </a:lnTo>
                  <a:lnTo>
                    <a:pt x="505104" y="215392"/>
                  </a:lnTo>
                  <a:lnTo>
                    <a:pt x="509879" y="215392"/>
                  </a:lnTo>
                  <a:lnTo>
                    <a:pt x="510311" y="215519"/>
                  </a:lnTo>
                  <a:lnTo>
                    <a:pt x="510705" y="215392"/>
                  </a:lnTo>
                  <a:lnTo>
                    <a:pt x="517931" y="215392"/>
                  </a:lnTo>
                  <a:lnTo>
                    <a:pt x="519582" y="213741"/>
                  </a:lnTo>
                  <a:lnTo>
                    <a:pt x="521106" y="213741"/>
                  </a:lnTo>
                  <a:lnTo>
                    <a:pt x="524916" y="210058"/>
                  </a:lnTo>
                  <a:lnTo>
                    <a:pt x="524916" y="205486"/>
                  </a:lnTo>
                  <a:lnTo>
                    <a:pt x="524916" y="200914"/>
                  </a:lnTo>
                  <a:lnTo>
                    <a:pt x="523138" y="199199"/>
                  </a:lnTo>
                  <a:lnTo>
                    <a:pt x="523138" y="197358"/>
                  </a:lnTo>
                  <a:lnTo>
                    <a:pt x="519455" y="193675"/>
                  </a:lnTo>
                  <a:lnTo>
                    <a:pt x="518312" y="191389"/>
                  </a:lnTo>
                  <a:lnTo>
                    <a:pt x="518820" y="192278"/>
                  </a:lnTo>
                  <a:lnTo>
                    <a:pt x="518439" y="191389"/>
                  </a:lnTo>
                  <a:lnTo>
                    <a:pt x="515035" y="183261"/>
                  </a:lnTo>
                  <a:lnTo>
                    <a:pt x="514883" y="182880"/>
                  </a:lnTo>
                  <a:lnTo>
                    <a:pt x="515010" y="183261"/>
                  </a:lnTo>
                  <a:lnTo>
                    <a:pt x="506945" y="156006"/>
                  </a:lnTo>
                  <a:lnTo>
                    <a:pt x="522249" y="153416"/>
                  </a:lnTo>
                  <a:lnTo>
                    <a:pt x="526821" y="153416"/>
                  </a:lnTo>
                  <a:lnTo>
                    <a:pt x="527558" y="152679"/>
                  </a:lnTo>
                  <a:lnTo>
                    <a:pt x="533806" y="151892"/>
                  </a:lnTo>
                  <a:lnTo>
                    <a:pt x="533298" y="151892"/>
                  </a:lnTo>
                  <a:lnTo>
                    <a:pt x="543077" y="151384"/>
                  </a:lnTo>
                  <a:lnTo>
                    <a:pt x="551840" y="150749"/>
                  </a:lnTo>
                  <a:lnTo>
                    <a:pt x="552221" y="150622"/>
                  </a:lnTo>
                  <a:lnTo>
                    <a:pt x="553643" y="150520"/>
                  </a:lnTo>
                  <a:lnTo>
                    <a:pt x="553491" y="154940"/>
                  </a:lnTo>
                  <a:lnTo>
                    <a:pt x="553478" y="155194"/>
                  </a:lnTo>
                  <a:lnTo>
                    <a:pt x="553351" y="163283"/>
                  </a:lnTo>
                  <a:lnTo>
                    <a:pt x="553237" y="171069"/>
                  </a:lnTo>
                  <a:lnTo>
                    <a:pt x="554126" y="175387"/>
                  </a:lnTo>
                  <a:lnTo>
                    <a:pt x="581177" y="203327"/>
                  </a:lnTo>
                  <a:lnTo>
                    <a:pt x="591591" y="202565"/>
                  </a:lnTo>
                  <a:lnTo>
                    <a:pt x="594893" y="201803"/>
                  </a:lnTo>
                  <a:lnTo>
                    <a:pt x="603275" y="198628"/>
                  </a:lnTo>
                  <a:lnTo>
                    <a:pt x="609498" y="191262"/>
                  </a:lnTo>
                  <a:lnTo>
                    <a:pt x="611022" y="183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0686669" y="3114674"/>
              <a:ext cx="299085" cy="168910"/>
            </a:xfrm>
            <a:custGeom>
              <a:rect b="b" l="l" r="r" t="t"/>
              <a:pathLst>
                <a:path extrusionOk="0" h="168910" w="299084">
                  <a:moveTo>
                    <a:pt x="66548" y="56007"/>
                  </a:moveTo>
                  <a:lnTo>
                    <a:pt x="61341" y="50800"/>
                  </a:lnTo>
                  <a:lnTo>
                    <a:pt x="48387" y="50800"/>
                  </a:lnTo>
                  <a:lnTo>
                    <a:pt x="45554" y="53568"/>
                  </a:lnTo>
                  <a:lnTo>
                    <a:pt x="33909" y="53467"/>
                  </a:lnTo>
                  <a:lnTo>
                    <a:pt x="33032" y="54356"/>
                  </a:lnTo>
                  <a:lnTo>
                    <a:pt x="25400" y="54356"/>
                  </a:lnTo>
                  <a:lnTo>
                    <a:pt x="24638" y="55118"/>
                  </a:lnTo>
                  <a:lnTo>
                    <a:pt x="15748" y="55118"/>
                  </a:lnTo>
                  <a:lnTo>
                    <a:pt x="14224" y="56642"/>
                  </a:lnTo>
                  <a:lnTo>
                    <a:pt x="4572" y="56642"/>
                  </a:lnTo>
                  <a:lnTo>
                    <a:pt x="0" y="61214"/>
                  </a:lnTo>
                  <a:lnTo>
                    <a:pt x="0" y="72390"/>
                  </a:lnTo>
                  <a:lnTo>
                    <a:pt x="4572" y="76962"/>
                  </a:lnTo>
                  <a:lnTo>
                    <a:pt x="15748" y="76962"/>
                  </a:lnTo>
                  <a:lnTo>
                    <a:pt x="17145" y="75565"/>
                  </a:lnTo>
                  <a:lnTo>
                    <a:pt x="26924" y="75565"/>
                  </a:lnTo>
                  <a:lnTo>
                    <a:pt x="27559" y="74930"/>
                  </a:lnTo>
                  <a:lnTo>
                    <a:pt x="36703" y="74930"/>
                  </a:lnTo>
                  <a:lnTo>
                    <a:pt x="37350" y="74295"/>
                  </a:lnTo>
                  <a:lnTo>
                    <a:pt x="45466" y="74295"/>
                  </a:lnTo>
                  <a:lnTo>
                    <a:pt x="46990" y="72809"/>
                  </a:lnTo>
                  <a:lnTo>
                    <a:pt x="48387" y="74168"/>
                  </a:lnTo>
                  <a:lnTo>
                    <a:pt x="61341" y="74168"/>
                  </a:lnTo>
                  <a:lnTo>
                    <a:pt x="66548" y="68961"/>
                  </a:lnTo>
                  <a:lnTo>
                    <a:pt x="66548" y="62484"/>
                  </a:lnTo>
                  <a:lnTo>
                    <a:pt x="66548" y="56007"/>
                  </a:lnTo>
                  <a:close/>
                </a:path>
                <a:path extrusionOk="0" h="168910" w="299084">
                  <a:moveTo>
                    <a:pt x="91440" y="107823"/>
                  </a:moveTo>
                  <a:lnTo>
                    <a:pt x="86233" y="102489"/>
                  </a:lnTo>
                  <a:lnTo>
                    <a:pt x="76936" y="102489"/>
                  </a:lnTo>
                  <a:lnTo>
                    <a:pt x="76200" y="101727"/>
                  </a:lnTo>
                  <a:lnTo>
                    <a:pt x="73469" y="101727"/>
                  </a:lnTo>
                  <a:lnTo>
                    <a:pt x="72517" y="100749"/>
                  </a:lnTo>
                  <a:lnTo>
                    <a:pt x="72517" y="100457"/>
                  </a:lnTo>
                  <a:lnTo>
                    <a:pt x="67437" y="95262"/>
                  </a:lnTo>
                  <a:lnTo>
                    <a:pt x="67437" y="94488"/>
                  </a:lnTo>
                  <a:lnTo>
                    <a:pt x="67437" y="87503"/>
                  </a:lnTo>
                  <a:lnTo>
                    <a:pt x="61849" y="81915"/>
                  </a:lnTo>
                  <a:lnTo>
                    <a:pt x="47879" y="81915"/>
                  </a:lnTo>
                  <a:lnTo>
                    <a:pt x="42164" y="87503"/>
                  </a:lnTo>
                  <a:lnTo>
                    <a:pt x="42164" y="101473"/>
                  </a:lnTo>
                  <a:lnTo>
                    <a:pt x="47244" y="106553"/>
                  </a:lnTo>
                  <a:lnTo>
                    <a:pt x="47244" y="114427"/>
                  </a:lnTo>
                  <a:lnTo>
                    <a:pt x="51181" y="118465"/>
                  </a:lnTo>
                  <a:lnTo>
                    <a:pt x="51181" y="118745"/>
                  </a:lnTo>
                  <a:lnTo>
                    <a:pt x="56896" y="124460"/>
                  </a:lnTo>
                  <a:lnTo>
                    <a:pt x="59944" y="124460"/>
                  </a:lnTo>
                  <a:lnTo>
                    <a:pt x="62357" y="126873"/>
                  </a:lnTo>
                  <a:lnTo>
                    <a:pt x="76200" y="126873"/>
                  </a:lnTo>
                  <a:lnTo>
                    <a:pt x="76962" y="126111"/>
                  </a:lnTo>
                  <a:lnTo>
                    <a:pt x="86233" y="126111"/>
                  </a:lnTo>
                  <a:lnTo>
                    <a:pt x="91440" y="120777"/>
                  </a:lnTo>
                  <a:lnTo>
                    <a:pt x="91440" y="114300"/>
                  </a:lnTo>
                  <a:lnTo>
                    <a:pt x="91440" y="107823"/>
                  </a:lnTo>
                  <a:close/>
                </a:path>
                <a:path extrusionOk="0" h="168910" w="299084">
                  <a:moveTo>
                    <a:pt x="100076" y="104140"/>
                  </a:moveTo>
                  <a:lnTo>
                    <a:pt x="98171" y="102235"/>
                  </a:lnTo>
                  <a:lnTo>
                    <a:pt x="93599" y="102235"/>
                  </a:lnTo>
                  <a:lnTo>
                    <a:pt x="91694" y="104140"/>
                  </a:lnTo>
                  <a:lnTo>
                    <a:pt x="91694" y="108712"/>
                  </a:lnTo>
                  <a:lnTo>
                    <a:pt x="93599" y="110617"/>
                  </a:lnTo>
                  <a:lnTo>
                    <a:pt x="98171" y="110617"/>
                  </a:lnTo>
                  <a:lnTo>
                    <a:pt x="100076" y="108712"/>
                  </a:lnTo>
                  <a:lnTo>
                    <a:pt x="100076" y="106426"/>
                  </a:lnTo>
                  <a:lnTo>
                    <a:pt x="100076" y="104140"/>
                  </a:lnTo>
                  <a:close/>
                </a:path>
                <a:path extrusionOk="0" h="168910" w="299084">
                  <a:moveTo>
                    <a:pt x="102362" y="32512"/>
                  </a:moveTo>
                  <a:lnTo>
                    <a:pt x="101142" y="31305"/>
                  </a:lnTo>
                  <a:lnTo>
                    <a:pt x="95377" y="12446"/>
                  </a:lnTo>
                  <a:lnTo>
                    <a:pt x="95377" y="10668"/>
                  </a:lnTo>
                  <a:lnTo>
                    <a:pt x="95377" y="4699"/>
                  </a:lnTo>
                  <a:lnTo>
                    <a:pt x="90678" y="0"/>
                  </a:lnTo>
                  <a:lnTo>
                    <a:pt x="78867" y="0"/>
                  </a:lnTo>
                  <a:lnTo>
                    <a:pt x="74041" y="4699"/>
                  </a:lnTo>
                  <a:lnTo>
                    <a:pt x="74041" y="16510"/>
                  </a:lnTo>
                  <a:lnTo>
                    <a:pt x="78867" y="21336"/>
                  </a:lnTo>
                  <a:lnTo>
                    <a:pt x="79273" y="21336"/>
                  </a:lnTo>
                  <a:lnTo>
                    <a:pt x="87884" y="38379"/>
                  </a:lnTo>
                  <a:lnTo>
                    <a:pt x="87884" y="40513"/>
                  </a:lnTo>
                  <a:lnTo>
                    <a:pt x="91186" y="43815"/>
                  </a:lnTo>
                  <a:lnTo>
                    <a:pt x="99187" y="43815"/>
                  </a:lnTo>
                  <a:lnTo>
                    <a:pt x="102362" y="40513"/>
                  </a:lnTo>
                  <a:lnTo>
                    <a:pt x="102362" y="36576"/>
                  </a:lnTo>
                  <a:lnTo>
                    <a:pt x="102362" y="32512"/>
                  </a:lnTo>
                  <a:close/>
                </a:path>
                <a:path extrusionOk="0" h="168910" w="299084">
                  <a:moveTo>
                    <a:pt x="205994" y="85090"/>
                  </a:moveTo>
                  <a:lnTo>
                    <a:pt x="205879" y="84302"/>
                  </a:lnTo>
                  <a:lnTo>
                    <a:pt x="205930" y="85090"/>
                  </a:lnTo>
                  <a:close/>
                </a:path>
                <a:path extrusionOk="0" h="168910" w="299084">
                  <a:moveTo>
                    <a:pt x="207264" y="102362"/>
                  </a:moveTo>
                  <a:lnTo>
                    <a:pt x="207137" y="101346"/>
                  </a:lnTo>
                  <a:lnTo>
                    <a:pt x="207137" y="102362"/>
                  </a:lnTo>
                  <a:lnTo>
                    <a:pt x="207264" y="102362"/>
                  </a:lnTo>
                  <a:close/>
                </a:path>
                <a:path extrusionOk="0" h="168910" w="299084">
                  <a:moveTo>
                    <a:pt x="239776" y="116713"/>
                  </a:moveTo>
                  <a:lnTo>
                    <a:pt x="239649" y="116967"/>
                  </a:lnTo>
                  <a:lnTo>
                    <a:pt x="239776" y="116713"/>
                  </a:lnTo>
                  <a:close/>
                </a:path>
                <a:path extrusionOk="0" h="168910" w="299084">
                  <a:moveTo>
                    <a:pt x="298831" y="151765"/>
                  </a:moveTo>
                  <a:lnTo>
                    <a:pt x="298805" y="145161"/>
                  </a:lnTo>
                  <a:lnTo>
                    <a:pt x="298577" y="142875"/>
                  </a:lnTo>
                  <a:lnTo>
                    <a:pt x="293128" y="123317"/>
                  </a:lnTo>
                  <a:lnTo>
                    <a:pt x="289052" y="108331"/>
                  </a:lnTo>
                  <a:lnTo>
                    <a:pt x="288925" y="107569"/>
                  </a:lnTo>
                  <a:lnTo>
                    <a:pt x="284226" y="93599"/>
                  </a:lnTo>
                  <a:lnTo>
                    <a:pt x="280289" y="81407"/>
                  </a:lnTo>
                  <a:lnTo>
                    <a:pt x="280035" y="80899"/>
                  </a:lnTo>
                  <a:lnTo>
                    <a:pt x="279069" y="78359"/>
                  </a:lnTo>
                  <a:lnTo>
                    <a:pt x="276860" y="72517"/>
                  </a:lnTo>
                  <a:lnTo>
                    <a:pt x="276098" y="70485"/>
                  </a:lnTo>
                  <a:lnTo>
                    <a:pt x="275971" y="70358"/>
                  </a:lnTo>
                  <a:lnTo>
                    <a:pt x="275056" y="68072"/>
                  </a:lnTo>
                  <a:lnTo>
                    <a:pt x="272669" y="62103"/>
                  </a:lnTo>
                  <a:lnTo>
                    <a:pt x="272669" y="61976"/>
                  </a:lnTo>
                  <a:lnTo>
                    <a:pt x="272161" y="60756"/>
                  </a:lnTo>
                  <a:lnTo>
                    <a:pt x="272161" y="55880"/>
                  </a:lnTo>
                  <a:lnTo>
                    <a:pt x="266192" y="50038"/>
                  </a:lnTo>
                  <a:lnTo>
                    <a:pt x="248158" y="50038"/>
                  </a:lnTo>
                  <a:lnTo>
                    <a:pt x="242189" y="56007"/>
                  </a:lnTo>
                  <a:lnTo>
                    <a:pt x="242189" y="58280"/>
                  </a:lnTo>
                  <a:lnTo>
                    <a:pt x="238379" y="63627"/>
                  </a:lnTo>
                  <a:lnTo>
                    <a:pt x="238252" y="63881"/>
                  </a:lnTo>
                  <a:lnTo>
                    <a:pt x="232295" y="72898"/>
                  </a:lnTo>
                  <a:lnTo>
                    <a:pt x="231559" y="74168"/>
                  </a:lnTo>
                  <a:lnTo>
                    <a:pt x="231406" y="74460"/>
                  </a:lnTo>
                  <a:lnTo>
                    <a:pt x="231406" y="82296"/>
                  </a:lnTo>
                  <a:lnTo>
                    <a:pt x="231241" y="81178"/>
                  </a:lnTo>
                  <a:lnTo>
                    <a:pt x="231292" y="81407"/>
                  </a:lnTo>
                  <a:lnTo>
                    <a:pt x="231406" y="82296"/>
                  </a:lnTo>
                  <a:lnTo>
                    <a:pt x="231406" y="74460"/>
                  </a:lnTo>
                  <a:lnTo>
                    <a:pt x="230530" y="76073"/>
                  </a:lnTo>
                  <a:lnTo>
                    <a:pt x="230492" y="76581"/>
                  </a:lnTo>
                  <a:lnTo>
                    <a:pt x="230873" y="78930"/>
                  </a:lnTo>
                  <a:lnTo>
                    <a:pt x="230428" y="76263"/>
                  </a:lnTo>
                  <a:lnTo>
                    <a:pt x="230403" y="76073"/>
                  </a:lnTo>
                  <a:lnTo>
                    <a:pt x="229997" y="73660"/>
                  </a:lnTo>
                  <a:lnTo>
                    <a:pt x="229844" y="72796"/>
                  </a:lnTo>
                  <a:lnTo>
                    <a:pt x="229717" y="71564"/>
                  </a:lnTo>
                  <a:lnTo>
                    <a:pt x="229273" y="69469"/>
                  </a:lnTo>
                  <a:lnTo>
                    <a:pt x="229222" y="69215"/>
                  </a:lnTo>
                  <a:lnTo>
                    <a:pt x="228346" y="65125"/>
                  </a:lnTo>
                  <a:lnTo>
                    <a:pt x="228346" y="59817"/>
                  </a:lnTo>
                  <a:lnTo>
                    <a:pt x="226301" y="57772"/>
                  </a:lnTo>
                  <a:lnTo>
                    <a:pt x="226301" y="84074"/>
                  </a:lnTo>
                  <a:lnTo>
                    <a:pt x="220218" y="95758"/>
                  </a:lnTo>
                  <a:lnTo>
                    <a:pt x="220268" y="95631"/>
                  </a:lnTo>
                  <a:lnTo>
                    <a:pt x="226301" y="84074"/>
                  </a:lnTo>
                  <a:lnTo>
                    <a:pt x="226301" y="57772"/>
                  </a:lnTo>
                  <a:lnTo>
                    <a:pt x="222758" y="54229"/>
                  </a:lnTo>
                  <a:lnTo>
                    <a:pt x="222250" y="53594"/>
                  </a:lnTo>
                  <a:lnTo>
                    <a:pt x="221488" y="52603"/>
                  </a:lnTo>
                  <a:lnTo>
                    <a:pt x="221488" y="49784"/>
                  </a:lnTo>
                  <a:lnTo>
                    <a:pt x="215773" y="44196"/>
                  </a:lnTo>
                  <a:lnTo>
                    <a:pt x="209169" y="44196"/>
                  </a:lnTo>
                  <a:lnTo>
                    <a:pt x="202057" y="44196"/>
                  </a:lnTo>
                  <a:lnTo>
                    <a:pt x="201930" y="44323"/>
                  </a:lnTo>
                  <a:lnTo>
                    <a:pt x="199390" y="44323"/>
                  </a:lnTo>
                  <a:lnTo>
                    <a:pt x="193167" y="44450"/>
                  </a:lnTo>
                  <a:lnTo>
                    <a:pt x="186690" y="44450"/>
                  </a:lnTo>
                  <a:lnTo>
                    <a:pt x="179451" y="44577"/>
                  </a:lnTo>
                  <a:lnTo>
                    <a:pt x="177038" y="44831"/>
                  </a:lnTo>
                  <a:lnTo>
                    <a:pt x="169926" y="46228"/>
                  </a:lnTo>
                  <a:lnTo>
                    <a:pt x="170053" y="46228"/>
                  </a:lnTo>
                  <a:lnTo>
                    <a:pt x="162179" y="47752"/>
                  </a:lnTo>
                  <a:lnTo>
                    <a:pt x="162052" y="47752"/>
                  </a:lnTo>
                  <a:lnTo>
                    <a:pt x="153924" y="49276"/>
                  </a:lnTo>
                  <a:lnTo>
                    <a:pt x="147828" y="50800"/>
                  </a:lnTo>
                  <a:lnTo>
                    <a:pt x="145923" y="51435"/>
                  </a:lnTo>
                  <a:lnTo>
                    <a:pt x="144653" y="51981"/>
                  </a:lnTo>
                  <a:lnTo>
                    <a:pt x="144653" y="115443"/>
                  </a:lnTo>
                  <a:lnTo>
                    <a:pt x="144526" y="117475"/>
                  </a:lnTo>
                  <a:lnTo>
                    <a:pt x="144526" y="116166"/>
                  </a:lnTo>
                  <a:lnTo>
                    <a:pt x="143522" y="121818"/>
                  </a:lnTo>
                  <a:lnTo>
                    <a:pt x="141211" y="126606"/>
                  </a:lnTo>
                  <a:lnTo>
                    <a:pt x="140677" y="127254"/>
                  </a:lnTo>
                  <a:lnTo>
                    <a:pt x="139700" y="127254"/>
                  </a:lnTo>
                  <a:lnTo>
                    <a:pt x="136969" y="130048"/>
                  </a:lnTo>
                  <a:lnTo>
                    <a:pt x="134239" y="130048"/>
                  </a:lnTo>
                  <a:lnTo>
                    <a:pt x="129832" y="130048"/>
                  </a:lnTo>
                  <a:lnTo>
                    <a:pt x="129832" y="131876"/>
                  </a:lnTo>
                  <a:lnTo>
                    <a:pt x="129794" y="131699"/>
                  </a:lnTo>
                  <a:lnTo>
                    <a:pt x="129794" y="130429"/>
                  </a:lnTo>
                  <a:lnTo>
                    <a:pt x="129832" y="131876"/>
                  </a:lnTo>
                  <a:lnTo>
                    <a:pt x="129832" y="130048"/>
                  </a:lnTo>
                  <a:lnTo>
                    <a:pt x="129679" y="130060"/>
                  </a:lnTo>
                  <a:lnTo>
                    <a:pt x="129794" y="128524"/>
                  </a:lnTo>
                  <a:lnTo>
                    <a:pt x="129794" y="127381"/>
                  </a:lnTo>
                  <a:lnTo>
                    <a:pt x="129794" y="126238"/>
                  </a:lnTo>
                  <a:lnTo>
                    <a:pt x="129667" y="127381"/>
                  </a:lnTo>
                  <a:lnTo>
                    <a:pt x="129819" y="125450"/>
                  </a:lnTo>
                  <a:lnTo>
                    <a:pt x="130429" y="124841"/>
                  </a:lnTo>
                  <a:lnTo>
                    <a:pt x="130429" y="119138"/>
                  </a:lnTo>
                  <a:lnTo>
                    <a:pt x="130810" y="116332"/>
                  </a:lnTo>
                  <a:lnTo>
                    <a:pt x="131699" y="115443"/>
                  </a:lnTo>
                  <a:lnTo>
                    <a:pt x="131699" y="110490"/>
                  </a:lnTo>
                  <a:lnTo>
                    <a:pt x="132334" y="107315"/>
                  </a:lnTo>
                  <a:lnTo>
                    <a:pt x="133731" y="105918"/>
                  </a:lnTo>
                  <a:lnTo>
                    <a:pt x="133731" y="101574"/>
                  </a:lnTo>
                  <a:lnTo>
                    <a:pt x="134810" y="98488"/>
                  </a:lnTo>
                  <a:lnTo>
                    <a:pt x="137160" y="96139"/>
                  </a:lnTo>
                  <a:lnTo>
                    <a:pt x="137160" y="91821"/>
                  </a:lnTo>
                  <a:lnTo>
                    <a:pt x="140068" y="84074"/>
                  </a:lnTo>
                  <a:lnTo>
                    <a:pt x="141224" y="85598"/>
                  </a:lnTo>
                  <a:lnTo>
                    <a:pt x="141097" y="85471"/>
                  </a:lnTo>
                  <a:lnTo>
                    <a:pt x="141185" y="85598"/>
                  </a:lnTo>
                  <a:lnTo>
                    <a:pt x="143129" y="88353"/>
                  </a:lnTo>
                  <a:lnTo>
                    <a:pt x="143129" y="91059"/>
                  </a:lnTo>
                  <a:lnTo>
                    <a:pt x="144526" y="92494"/>
                  </a:lnTo>
                  <a:lnTo>
                    <a:pt x="144526" y="116166"/>
                  </a:lnTo>
                  <a:lnTo>
                    <a:pt x="144653" y="115443"/>
                  </a:lnTo>
                  <a:lnTo>
                    <a:pt x="144653" y="51981"/>
                  </a:lnTo>
                  <a:lnTo>
                    <a:pt x="142925" y="52705"/>
                  </a:lnTo>
                  <a:lnTo>
                    <a:pt x="138938" y="52705"/>
                  </a:lnTo>
                  <a:lnTo>
                    <a:pt x="136144" y="55499"/>
                  </a:lnTo>
                  <a:lnTo>
                    <a:pt x="128143" y="55499"/>
                  </a:lnTo>
                  <a:lnTo>
                    <a:pt x="123063" y="60579"/>
                  </a:lnTo>
                  <a:lnTo>
                    <a:pt x="123063" y="64871"/>
                  </a:lnTo>
                  <a:lnTo>
                    <a:pt x="116979" y="80822"/>
                  </a:lnTo>
                  <a:lnTo>
                    <a:pt x="114300" y="83566"/>
                  </a:lnTo>
                  <a:lnTo>
                    <a:pt x="114300" y="87655"/>
                  </a:lnTo>
                  <a:lnTo>
                    <a:pt x="113131" y="90703"/>
                  </a:lnTo>
                  <a:lnTo>
                    <a:pt x="110617" y="93218"/>
                  </a:lnTo>
                  <a:lnTo>
                    <a:pt x="110617" y="98094"/>
                  </a:lnTo>
                  <a:lnTo>
                    <a:pt x="109918" y="100774"/>
                  </a:lnTo>
                  <a:lnTo>
                    <a:pt x="108204" y="102489"/>
                  </a:lnTo>
                  <a:lnTo>
                    <a:pt x="108204" y="107988"/>
                  </a:lnTo>
                  <a:lnTo>
                    <a:pt x="107759" y="110680"/>
                  </a:lnTo>
                  <a:lnTo>
                    <a:pt x="106680" y="111760"/>
                  </a:lnTo>
                  <a:lnTo>
                    <a:pt x="106680" y="118389"/>
                  </a:lnTo>
                  <a:lnTo>
                    <a:pt x="106083" y="123698"/>
                  </a:lnTo>
                  <a:lnTo>
                    <a:pt x="106019" y="130327"/>
                  </a:lnTo>
                  <a:lnTo>
                    <a:pt x="105918" y="143637"/>
                  </a:lnTo>
                  <a:lnTo>
                    <a:pt x="107315" y="145034"/>
                  </a:lnTo>
                  <a:lnTo>
                    <a:pt x="107315" y="146431"/>
                  </a:lnTo>
                  <a:lnTo>
                    <a:pt x="112649" y="151765"/>
                  </a:lnTo>
                  <a:lnTo>
                    <a:pt x="117348" y="151765"/>
                  </a:lnTo>
                  <a:lnTo>
                    <a:pt x="120396" y="152781"/>
                  </a:lnTo>
                  <a:lnTo>
                    <a:pt x="122301" y="153162"/>
                  </a:lnTo>
                  <a:lnTo>
                    <a:pt x="127381" y="153797"/>
                  </a:lnTo>
                  <a:lnTo>
                    <a:pt x="129032" y="153924"/>
                  </a:lnTo>
                  <a:lnTo>
                    <a:pt x="134239" y="153924"/>
                  </a:lnTo>
                  <a:lnTo>
                    <a:pt x="140843" y="153924"/>
                  </a:lnTo>
                  <a:lnTo>
                    <a:pt x="147447" y="153924"/>
                  </a:lnTo>
                  <a:lnTo>
                    <a:pt x="150368" y="151003"/>
                  </a:lnTo>
                  <a:lnTo>
                    <a:pt x="152781" y="151003"/>
                  </a:lnTo>
                  <a:lnTo>
                    <a:pt x="158115" y="145669"/>
                  </a:lnTo>
                  <a:lnTo>
                    <a:pt x="158115" y="143090"/>
                  </a:lnTo>
                  <a:lnTo>
                    <a:pt x="160655" y="139700"/>
                  </a:lnTo>
                  <a:lnTo>
                    <a:pt x="162052" y="137287"/>
                  </a:lnTo>
                  <a:lnTo>
                    <a:pt x="162153" y="137033"/>
                  </a:lnTo>
                  <a:lnTo>
                    <a:pt x="164490" y="131699"/>
                  </a:lnTo>
                  <a:lnTo>
                    <a:pt x="167093" y="120523"/>
                  </a:lnTo>
                  <a:lnTo>
                    <a:pt x="167259" y="119507"/>
                  </a:lnTo>
                  <a:lnTo>
                    <a:pt x="167513" y="117475"/>
                  </a:lnTo>
                  <a:lnTo>
                    <a:pt x="167474" y="115443"/>
                  </a:lnTo>
                  <a:lnTo>
                    <a:pt x="167386" y="93726"/>
                  </a:lnTo>
                  <a:lnTo>
                    <a:pt x="167386" y="91313"/>
                  </a:lnTo>
                  <a:lnTo>
                    <a:pt x="167373" y="91186"/>
                  </a:lnTo>
                  <a:lnTo>
                    <a:pt x="167132" y="88773"/>
                  </a:lnTo>
                  <a:lnTo>
                    <a:pt x="166801" y="87249"/>
                  </a:lnTo>
                  <a:lnTo>
                    <a:pt x="165989" y="83477"/>
                  </a:lnTo>
                  <a:lnTo>
                    <a:pt x="165989" y="78486"/>
                  </a:lnTo>
                  <a:lnTo>
                    <a:pt x="160909" y="73406"/>
                  </a:lnTo>
                  <a:lnTo>
                    <a:pt x="160616" y="73406"/>
                  </a:lnTo>
                  <a:lnTo>
                    <a:pt x="160121" y="72682"/>
                  </a:lnTo>
                  <a:lnTo>
                    <a:pt x="159004" y="72898"/>
                  </a:lnTo>
                  <a:lnTo>
                    <a:pt x="159639" y="72771"/>
                  </a:lnTo>
                  <a:lnTo>
                    <a:pt x="159448" y="72796"/>
                  </a:lnTo>
                  <a:lnTo>
                    <a:pt x="159639" y="72771"/>
                  </a:lnTo>
                  <a:lnTo>
                    <a:pt x="160121" y="72682"/>
                  </a:lnTo>
                  <a:lnTo>
                    <a:pt x="166624" y="71374"/>
                  </a:lnTo>
                  <a:lnTo>
                    <a:pt x="166497" y="71501"/>
                  </a:lnTo>
                  <a:lnTo>
                    <a:pt x="167144" y="71374"/>
                  </a:lnTo>
                  <a:lnTo>
                    <a:pt x="174371" y="69977"/>
                  </a:lnTo>
                  <a:lnTo>
                    <a:pt x="174625" y="69977"/>
                  </a:lnTo>
                  <a:lnTo>
                    <a:pt x="180454" y="68859"/>
                  </a:lnTo>
                  <a:lnTo>
                    <a:pt x="186690" y="68961"/>
                  </a:lnTo>
                  <a:lnTo>
                    <a:pt x="193167" y="68961"/>
                  </a:lnTo>
                  <a:lnTo>
                    <a:pt x="199390" y="69088"/>
                  </a:lnTo>
                  <a:lnTo>
                    <a:pt x="201930" y="69088"/>
                  </a:lnTo>
                  <a:lnTo>
                    <a:pt x="202057" y="69215"/>
                  </a:lnTo>
                  <a:lnTo>
                    <a:pt x="202387" y="69215"/>
                  </a:lnTo>
                  <a:lnTo>
                    <a:pt x="203073" y="70345"/>
                  </a:lnTo>
                  <a:lnTo>
                    <a:pt x="203073" y="73787"/>
                  </a:lnTo>
                  <a:lnTo>
                    <a:pt x="204457" y="75158"/>
                  </a:lnTo>
                  <a:lnTo>
                    <a:pt x="204724" y="76581"/>
                  </a:lnTo>
                  <a:lnTo>
                    <a:pt x="204724" y="76073"/>
                  </a:lnTo>
                  <a:lnTo>
                    <a:pt x="205879" y="84302"/>
                  </a:lnTo>
                  <a:lnTo>
                    <a:pt x="205867" y="84074"/>
                  </a:lnTo>
                  <a:lnTo>
                    <a:pt x="205994" y="85090"/>
                  </a:lnTo>
                  <a:lnTo>
                    <a:pt x="205981" y="85852"/>
                  </a:lnTo>
                  <a:lnTo>
                    <a:pt x="206540" y="93599"/>
                  </a:lnTo>
                  <a:lnTo>
                    <a:pt x="207264" y="102362"/>
                  </a:lnTo>
                  <a:lnTo>
                    <a:pt x="207162" y="124561"/>
                  </a:lnTo>
                  <a:lnTo>
                    <a:pt x="207010" y="124714"/>
                  </a:lnTo>
                  <a:lnTo>
                    <a:pt x="207010" y="139192"/>
                  </a:lnTo>
                  <a:lnTo>
                    <a:pt x="212852" y="145034"/>
                  </a:lnTo>
                  <a:lnTo>
                    <a:pt x="227330" y="145034"/>
                  </a:lnTo>
                  <a:lnTo>
                    <a:pt x="233172" y="139192"/>
                  </a:lnTo>
                  <a:lnTo>
                    <a:pt x="233172" y="133921"/>
                  </a:lnTo>
                  <a:lnTo>
                    <a:pt x="233476" y="132969"/>
                  </a:lnTo>
                  <a:lnTo>
                    <a:pt x="233730" y="132181"/>
                  </a:lnTo>
                  <a:lnTo>
                    <a:pt x="233426" y="132969"/>
                  </a:lnTo>
                  <a:lnTo>
                    <a:pt x="233807" y="131953"/>
                  </a:lnTo>
                  <a:lnTo>
                    <a:pt x="233730" y="132181"/>
                  </a:lnTo>
                  <a:lnTo>
                    <a:pt x="236245" y="125730"/>
                  </a:lnTo>
                  <a:lnTo>
                    <a:pt x="236347" y="125476"/>
                  </a:lnTo>
                  <a:lnTo>
                    <a:pt x="236220" y="125730"/>
                  </a:lnTo>
                  <a:lnTo>
                    <a:pt x="239522" y="117348"/>
                  </a:lnTo>
                  <a:lnTo>
                    <a:pt x="239649" y="116967"/>
                  </a:lnTo>
                  <a:lnTo>
                    <a:pt x="244348" y="106172"/>
                  </a:lnTo>
                  <a:lnTo>
                    <a:pt x="243967" y="107061"/>
                  </a:lnTo>
                  <a:lnTo>
                    <a:pt x="244424" y="106172"/>
                  </a:lnTo>
                  <a:lnTo>
                    <a:pt x="249732" y="96012"/>
                  </a:lnTo>
                  <a:lnTo>
                    <a:pt x="249809" y="95885"/>
                  </a:lnTo>
                  <a:lnTo>
                    <a:pt x="249682" y="96012"/>
                  </a:lnTo>
                  <a:lnTo>
                    <a:pt x="254152" y="87604"/>
                  </a:lnTo>
                  <a:lnTo>
                    <a:pt x="255143" y="90297"/>
                  </a:lnTo>
                  <a:lnTo>
                    <a:pt x="254889" y="89662"/>
                  </a:lnTo>
                  <a:lnTo>
                    <a:pt x="255092" y="90297"/>
                  </a:lnTo>
                  <a:lnTo>
                    <a:pt x="258953" y="101854"/>
                  </a:lnTo>
                  <a:lnTo>
                    <a:pt x="259080" y="102362"/>
                  </a:lnTo>
                  <a:lnTo>
                    <a:pt x="263398" y="115328"/>
                  </a:lnTo>
                  <a:lnTo>
                    <a:pt x="263588" y="116078"/>
                  </a:lnTo>
                  <a:lnTo>
                    <a:pt x="268351" y="133985"/>
                  </a:lnTo>
                  <a:lnTo>
                    <a:pt x="268605" y="134493"/>
                  </a:lnTo>
                  <a:lnTo>
                    <a:pt x="273558" y="150241"/>
                  </a:lnTo>
                  <a:lnTo>
                    <a:pt x="273558" y="150495"/>
                  </a:lnTo>
                  <a:lnTo>
                    <a:pt x="276606" y="159537"/>
                  </a:lnTo>
                  <a:lnTo>
                    <a:pt x="276606" y="163957"/>
                  </a:lnTo>
                  <a:lnTo>
                    <a:pt x="281686" y="168910"/>
                  </a:lnTo>
                  <a:lnTo>
                    <a:pt x="293878" y="168910"/>
                  </a:lnTo>
                  <a:lnTo>
                    <a:pt x="298831" y="163957"/>
                  </a:lnTo>
                  <a:lnTo>
                    <a:pt x="298831" y="157988"/>
                  </a:lnTo>
                  <a:lnTo>
                    <a:pt x="298831" y="157861"/>
                  </a:lnTo>
                  <a:lnTo>
                    <a:pt x="298831" y="151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632570" y="3790822"/>
            <a:ext cx="270382" cy="24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031478" y="3757929"/>
            <a:ext cx="105791" cy="88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3"/>
          <p:cNvGrpSpPr/>
          <p:nvPr/>
        </p:nvGrpSpPr>
        <p:grpSpPr>
          <a:xfrm>
            <a:off x="9197975" y="3795648"/>
            <a:ext cx="619760" cy="321183"/>
            <a:chOff x="9197975" y="3795648"/>
            <a:chExt cx="619760" cy="321183"/>
          </a:xfrm>
        </p:grpSpPr>
        <p:sp>
          <p:nvSpPr>
            <p:cNvPr id="416" name="Google Shape;416;p13"/>
            <p:cNvSpPr/>
            <p:nvPr/>
          </p:nvSpPr>
          <p:spPr>
            <a:xfrm>
              <a:off x="9197975" y="3807586"/>
              <a:ext cx="619760" cy="309245"/>
            </a:xfrm>
            <a:custGeom>
              <a:rect b="b" l="l" r="r" t="t"/>
              <a:pathLst>
                <a:path extrusionOk="0" h="309245" w="619759">
                  <a:moveTo>
                    <a:pt x="174155" y="54229"/>
                  </a:moveTo>
                  <a:lnTo>
                    <a:pt x="174117" y="52971"/>
                  </a:lnTo>
                  <a:lnTo>
                    <a:pt x="174117" y="54229"/>
                  </a:lnTo>
                  <a:close/>
                </a:path>
                <a:path extrusionOk="0" h="309245" w="619759">
                  <a:moveTo>
                    <a:pt x="619760" y="126111"/>
                  </a:moveTo>
                  <a:lnTo>
                    <a:pt x="617855" y="124079"/>
                  </a:lnTo>
                  <a:lnTo>
                    <a:pt x="615429" y="124079"/>
                  </a:lnTo>
                  <a:lnTo>
                    <a:pt x="608457" y="122936"/>
                  </a:lnTo>
                  <a:lnTo>
                    <a:pt x="608330" y="122809"/>
                  </a:lnTo>
                  <a:lnTo>
                    <a:pt x="604088" y="122174"/>
                  </a:lnTo>
                  <a:lnTo>
                    <a:pt x="603846" y="122148"/>
                  </a:lnTo>
                  <a:lnTo>
                    <a:pt x="602869" y="121158"/>
                  </a:lnTo>
                  <a:lnTo>
                    <a:pt x="596900" y="121158"/>
                  </a:lnTo>
                  <a:lnTo>
                    <a:pt x="591527" y="120878"/>
                  </a:lnTo>
                  <a:lnTo>
                    <a:pt x="591185" y="120523"/>
                  </a:lnTo>
                  <a:lnTo>
                    <a:pt x="587654" y="120523"/>
                  </a:lnTo>
                  <a:lnTo>
                    <a:pt x="586765" y="120015"/>
                  </a:lnTo>
                  <a:lnTo>
                    <a:pt x="584911" y="118960"/>
                  </a:lnTo>
                  <a:lnTo>
                    <a:pt x="584073" y="118110"/>
                  </a:lnTo>
                  <a:lnTo>
                    <a:pt x="583184" y="117221"/>
                  </a:lnTo>
                  <a:lnTo>
                    <a:pt x="581926" y="115976"/>
                  </a:lnTo>
                  <a:lnTo>
                    <a:pt x="579882" y="112522"/>
                  </a:lnTo>
                  <a:lnTo>
                    <a:pt x="579882" y="108966"/>
                  </a:lnTo>
                  <a:lnTo>
                    <a:pt x="579259" y="108356"/>
                  </a:lnTo>
                  <a:lnTo>
                    <a:pt x="579208" y="107823"/>
                  </a:lnTo>
                  <a:lnTo>
                    <a:pt x="579208" y="107632"/>
                  </a:lnTo>
                  <a:lnTo>
                    <a:pt x="579247" y="107950"/>
                  </a:lnTo>
                  <a:lnTo>
                    <a:pt x="579221" y="106807"/>
                  </a:lnTo>
                  <a:lnTo>
                    <a:pt x="579132" y="96507"/>
                  </a:lnTo>
                  <a:lnTo>
                    <a:pt x="579247" y="89535"/>
                  </a:lnTo>
                  <a:lnTo>
                    <a:pt x="579247" y="89408"/>
                  </a:lnTo>
                  <a:lnTo>
                    <a:pt x="579247" y="82804"/>
                  </a:lnTo>
                  <a:lnTo>
                    <a:pt x="579247" y="82677"/>
                  </a:lnTo>
                  <a:lnTo>
                    <a:pt x="573659" y="77216"/>
                  </a:lnTo>
                  <a:lnTo>
                    <a:pt x="560070" y="77216"/>
                  </a:lnTo>
                  <a:lnTo>
                    <a:pt x="554596" y="82575"/>
                  </a:lnTo>
                  <a:lnTo>
                    <a:pt x="554596" y="96520"/>
                  </a:lnTo>
                  <a:lnTo>
                    <a:pt x="554545" y="106121"/>
                  </a:lnTo>
                  <a:lnTo>
                    <a:pt x="554482" y="104775"/>
                  </a:lnTo>
                  <a:lnTo>
                    <a:pt x="554482" y="103632"/>
                  </a:lnTo>
                  <a:lnTo>
                    <a:pt x="554482" y="101600"/>
                  </a:lnTo>
                  <a:lnTo>
                    <a:pt x="554482" y="98933"/>
                  </a:lnTo>
                  <a:lnTo>
                    <a:pt x="554482" y="96901"/>
                  </a:lnTo>
                  <a:lnTo>
                    <a:pt x="554482" y="96393"/>
                  </a:lnTo>
                  <a:lnTo>
                    <a:pt x="554596" y="96520"/>
                  </a:lnTo>
                  <a:lnTo>
                    <a:pt x="554596" y="82575"/>
                  </a:lnTo>
                  <a:lnTo>
                    <a:pt x="554482" y="82804"/>
                  </a:lnTo>
                  <a:lnTo>
                    <a:pt x="554482" y="88125"/>
                  </a:lnTo>
                  <a:lnTo>
                    <a:pt x="553593" y="89408"/>
                  </a:lnTo>
                  <a:lnTo>
                    <a:pt x="553847" y="88900"/>
                  </a:lnTo>
                  <a:lnTo>
                    <a:pt x="550240" y="93649"/>
                  </a:lnTo>
                  <a:lnTo>
                    <a:pt x="550037" y="93853"/>
                  </a:lnTo>
                  <a:lnTo>
                    <a:pt x="547116" y="98018"/>
                  </a:lnTo>
                  <a:lnTo>
                    <a:pt x="548386" y="96901"/>
                  </a:lnTo>
                  <a:lnTo>
                    <a:pt x="547103" y="98044"/>
                  </a:lnTo>
                  <a:lnTo>
                    <a:pt x="543052" y="101600"/>
                  </a:lnTo>
                  <a:lnTo>
                    <a:pt x="543560" y="101092"/>
                  </a:lnTo>
                  <a:lnTo>
                    <a:pt x="540766" y="103251"/>
                  </a:lnTo>
                  <a:lnTo>
                    <a:pt x="538670" y="103251"/>
                  </a:lnTo>
                  <a:lnTo>
                    <a:pt x="538734" y="96266"/>
                  </a:lnTo>
                  <a:lnTo>
                    <a:pt x="538607" y="77343"/>
                  </a:lnTo>
                  <a:lnTo>
                    <a:pt x="538607" y="76835"/>
                  </a:lnTo>
                  <a:lnTo>
                    <a:pt x="538607" y="70739"/>
                  </a:lnTo>
                  <a:lnTo>
                    <a:pt x="538607" y="70104"/>
                  </a:lnTo>
                  <a:lnTo>
                    <a:pt x="538607" y="63373"/>
                  </a:lnTo>
                  <a:lnTo>
                    <a:pt x="533273" y="58039"/>
                  </a:lnTo>
                  <a:lnTo>
                    <a:pt x="521208" y="58039"/>
                  </a:lnTo>
                  <a:lnTo>
                    <a:pt x="521208" y="96266"/>
                  </a:lnTo>
                  <a:lnTo>
                    <a:pt x="521093" y="96393"/>
                  </a:lnTo>
                  <a:lnTo>
                    <a:pt x="521208" y="96266"/>
                  </a:lnTo>
                  <a:lnTo>
                    <a:pt x="521208" y="58039"/>
                  </a:lnTo>
                  <a:lnTo>
                    <a:pt x="519811" y="58039"/>
                  </a:lnTo>
                  <a:lnTo>
                    <a:pt x="514350" y="63373"/>
                  </a:lnTo>
                  <a:lnTo>
                    <a:pt x="514350" y="66027"/>
                  </a:lnTo>
                  <a:lnTo>
                    <a:pt x="513588" y="67183"/>
                  </a:lnTo>
                  <a:lnTo>
                    <a:pt x="513207" y="67691"/>
                  </a:lnTo>
                  <a:lnTo>
                    <a:pt x="509993" y="72783"/>
                  </a:lnTo>
                  <a:lnTo>
                    <a:pt x="503174" y="80645"/>
                  </a:lnTo>
                  <a:lnTo>
                    <a:pt x="503047" y="80645"/>
                  </a:lnTo>
                  <a:lnTo>
                    <a:pt x="494157" y="91186"/>
                  </a:lnTo>
                  <a:lnTo>
                    <a:pt x="494157" y="91059"/>
                  </a:lnTo>
                  <a:lnTo>
                    <a:pt x="494042" y="91186"/>
                  </a:lnTo>
                  <a:lnTo>
                    <a:pt x="485140" y="101600"/>
                  </a:lnTo>
                  <a:lnTo>
                    <a:pt x="485394" y="101219"/>
                  </a:lnTo>
                  <a:lnTo>
                    <a:pt x="485038" y="101600"/>
                  </a:lnTo>
                  <a:lnTo>
                    <a:pt x="475742" y="111633"/>
                  </a:lnTo>
                  <a:lnTo>
                    <a:pt x="476377" y="111125"/>
                  </a:lnTo>
                  <a:lnTo>
                    <a:pt x="466598" y="120015"/>
                  </a:lnTo>
                  <a:lnTo>
                    <a:pt x="466344" y="120396"/>
                  </a:lnTo>
                  <a:lnTo>
                    <a:pt x="461645" y="125107"/>
                  </a:lnTo>
                  <a:lnTo>
                    <a:pt x="461695" y="130302"/>
                  </a:lnTo>
                  <a:lnTo>
                    <a:pt x="461645" y="129667"/>
                  </a:lnTo>
                  <a:lnTo>
                    <a:pt x="461645" y="125107"/>
                  </a:lnTo>
                  <a:lnTo>
                    <a:pt x="461594" y="130302"/>
                  </a:lnTo>
                  <a:lnTo>
                    <a:pt x="461594" y="125158"/>
                  </a:lnTo>
                  <a:lnTo>
                    <a:pt x="461645" y="124079"/>
                  </a:lnTo>
                  <a:lnTo>
                    <a:pt x="461518" y="122682"/>
                  </a:lnTo>
                  <a:lnTo>
                    <a:pt x="460565" y="115570"/>
                  </a:lnTo>
                  <a:lnTo>
                    <a:pt x="460502" y="115011"/>
                  </a:lnTo>
                  <a:lnTo>
                    <a:pt x="460502" y="114046"/>
                  </a:lnTo>
                  <a:lnTo>
                    <a:pt x="460502" y="109220"/>
                  </a:lnTo>
                  <a:lnTo>
                    <a:pt x="460502" y="106934"/>
                  </a:lnTo>
                  <a:lnTo>
                    <a:pt x="460273" y="104775"/>
                  </a:lnTo>
                  <a:lnTo>
                    <a:pt x="460171" y="104190"/>
                  </a:lnTo>
                  <a:lnTo>
                    <a:pt x="458851" y="98044"/>
                  </a:lnTo>
                  <a:lnTo>
                    <a:pt x="458470" y="96266"/>
                  </a:lnTo>
                  <a:lnTo>
                    <a:pt x="458597" y="96774"/>
                  </a:lnTo>
                  <a:lnTo>
                    <a:pt x="458470" y="95631"/>
                  </a:lnTo>
                  <a:lnTo>
                    <a:pt x="458343" y="94513"/>
                  </a:lnTo>
                  <a:lnTo>
                    <a:pt x="458343" y="128397"/>
                  </a:lnTo>
                  <a:lnTo>
                    <a:pt x="458089" y="128651"/>
                  </a:lnTo>
                  <a:lnTo>
                    <a:pt x="456336" y="130302"/>
                  </a:lnTo>
                  <a:lnTo>
                    <a:pt x="458343" y="128397"/>
                  </a:lnTo>
                  <a:lnTo>
                    <a:pt x="458343" y="94513"/>
                  </a:lnTo>
                  <a:lnTo>
                    <a:pt x="457923" y="90805"/>
                  </a:lnTo>
                  <a:lnTo>
                    <a:pt x="457835" y="89916"/>
                  </a:lnTo>
                  <a:lnTo>
                    <a:pt x="457619" y="88646"/>
                  </a:lnTo>
                  <a:lnTo>
                    <a:pt x="457352" y="87503"/>
                  </a:lnTo>
                  <a:lnTo>
                    <a:pt x="456374" y="83566"/>
                  </a:lnTo>
                  <a:lnTo>
                    <a:pt x="456057" y="82296"/>
                  </a:lnTo>
                  <a:lnTo>
                    <a:pt x="455676" y="81216"/>
                  </a:lnTo>
                  <a:lnTo>
                    <a:pt x="455676" y="77089"/>
                  </a:lnTo>
                  <a:lnTo>
                    <a:pt x="450469" y="71882"/>
                  </a:lnTo>
                  <a:lnTo>
                    <a:pt x="449072" y="71882"/>
                  </a:lnTo>
                  <a:lnTo>
                    <a:pt x="444119" y="71882"/>
                  </a:lnTo>
                  <a:lnTo>
                    <a:pt x="442976" y="71882"/>
                  </a:lnTo>
                  <a:lnTo>
                    <a:pt x="437642" y="71882"/>
                  </a:lnTo>
                  <a:lnTo>
                    <a:pt x="436245" y="71882"/>
                  </a:lnTo>
                  <a:lnTo>
                    <a:pt x="434467" y="73660"/>
                  </a:lnTo>
                  <a:lnTo>
                    <a:pt x="433959" y="73660"/>
                  </a:lnTo>
                  <a:lnTo>
                    <a:pt x="428879" y="78740"/>
                  </a:lnTo>
                  <a:lnTo>
                    <a:pt x="428879" y="78879"/>
                  </a:lnTo>
                  <a:lnTo>
                    <a:pt x="428752" y="78740"/>
                  </a:lnTo>
                  <a:lnTo>
                    <a:pt x="414782" y="78740"/>
                  </a:lnTo>
                  <a:lnTo>
                    <a:pt x="409194" y="84455"/>
                  </a:lnTo>
                  <a:lnTo>
                    <a:pt x="409194" y="91313"/>
                  </a:lnTo>
                  <a:lnTo>
                    <a:pt x="408990" y="91859"/>
                  </a:lnTo>
                  <a:lnTo>
                    <a:pt x="408990" y="115951"/>
                  </a:lnTo>
                  <a:lnTo>
                    <a:pt x="408889" y="117221"/>
                  </a:lnTo>
                  <a:lnTo>
                    <a:pt x="408940" y="115951"/>
                  </a:lnTo>
                  <a:lnTo>
                    <a:pt x="408990" y="91859"/>
                  </a:lnTo>
                  <a:lnTo>
                    <a:pt x="407250" y="96532"/>
                  </a:lnTo>
                  <a:lnTo>
                    <a:pt x="407085" y="96774"/>
                  </a:lnTo>
                  <a:lnTo>
                    <a:pt x="404114" y="101473"/>
                  </a:lnTo>
                  <a:lnTo>
                    <a:pt x="403733" y="101981"/>
                  </a:lnTo>
                  <a:lnTo>
                    <a:pt x="402209" y="104559"/>
                  </a:lnTo>
                  <a:lnTo>
                    <a:pt x="402209" y="102171"/>
                  </a:lnTo>
                  <a:lnTo>
                    <a:pt x="406857" y="84632"/>
                  </a:lnTo>
                  <a:lnTo>
                    <a:pt x="408305" y="83185"/>
                  </a:lnTo>
                  <a:lnTo>
                    <a:pt x="408305" y="78117"/>
                  </a:lnTo>
                  <a:lnTo>
                    <a:pt x="408559" y="77851"/>
                  </a:lnTo>
                  <a:lnTo>
                    <a:pt x="408559" y="74930"/>
                  </a:lnTo>
                  <a:lnTo>
                    <a:pt x="408940" y="74549"/>
                  </a:lnTo>
                  <a:lnTo>
                    <a:pt x="408940" y="72136"/>
                  </a:lnTo>
                  <a:lnTo>
                    <a:pt x="409321" y="71755"/>
                  </a:lnTo>
                  <a:lnTo>
                    <a:pt x="409321" y="66167"/>
                  </a:lnTo>
                  <a:lnTo>
                    <a:pt x="409321" y="60579"/>
                  </a:lnTo>
                  <a:lnTo>
                    <a:pt x="408178" y="59410"/>
                  </a:lnTo>
                  <a:lnTo>
                    <a:pt x="404749" y="55880"/>
                  </a:lnTo>
                  <a:lnTo>
                    <a:pt x="403479" y="54610"/>
                  </a:lnTo>
                  <a:lnTo>
                    <a:pt x="400037" y="54610"/>
                  </a:lnTo>
                  <a:lnTo>
                    <a:pt x="400037" y="108216"/>
                  </a:lnTo>
                  <a:lnTo>
                    <a:pt x="398589" y="110667"/>
                  </a:lnTo>
                  <a:lnTo>
                    <a:pt x="398348" y="110998"/>
                  </a:lnTo>
                  <a:lnTo>
                    <a:pt x="393357" y="117881"/>
                  </a:lnTo>
                  <a:lnTo>
                    <a:pt x="393141" y="118110"/>
                  </a:lnTo>
                  <a:lnTo>
                    <a:pt x="387197" y="124701"/>
                  </a:lnTo>
                  <a:lnTo>
                    <a:pt x="386753" y="125095"/>
                  </a:lnTo>
                  <a:lnTo>
                    <a:pt x="379603" y="131572"/>
                  </a:lnTo>
                  <a:lnTo>
                    <a:pt x="380365" y="131064"/>
                  </a:lnTo>
                  <a:lnTo>
                    <a:pt x="375018" y="135255"/>
                  </a:lnTo>
                  <a:lnTo>
                    <a:pt x="372745" y="135255"/>
                  </a:lnTo>
                  <a:lnTo>
                    <a:pt x="371538" y="136436"/>
                  </a:lnTo>
                  <a:lnTo>
                    <a:pt x="371309" y="136486"/>
                  </a:lnTo>
                  <a:lnTo>
                    <a:pt x="371309" y="136652"/>
                  </a:lnTo>
                  <a:lnTo>
                    <a:pt x="370992" y="136664"/>
                  </a:lnTo>
                  <a:lnTo>
                    <a:pt x="371309" y="136652"/>
                  </a:lnTo>
                  <a:lnTo>
                    <a:pt x="371309" y="136486"/>
                  </a:lnTo>
                  <a:lnTo>
                    <a:pt x="370306" y="136664"/>
                  </a:lnTo>
                  <a:lnTo>
                    <a:pt x="363093" y="136779"/>
                  </a:lnTo>
                  <a:lnTo>
                    <a:pt x="358140" y="136779"/>
                  </a:lnTo>
                  <a:lnTo>
                    <a:pt x="358013" y="136652"/>
                  </a:lnTo>
                  <a:lnTo>
                    <a:pt x="358013" y="136017"/>
                  </a:lnTo>
                  <a:lnTo>
                    <a:pt x="358013" y="135001"/>
                  </a:lnTo>
                  <a:lnTo>
                    <a:pt x="358013" y="129286"/>
                  </a:lnTo>
                  <a:lnTo>
                    <a:pt x="358013" y="128460"/>
                  </a:lnTo>
                  <a:lnTo>
                    <a:pt x="358114" y="127762"/>
                  </a:lnTo>
                  <a:lnTo>
                    <a:pt x="359016" y="121793"/>
                  </a:lnTo>
                  <a:lnTo>
                    <a:pt x="359244" y="120281"/>
                  </a:lnTo>
                  <a:lnTo>
                    <a:pt x="359664" y="119253"/>
                  </a:lnTo>
                  <a:lnTo>
                    <a:pt x="362559" y="112014"/>
                  </a:lnTo>
                  <a:lnTo>
                    <a:pt x="375780" y="90119"/>
                  </a:lnTo>
                  <a:lnTo>
                    <a:pt x="375412" y="90551"/>
                  </a:lnTo>
                  <a:lnTo>
                    <a:pt x="375920" y="89916"/>
                  </a:lnTo>
                  <a:lnTo>
                    <a:pt x="375780" y="90119"/>
                  </a:lnTo>
                  <a:lnTo>
                    <a:pt x="375932" y="89916"/>
                  </a:lnTo>
                  <a:lnTo>
                    <a:pt x="382422" y="82169"/>
                  </a:lnTo>
                  <a:lnTo>
                    <a:pt x="382943" y="81559"/>
                  </a:lnTo>
                  <a:lnTo>
                    <a:pt x="383387" y="81153"/>
                  </a:lnTo>
                  <a:lnTo>
                    <a:pt x="387032" y="77851"/>
                  </a:lnTo>
                  <a:lnTo>
                    <a:pt x="388874" y="77851"/>
                  </a:lnTo>
                  <a:lnTo>
                    <a:pt x="389509" y="77216"/>
                  </a:lnTo>
                  <a:lnTo>
                    <a:pt x="389509" y="77851"/>
                  </a:lnTo>
                  <a:lnTo>
                    <a:pt x="385584" y="94983"/>
                  </a:lnTo>
                  <a:lnTo>
                    <a:pt x="384429" y="96139"/>
                  </a:lnTo>
                  <a:lnTo>
                    <a:pt x="384429" y="106045"/>
                  </a:lnTo>
                  <a:lnTo>
                    <a:pt x="388366" y="109982"/>
                  </a:lnTo>
                  <a:lnTo>
                    <a:pt x="398272" y="109982"/>
                  </a:lnTo>
                  <a:lnTo>
                    <a:pt x="400037" y="108216"/>
                  </a:lnTo>
                  <a:lnTo>
                    <a:pt x="400037" y="54610"/>
                  </a:lnTo>
                  <a:lnTo>
                    <a:pt x="396875" y="54610"/>
                  </a:lnTo>
                  <a:lnTo>
                    <a:pt x="393700" y="54356"/>
                  </a:lnTo>
                  <a:lnTo>
                    <a:pt x="388366" y="54229"/>
                  </a:lnTo>
                  <a:lnTo>
                    <a:pt x="385318" y="54737"/>
                  </a:lnTo>
                  <a:lnTo>
                    <a:pt x="381228" y="56007"/>
                  </a:lnTo>
                  <a:lnTo>
                    <a:pt x="376809" y="56007"/>
                  </a:lnTo>
                  <a:lnTo>
                    <a:pt x="371983" y="60833"/>
                  </a:lnTo>
                  <a:lnTo>
                    <a:pt x="371983" y="62026"/>
                  </a:lnTo>
                  <a:lnTo>
                    <a:pt x="367538" y="66040"/>
                  </a:lnTo>
                  <a:lnTo>
                    <a:pt x="358648" y="76327"/>
                  </a:lnTo>
                  <a:lnTo>
                    <a:pt x="358140" y="77089"/>
                  </a:lnTo>
                  <a:lnTo>
                    <a:pt x="349758" y="88519"/>
                  </a:lnTo>
                  <a:lnTo>
                    <a:pt x="335915" y="126111"/>
                  </a:lnTo>
                  <a:lnTo>
                    <a:pt x="335851" y="132816"/>
                  </a:lnTo>
                  <a:lnTo>
                    <a:pt x="335026" y="132384"/>
                  </a:lnTo>
                  <a:lnTo>
                    <a:pt x="330073" y="127254"/>
                  </a:lnTo>
                  <a:lnTo>
                    <a:pt x="325386" y="127254"/>
                  </a:lnTo>
                  <a:lnTo>
                    <a:pt x="319532" y="124079"/>
                  </a:lnTo>
                  <a:lnTo>
                    <a:pt x="316064" y="122212"/>
                  </a:lnTo>
                  <a:lnTo>
                    <a:pt x="315417" y="121551"/>
                  </a:lnTo>
                  <a:lnTo>
                    <a:pt x="312966" y="118999"/>
                  </a:lnTo>
                  <a:lnTo>
                    <a:pt x="310515" y="116471"/>
                  </a:lnTo>
                  <a:lnTo>
                    <a:pt x="312039" y="118999"/>
                  </a:lnTo>
                  <a:lnTo>
                    <a:pt x="308927" y="113982"/>
                  </a:lnTo>
                  <a:lnTo>
                    <a:pt x="309880" y="112649"/>
                  </a:lnTo>
                  <a:lnTo>
                    <a:pt x="310896" y="111379"/>
                  </a:lnTo>
                  <a:lnTo>
                    <a:pt x="316776" y="98679"/>
                  </a:lnTo>
                  <a:lnTo>
                    <a:pt x="317373" y="97421"/>
                  </a:lnTo>
                  <a:lnTo>
                    <a:pt x="318135" y="94869"/>
                  </a:lnTo>
                  <a:lnTo>
                    <a:pt x="320103" y="87249"/>
                  </a:lnTo>
                  <a:lnTo>
                    <a:pt x="321437" y="82169"/>
                  </a:lnTo>
                  <a:lnTo>
                    <a:pt x="321818" y="79629"/>
                  </a:lnTo>
                  <a:lnTo>
                    <a:pt x="321894" y="78371"/>
                  </a:lnTo>
                  <a:lnTo>
                    <a:pt x="322046" y="75819"/>
                  </a:lnTo>
                  <a:lnTo>
                    <a:pt x="322364" y="70751"/>
                  </a:lnTo>
                  <a:lnTo>
                    <a:pt x="322453" y="60579"/>
                  </a:lnTo>
                  <a:lnTo>
                    <a:pt x="322453" y="59309"/>
                  </a:lnTo>
                  <a:lnTo>
                    <a:pt x="322453" y="52971"/>
                  </a:lnTo>
                  <a:lnTo>
                    <a:pt x="322453" y="52451"/>
                  </a:lnTo>
                  <a:lnTo>
                    <a:pt x="322453" y="45720"/>
                  </a:lnTo>
                  <a:lnTo>
                    <a:pt x="319913" y="43180"/>
                  </a:lnTo>
                  <a:lnTo>
                    <a:pt x="319913" y="41402"/>
                  </a:lnTo>
                  <a:lnTo>
                    <a:pt x="314452" y="35941"/>
                  </a:lnTo>
                  <a:lnTo>
                    <a:pt x="308991" y="35941"/>
                  </a:lnTo>
                  <a:lnTo>
                    <a:pt x="305943" y="35179"/>
                  </a:lnTo>
                  <a:lnTo>
                    <a:pt x="297942" y="35179"/>
                  </a:lnTo>
                  <a:lnTo>
                    <a:pt x="297942" y="57531"/>
                  </a:lnTo>
                  <a:lnTo>
                    <a:pt x="297942" y="58051"/>
                  </a:lnTo>
                  <a:lnTo>
                    <a:pt x="297942" y="59321"/>
                  </a:lnTo>
                  <a:lnTo>
                    <a:pt x="297942" y="66929"/>
                  </a:lnTo>
                  <a:lnTo>
                    <a:pt x="297853" y="68199"/>
                  </a:lnTo>
                  <a:lnTo>
                    <a:pt x="297307" y="76288"/>
                  </a:lnTo>
                  <a:lnTo>
                    <a:pt x="294259" y="88519"/>
                  </a:lnTo>
                  <a:lnTo>
                    <a:pt x="295021" y="87249"/>
                  </a:lnTo>
                  <a:lnTo>
                    <a:pt x="289826" y="98425"/>
                  </a:lnTo>
                  <a:lnTo>
                    <a:pt x="287426" y="98425"/>
                  </a:lnTo>
                  <a:lnTo>
                    <a:pt x="287426" y="139890"/>
                  </a:lnTo>
                  <a:lnTo>
                    <a:pt x="287058" y="140601"/>
                  </a:lnTo>
                  <a:lnTo>
                    <a:pt x="278130" y="140601"/>
                  </a:lnTo>
                  <a:lnTo>
                    <a:pt x="278130" y="140335"/>
                  </a:lnTo>
                  <a:lnTo>
                    <a:pt x="277685" y="139890"/>
                  </a:lnTo>
                  <a:lnTo>
                    <a:pt x="287426" y="139890"/>
                  </a:lnTo>
                  <a:lnTo>
                    <a:pt x="287426" y="98425"/>
                  </a:lnTo>
                  <a:lnTo>
                    <a:pt x="282448" y="98425"/>
                  </a:lnTo>
                  <a:lnTo>
                    <a:pt x="276860" y="104013"/>
                  </a:lnTo>
                  <a:lnTo>
                    <a:pt x="276860" y="108051"/>
                  </a:lnTo>
                  <a:lnTo>
                    <a:pt x="276352" y="108851"/>
                  </a:lnTo>
                  <a:lnTo>
                    <a:pt x="274574" y="111379"/>
                  </a:lnTo>
                  <a:lnTo>
                    <a:pt x="272999" y="116014"/>
                  </a:lnTo>
                  <a:lnTo>
                    <a:pt x="269240" y="121551"/>
                  </a:lnTo>
                  <a:lnTo>
                    <a:pt x="266217" y="126707"/>
                  </a:lnTo>
                  <a:lnTo>
                    <a:pt x="261975" y="130568"/>
                  </a:lnTo>
                  <a:lnTo>
                    <a:pt x="261937" y="132880"/>
                  </a:lnTo>
                  <a:lnTo>
                    <a:pt x="261975" y="130568"/>
                  </a:lnTo>
                  <a:lnTo>
                    <a:pt x="261874" y="120269"/>
                  </a:lnTo>
                  <a:lnTo>
                    <a:pt x="265531" y="96151"/>
                  </a:lnTo>
                  <a:lnTo>
                    <a:pt x="269494" y="85979"/>
                  </a:lnTo>
                  <a:lnTo>
                    <a:pt x="270141" y="84721"/>
                  </a:lnTo>
                  <a:lnTo>
                    <a:pt x="275971" y="73279"/>
                  </a:lnTo>
                  <a:lnTo>
                    <a:pt x="274955" y="75819"/>
                  </a:lnTo>
                  <a:lnTo>
                    <a:pt x="276783" y="73279"/>
                  </a:lnTo>
                  <a:lnTo>
                    <a:pt x="282282" y="65671"/>
                  </a:lnTo>
                  <a:lnTo>
                    <a:pt x="282994" y="64693"/>
                  </a:lnTo>
                  <a:lnTo>
                    <a:pt x="283311" y="64401"/>
                  </a:lnTo>
                  <a:lnTo>
                    <a:pt x="286067" y="61849"/>
                  </a:lnTo>
                  <a:lnTo>
                    <a:pt x="286613" y="61341"/>
                  </a:lnTo>
                  <a:lnTo>
                    <a:pt x="287362" y="61087"/>
                  </a:lnTo>
                  <a:lnTo>
                    <a:pt x="288544" y="61087"/>
                  </a:lnTo>
                  <a:lnTo>
                    <a:pt x="289140" y="60490"/>
                  </a:lnTo>
                  <a:lnTo>
                    <a:pt x="292608" y="59321"/>
                  </a:lnTo>
                  <a:lnTo>
                    <a:pt x="297942" y="59321"/>
                  </a:lnTo>
                  <a:lnTo>
                    <a:pt x="297942" y="58051"/>
                  </a:lnTo>
                  <a:lnTo>
                    <a:pt x="297916" y="57518"/>
                  </a:lnTo>
                  <a:lnTo>
                    <a:pt x="297942" y="35179"/>
                  </a:lnTo>
                  <a:lnTo>
                    <a:pt x="285877" y="35179"/>
                  </a:lnTo>
                  <a:lnTo>
                    <a:pt x="281749" y="36576"/>
                  </a:lnTo>
                  <a:lnTo>
                    <a:pt x="274955" y="36576"/>
                  </a:lnTo>
                  <a:lnTo>
                    <a:pt x="269494" y="42164"/>
                  </a:lnTo>
                  <a:lnTo>
                    <a:pt x="269494" y="44310"/>
                  </a:lnTo>
                  <a:lnTo>
                    <a:pt x="264922" y="49149"/>
                  </a:lnTo>
                  <a:lnTo>
                    <a:pt x="247396" y="75819"/>
                  </a:lnTo>
                  <a:lnTo>
                    <a:pt x="241935" y="88519"/>
                  </a:lnTo>
                  <a:lnTo>
                    <a:pt x="241173" y="91071"/>
                  </a:lnTo>
                  <a:lnTo>
                    <a:pt x="238633" y="105029"/>
                  </a:lnTo>
                  <a:lnTo>
                    <a:pt x="237591" y="117729"/>
                  </a:lnTo>
                  <a:lnTo>
                    <a:pt x="237490" y="129171"/>
                  </a:lnTo>
                  <a:lnTo>
                    <a:pt x="237617" y="140601"/>
                  </a:lnTo>
                  <a:lnTo>
                    <a:pt x="238506" y="144551"/>
                  </a:lnTo>
                  <a:lnTo>
                    <a:pt x="238506" y="147624"/>
                  </a:lnTo>
                  <a:lnTo>
                    <a:pt x="234911" y="149948"/>
                  </a:lnTo>
                  <a:lnTo>
                    <a:pt x="222885" y="153301"/>
                  </a:lnTo>
                  <a:lnTo>
                    <a:pt x="226695" y="152019"/>
                  </a:lnTo>
                  <a:lnTo>
                    <a:pt x="203327" y="152019"/>
                  </a:lnTo>
                  <a:lnTo>
                    <a:pt x="205105" y="153301"/>
                  </a:lnTo>
                  <a:lnTo>
                    <a:pt x="200215" y="152019"/>
                  </a:lnTo>
                  <a:lnTo>
                    <a:pt x="198031" y="151460"/>
                  </a:lnTo>
                  <a:lnTo>
                    <a:pt x="191477" y="148437"/>
                  </a:lnTo>
                  <a:lnTo>
                    <a:pt x="191262" y="148221"/>
                  </a:lnTo>
                  <a:lnTo>
                    <a:pt x="188709" y="145669"/>
                  </a:lnTo>
                  <a:lnTo>
                    <a:pt x="186969" y="143929"/>
                  </a:lnTo>
                  <a:lnTo>
                    <a:pt x="186461" y="143129"/>
                  </a:lnTo>
                  <a:lnTo>
                    <a:pt x="183222" y="138049"/>
                  </a:lnTo>
                  <a:lnTo>
                    <a:pt x="183032" y="137756"/>
                  </a:lnTo>
                  <a:lnTo>
                    <a:pt x="182321" y="135521"/>
                  </a:lnTo>
                  <a:lnTo>
                    <a:pt x="179501" y="126707"/>
                  </a:lnTo>
                  <a:lnTo>
                    <a:pt x="179412" y="126466"/>
                  </a:lnTo>
                  <a:lnTo>
                    <a:pt x="179235" y="125349"/>
                  </a:lnTo>
                  <a:lnTo>
                    <a:pt x="176733" y="110121"/>
                  </a:lnTo>
                  <a:lnTo>
                    <a:pt x="176530" y="108864"/>
                  </a:lnTo>
                  <a:lnTo>
                    <a:pt x="175006" y="93599"/>
                  </a:lnTo>
                  <a:lnTo>
                    <a:pt x="174879" y="92329"/>
                  </a:lnTo>
                  <a:lnTo>
                    <a:pt x="174879" y="93599"/>
                  </a:lnTo>
                  <a:lnTo>
                    <a:pt x="174777" y="70751"/>
                  </a:lnTo>
                  <a:lnTo>
                    <a:pt x="174205" y="55499"/>
                  </a:lnTo>
                  <a:lnTo>
                    <a:pt x="174117" y="54229"/>
                  </a:lnTo>
                  <a:lnTo>
                    <a:pt x="174040" y="45351"/>
                  </a:lnTo>
                  <a:lnTo>
                    <a:pt x="173990" y="36449"/>
                  </a:lnTo>
                  <a:lnTo>
                    <a:pt x="173875" y="35179"/>
                  </a:lnTo>
                  <a:lnTo>
                    <a:pt x="172847" y="23749"/>
                  </a:lnTo>
                  <a:lnTo>
                    <a:pt x="172656" y="21221"/>
                  </a:lnTo>
                  <a:lnTo>
                    <a:pt x="172466" y="18669"/>
                  </a:lnTo>
                  <a:lnTo>
                    <a:pt x="172212" y="15367"/>
                  </a:lnTo>
                  <a:lnTo>
                    <a:pt x="172212" y="13601"/>
                  </a:lnTo>
                  <a:lnTo>
                    <a:pt x="172212" y="12192"/>
                  </a:lnTo>
                  <a:lnTo>
                    <a:pt x="172212" y="5461"/>
                  </a:lnTo>
                  <a:lnTo>
                    <a:pt x="166751" y="0"/>
                  </a:lnTo>
                  <a:lnTo>
                    <a:pt x="153416" y="0"/>
                  </a:lnTo>
                  <a:lnTo>
                    <a:pt x="149529" y="3886"/>
                  </a:lnTo>
                  <a:lnTo>
                    <a:pt x="149529" y="35179"/>
                  </a:lnTo>
                  <a:lnTo>
                    <a:pt x="148615" y="23749"/>
                  </a:lnTo>
                  <a:lnTo>
                    <a:pt x="148285" y="19138"/>
                  </a:lnTo>
                  <a:lnTo>
                    <a:pt x="149529" y="35179"/>
                  </a:lnTo>
                  <a:lnTo>
                    <a:pt x="149529" y="3886"/>
                  </a:lnTo>
                  <a:lnTo>
                    <a:pt x="147955" y="5461"/>
                  </a:lnTo>
                  <a:lnTo>
                    <a:pt x="147955" y="9004"/>
                  </a:lnTo>
                  <a:lnTo>
                    <a:pt x="147066" y="11049"/>
                  </a:lnTo>
                  <a:lnTo>
                    <a:pt x="145199" y="16535"/>
                  </a:lnTo>
                  <a:lnTo>
                    <a:pt x="141351" y="23749"/>
                  </a:lnTo>
                  <a:lnTo>
                    <a:pt x="136271" y="35179"/>
                  </a:lnTo>
                  <a:lnTo>
                    <a:pt x="131318" y="46621"/>
                  </a:lnTo>
                  <a:lnTo>
                    <a:pt x="131572" y="46621"/>
                  </a:lnTo>
                  <a:lnTo>
                    <a:pt x="126136" y="58407"/>
                  </a:lnTo>
                  <a:lnTo>
                    <a:pt x="125603" y="59321"/>
                  </a:lnTo>
                  <a:lnTo>
                    <a:pt x="120269" y="68199"/>
                  </a:lnTo>
                  <a:lnTo>
                    <a:pt x="120142" y="69469"/>
                  </a:lnTo>
                  <a:lnTo>
                    <a:pt x="114300" y="79629"/>
                  </a:lnTo>
                  <a:lnTo>
                    <a:pt x="114935" y="78371"/>
                  </a:lnTo>
                  <a:lnTo>
                    <a:pt x="109474" y="85979"/>
                  </a:lnTo>
                  <a:lnTo>
                    <a:pt x="111252" y="84721"/>
                  </a:lnTo>
                  <a:lnTo>
                    <a:pt x="109829" y="85979"/>
                  </a:lnTo>
                  <a:lnTo>
                    <a:pt x="109474" y="85979"/>
                  </a:lnTo>
                  <a:lnTo>
                    <a:pt x="107061" y="85979"/>
                  </a:lnTo>
                  <a:lnTo>
                    <a:pt x="105283" y="87757"/>
                  </a:lnTo>
                  <a:lnTo>
                    <a:pt x="102362" y="87757"/>
                  </a:lnTo>
                  <a:lnTo>
                    <a:pt x="101714" y="88404"/>
                  </a:lnTo>
                  <a:lnTo>
                    <a:pt x="101422" y="88303"/>
                  </a:lnTo>
                  <a:lnTo>
                    <a:pt x="96901" y="85979"/>
                  </a:lnTo>
                  <a:lnTo>
                    <a:pt x="98171" y="87249"/>
                  </a:lnTo>
                  <a:lnTo>
                    <a:pt x="95034" y="84721"/>
                  </a:lnTo>
                  <a:lnTo>
                    <a:pt x="94411" y="84213"/>
                  </a:lnTo>
                  <a:lnTo>
                    <a:pt x="93726" y="83451"/>
                  </a:lnTo>
                  <a:lnTo>
                    <a:pt x="90297" y="79629"/>
                  </a:lnTo>
                  <a:lnTo>
                    <a:pt x="89154" y="78371"/>
                  </a:lnTo>
                  <a:lnTo>
                    <a:pt x="89535" y="79629"/>
                  </a:lnTo>
                  <a:lnTo>
                    <a:pt x="83439" y="72021"/>
                  </a:lnTo>
                  <a:lnTo>
                    <a:pt x="84455" y="73279"/>
                  </a:lnTo>
                  <a:lnTo>
                    <a:pt x="83616" y="72021"/>
                  </a:lnTo>
                  <a:lnTo>
                    <a:pt x="79438" y="65671"/>
                  </a:lnTo>
                  <a:lnTo>
                    <a:pt x="78714" y="64554"/>
                  </a:lnTo>
                  <a:lnTo>
                    <a:pt x="78638" y="64401"/>
                  </a:lnTo>
                  <a:lnTo>
                    <a:pt x="73787" y="54229"/>
                  </a:lnTo>
                  <a:lnTo>
                    <a:pt x="73660" y="54229"/>
                  </a:lnTo>
                  <a:lnTo>
                    <a:pt x="67945" y="44069"/>
                  </a:lnTo>
                  <a:lnTo>
                    <a:pt x="62445" y="33845"/>
                  </a:lnTo>
                  <a:lnTo>
                    <a:pt x="61976" y="32651"/>
                  </a:lnTo>
                  <a:lnTo>
                    <a:pt x="60299" y="30099"/>
                  </a:lnTo>
                  <a:lnTo>
                    <a:pt x="59461" y="28829"/>
                  </a:lnTo>
                  <a:lnTo>
                    <a:pt x="56959" y="25019"/>
                  </a:lnTo>
                  <a:lnTo>
                    <a:pt x="56134" y="23749"/>
                  </a:lnTo>
                  <a:lnTo>
                    <a:pt x="56642" y="25019"/>
                  </a:lnTo>
                  <a:lnTo>
                    <a:pt x="54229" y="20358"/>
                  </a:lnTo>
                  <a:lnTo>
                    <a:pt x="54229" y="16383"/>
                  </a:lnTo>
                  <a:lnTo>
                    <a:pt x="48895" y="11049"/>
                  </a:lnTo>
                  <a:lnTo>
                    <a:pt x="34671" y="11049"/>
                  </a:lnTo>
                  <a:lnTo>
                    <a:pt x="34671" y="172351"/>
                  </a:lnTo>
                  <a:lnTo>
                    <a:pt x="33274" y="146951"/>
                  </a:lnTo>
                  <a:lnTo>
                    <a:pt x="32613" y="132880"/>
                  </a:lnTo>
                  <a:lnTo>
                    <a:pt x="33413" y="149479"/>
                  </a:lnTo>
                  <a:lnTo>
                    <a:pt x="34671" y="172351"/>
                  </a:lnTo>
                  <a:lnTo>
                    <a:pt x="34671" y="11049"/>
                  </a:lnTo>
                  <a:lnTo>
                    <a:pt x="30734" y="11049"/>
                  </a:lnTo>
                  <a:lnTo>
                    <a:pt x="29337" y="12446"/>
                  </a:lnTo>
                  <a:lnTo>
                    <a:pt x="29210" y="12446"/>
                  </a:lnTo>
                  <a:lnTo>
                    <a:pt x="23876" y="17780"/>
                  </a:lnTo>
                  <a:lnTo>
                    <a:pt x="23876" y="22847"/>
                  </a:lnTo>
                  <a:lnTo>
                    <a:pt x="23114" y="25019"/>
                  </a:lnTo>
                  <a:lnTo>
                    <a:pt x="22352" y="27571"/>
                  </a:lnTo>
                  <a:lnTo>
                    <a:pt x="20955" y="35179"/>
                  </a:lnTo>
                  <a:lnTo>
                    <a:pt x="20828" y="35179"/>
                  </a:lnTo>
                  <a:lnTo>
                    <a:pt x="19939" y="40347"/>
                  </a:lnTo>
                  <a:lnTo>
                    <a:pt x="18161" y="38608"/>
                  </a:lnTo>
                  <a:lnTo>
                    <a:pt x="5334" y="38608"/>
                  </a:lnTo>
                  <a:lnTo>
                    <a:pt x="5207" y="38608"/>
                  </a:lnTo>
                  <a:lnTo>
                    <a:pt x="0" y="43815"/>
                  </a:lnTo>
                  <a:lnTo>
                    <a:pt x="0" y="56769"/>
                  </a:lnTo>
                  <a:lnTo>
                    <a:pt x="698" y="57480"/>
                  </a:lnTo>
                  <a:lnTo>
                    <a:pt x="1524" y="65671"/>
                  </a:lnTo>
                  <a:lnTo>
                    <a:pt x="1524" y="70485"/>
                  </a:lnTo>
                  <a:lnTo>
                    <a:pt x="2476" y="71450"/>
                  </a:lnTo>
                  <a:lnTo>
                    <a:pt x="3937" y="80149"/>
                  </a:lnTo>
                  <a:lnTo>
                    <a:pt x="3937" y="84836"/>
                  </a:lnTo>
                  <a:lnTo>
                    <a:pt x="4546" y="85483"/>
                  </a:lnTo>
                  <a:lnTo>
                    <a:pt x="5715" y="96151"/>
                  </a:lnTo>
                  <a:lnTo>
                    <a:pt x="5715" y="101092"/>
                  </a:lnTo>
                  <a:lnTo>
                    <a:pt x="6134" y="101536"/>
                  </a:lnTo>
                  <a:lnTo>
                    <a:pt x="7112" y="113919"/>
                  </a:lnTo>
                  <a:lnTo>
                    <a:pt x="7239" y="113919"/>
                  </a:lnTo>
                  <a:lnTo>
                    <a:pt x="8890" y="130441"/>
                  </a:lnTo>
                  <a:lnTo>
                    <a:pt x="8940" y="131699"/>
                  </a:lnTo>
                  <a:lnTo>
                    <a:pt x="11049" y="173621"/>
                  </a:lnTo>
                  <a:lnTo>
                    <a:pt x="12446" y="187794"/>
                  </a:lnTo>
                  <a:lnTo>
                    <a:pt x="12446" y="188849"/>
                  </a:lnTo>
                  <a:lnTo>
                    <a:pt x="12446" y="190119"/>
                  </a:lnTo>
                  <a:lnTo>
                    <a:pt x="12446" y="196215"/>
                  </a:lnTo>
                  <a:lnTo>
                    <a:pt x="17780" y="201549"/>
                  </a:lnTo>
                  <a:lnTo>
                    <a:pt x="18034" y="201549"/>
                  </a:lnTo>
                  <a:lnTo>
                    <a:pt x="18796" y="202311"/>
                  </a:lnTo>
                  <a:lnTo>
                    <a:pt x="32004" y="202311"/>
                  </a:lnTo>
                  <a:lnTo>
                    <a:pt x="37338" y="196977"/>
                  </a:lnTo>
                  <a:lnTo>
                    <a:pt x="37338" y="190373"/>
                  </a:lnTo>
                  <a:lnTo>
                    <a:pt x="37338" y="188849"/>
                  </a:lnTo>
                  <a:lnTo>
                    <a:pt x="37465" y="169799"/>
                  </a:lnTo>
                  <a:lnTo>
                    <a:pt x="37973" y="159651"/>
                  </a:lnTo>
                  <a:lnTo>
                    <a:pt x="37973" y="143129"/>
                  </a:lnTo>
                  <a:lnTo>
                    <a:pt x="38620" y="127901"/>
                  </a:lnTo>
                  <a:lnTo>
                    <a:pt x="38735" y="111379"/>
                  </a:lnTo>
                  <a:lnTo>
                    <a:pt x="38773" y="105029"/>
                  </a:lnTo>
                  <a:lnTo>
                    <a:pt x="39446" y="87249"/>
                  </a:lnTo>
                  <a:lnTo>
                    <a:pt x="40513" y="66929"/>
                  </a:lnTo>
                  <a:lnTo>
                    <a:pt x="40513" y="68199"/>
                  </a:lnTo>
                  <a:lnTo>
                    <a:pt x="40640" y="66929"/>
                  </a:lnTo>
                  <a:lnTo>
                    <a:pt x="42291" y="51701"/>
                  </a:lnTo>
                  <a:lnTo>
                    <a:pt x="42164" y="51701"/>
                  </a:lnTo>
                  <a:lnTo>
                    <a:pt x="42595" y="49149"/>
                  </a:lnTo>
                  <a:lnTo>
                    <a:pt x="42862" y="47574"/>
                  </a:lnTo>
                  <a:lnTo>
                    <a:pt x="52705" y="65671"/>
                  </a:lnTo>
                  <a:lnTo>
                    <a:pt x="58547" y="77101"/>
                  </a:lnTo>
                  <a:lnTo>
                    <a:pt x="64389" y="85979"/>
                  </a:lnTo>
                  <a:lnTo>
                    <a:pt x="65278" y="87249"/>
                  </a:lnTo>
                  <a:lnTo>
                    <a:pt x="71374" y="94869"/>
                  </a:lnTo>
                  <a:lnTo>
                    <a:pt x="71882" y="94869"/>
                  </a:lnTo>
                  <a:lnTo>
                    <a:pt x="77597" y="101219"/>
                  </a:lnTo>
                  <a:lnTo>
                    <a:pt x="78994" y="102501"/>
                  </a:lnTo>
                  <a:lnTo>
                    <a:pt x="83693" y="106299"/>
                  </a:lnTo>
                  <a:lnTo>
                    <a:pt x="84963" y="107569"/>
                  </a:lnTo>
                  <a:lnTo>
                    <a:pt x="90043" y="110121"/>
                  </a:lnTo>
                  <a:lnTo>
                    <a:pt x="93853" y="111379"/>
                  </a:lnTo>
                  <a:lnTo>
                    <a:pt x="97917" y="111379"/>
                  </a:lnTo>
                  <a:lnTo>
                    <a:pt x="99949" y="112649"/>
                  </a:lnTo>
                  <a:lnTo>
                    <a:pt x="108966" y="112649"/>
                  </a:lnTo>
                  <a:lnTo>
                    <a:pt x="112852" y="111506"/>
                  </a:lnTo>
                  <a:lnTo>
                    <a:pt x="115443" y="111506"/>
                  </a:lnTo>
                  <a:lnTo>
                    <a:pt x="116408" y="110540"/>
                  </a:lnTo>
                  <a:lnTo>
                    <a:pt x="117970" y="110121"/>
                  </a:lnTo>
                  <a:lnTo>
                    <a:pt x="118554" y="109728"/>
                  </a:lnTo>
                  <a:lnTo>
                    <a:pt x="120142" y="109728"/>
                  </a:lnTo>
                  <a:lnTo>
                    <a:pt x="125476" y="104394"/>
                  </a:lnTo>
                  <a:lnTo>
                    <a:pt x="125476" y="103479"/>
                  </a:lnTo>
                  <a:lnTo>
                    <a:pt x="127508" y="101219"/>
                  </a:lnTo>
                  <a:lnTo>
                    <a:pt x="129159" y="99949"/>
                  </a:lnTo>
                  <a:lnTo>
                    <a:pt x="134620" y="92329"/>
                  </a:lnTo>
                  <a:lnTo>
                    <a:pt x="135255" y="91071"/>
                  </a:lnTo>
                  <a:lnTo>
                    <a:pt x="135966" y="89801"/>
                  </a:lnTo>
                  <a:lnTo>
                    <a:pt x="137388" y="87249"/>
                  </a:lnTo>
                  <a:lnTo>
                    <a:pt x="138823" y="84721"/>
                  </a:lnTo>
                  <a:lnTo>
                    <a:pt x="140970" y="80899"/>
                  </a:lnTo>
                  <a:lnTo>
                    <a:pt x="140843" y="80899"/>
                  </a:lnTo>
                  <a:lnTo>
                    <a:pt x="141605" y="79629"/>
                  </a:lnTo>
                  <a:lnTo>
                    <a:pt x="146939" y="70751"/>
                  </a:lnTo>
                  <a:lnTo>
                    <a:pt x="147574" y="69469"/>
                  </a:lnTo>
                  <a:lnTo>
                    <a:pt x="149860" y="64401"/>
                  </a:lnTo>
                  <a:lnTo>
                    <a:pt x="149758" y="58051"/>
                  </a:lnTo>
                  <a:lnTo>
                    <a:pt x="149999" y="64084"/>
                  </a:lnTo>
                  <a:lnTo>
                    <a:pt x="150368" y="73279"/>
                  </a:lnTo>
                  <a:lnTo>
                    <a:pt x="150355" y="94869"/>
                  </a:lnTo>
                  <a:lnTo>
                    <a:pt x="152146" y="113982"/>
                  </a:lnTo>
                  <a:lnTo>
                    <a:pt x="167259" y="158369"/>
                  </a:lnTo>
                  <a:lnTo>
                    <a:pt x="179578" y="169799"/>
                  </a:lnTo>
                  <a:lnTo>
                    <a:pt x="187833" y="174879"/>
                  </a:lnTo>
                  <a:lnTo>
                    <a:pt x="191770" y="176149"/>
                  </a:lnTo>
                  <a:lnTo>
                    <a:pt x="201422" y="177419"/>
                  </a:lnTo>
                  <a:lnTo>
                    <a:pt x="230378" y="177419"/>
                  </a:lnTo>
                  <a:lnTo>
                    <a:pt x="244094" y="172351"/>
                  </a:lnTo>
                  <a:lnTo>
                    <a:pt x="246888" y="171069"/>
                  </a:lnTo>
                  <a:lnTo>
                    <a:pt x="260985" y="162179"/>
                  </a:lnTo>
                  <a:lnTo>
                    <a:pt x="262940" y="160921"/>
                  </a:lnTo>
                  <a:lnTo>
                    <a:pt x="264922" y="160921"/>
                  </a:lnTo>
                  <a:lnTo>
                    <a:pt x="268478" y="159651"/>
                  </a:lnTo>
                  <a:lnTo>
                    <a:pt x="268960" y="159385"/>
                  </a:lnTo>
                  <a:lnTo>
                    <a:pt x="272669" y="159385"/>
                  </a:lnTo>
                  <a:lnTo>
                    <a:pt x="278130" y="153924"/>
                  </a:lnTo>
                  <a:lnTo>
                    <a:pt x="278130" y="152234"/>
                  </a:lnTo>
                  <a:lnTo>
                    <a:pt x="280162" y="149479"/>
                  </a:lnTo>
                  <a:lnTo>
                    <a:pt x="280289" y="149479"/>
                  </a:lnTo>
                  <a:lnTo>
                    <a:pt x="284010" y="144830"/>
                  </a:lnTo>
                  <a:lnTo>
                    <a:pt x="288671" y="140601"/>
                  </a:lnTo>
                  <a:lnTo>
                    <a:pt x="293801" y="134302"/>
                  </a:lnTo>
                  <a:lnTo>
                    <a:pt x="301371" y="141871"/>
                  </a:lnTo>
                  <a:lnTo>
                    <a:pt x="305054" y="143129"/>
                  </a:lnTo>
                  <a:lnTo>
                    <a:pt x="315607" y="147726"/>
                  </a:lnTo>
                  <a:lnTo>
                    <a:pt x="317627" y="149733"/>
                  </a:lnTo>
                  <a:lnTo>
                    <a:pt x="320090" y="149733"/>
                  </a:lnTo>
                  <a:lnTo>
                    <a:pt x="321818" y="150749"/>
                  </a:lnTo>
                  <a:lnTo>
                    <a:pt x="335407" y="153301"/>
                  </a:lnTo>
                  <a:lnTo>
                    <a:pt x="339344" y="152323"/>
                  </a:lnTo>
                  <a:lnTo>
                    <a:pt x="339344" y="152654"/>
                  </a:lnTo>
                  <a:lnTo>
                    <a:pt x="344297" y="157607"/>
                  </a:lnTo>
                  <a:lnTo>
                    <a:pt x="349084" y="157607"/>
                  </a:lnTo>
                  <a:lnTo>
                    <a:pt x="354076" y="158750"/>
                  </a:lnTo>
                  <a:lnTo>
                    <a:pt x="356616" y="159004"/>
                  </a:lnTo>
                  <a:lnTo>
                    <a:pt x="371094" y="159004"/>
                  </a:lnTo>
                  <a:lnTo>
                    <a:pt x="373126" y="158877"/>
                  </a:lnTo>
                  <a:lnTo>
                    <a:pt x="380276" y="157607"/>
                  </a:lnTo>
                  <a:lnTo>
                    <a:pt x="385191" y="157607"/>
                  </a:lnTo>
                  <a:lnTo>
                    <a:pt x="390144" y="152654"/>
                  </a:lnTo>
                  <a:lnTo>
                    <a:pt x="390144" y="151980"/>
                  </a:lnTo>
                  <a:lnTo>
                    <a:pt x="394208" y="148844"/>
                  </a:lnTo>
                  <a:lnTo>
                    <a:pt x="394843" y="148336"/>
                  </a:lnTo>
                  <a:lnTo>
                    <a:pt x="401599" y="142113"/>
                  </a:lnTo>
                  <a:lnTo>
                    <a:pt x="402717" y="141097"/>
                  </a:lnTo>
                  <a:lnTo>
                    <a:pt x="403479" y="140335"/>
                  </a:lnTo>
                  <a:lnTo>
                    <a:pt x="404406" y="139319"/>
                  </a:lnTo>
                  <a:lnTo>
                    <a:pt x="406044" y="137541"/>
                  </a:lnTo>
                  <a:lnTo>
                    <a:pt x="407530" y="135915"/>
                  </a:lnTo>
                  <a:lnTo>
                    <a:pt x="407581" y="135432"/>
                  </a:lnTo>
                  <a:lnTo>
                    <a:pt x="407568" y="135890"/>
                  </a:lnTo>
                  <a:lnTo>
                    <a:pt x="407035" y="148844"/>
                  </a:lnTo>
                  <a:lnTo>
                    <a:pt x="407035" y="148463"/>
                  </a:lnTo>
                  <a:lnTo>
                    <a:pt x="406996" y="148844"/>
                  </a:lnTo>
                  <a:lnTo>
                    <a:pt x="405511" y="167894"/>
                  </a:lnTo>
                  <a:lnTo>
                    <a:pt x="405511" y="274193"/>
                  </a:lnTo>
                  <a:lnTo>
                    <a:pt x="405511" y="278638"/>
                  </a:lnTo>
                  <a:lnTo>
                    <a:pt x="404876" y="280035"/>
                  </a:lnTo>
                  <a:lnTo>
                    <a:pt x="402831" y="282079"/>
                  </a:lnTo>
                  <a:lnTo>
                    <a:pt x="398373" y="282829"/>
                  </a:lnTo>
                  <a:lnTo>
                    <a:pt x="387858" y="282829"/>
                  </a:lnTo>
                  <a:lnTo>
                    <a:pt x="340817" y="283324"/>
                  </a:lnTo>
                  <a:lnTo>
                    <a:pt x="323850" y="279654"/>
                  </a:lnTo>
                  <a:lnTo>
                    <a:pt x="324612" y="279781"/>
                  </a:lnTo>
                  <a:lnTo>
                    <a:pt x="324142" y="279654"/>
                  </a:lnTo>
                  <a:lnTo>
                    <a:pt x="308508" y="275336"/>
                  </a:lnTo>
                  <a:lnTo>
                    <a:pt x="307594" y="275082"/>
                  </a:lnTo>
                  <a:lnTo>
                    <a:pt x="308229" y="275336"/>
                  </a:lnTo>
                  <a:lnTo>
                    <a:pt x="298183" y="271907"/>
                  </a:lnTo>
                  <a:lnTo>
                    <a:pt x="294817" y="270764"/>
                  </a:lnTo>
                  <a:lnTo>
                    <a:pt x="294017" y="270129"/>
                  </a:lnTo>
                  <a:lnTo>
                    <a:pt x="285369" y="263321"/>
                  </a:lnTo>
                  <a:lnTo>
                    <a:pt x="285369" y="262636"/>
                  </a:lnTo>
                  <a:lnTo>
                    <a:pt x="280670" y="257937"/>
                  </a:lnTo>
                  <a:lnTo>
                    <a:pt x="278955" y="257937"/>
                  </a:lnTo>
                  <a:lnTo>
                    <a:pt x="263779" y="244284"/>
                  </a:lnTo>
                  <a:lnTo>
                    <a:pt x="263779" y="243586"/>
                  </a:lnTo>
                  <a:lnTo>
                    <a:pt x="261239" y="241046"/>
                  </a:lnTo>
                  <a:lnTo>
                    <a:pt x="254762" y="241046"/>
                  </a:lnTo>
                  <a:lnTo>
                    <a:pt x="252095" y="243586"/>
                  </a:lnTo>
                  <a:lnTo>
                    <a:pt x="252095" y="250063"/>
                  </a:lnTo>
                  <a:lnTo>
                    <a:pt x="253034" y="251015"/>
                  </a:lnTo>
                  <a:lnTo>
                    <a:pt x="255524" y="259842"/>
                  </a:lnTo>
                  <a:lnTo>
                    <a:pt x="257175" y="263017"/>
                  </a:lnTo>
                  <a:lnTo>
                    <a:pt x="264414" y="272199"/>
                  </a:lnTo>
                  <a:lnTo>
                    <a:pt x="264414" y="274320"/>
                  </a:lnTo>
                  <a:lnTo>
                    <a:pt x="269113" y="279019"/>
                  </a:lnTo>
                  <a:lnTo>
                    <a:pt x="270751" y="279019"/>
                  </a:lnTo>
                  <a:lnTo>
                    <a:pt x="281686" y="289052"/>
                  </a:lnTo>
                  <a:lnTo>
                    <a:pt x="317627" y="303149"/>
                  </a:lnTo>
                  <a:lnTo>
                    <a:pt x="318389" y="303276"/>
                  </a:lnTo>
                  <a:lnTo>
                    <a:pt x="337058" y="307975"/>
                  </a:lnTo>
                  <a:lnTo>
                    <a:pt x="339852" y="308229"/>
                  </a:lnTo>
                  <a:lnTo>
                    <a:pt x="357124" y="308610"/>
                  </a:lnTo>
                  <a:lnTo>
                    <a:pt x="387858" y="308737"/>
                  </a:lnTo>
                  <a:lnTo>
                    <a:pt x="399034" y="308737"/>
                  </a:lnTo>
                  <a:lnTo>
                    <a:pt x="401320" y="308610"/>
                  </a:lnTo>
                  <a:lnTo>
                    <a:pt x="409575" y="307213"/>
                  </a:lnTo>
                  <a:lnTo>
                    <a:pt x="412115" y="306451"/>
                  </a:lnTo>
                  <a:lnTo>
                    <a:pt x="415315" y="305181"/>
                  </a:lnTo>
                  <a:lnTo>
                    <a:pt x="419989" y="305181"/>
                  </a:lnTo>
                  <a:lnTo>
                    <a:pt x="425704" y="299466"/>
                  </a:lnTo>
                  <a:lnTo>
                    <a:pt x="425704" y="296405"/>
                  </a:lnTo>
                  <a:lnTo>
                    <a:pt x="426466" y="295275"/>
                  </a:lnTo>
                  <a:lnTo>
                    <a:pt x="427609" y="293243"/>
                  </a:lnTo>
                  <a:lnTo>
                    <a:pt x="428078" y="292138"/>
                  </a:lnTo>
                  <a:lnTo>
                    <a:pt x="431546" y="288671"/>
                  </a:lnTo>
                  <a:lnTo>
                    <a:pt x="431546" y="281432"/>
                  </a:lnTo>
                  <a:lnTo>
                    <a:pt x="431546" y="280162"/>
                  </a:lnTo>
                  <a:lnTo>
                    <a:pt x="431546" y="276098"/>
                  </a:lnTo>
                  <a:lnTo>
                    <a:pt x="431546" y="274193"/>
                  </a:lnTo>
                  <a:lnTo>
                    <a:pt x="431609" y="168783"/>
                  </a:lnTo>
                  <a:lnTo>
                    <a:pt x="432816" y="150368"/>
                  </a:lnTo>
                  <a:lnTo>
                    <a:pt x="432943" y="149860"/>
                  </a:lnTo>
                  <a:lnTo>
                    <a:pt x="433578" y="131826"/>
                  </a:lnTo>
                  <a:lnTo>
                    <a:pt x="433578" y="132334"/>
                  </a:lnTo>
                  <a:lnTo>
                    <a:pt x="433603" y="131826"/>
                  </a:lnTo>
                  <a:lnTo>
                    <a:pt x="434467" y="116840"/>
                  </a:lnTo>
                  <a:lnTo>
                    <a:pt x="434403" y="104648"/>
                  </a:lnTo>
                  <a:lnTo>
                    <a:pt x="436460" y="104648"/>
                  </a:lnTo>
                  <a:lnTo>
                    <a:pt x="437108" y="107873"/>
                  </a:lnTo>
                  <a:lnTo>
                    <a:pt x="437134" y="106934"/>
                  </a:lnTo>
                  <a:lnTo>
                    <a:pt x="437134" y="107950"/>
                  </a:lnTo>
                  <a:lnTo>
                    <a:pt x="437388" y="109220"/>
                  </a:lnTo>
                  <a:lnTo>
                    <a:pt x="437108" y="107873"/>
                  </a:lnTo>
                  <a:lnTo>
                    <a:pt x="437032" y="115976"/>
                  </a:lnTo>
                  <a:lnTo>
                    <a:pt x="438150" y="125603"/>
                  </a:lnTo>
                  <a:lnTo>
                    <a:pt x="438150" y="124079"/>
                  </a:lnTo>
                  <a:lnTo>
                    <a:pt x="438226" y="132334"/>
                  </a:lnTo>
                  <a:lnTo>
                    <a:pt x="438873" y="137795"/>
                  </a:lnTo>
                  <a:lnTo>
                    <a:pt x="439039" y="138811"/>
                  </a:lnTo>
                  <a:lnTo>
                    <a:pt x="439839" y="142621"/>
                  </a:lnTo>
                  <a:lnTo>
                    <a:pt x="440055" y="143764"/>
                  </a:lnTo>
                  <a:lnTo>
                    <a:pt x="440182" y="144132"/>
                  </a:lnTo>
                  <a:lnTo>
                    <a:pt x="440182" y="148590"/>
                  </a:lnTo>
                  <a:lnTo>
                    <a:pt x="445516" y="153924"/>
                  </a:lnTo>
                  <a:lnTo>
                    <a:pt x="445782" y="153924"/>
                  </a:lnTo>
                  <a:lnTo>
                    <a:pt x="446532" y="154686"/>
                  </a:lnTo>
                  <a:lnTo>
                    <a:pt x="453517" y="154686"/>
                  </a:lnTo>
                  <a:lnTo>
                    <a:pt x="459613" y="154686"/>
                  </a:lnTo>
                  <a:lnTo>
                    <a:pt x="460171" y="154127"/>
                  </a:lnTo>
                  <a:lnTo>
                    <a:pt x="461772" y="153924"/>
                  </a:lnTo>
                  <a:lnTo>
                    <a:pt x="467487" y="153924"/>
                  </a:lnTo>
                  <a:lnTo>
                    <a:pt x="472821" y="148590"/>
                  </a:lnTo>
                  <a:lnTo>
                    <a:pt x="472821" y="147320"/>
                  </a:lnTo>
                  <a:lnTo>
                    <a:pt x="474853" y="145415"/>
                  </a:lnTo>
                  <a:lnTo>
                    <a:pt x="481825" y="138430"/>
                  </a:lnTo>
                  <a:lnTo>
                    <a:pt x="482727" y="137541"/>
                  </a:lnTo>
                  <a:lnTo>
                    <a:pt x="483133" y="137160"/>
                  </a:lnTo>
                  <a:lnTo>
                    <a:pt x="492633" y="128397"/>
                  </a:lnTo>
                  <a:lnTo>
                    <a:pt x="493141" y="127889"/>
                  </a:lnTo>
                  <a:lnTo>
                    <a:pt x="502793" y="117475"/>
                  </a:lnTo>
                  <a:lnTo>
                    <a:pt x="503275" y="116967"/>
                  </a:lnTo>
                  <a:lnTo>
                    <a:pt x="508330" y="111125"/>
                  </a:lnTo>
                  <a:lnTo>
                    <a:pt x="514223" y="104330"/>
                  </a:lnTo>
                  <a:lnTo>
                    <a:pt x="514350" y="84582"/>
                  </a:lnTo>
                  <a:lnTo>
                    <a:pt x="514426" y="76923"/>
                  </a:lnTo>
                  <a:lnTo>
                    <a:pt x="514350" y="104190"/>
                  </a:lnTo>
                  <a:lnTo>
                    <a:pt x="514350" y="107315"/>
                  </a:lnTo>
                  <a:lnTo>
                    <a:pt x="514350" y="114046"/>
                  </a:lnTo>
                  <a:lnTo>
                    <a:pt x="514350" y="120777"/>
                  </a:lnTo>
                  <a:lnTo>
                    <a:pt x="515493" y="121920"/>
                  </a:lnTo>
                  <a:lnTo>
                    <a:pt x="515493" y="122555"/>
                  </a:lnTo>
                  <a:lnTo>
                    <a:pt x="520827" y="128016"/>
                  </a:lnTo>
                  <a:lnTo>
                    <a:pt x="521208" y="128016"/>
                  </a:lnTo>
                  <a:lnTo>
                    <a:pt x="522351" y="129159"/>
                  </a:lnTo>
                  <a:lnTo>
                    <a:pt x="529082" y="129159"/>
                  </a:lnTo>
                  <a:lnTo>
                    <a:pt x="535813" y="129159"/>
                  </a:lnTo>
                  <a:lnTo>
                    <a:pt x="539623" y="129159"/>
                  </a:lnTo>
                  <a:lnTo>
                    <a:pt x="540385" y="129032"/>
                  </a:lnTo>
                  <a:lnTo>
                    <a:pt x="542671" y="128651"/>
                  </a:lnTo>
                  <a:lnTo>
                    <a:pt x="546138" y="127762"/>
                  </a:lnTo>
                  <a:lnTo>
                    <a:pt x="551688" y="127762"/>
                  </a:lnTo>
                  <a:lnTo>
                    <a:pt x="556006" y="123444"/>
                  </a:lnTo>
                  <a:lnTo>
                    <a:pt x="560044" y="127495"/>
                  </a:lnTo>
                  <a:lnTo>
                    <a:pt x="561213" y="129540"/>
                  </a:lnTo>
                  <a:lnTo>
                    <a:pt x="563118" y="132080"/>
                  </a:lnTo>
                  <a:lnTo>
                    <a:pt x="568579" y="137541"/>
                  </a:lnTo>
                  <a:lnTo>
                    <a:pt x="571500" y="139700"/>
                  </a:lnTo>
                  <a:lnTo>
                    <a:pt x="573595" y="140792"/>
                  </a:lnTo>
                  <a:lnTo>
                    <a:pt x="577723" y="144907"/>
                  </a:lnTo>
                  <a:lnTo>
                    <a:pt x="585089" y="144907"/>
                  </a:lnTo>
                  <a:lnTo>
                    <a:pt x="591185" y="144907"/>
                  </a:lnTo>
                  <a:lnTo>
                    <a:pt x="591451" y="144640"/>
                  </a:lnTo>
                  <a:lnTo>
                    <a:pt x="596900" y="144399"/>
                  </a:lnTo>
                  <a:lnTo>
                    <a:pt x="602869" y="144399"/>
                  </a:lnTo>
                  <a:lnTo>
                    <a:pt x="603923" y="143344"/>
                  </a:lnTo>
                  <a:lnTo>
                    <a:pt x="608330" y="142621"/>
                  </a:lnTo>
                  <a:lnTo>
                    <a:pt x="615696" y="137414"/>
                  </a:lnTo>
                  <a:lnTo>
                    <a:pt x="618324" y="132245"/>
                  </a:lnTo>
                  <a:lnTo>
                    <a:pt x="619760" y="130810"/>
                  </a:lnTo>
                  <a:lnTo>
                    <a:pt x="619760" y="128397"/>
                  </a:lnTo>
                  <a:lnTo>
                    <a:pt x="619760" y="126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9773285" y="3795648"/>
              <a:ext cx="44450" cy="144780"/>
            </a:xfrm>
            <a:custGeom>
              <a:rect b="b" l="l" r="r" t="t"/>
              <a:pathLst>
                <a:path extrusionOk="0" h="144779" w="44450">
                  <a:moveTo>
                    <a:pt x="27559" y="4953"/>
                  </a:moveTo>
                  <a:lnTo>
                    <a:pt x="22479" y="0"/>
                  </a:lnTo>
                  <a:lnTo>
                    <a:pt x="10287" y="0"/>
                  </a:lnTo>
                  <a:lnTo>
                    <a:pt x="8191" y="2032"/>
                  </a:lnTo>
                  <a:lnTo>
                    <a:pt x="4826" y="2032"/>
                  </a:lnTo>
                  <a:lnTo>
                    <a:pt x="0" y="6731"/>
                  </a:lnTo>
                  <a:lnTo>
                    <a:pt x="0" y="18415"/>
                  </a:lnTo>
                  <a:lnTo>
                    <a:pt x="4826" y="23114"/>
                  </a:lnTo>
                  <a:lnTo>
                    <a:pt x="11811" y="23114"/>
                  </a:lnTo>
                  <a:lnTo>
                    <a:pt x="16510" y="23114"/>
                  </a:lnTo>
                  <a:lnTo>
                    <a:pt x="16764" y="22860"/>
                  </a:lnTo>
                  <a:lnTo>
                    <a:pt x="18288" y="22860"/>
                  </a:lnTo>
                  <a:lnTo>
                    <a:pt x="18923" y="22225"/>
                  </a:lnTo>
                  <a:lnTo>
                    <a:pt x="22479" y="22225"/>
                  </a:lnTo>
                  <a:lnTo>
                    <a:pt x="27559" y="17272"/>
                  </a:lnTo>
                  <a:lnTo>
                    <a:pt x="27559" y="11176"/>
                  </a:lnTo>
                  <a:lnTo>
                    <a:pt x="27559" y="4953"/>
                  </a:lnTo>
                  <a:close/>
                </a:path>
                <a:path extrusionOk="0" h="144779" w="44450">
                  <a:moveTo>
                    <a:pt x="44450" y="138049"/>
                  </a:moveTo>
                  <a:lnTo>
                    <a:pt x="42545" y="136017"/>
                  </a:lnTo>
                  <a:lnTo>
                    <a:pt x="37719" y="136017"/>
                  </a:lnTo>
                  <a:lnTo>
                    <a:pt x="35814" y="138049"/>
                  </a:lnTo>
                  <a:lnTo>
                    <a:pt x="35814" y="142748"/>
                  </a:lnTo>
                  <a:lnTo>
                    <a:pt x="37719" y="144653"/>
                  </a:lnTo>
                  <a:lnTo>
                    <a:pt x="42545" y="144653"/>
                  </a:lnTo>
                  <a:lnTo>
                    <a:pt x="44450" y="142748"/>
                  </a:lnTo>
                  <a:lnTo>
                    <a:pt x="44450" y="140335"/>
                  </a:lnTo>
                  <a:lnTo>
                    <a:pt x="44450" y="138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3"/>
          <p:cNvGrpSpPr/>
          <p:nvPr/>
        </p:nvGrpSpPr>
        <p:grpSpPr>
          <a:xfrm>
            <a:off x="9808972" y="3717544"/>
            <a:ext cx="612393" cy="254635"/>
            <a:chOff x="9808972" y="3717544"/>
            <a:chExt cx="612393" cy="254635"/>
          </a:xfrm>
        </p:grpSpPr>
        <p:pic>
          <p:nvPicPr>
            <p:cNvPr id="419" name="Google Shape;419;p1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872979" y="3752088"/>
              <a:ext cx="74675" cy="2200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3"/>
            <p:cNvSpPr/>
            <p:nvPr/>
          </p:nvSpPr>
          <p:spPr>
            <a:xfrm>
              <a:off x="9808972" y="3849242"/>
              <a:ext cx="284480" cy="95250"/>
            </a:xfrm>
            <a:custGeom>
              <a:rect b="b" l="l" r="r" t="t"/>
              <a:pathLst>
                <a:path extrusionOk="0" h="95250" w="284479">
                  <a:moveTo>
                    <a:pt x="283972" y="63627"/>
                  </a:moveTo>
                  <a:lnTo>
                    <a:pt x="281051" y="60706"/>
                  </a:lnTo>
                  <a:lnTo>
                    <a:pt x="278422" y="60706"/>
                  </a:lnTo>
                  <a:lnTo>
                    <a:pt x="269113" y="57912"/>
                  </a:lnTo>
                  <a:lnTo>
                    <a:pt x="267081" y="57531"/>
                  </a:lnTo>
                  <a:lnTo>
                    <a:pt x="261023" y="56946"/>
                  </a:lnTo>
                  <a:lnTo>
                    <a:pt x="260350" y="56261"/>
                  </a:lnTo>
                  <a:lnTo>
                    <a:pt x="255028" y="56261"/>
                  </a:lnTo>
                  <a:lnTo>
                    <a:pt x="248031" y="55232"/>
                  </a:lnTo>
                  <a:lnTo>
                    <a:pt x="247015" y="54229"/>
                  </a:lnTo>
                  <a:lnTo>
                    <a:pt x="245110" y="54229"/>
                  </a:lnTo>
                  <a:lnTo>
                    <a:pt x="240157" y="49276"/>
                  </a:lnTo>
                  <a:lnTo>
                    <a:pt x="239522" y="48260"/>
                  </a:lnTo>
                  <a:lnTo>
                    <a:pt x="240157" y="49276"/>
                  </a:lnTo>
                  <a:lnTo>
                    <a:pt x="239649" y="48260"/>
                  </a:lnTo>
                  <a:lnTo>
                    <a:pt x="237718" y="44323"/>
                  </a:lnTo>
                  <a:lnTo>
                    <a:pt x="237070" y="43027"/>
                  </a:lnTo>
                  <a:lnTo>
                    <a:pt x="236804" y="41783"/>
                  </a:lnTo>
                  <a:lnTo>
                    <a:pt x="236537" y="40513"/>
                  </a:lnTo>
                  <a:lnTo>
                    <a:pt x="236347" y="39624"/>
                  </a:lnTo>
                  <a:lnTo>
                    <a:pt x="236347" y="36449"/>
                  </a:lnTo>
                  <a:lnTo>
                    <a:pt x="236347" y="29718"/>
                  </a:lnTo>
                  <a:lnTo>
                    <a:pt x="231013" y="24384"/>
                  </a:lnTo>
                  <a:lnTo>
                    <a:pt x="217805" y="24384"/>
                  </a:lnTo>
                  <a:lnTo>
                    <a:pt x="212471" y="29718"/>
                  </a:lnTo>
                  <a:lnTo>
                    <a:pt x="212471" y="34239"/>
                  </a:lnTo>
                  <a:lnTo>
                    <a:pt x="211836" y="36322"/>
                  </a:lnTo>
                  <a:lnTo>
                    <a:pt x="211404" y="39446"/>
                  </a:lnTo>
                  <a:lnTo>
                    <a:pt x="209791" y="42926"/>
                  </a:lnTo>
                  <a:lnTo>
                    <a:pt x="205994" y="50292"/>
                  </a:lnTo>
                  <a:lnTo>
                    <a:pt x="206375" y="49403"/>
                  </a:lnTo>
                  <a:lnTo>
                    <a:pt x="201498" y="57277"/>
                  </a:lnTo>
                  <a:lnTo>
                    <a:pt x="196786" y="64071"/>
                  </a:lnTo>
                  <a:lnTo>
                    <a:pt x="191249" y="69621"/>
                  </a:lnTo>
                  <a:lnTo>
                    <a:pt x="188950" y="71374"/>
                  </a:lnTo>
                  <a:lnTo>
                    <a:pt x="186563" y="71374"/>
                  </a:lnTo>
                  <a:lnTo>
                    <a:pt x="186423" y="71501"/>
                  </a:lnTo>
                  <a:lnTo>
                    <a:pt x="177139" y="71501"/>
                  </a:lnTo>
                  <a:lnTo>
                    <a:pt x="186474" y="71450"/>
                  </a:lnTo>
                  <a:lnTo>
                    <a:pt x="177012" y="71374"/>
                  </a:lnTo>
                  <a:lnTo>
                    <a:pt x="176276" y="70612"/>
                  </a:lnTo>
                  <a:lnTo>
                    <a:pt x="175387" y="70612"/>
                  </a:lnTo>
                  <a:lnTo>
                    <a:pt x="175387" y="67691"/>
                  </a:lnTo>
                  <a:lnTo>
                    <a:pt x="174663" y="66979"/>
                  </a:lnTo>
                  <a:lnTo>
                    <a:pt x="174625" y="66421"/>
                  </a:lnTo>
                  <a:lnTo>
                    <a:pt x="174625" y="66929"/>
                  </a:lnTo>
                  <a:lnTo>
                    <a:pt x="174498" y="29464"/>
                  </a:lnTo>
                  <a:lnTo>
                    <a:pt x="174371" y="20701"/>
                  </a:lnTo>
                  <a:lnTo>
                    <a:pt x="174371" y="17907"/>
                  </a:lnTo>
                  <a:lnTo>
                    <a:pt x="174371" y="11684"/>
                  </a:lnTo>
                  <a:lnTo>
                    <a:pt x="174371" y="11557"/>
                  </a:lnTo>
                  <a:lnTo>
                    <a:pt x="174371" y="5207"/>
                  </a:lnTo>
                  <a:lnTo>
                    <a:pt x="169291" y="0"/>
                  </a:lnTo>
                  <a:lnTo>
                    <a:pt x="156464" y="0"/>
                  </a:lnTo>
                  <a:lnTo>
                    <a:pt x="151257" y="5207"/>
                  </a:lnTo>
                  <a:lnTo>
                    <a:pt x="151257" y="7505"/>
                  </a:lnTo>
                  <a:lnTo>
                    <a:pt x="146050" y="8890"/>
                  </a:lnTo>
                  <a:lnTo>
                    <a:pt x="137287" y="11049"/>
                  </a:lnTo>
                  <a:lnTo>
                    <a:pt x="137160" y="11049"/>
                  </a:lnTo>
                  <a:lnTo>
                    <a:pt x="126746" y="13970"/>
                  </a:lnTo>
                  <a:lnTo>
                    <a:pt x="127635" y="13716"/>
                  </a:lnTo>
                  <a:lnTo>
                    <a:pt x="114046" y="15875"/>
                  </a:lnTo>
                  <a:lnTo>
                    <a:pt x="113665" y="16002"/>
                  </a:lnTo>
                  <a:lnTo>
                    <a:pt x="99834" y="18669"/>
                  </a:lnTo>
                  <a:lnTo>
                    <a:pt x="96139" y="18669"/>
                  </a:lnTo>
                  <a:lnTo>
                    <a:pt x="95262" y="19545"/>
                  </a:lnTo>
                  <a:lnTo>
                    <a:pt x="83642" y="21590"/>
                  </a:lnTo>
                  <a:lnTo>
                    <a:pt x="82931" y="21590"/>
                  </a:lnTo>
                  <a:lnTo>
                    <a:pt x="79502" y="21590"/>
                  </a:lnTo>
                  <a:lnTo>
                    <a:pt x="78803" y="22288"/>
                  </a:lnTo>
                  <a:lnTo>
                    <a:pt x="66408" y="24384"/>
                  </a:lnTo>
                  <a:lnTo>
                    <a:pt x="62230" y="24384"/>
                  </a:lnTo>
                  <a:lnTo>
                    <a:pt x="61544" y="25082"/>
                  </a:lnTo>
                  <a:lnTo>
                    <a:pt x="50368" y="26543"/>
                  </a:lnTo>
                  <a:lnTo>
                    <a:pt x="49911" y="26543"/>
                  </a:lnTo>
                  <a:lnTo>
                    <a:pt x="45720" y="26543"/>
                  </a:lnTo>
                  <a:lnTo>
                    <a:pt x="45402" y="26860"/>
                  </a:lnTo>
                  <a:lnTo>
                    <a:pt x="8128" y="29464"/>
                  </a:lnTo>
                  <a:lnTo>
                    <a:pt x="3937" y="29464"/>
                  </a:lnTo>
                  <a:lnTo>
                    <a:pt x="0" y="33401"/>
                  </a:lnTo>
                  <a:lnTo>
                    <a:pt x="0" y="43053"/>
                  </a:lnTo>
                  <a:lnTo>
                    <a:pt x="3937" y="46863"/>
                  </a:lnTo>
                  <a:lnTo>
                    <a:pt x="9398" y="46863"/>
                  </a:lnTo>
                  <a:lnTo>
                    <a:pt x="13589" y="46863"/>
                  </a:lnTo>
                  <a:lnTo>
                    <a:pt x="13893" y="46570"/>
                  </a:lnTo>
                  <a:lnTo>
                    <a:pt x="51181" y="44069"/>
                  </a:lnTo>
                  <a:lnTo>
                    <a:pt x="55372" y="44069"/>
                  </a:lnTo>
                  <a:lnTo>
                    <a:pt x="56070" y="43370"/>
                  </a:lnTo>
                  <a:lnTo>
                    <a:pt x="67221" y="41910"/>
                  </a:lnTo>
                  <a:lnTo>
                    <a:pt x="71882" y="41910"/>
                  </a:lnTo>
                  <a:lnTo>
                    <a:pt x="72694" y="41097"/>
                  </a:lnTo>
                  <a:lnTo>
                    <a:pt x="76339" y="40474"/>
                  </a:lnTo>
                  <a:lnTo>
                    <a:pt x="84899" y="38989"/>
                  </a:lnTo>
                  <a:lnTo>
                    <a:pt x="89154" y="38989"/>
                  </a:lnTo>
                  <a:lnTo>
                    <a:pt x="90043" y="38100"/>
                  </a:lnTo>
                  <a:lnTo>
                    <a:pt x="101752" y="36068"/>
                  </a:lnTo>
                  <a:lnTo>
                    <a:pt x="105791" y="36068"/>
                  </a:lnTo>
                  <a:lnTo>
                    <a:pt x="106781" y="35102"/>
                  </a:lnTo>
                  <a:lnTo>
                    <a:pt x="117094" y="33020"/>
                  </a:lnTo>
                  <a:lnTo>
                    <a:pt x="116713" y="33147"/>
                  </a:lnTo>
                  <a:lnTo>
                    <a:pt x="117462" y="33020"/>
                  </a:lnTo>
                  <a:lnTo>
                    <a:pt x="130429" y="30861"/>
                  </a:lnTo>
                  <a:lnTo>
                    <a:pt x="131318" y="30734"/>
                  </a:lnTo>
                  <a:lnTo>
                    <a:pt x="141732" y="27813"/>
                  </a:lnTo>
                  <a:lnTo>
                    <a:pt x="141605" y="27940"/>
                  </a:lnTo>
                  <a:lnTo>
                    <a:pt x="142113" y="27813"/>
                  </a:lnTo>
                  <a:lnTo>
                    <a:pt x="146685" y="26670"/>
                  </a:lnTo>
                  <a:lnTo>
                    <a:pt x="151168" y="25539"/>
                  </a:lnTo>
                  <a:lnTo>
                    <a:pt x="151104" y="68834"/>
                  </a:lnTo>
                  <a:lnTo>
                    <a:pt x="151765" y="75438"/>
                  </a:lnTo>
                  <a:lnTo>
                    <a:pt x="151765" y="80772"/>
                  </a:lnTo>
                  <a:lnTo>
                    <a:pt x="156540" y="85445"/>
                  </a:lnTo>
                  <a:lnTo>
                    <a:pt x="156718" y="85725"/>
                  </a:lnTo>
                  <a:lnTo>
                    <a:pt x="157861" y="87122"/>
                  </a:lnTo>
                  <a:lnTo>
                    <a:pt x="157861" y="89027"/>
                  </a:lnTo>
                  <a:lnTo>
                    <a:pt x="163195" y="94234"/>
                  </a:lnTo>
                  <a:lnTo>
                    <a:pt x="168021" y="94234"/>
                  </a:lnTo>
                  <a:lnTo>
                    <a:pt x="173101" y="94869"/>
                  </a:lnTo>
                  <a:lnTo>
                    <a:pt x="174752" y="94996"/>
                  </a:lnTo>
                  <a:lnTo>
                    <a:pt x="186563" y="94996"/>
                  </a:lnTo>
                  <a:lnTo>
                    <a:pt x="193167" y="94996"/>
                  </a:lnTo>
                  <a:lnTo>
                    <a:pt x="199644" y="94996"/>
                  </a:lnTo>
                  <a:lnTo>
                    <a:pt x="204978" y="89789"/>
                  </a:lnTo>
                  <a:lnTo>
                    <a:pt x="204978" y="89001"/>
                  </a:lnTo>
                  <a:lnTo>
                    <a:pt x="206883" y="87503"/>
                  </a:lnTo>
                  <a:lnTo>
                    <a:pt x="208026" y="86487"/>
                  </a:lnTo>
                  <a:lnTo>
                    <a:pt x="214503" y="80010"/>
                  </a:lnTo>
                  <a:lnTo>
                    <a:pt x="215900" y="78359"/>
                  </a:lnTo>
                  <a:lnTo>
                    <a:pt x="218795" y="74168"/>
                  </a:lnTo>
                  <a:lnTo>
                    <a:pt x="219062" y="73787"/>
                  </a:lnTo>
                  <a:lnTo>
                    <a:pt x="220738" y="71374"/>
                  </a:lnTo>
                  <a:lnTo>
                    <a:pt x="221361" y="70485"/>
                  </a:lnTo>
                  <a:lnTo>
                    <a:pt x="221488" y="70104"/>
                  </a:lnTo>
                  <a:lnTo>
                    <a:pt x="222300" y="68834"/>
                  </a:lnTo>
                  <a:lnTo>
                    <a:pt x="222580" y="68389"/>
                  </a:lnTo>
                  <a:lnTo>
                    <a:pt x="226949" y="72644"/>
                  </a:lnTo>
                  <a:lnTo>
                    <a:pt x="229235" y="72644"/>
                  </a:lnTo>
                  <a:lnTo>
                    <a:pt x="234188" y="77597"/>
                  </a:lnTo>
                  <a:lnTo>
                    <a:pt x="239903" y="77597"/>
                  </a:lnTo>
                  <a:lnTo>
                    <a:pt x="247827" y="78041"/>
                  </a:lnTo>
                  <a:lnTo>
                    <a:pt x="248158" y="78359"/>
                  </a:lnTo>
                  <a:lnTo>
                    <a:pt x="253619" y="78359"/>
                  </a:lnTo>
                  <a:lnTo>
                    <a:pt x="255397" y="78359"/>
                  </a:lnTo>
                  <a:lnTo>
                    <a:pt x="260350" y="78359"/>
                  </a:lnTo>
                  <a:lnTo>
                    <a:pt x="260883" y="77825"/>
                  </a:lnTo>
                  <a:lnTo>
                    <a:pt x="267081" y="77216"/>
                  </a:lnTo>
                  <a:lnTo>
                    <a:pt x="269113" y="76835"/>
                  </a:lnTo>
                  <a:lnTo>
                    <a:pt x="278460" y="73914"/>
                  </a:lnTo>
                  <a:lnTo>
                    <a:pt x="281051" y="73914"/>
                  </a:lnTo>
                  <a:lnTo>
                    <a:pt x="283972" y="70993"/>
                  </a:lnTo>
                  <a:lnTo>
                    <a:pt x="283972" y="67310"/>
                  </a:lnTo>
                  <a:lnTo>
                    <a:pt x="283972" y="63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1" name="Google Shape;421;p1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113767" y="3717544"/>
              <a:ext cx="307598" cy="240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13"/>
          <p:cNvSpPr/>
          <p:nvPr/>
        </p:nvSpPr>
        <p:spPr>
          <a:xfrm>
            <a:off x="10607675" y="3672585"/>
            <a:ext cx="203835" cy="371475"/>
          </a:xfrm>
          <a:custGeom>
            <a:rect b="b" l="l" r="r" t="t"/>
            <a:pathLst>
              <a:path extrusionOk="0" h="371475" w="203834">
                <a:moveTo>
                  <a:pt x="155295" y="83007"/>
                </a:moveTo>
                <a:lnTo>
                  <a:pt x="155194" y="83820"/>
                </a:lnTo>
                <a:lnTo>
                  <a:pt x="155295" y="83007"/>
                </a:lnTo>
                <a:close/>
              </a:path>
              <a:path extrusionOk="0" h="371475" w="203834">
                <a:moveTo>
                  <a:pt x="176911" y="38989"/>
                </a:moveTo>
                <a:lnTo>
                  <a:pt x="176784" y="38328"/>
                </a:lnTo>
                <a:lnTo>
                  <a:pt x="176796" y="38989"/>
                </a:lnTo>
                <a:close/>
              </a:path>
              <a:path extrusionOk="0" h="371475" w="203834">
                <a:moveTo>
                  <a:pt x="203835" y="233807"/>
                </a:moveTo>
                <a:lnTo>
                  <a:pt x="202057" y="231902"/>
                </a:lnTo>
                <a:lnTo>
                  <a:pt x="200088" y="231902"/>
                </a:lnTo>
                <a:lnTo>
                  <a:pt x="188201" y="229235"/>
                </a:lnTo>
                <a:lnTo>
                  <a:pt x="187071" y="228092"/>
                </a:lnTo>
                <a:lnTo>
                  <a:pt x="182626" y="228092"/>
                </a:lnTo>
                <a:lnTo>
                  <a:pt x="156159" y="227698"/>
                </a:lnTo>
                <a:lnTo>
                  <a:pt x="155625" y="218440"/>
                </a:lnTo>
                <a:lnTo>
                  <a:pt x="155575" y="217805"/>
                </a:lnTo>
                <a:lnTo>
                  <a:pt x="154813" y="189611"/>
                </a:lnTo>
                <a:lnTo>
                  <a:pt x="154724" y="144018"/>
                </a:lnTo>
                <a:lnTo>
                  <a:pt x="154686" y="128778"/>
                </a:lnTo>
                <a:lnTo>
                  <a:pt x="154686" y="128143"/>
                </a:lnTo>
                <a:lnTo>
                  <a:pt x="139941" y="128155"/>
                </a:lnTo>
                <a:lnTo>
                  <a:pt x="139192" y="128778"/>
                </a:lnTo>
                <a:lnTo>
                  <a:pt x="139928" y="128155"/>
                </a:lnTo>
                <a:lnTo>
                  <a:pt x="154686" y="128143"/>
                </a:lnTo>
                <a:lnTo>
                  <a:pt x="154686" y="118110"/>
                </a:lnTo>
                <a:lnTo>
                  <a:pt x="154724" y="144018"/>
                </a:lnTo>
                <a:lnTo>
                  <a:pt x="181356" y="116205"/>
                </a:lnTo>
                <a:lnTo>
                  <a:pt x="188366" y="104013"/>
                </a:lnTo>
                <a:lnTo>
                  <a:pt x="189611" y="101854"/>
                </a:lnTo>
                <a:lnTo>
                  <a:pt x="190627" y="99695"/>
                </a:lnTo>
                <a:lnTo>
                  <a:pt x="192684" y="93091"/>
                </a:lnTo>
                <a:lnTo>
                  <a:pt x="193319" y="91059"/>
                </a:lnTo>
                <a:lnTo>
                  <a:pt x="195580" y="83820"/>
                </a:lnTo>
                <a:lnTo>
                  <a:pt x="195961" y="82296"/>
                </a:lnTo>
                <a:lnTo>
                  <a:pt x="196786" y="77343"/>
                </a:lnTo>
                <a:lnTo>
                  <a:pt x="198501" y="67183"/>
                </a:lnTo>
                <a:lnTo>
                  <a:pt x="198628" y="65405"/>
                </a:lnTo>
                <a:lnTo>
                  <a:pt x="198640" y="63627"/>
                </a:lnTo>
                <a:lnTo>
                  <a:pt x="198882" y="37338"/>
                </a:lnTo>
                <a:lnTo>
                  <a:pt x="198628" y="35433"/>
                </a:lnTo>
                <a:lnTo>
                  <a:pt x="197929" y="30861"/>
                </a:lnTo>
                <a:lnTo>
                  <a:pt x="197523" y="28194"/>
                </a:lnTo>
                <a:lnTo>
                  <a:pt x="197358" y="27051"/>
                </a:lnTo>
                <a:lnTo>
                  <a:pt x="197015" y="24765"/>
                </a:lnTo>
                <a:lnTo>
                  <a:pt x="196888" y="24257"/>
                </a:lnTo>
                <a:lnTo>
                  <a:pt x="196507" y="22987"/>
                </a:lnTo>
                <a:lnTo>
                  <a:pt x="196088" y="21590"/>
                </a:lnTo>
                <a:lnTo>
                  <a:pt x="195592" y="20447"/>
                </a:lnTo>
                <a:lnTo>
                  <a:pt x="193802" y="16268"/>
                </a:lnTo>
                <a:lnTo>
                  <a:pt x="193802" y="12319"/>
                </a:lnTo>
                <a:lnTo>
                  <a:pt x="188722" y="7239"/>
                </a:lnTo>
                <a:lnTo>
                  <a:pt x="186855" y="7239"/>
                </a:lnTo>
                <a:lnTo>
                  <a:pt x="184658" y="5207"/>
                </a:lnTo>
                <a:lnTo>
                  <a:pt x="183718" y="4660"/>
                </a:lnTo>
                <a:lnTo>
                  <a:pt x="179324" y="254"/>
                </a:lnTo>
                <a:lnTo>
                  <a:pt x="177165" y="254"/>
                </a:lnTo>
                <a:lnTo>
                  <a:pt x="177165" y="63627"/>
                </a:lnTo>
                <a:lnTo>
                  <a:pt x="177038" y="65405"/>
                </a:lnTo>
                <a:lnTo>
                  <a:pt x="177025" y="64439"/>
                </a:lnTo>
                <a:lnTo>
                  <a:pt x="174688" y="78295"/>
                </a:lnTo>
                <a:lnTo>
                  <a:pt x="174548" y="78740"/>
                </a:lnTo>
                <a:lnTo>
                  <a:pt x="170129" y="92443"/>
                </a:lnTo>
                <a:lnTo>
                  <a:pt x="162814" y="104978"/>
                </a:lnTo>
                <a:lnTo>
                  <a:pt x="162458" y="105410"/>
                </a:lnTo>
                <a:lnTo>
                  <a:pt x="154686" y="115227"/>
                </a:lnTo>
                <a:lnTo>
                  <a:pt x="154686" y="107950"/>
                </a:lnTo>
                <a:lnTo>
                  <a:pt x="154686" y="107569"/>
                </a:lnTo>
                <a:lnTo>
                  <a:pt x="155105" y="91059"/>
                </a:lnTo>
                <a:lnTo>
                  <a:pt x="155194" y="83820"/>
                </a:lnTo>
                <a:lnTo>
                  <a:pt x="155321" y="82423"/>
                </a:lnTo>
                <a:lnTo>
                  <a:pt x="155295" y="83007"/>
                </a:lnTo>
                <a:lnTo>
                  <a:pt x="155384" y="82423"/>
                </a:lnTo>
                <a:lnTo>
                  <a:pt x="158165" y="62103"/>
                </a:lnTo>
                <a:lnTo>
                  <a:pt x="158242" y="61582"/>
                </a:lnTo>
                <a:lnTo>
                  <a:pt x="158470" y="60706"/>
                </a:lnTo>
                <a:lnTo>
                  <a:pt x="162801" y="43688"/>
                </a:lnTo>
                <a:lnTo>
                  <a:pt x="163068" y="42672"/>
                </a:lnTo>
                <a:lnTo>
                  <a:pt x="162687" y="43688"/>
                </a:lnTo>
                <a:lnTo>
                  <a:pt x="167347" y="30480"/>
                </a:lnTo>
                <a:lnTo>
                  <a:pt x="167690" y="29489"/>
                </a:lnTo>
                <a:lnTo>
                  <a:pt x="168211" y="28575"/>
                </a:lnTo>
                <a:lnTo>
                  <a:pt x="169811" y="25768"/>
                </a:lnTo>
                <a:lnTo>
                  <a:pt x="170942" y="24638"/>
                </a:lnTo>
                <a:lnTo>
                  <a:pt x="170942" y="24892"/>
                </a:lnTo>
                <a:lnTo>
                  <a:pt x="174599" y="28549"/>
                </a:lnTo>
                <a:lnTo>
                  <a:pt x="175310" y="29972"/>
                </a:lnTo>
                <a:lnTo>
                  <a:pt x="176784" y="38328"/>
                </a:lnTo>
                <a:lnTo>
                  <a:pt x="176784" y="37338"/>
                </a:lnTo>
                <a:lnTo>
                  <a:pt x="176911" y="38989"/>
                </a:lnTo>
                <a:lnTo>
                  <a:pt x="176822" y="42672"/>
                </a:lnTo>
                <a:lnTo>
                  <a:pt x="177025" y="64439"/>
                </a:lnTo>
                <a:lnTo>
                  <a:pt x="177165" y="63627"/>
                </a:lnTo>
                <a:lnTo>
                  <a:pt x="177165" y="254"/>
                </a:lnTo>
                <a:lnTo>
                  <a:pt x="173863" y="254"/>
                </a:lnTo>
                <a:lnTo>
                  <a:pt x="173609" y="0"/>
                </a:lnTo>
                <a:lnTo>
                  <a:pt x="166497" y="0"/>
                </a:lnTo>
                <a:lnTo>
                  <a:pt x="160274" y="0"/>
                </a:lnTo>
                <a:lnTo>
                  <a:pt x="158242" y="2032"/>
                </a:lnTo>
                <a:lnTo>
                  <a:pt x="155448" y="2032"/>
                </a:lnTo>
                <a:lnTo>
                  <a:pt x="149987" y="7620"/>
                </a:lnTo>
                <a:lnTo>
                  <a:pt x="149987" y="11099"/>
                </a:lnTo>
                <a:lnTo>
                  <a:pt x="145796" y="18288"/>
                </a:lnTo>
                <a:lnTo>
                  <a:pt x="144856" y="20447"/>
                </a:lnTo>
                <a:lnTo>
                  <a:pt x="139446" y="35433"/>
                </a:lnTo>
                <a:lnTo>
                  <a:pt x="134112" y="55880"/>
                </a:lnTo>
                <a:lnTo>
                  <a:pt x="133731" y="57277"/>
                </a:lnTo>
                <a:lnTo>
                  <a:pt x="130429" y="80264"/>
                </a:lnTo>
                <a:lnTo>
                  <a:pt x="130302" y="81661"/>
                </a:lnTo>
                <a:lnTo>
                  <a:pt x="129628" y="104013"/>
                </a:lnTo>
                <a:lnTo>
                  <a:pt x="129527" y="135229"/>
                </a:lnTo>
                <a:lnTo>
                  <a:pt x="124358" y="138747"/>
                </a:lnTo>
                <a:lnTo>
                  <a:pt x="123977" y="138938"/>
                </a:lnTo>
                <a:lnTo>
                  <a:pt x="107950" y="147193"/>
                </a:lnTo>
                <a:lnTo>
                  <a:pt x="107823" y="147256"/>
                </a:lnTo>
                <a:lnTo>
                  <a:pt x="92087" y="153974"/>
                </a:lnTo>
                <a:lnTo>
                  <a:pt x="79070" y="156210"/>
                </a:lnTo>
                <a:lnTo>
                  <a:pt x="67945" y="156210"/>
                </a:lnTo>
                <a:lnTo>
                  <a:pt x="63119" y="151384"/>
                </a:lnTo>
                <a:lnTo>
                  <a:pt x="62357" y="151384"/>
                </a:lnTo>
                <a:lnTo>
                  <a:pt x="61722" y="150749"/>
                </a:lnTo>
                <a:lnTo>
                  <a:pt x="60198" y="150749"/>
                </a:lnTo>
                <a:lnTo>
                  <a:pt x="55372" y="150749"/>
                </a:lnTo>
                <a:lnTo>
                  <a:pt x="53340" y="150749"/>
                </a:lnTo>
                <a:lnTo>
                  <a:pt x="49657" y="150749"/>
                </a:lnTo>
                <a:lnTo>
                  <a:pt x="49657" y="177660"/>
                </a:lnTo>
                <a:lnTo>
                  <a:pt x="49657" y="204343"/>
                </a:lnTo>
                <a:lnTo>
                  <a:pt x="49606" y="205105"/>
                </a:lnTo>
                <a:lnTo>
                  <a:pt x="49542" y="206121"/>
                </a:lnTo>
                <a:lnTo>
                  <a:pt x="49098" y="213398"/>
                </a:lnTo>
                <a:lnTo>
                  <a:pt x="46215" y="221538"/>
                </a:lnTo>
                <a:lnTo>
                  <a:pt x="42125" y="229057"/>
                </a:lnTo>
                <a:lnTo>
                  <a:pt x="41998" y="229235"/>
                </a:lnTo>
                <a:lnTo>
                  <a:pt x="37731" y="235127"/>
                </a:lnTo>
                <a:lnTo>
                  <a:pt x="35699" y="236982"/>
                </a:lnTo>
                <a:lnTo>
                  <a:pt x="33909" y="236982"/>
                </a:lnTo>
                <a:lnTo>
                  <a:pt x="33274" y="237617"/>
                </a:lnTo>
                <a:lnTo>
                  <a:pt x="32004" y="237744"/>
                </a:lnTo>
                <a:lnTo>
                  <a:pt x="26289" y="237744"/>
                </a:lnTo>
                <a:lnTo>
                  <a:pt x="23545" y="237744"/>
                </a:lnTo>
                <a:lnTo>
                  <a:pt x="22860" y="237299"/>
                </a:lnTo>
                <a:lnTo>
                  <a:pt x="22860" y="235585"/>
                </a:lnTo>
                <a:lnTo>
                  <a:pt x="22860" y="234188"/>
                </a:lnTo>
                <a:lnTo>
                  <a:pt x="22860" y="217678"/>
                </a:lnTo>
                <a:lnTo>
                  <a:pt x="22860" y="216319"/>
                </a:lnTo>
                <a:lnTo>
                  <a:pt x="22999" y="215519"/>
                </a:lnTo>
                <a:lnTo>
                  <a:pt x="24396" y="208026"/>
                </a:lnTo>
                <a:lnTo>
                  <a:pt x="24549" y="207238"/>
                </a:lnTo>
                <a:lnTo>
                  <a:pt x="24968" y="206121"/>
                </a:lnTo>
                <a:lnTo>
                  <a:pt x="26263" y="202692"/>
                </a:lnTo>
                <a:lnTo>
                  <a:pt x="29337" y="202692"/>
                </a:lnTo>
                <a:lnTo>
                  <a:pt x="33528" y="198501"/>
                </a:lnTo>
                <a:lnTo>
                  <a:pt x="33528" y="195148"/>
                </a:lnTo>
                <a:lnTo>
                  <a:pt x="37109" y="185801"/>
                </a:lnTo>
                <a:lnTo>
                  <a:pt x="42037" y="172974"/>
                </a:lnTo>
                <a:lnTo>
                  <a:pt x="42672" y="172339"/>
                </a:lnTo>
                <a:lnTo>
                  <a:pt x="47625" y="177292"/>
                </a:lnTo>
                <a:lnTo>
                  <a:pt x="49301" y="177292"/>
                </a:lnTo>
                <a:lnTo>
                  <a:pt x="49657" y="177660"/>
                </a:lnTo>
                <a:lnTo>
                  <a:pt x="49657" y="150749"/>
                </a:lnTo>
                <a:lnTo>
                  <a:pt x="49022" y="150749"/>
                </a:lnTo>
                <a:lnTo>
                  <a:pt x="47625" y="150749"/>
                </a:lnTo>
                <a:lnTo>
                  <a:pt x="45491" y="152882"/>
                </a:lnTo>
                <a:lnTo>
                  <a:pt x="42164" y="149606"/>
                </a:lnTo>
                <a:lnTo>
                  <a:pt x="38862" y="149606"/>
                </a:lnTo>
                <a:lnTo>
                  <a:pt x="38862" y="176530"/>
                </a:lnTo>
                <a:lnTo>
                  <a:pt x="38658" y="176898"/>
                </a:lnTo>
                <a:lnTo>
                  <a:pt x="33223" y="186563"/>
                </a:lnTo>
                <a:lnTo>
                  <a:pt x="33223" y="186690"/>
                </a:lnTo>
                <a:lnTo>
                  <a:pt x="32918" y="187363"/>
                </a:lnTo>
                <a:lnTo>
                  <a:pt x="33223" y="186690"/>
                </a:lnTo>
                <a:lnTo>
                  <a:pt x="33223" y="186563"/>
                </a:lnTo>
                <a:lnTo>
                  <a:pt x="33147" y="186690"/>
                </a:lnTo>
                <a:lnTo>
                  <a:pt x="38493" y="177165"/>
                </a:lnTo>
                <a:lnTo>
                  <a:pt x="38658" y="176898"/>
                </a:lnTo>
                <a:lnTo>
                  <a:pt x="38481" y="177165"/>
                </a:lnTo>
                <a:lnTo>
                  <a:pt x="38862" y="176530"/>
                </a:lnTo>
                <a:lnTo>
                  <a:pt x="38862" y="149606"/>
                </a:lnTo>
                <a:lnTo>
                  <a:pt x="29718" y="149606"/>
                </a:lnTo>
                <a:lnTo>
                  <a:pt x="24638" y="154559"/>
                </a:lnTo>
                <a:lnTo>
                  <a:pt x="24638" y="155321"/>
                </a:lnTo>
                <a:lnTo>
                  <a:pt x="22479" y="157480"/>
                </a:lnTo>
                <a:lnTo>
                  <a:pt x="22479" y="160350"/>
                </a:lnTo>
                <a:lnTo>
                  <a:pt x="19558" y="164846"/>
                </a:lnTo>
                <a:lnTo>
                  <a:pt x="19177" y="165354"/>
                </a:lnTo>
                <a:lnTo>
                  <a:pt x="13462" y="175387"/>
                </a:lnTo>
                <a:lnTo>
                  <a:pt x="12954" y="176149"/>
                </a:lnTo>
                <a:lnTo>
                  <a:pt x="7620" y="187706"/>
                </a:lnTo>
                <a:lnTo>
                  <a:pt x="7239" y="188468"/>
                </a:lnTo>
                <a:lnTo>
                  <a:pt x="12" y="235572"/>
                </a:lnTo>
                <a:lnTo>
                  <a:pt x="0" y="241935"/>
                </a:lnTo>
                <a:lnTo>
                  <a:pt x="0" y="248158"/>
                </a:lnTo>
                <a:lnTo>
                  <a:pt x="5080" y="253238"/>
                </a:lnTo>
                <a:lnTo>
                  <a:pt x="6362" y="253238"/>
                </a:lnTo>
                <a:lnTo>
                  <a:pt x="6604" y="253492"/>
                </a:lnTo>
                <a:lnTo>
                  <a:pt x="8890" y="255397"/>
                </a:lnTo>
                <a:lnTo>
                  <a:pt x="13843" y="260350"/>
                </a:lnTo>
                <a:lnTo>
                  <a:pt x="20066" y="260350"/>
                </a:lnTo>
                <a:lnTo>
                  <a:pt x="26289" y="260350"/>
                </a:lnTo>
                <a:lnTo>
                  <a:pt x="34163" y="260350"/>
                </a:lnTo>
                <a:lnTo>
                  <a:pt x="40195" y="259715"/>
                </a:lnTo>
                <a:lnTo>
                  <a:pt x="46482" y="259715"/>
                </a:lnTo>
                <a:lnTo>
                  <a:pt x="51562" y="254635"/>
                </a:lnTo>
                <a:lnTo>
                  <a:pt x="51562" y="253263"/>
                </a:lnTo>
                <a:lnTo>
                  <a:pt x="54102" y="250825"/>
                </a:lnTo>
                <a:lnTo>
                  <a:pt x="55626" y="249174"/>
                </a:lnTo>
                <a:lnTo>
                  <a:pt x="60871" y="241935"/>
                </a:lnTo>
                <a:lnTo>
                  <a:pt x="61341" y="241300"/>
                </a:lnTo>
                <a:lnTo>
                  <a:pt x="62103" y="240030"/>
                </a:lnTo>
                <a:lnTo>
                  <a:pt x="63754" y="236982"/>
                </a:lnTo>
                <a:lnTo>
                  <a:pt x="64376" y="235839"/>
                </a:lnTo>
                <a:lnTo>
                  <a:pt x="65201" y="234315"/>
                </a:lnTo>
                <a:lnTo>
                  <a:pt x="66802" y="231394"/>
                </a:lnTo>
                <a:lnTo>
                  <a:pt x="67564" y="229743"/>
                </a:lnTo>
                <a:lnTo>
                  <a:pt x="68186" y="227965"/>
                </a:lnTo>
                <a:lnTo>
                  <a:pt x="70205" y="222250"/>
                </a:lnTo>
                <a:lnTo>
                  <a:pt x="70789" y="220599"/>
                </a:lnTo>
                <a:lnTo>
                  <a:pt x="71247" y="219329"/>
                </a:lnTo>
                <a:lnTo>
                  <a:pt x="71742" y="216319"/>
                </a:lnTo>
                <a:lnTo>
                  <a:pt x="71856" y="214757"/>
                </a:lnTo>
                <a:lnTo>
                  <a:pt x="72072" y="211836"/>
                </a:lnTo>
                <a:lnTo>
                  <a:pt x="72415" y="207238"/>
                </a:lnTo>
                <a:lnTo>
                  <a:pt x="72529" y="204343"/>
                </a:lnTo>
                <a:lnTo>
                  <a:pt x="72644" y="178562"/>
                </a:lnTo>
                <a:lnTo>
                  <a:pt x="72644" y="178435"/>
                </a:lnTo>
                <a:lnTo>
                  <a:pt x="79502" y="178435"/>
                </a:lnTo>
                <a:lnTo>
                  <a:pt x="116586" y="167259"/>
                </a:lnTo>
                <a:lnTo>
                  <a:pt x="117221" y="166878"/>
                </a:lnTo>
                <a:lnTo>
                  <a:pt x="129413" y="160528"/>
                </a:lnTo>
                <a:lnTo>
                  <a:pt x="129476" y="193294"/>
                </a:lnTo>
                <a:lnTo>
                  <a:pt x="130022" y="217424"/>
                </a:lnTo>
                <a:lnTo>
                  <a:pt x="130136" y="220599"/>
                </a:lnTo>
                <a:lnTo>
                  <a:pt x="130492" y="227304"/>
                </a:lnTo>
                <a:lnTo>
                  <a:pt x="129895" y="227304"/>
                </a:lnTo>
                <a:lnTo>
                  <a:pt x="129667" y="227076"/>
                </a:lnTo>
                <a:lnTo>
                  <a:pt x="119253" y="227076"/>
                </a:lnTo>
                <a:lnTo>
                  <a:pt x="115062" y="231267"/>
                </a:lnTo>
                <a:lnTo>
                  <a:pt x="115062" y="241681"/>
                </a:lnTo>
                <a:lnTo>
                  <a:pt x="119253" y="245872"/>
                </a:lnTo>
                <a:lnTo>
                  <a:pt x="129667" y="245872"/>
                </a:lnTo>
                <a:lnTo>
                  <a:pt x="129870" y="245668"/>
                </a:lnTo>
                <a:lnTo>
                  <a:pt x="131483" y="245630"/>
                </a:lnTo>
                <a:lnTo>
                  <a:pt x="133350" y="270129"/>
                </a:lnTo>
                <a:lnTo>
                  <a:pt x="133223" y="269621"/>
                </a:lnTo>
                <a:lnTo>
                  <a:pt x="133235" y="270129"/>
                </a:lnTo>
                <a:lnTo>
                  <a:pt x="133985" y="291973"/>
                </a:lnTo>
                <a:lnTo>
                  <a:pt x="134035" y="351663"/>
                </a:lnTo>
                <a:lnTo>
                  <a:pt x="134162" y="356704"/>
                </a:lnTo>
                <a:lnTo>
                  <a:pt x="134366" y="359410"/>
                </a:lnTo>
                <a:lnTo>
                  <a:pt x="134366" y="365379"/>
                </a:lnTo>
                <a:lnTo>
                  <a:pt x="139954" y="370967"/>
                </a:lnTo>
                <a:lnTo>
                  <a:pt x="153670" y="370967"/>
                </a:lnTo>
                <a:lnTo>
                  <a:pt x="159258" y="365379"/>
                </a:lnTo>
                <a:lnTo>
                  <a:pt x="159258" y="359410"/>
                </a:lnTo>
                <a:lnTo>
                  <a:pt x="159448" y="356704"/>
                </a:lnTo>
                <a:lnTo>
                  <a:pt x="159575" y="351663"/>
                </a:lnTo>
                <a:lnTo>
                  <a:pt x="159639" y="344170"/>
                </a:lnTo>
                <a:lnTo>
                  <a:pt x="159639" y="291465"/>
                </a:lnTo>
                <a:lnTo>
                  <a:pt x="159639" y="291084"/>
                </a:lnTo>
                <a:lnTo>
                  <a:pt x="158915" y="270129"/>
                </a:lnTo>
                <a:lnTo>
                  <a:pt x="158877" y="268224"/>
                </a:lnTo>
                <a:lnTo>
                  <a:pt x="157099" y="245186"/>
                </a:lnTo>
                <a:lnTo>
                  <a:pt x="182626" y="244729"/>
                </a:lnTo>
                <a:lnTo>
                  <a:pt x="187071" y="244729"/>
                </a:lnTo>
                <a:lnTo>
                  <a:pt x="188328" y="243471"/>
                </a:lnTo>
                <a:lnTo>
                  <a:pt x="199859" y="240284"/>
                </a:lnTo>
                <a:lnTo>
                  <a:pt x="202057" y="240284"/>
                </a:lnTo>
                <a:lnTo>
                  <a:pt x="203835" y="238379"/>
                </a:lnTo>
                <a:lnTo>
                  <a:pt x="203835" y="236093"/>
                </a:lnTo>
                <a:lnTo>
                  <a:pt x="203835" y="2338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13"/>
          <p:cNvGrpSpPr/>
          <p:nvPr/>
        </p:nvGrpSpPr>
        <p:grpSpPr>
          <a:xfrm>
            <a:off x="11007343" y="3662553"/>
            <a:ext cx="918338" cy="358775"/>
            <a:chOff x="11007343" y="3662553"/>
            <a:chExt cx="918338" cy="358775"/>
          </a:xfrm>
        </p:grpSpPr>
        <p:pic>
          <p:nvPicPr>
            <p:cNvPr id="424" name="Google Shape;424;p1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007343" y="3789934"/>
              <a:ext cx="175259" cy="133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3"/>
            <p:cNvSpPr/>
            <p:nvPr/>
          </p:nvSpPr>
          <p:spPr>
            <a:xfrm>
              <a:off x="11180191" y="3662553"/>
              <a:ext cx="508634" cy="358775"/>
            </a:xfrm>
            <a:custGeom>
              <a:rect b="b" l="l" r="r" t="t"/>
              <a:pathLst>
                <a:path extrusionOk="0" h="358775" w="508634">
                  <a:moveTo>
                    <a:pt x="62484" y="342138"/>
                  </a:moveTo>
                  <a:lnTo>
                    <a:pt x="62369" y="341426"/>
                  </a:lnTo>
                  <a:lnTo>
                    <a:pt x="62382" y="342138"/>
                  </a:lnTo>
                  <a:close/>
                </a:path>
                <a:path extrusionOk="0" h="358775" w="508634">
                  <a:moveTo>
                    <a:pt x="111887" y="190246"/>
                  </a:moveTo>
                  <a:lnTo>
                    <a:pt x="108966" y="187325"/>
                  </a:lnTo>
                  <a:lnTo>
                    <a:pt x="104902" y="187325"/>
                  </a:lnTo>
                  <a:lnTo>
                    <a:pt x="101600" y="187325"/>
                  </a:lnTo>
                  <a:lnTo>
                    <a:pt x="101409" y="187515"/>
                  </a:lnTo>
                  <a:lnTo>
                    <a:pt x="85725" y="188341"/>
                  </a:lnTo>
                  <a:lnTo>
                    <a:pt x="82169" y="188341"/>
                  </a:lnTo>
                  <a:lnTo>
                    <a:pt x="81584" y="188925"/>
                  </a:lnTo>
                  <a:lnTo>
                    <a:pt x="70497" y="190474"/>
                  </a:lnTo>
                  <a:lnTo>
                    <a:pt x="70967" y="171958"/>
                  </a:lnTo>
                  <a:lnTo>
                    <a:pt x="70993" y="171323"/>
                  </a:lnTo>
                  <a:lnTo>
                    <a:pt x="70866" y="171958"/>
                  </a:lnTo>
                  <a:lnTo>
                    <a:pt x="72821" y="146177"/>
                  </a:lnTo>
                  <a:lnTo>
                    <a:pt x="72872" y="145516"/>
                  </a:lnTo>
                  <a:lnTo>
                    <a:pt x="72910" y="145288"/>
                  </a:lnTo>
                  <a:lnTo>
                    <a:pt x="77089" y="119888"/>
                  </a:lnTo>
                  <a:lnTo>
                    <a:pt x="78879" y="108331"/>
                  </a:lnTo>
                  <a:lnTo>
                    <a:pt x="80848" y="95631"/>
                  </a:lnTo>
                  <a:lnTo>
                    <a:pt x="80899" y="95491"/>
                  </a:lnTo>
                  <a:lnTo>
                    <a:pt x="80899" y="95631"/>
                  </a:lnTo>
                  <a:lnTo>
                    <a:pt x="80937" y="95377"/>
                  </a:lnTo>
                  <a:lnTo>
                    <a:pt x="81813" y="90208"/>
                  </a:lnTo>
                  <a:lnTo>
                    <a:pt x="82232" y="89662"/>
                  </a:lnTo>
                  <a:lnTo>
                    <a:pt x="82804" y="89662"/>
                  </a:lnTo>
                  <a:lnTo>
                    <a:pt x="87122" y="85471"/>
                  </a:lnTo>
                  <a:lnTo>
                    <a:pt x="87122" y="82931"/>
                  </a:lnTo>
                  <a:lnTo>
                    <a:pt x="90678" y="79375"/>
                  </a:lnTo>
                  <a:lnTo>
                    <a:pt x="90678" y="77177"/>
                  </a:lnTo>
                  <a:lnTo>
                    <a:pt x="91186" y="77089"/>
                  </a:lnTo>
                  <a:lnTo>
                    <a:pt x="95377" y="72898"/>
                  </a:lnTo>
                  <a:lnTo>
                    <a:pt x="95377" y="69811"/>
                  </a:lnTo>
                  <a:lnTo>
                    <a:pt x="96367" y="67589"/>
                  </a:lnTo>
                  <a:lnTo>
                    <a:pt x="99060" y="64897"/>
                  </a:lnTo>
                  <a:lnTo>
                    <a:pt x="99060" y="61112"/>
                  </a:lnTo>
                  <a:lnTo>
                    <a:pt x="106299" y="24892"/>
                  </a:lnTo>
                  <a:lnTo>
                    <a:pt x="106540" y="18656"/>
                  </a:lnTo>
                  <a:lnTo>
                    <a:pt x="107569" y="17653"/>
                  </a:lnTo>
                  <a:lnTo>
                    <a:pt x="107569" y="11430"/>
                  </a:lnTo>
                  <a:lnTo>
                    <a:pt x="107569" y="5207"/>
                  </a:lnTo>
                  <a:lnTo>
                    <a:pt x="102489" y="127"/>
                  </a:lnTo>
                  <a:lnTo>
                    <a:pt x="101981" y="127"/>
                  </a:lnTo>
                  <a:lnTo>
                    <a:pt x="101854" y="0"/>
                  </a:lnTo>
                  <a:lnTo>
                    <a:pt x="94449" y="0"/>
                  </a:lnTo>
                  <a:lnTo>
                    <a:pt x="94449" y="39370"/>
                  </a:lnTo>
                  <a:lnTo>
                    <a:pt x="94411" y="39497"/>
                  </a:lnTo>
                  <a:lnTo>
                    <a:pt x="94361" y="39370"/>
                  </a:lnTo>
                  <a:lnTo>
                    <a:pt x="94449" y="0"/>
                  </a:lnTo>
                  <a:lnTo>
                    <a:pt x="89281" y="0"/>
                  </a:lnTo>
                  <a:lnTo>
                    <a:pt x="87845" y="1397"/>
                  </a:lnTo>
                  <a:lnTo>
                    <a:pt x="86487" y="1397"/>
                  </a:lnTo>
                  <a:lnTo>
                    <a:pt x="86487" y="31369"/>
                  </a:lnTo>
                  <a:lnTo>
                    <a:pt x="86360" y="32766"/>
                  </a:lnTo>
                  <a:lnTo>
                    <a:pt x="86347" y="32359"/>
                  </a:lnTo>
                  <a:lnTo>
                    <a:pt x="86296" y="32766"/>
                  </a:lnTo>
                  <a:lnTo>
                    <a:pt x="86182" y="24257"/>
                  </a:lnTo>
                  <a:lnTo>
                    <a:pt x="86233" y="24638"/>
                  </a:lnTo>
                  <a:lnTo>
                    <a:pt x="86347" y="32359"/>
                  </a:lnTo>
                  <a:lnTo>
                    <a:pt x="86487" y="31369"/>
                  </a:lnTo>
                  <a:lnTo>
                    <a:pt x="86487" y="1397"/>
                  </a:lnTo>
                  <a:lnTo>
                    <a:pt x="85979" y="1397"/>
                  </a:lnTo>
                  <a:lnTo>
                    <a:pt x="80899" y="6477"/>
                  </a:lnTo>
                  <a:lnTo>
                    <a:pt x="80899" y="10718"/>
                  </a:lnTo>
                  <a:lnTo>
                    <a:pt x="77978" y="18161"/>
                  </a:lnTo>
                  <a:lnTo>
                    <a:pt x="77978" y="18034"/>
                  </a:lnTo>
                  <a:lnTo>
                    <a:pt x="77927" y="18161"/>
                  </a:lnTo>
                  <a:lnTo>
                    <a:pt x="72898" y="30988"/>
                  </a:lnTo>
                  <a:lnTo>
                    <a:pt x="72517" y="32004"/>
                  </a:lnTo>
                  <a:lnTo>
                    <a:pt x="67818" y="48641"/>
                  </a:lnTo>
                  <a:lnTo>
                    <a:pt x="67818" y="48514"/>
                  </a:lnTo>
                  <a:lnTo>
                    <a:pt x="67767" y="48641"/>
                  </a:lnTo>
                  <a:lnTo>
                    <a:pt x="61976" y="67945"/>
                  </a:lnTo>
                  <a:lnTo>
                    <a:pt x="61722" y="69215"/>
                  </a:lnTo>
                  <a:lnTo>
                    <a:pt x="57937" y="89865"/>
                  </a:lnTo>
                  <a:lnTo>
                    <a:pt x="55537" y="92964"/>
                  </a:lnTo>
                  <a:lnTo>
                    <a:pt x="54991" y="92964"/>
                  </a:lnTo>
                  <a:lnTo>
                    <a:pt x="50673" y="97155"/>
                  </a:lnTo>
                  <a:lnTo>
                    <a:pt x="50673" y="107696"/>
                  </a:lnTo>
                  <a:lnTo>
                    <a:pt x="54368" y="111404"/>
                  </a:lnTo>
                  <a:lnTo>
                    <a:pt x="53594" y="116078"/>
                  </a:lnTo>
                  <a:lnTo>
                    <a:pt x="49149" y="142367"/>
                  </a:lnTo>
                  <a:lnTo>
                    <a:pt x="49022" y="143256"/>
                  </a:lnTo>
                  <a:lnTo>
                    <a:pt x="46736" y="169926"/>
                  </a:lnTo>
                  <a:lnTo>
                    <a:pt x="46685" y="171958"/>
                  </a:lnTo>
                  <a:lnTo>
                    <a:pt x="46012" y="194144"/>
                  </a:lnTo>
                  <a:lnTo>
                    <a:pt x="8572" y="199898"/>
                  </a:lnTo>
                  <a:lnTo>
                    <a:pt x="4064" y="199898"/>
                  </a:lnTo>
                  <a:lnTo>
                    <a:pt x="0" y="203962"/>
                  </a:lnTo>
                  <a:lnTo>
                    <a:pt x="0" y="214122"/>
                  </a:lnTo>
                  <a:lnTo>
                    <a:pt x="4064" y="218186"/>
                  </a:lnTo>
                  <a:lnTo>
                    <a:pt x="14224" y="218186"/>
                  </a:lnTo>
                  <a:lnTo>
                    <a:pt x="15036" y="217373"/>
                  </a:lnTo>
                  <a:lnTo>
                    <a:pt x="45872" y="212661"/>
                  </a:lnTo>
                  <a:lnTo>
                    <a:pt x="45720" y="242951"/>
                  </a:lnTo>
                  <a:lnTo>
                    <a:pt x="45720" y="262763"/>
                  </a:lnTo>
                  <a:lnTo>
                    <a:pt x="45847" y="264287"/>
                  </a:lnTo>
                  <a:lnTo>
                    <a:pt x="48133" y="282575"/>
                  </a:lnTo>
                  <a:lnTo>
                    <a:pt x="51435" y="297688"/>
                  </a:lnTo>
                  <a:lnTo>
                    <a:pt x="51689" y="298958"/>
                  </a:lnTo>
                  <a:lnTo>
                    <a:pt x="55753" y="311162"/>
                  </a:lnTo>
                  <a:lnTo>
                    <a:pt x="55905" y="311912"/>
                  </a:lnTo>
                  <a:lnTo>
                    <a:pt x="57785" y="321310"/>
                  </a:lnTo>
                  <a:lnTo>
                    <a:pt x="58039" y="322326"/>
                  </a:lnTo>
                  <a:lnTo>
                    <a:pt x="60426" y="330492"/>
                  </a:lnTo>
                  <a:lnTo>
                    <a:pt x="60528" y="330962"/>
                  </a:lnTo>
                  <a:lnTo>
                    <a:pt x="61849" y="337185"/>
                  </a:lnTo>
                  <a:lnTo>
                    <a:pt x="61595" y="336296"/>
                  </a:lnTo>
                  <a:lnTo>
                    <a:pt x="61722" y="337185"/>
                  </a:lnTo>
                  <a:lnTo>
                    <a:pt x="62369" y="341426"/>
                  </a:lnTo>
                  <a:lnTo>
                    <a:pt x="62357" y="340741"/>
                  </a:lnTo>
                  <a:lnTo>
                    <a:pt x="62484" y="342138"/>
                  </a:lnTo>
                  <a:lnTo>
                    <a:pt x="62484" y="345440"/>
                  </a:lnTo>
                  <a:lnTo>
                    <a:pt x="62992" y="348615"/>
                  </a:lnTo>
                  <a:lnTo>
                    <a:pt x="62992" y="353441"/>
                  </a:lnTo>
                  <a:lnTo>
                    <a:pt x="68199" y="358648"/>
                  </a:lnTo>
                  <a:lnTo>
                    <a:pt x="81153" y="358648"/>
                  </a:lnTo>
                  <a:lnTo>
                    <a:pt x="86360" y="353441"/>
                  </a:lnTo>
                  <a:lnTo>
                    <a:pt x="86360" y="348615"/>
                  </a:lnTo>
                  <a:lnTo>
                    <a:pt x="86868" y="345440"/>
                  </a:lnTo>
                  <a:lnTo>
                    <a:pt x="86995" y="340741"/>
                  </a:lnTo>
                  <a:lnTo>
                    <a:pt x="86995" y="338963"/>
                  </a:lnTo>
                  <a:lnTo>
                    <a:pt x="86106" y="332232"/>
                  </a:lnTo>
                  <a:lnTo>
                    <a:pt x="85661" y="329946"/>
                  </a:lnTo>
                  <a:lnTo>
                    <a:pt x="84709" y="324993"/>
                  </a:lnTo>
                  <a:lnTo>
                    <a:pt x="84455" y="323977"/>
                  </a:lnTo>
                  <a:lnTo>
                    <a:pt x="82207" y="316357"/>
                  </a:lnTo>
                  <a:lnTo>
                    <a:pt x="82067" y="315887"/>
                  </a:lnTo>
                  <a:lnTo>
                    <a:pt x="81965" y="315341"/>
                  </a:lnTo>
                  <a:lnTo>
                    <a:pt x="81000" y="310515"/>
                  </a:lnTo>
                  <a:lnTo>
                    <a:pt x="80010" y="305562"/>
                  </a:lnTo>
                  <a:lnTo>
                    <a:pt x="79629" y="304165"/>
                  </a:lnTo>
                  <a:lnTo>
                    <a:pt x="75730" y="292481"/>
                  </a:lnTo>
                  <a:lnTo>
                    <a:pt x="75603" y="292112"/>
                  </a:lnTo>
                  <a:lnTo>
                    <a:pt x="75412" y="291211"/>
                  </a:lnTo>
                  <a:lnTo>
                    <a:pt x="72390" y="277368"/>
                  </a:lnTo>
                  <a:lnTo>
                    <a:pt x="72644" y="278384"/>
                  </a:lnTo>
                  <a:lnTo>
                    <a:pt x="72504" y="277368"/>
                  </a:lnTo>
                  <a:lnTo>
                    <a:pt x="70573" y="262763"/>
                  </a:lnTo>
                  <a:lnTo>
                    <a:pt x="70485" y="262077"/>
                  </a:lnTo>
                  <a:lnTo>
                    <a:pt x="70485" y="262763"/>
                  </a:lnTo>
                  <a:lnTo>
                    <a:pt x="70472" y="262077"/>
                  </a:lnTo>
                  <a:lnTo>
                    <a:pt x="70485" y="261112"/>
                  </a:lnTo>
                  <a:lnTo>
                    <a:pt x="70383" y="209524"/>
                  </a:lnTo>
                  <a:lnTo>
                    <a:pt x="71348" y="208559"/>
                  </a:lnTo>
                  <a:lnTo>
                    <a:pt x="87134" y="205359"/>
                  </a:lnTo>
                  <a:lnTo>
                    <a:pt x="91567" y="205359"/>
                  </a:lnTo>
                  <a:lnTo>
                    <a:pt x="92976" y="203949"/>
                  </a:lnTo>
                  <a:lnTo>
                    <a:pt x="105956" y="200533"/>
                  </a:lnTo>
                  <a:lnTo>
                    <a:pt x="108966" y="200533"/>
                  </a:lnTo>
                  <a:lnTo>
                    <a:pt x="111887" y="197612"/>
                  </a:lnTo>
                  <a:lnTo>
                    <a:pt x="111887" y="193929"/>
                  </a:lnTo>
                  <a:lnTo>
                    <a:pt x="111887" y="190246"/>
                  </a:lnTo>
                  <a:close/>
                </a:path>
                <a:path extrusionOk="0" h="358775" w="508634">
                  <a:moveTo>
                    <a:pt x="234061" y="151257"/>
                  </a:moveTo>
                  <a:lnTo>
                    <a:pt x="233807" y="151892"/>
                  </a:lnTo>
                  <a:lnTo>
                    <a:pt x="234061" y="151257"/>
                  </a:lnTo>
                  <a:close/>
                </a:path>
                <a:path extrusionOk="0" h="358775" w="508634">
                  <a:moveTo>
                    <a:pt x="294005" y="206502"/>
                  </a:moveTo>
                  <a:lnTo>
                    <a:pt x="291084" y="203581"/>
                  </a:lnTo>
                  <a:lnTo>
                    <a:pt x="287896" y="203581"/>
                  </a:lnTo>
                  <a:lnTo>
                    <a:pt x="275082" y="200406"/>
                  </a:lnTo>
                  <a:lnTo>
                    <a:pt x="273558" y="200152"/>
                  </a:lnTo>
                  <a:lnTo>
                    <a:pt x="264795" y="199390"/>
                  </a:lnTo>
                  <a:lnTo>
                    <a:pt x="264160" y="198755"/>
                  </a:lnTo>
                  <a:lnTo>
                    <a:pt x="254596" y="198755"/>
                  </a:lnTo>
                  <a:lnTo>
                    <a:pt x="248285" y="198539"/>
                  </a:lnTo>
                  <a:lnTo>
                    <a:pt x="250444" y="194183"/>
                  </a:lnTo>
                  <a:lnTo>
                    <a:pt x="250952" y="193040"/>
                  </a:lnTo>
                  <a:lnTo>
                    <a:pt x="255270" y="181483"/>
                  </a:lnTo>
                  <a:lnTo>
                    <a:pt x="255905" y="179324"/>
                  </a:lnTo>
                  <a:lnTo>
                    <a:pt x="256552" y="175387"/>
                  </a:lnTo>
                  <a:lnTo>
                    <a:pt x="256921" y="173228"/>
                  </a:lnTo>
                  <a:lnTo>
                    <a:pt x="258064" y="166370"/>
                  </a:lnTo>
                  <a:lnTo>
                    <a:pt x="258191" y="165481"/>
                  </a:lnTo>
                  <a:lnTo>
                    <a:pt x="258432" y="162433"/>
                  </a:lnTo>
                  <a:lnTo>
                    <a:pt x="259207" y="153162"/>
                  </a:lnTo>
                  <a:lnTo>
                    <a:pt x="259334" y="134493"/>
                  </a:lnTo>
                  <a:lnTo>
                    <a:pt x="257098" y="134493"/>
                  </a:lnTo>
                  <a:lnTo>
                    <a:pt x="257238" y="134340"/>
                  </a:lnTo>
                  <a:lnTo>
                    <a:pt x="259334" y="134340"/>
                  </a:lnTo>
                  <a:lnTo>
                    <a:pt x="259270" y="129286"/>
                  </a:lnTo>
                  <a:lnTo>
                    <a:pt x="259207" y="125857"/>
                  </a:lnTo>
                  <a:lnTo>
                    <a:pt x="259207" y="119380"/>
                  </a:lnTo>
                  <a:lnTo>
                    <a:pt x="258191" y="118351"/>
                  </a:lnTo>
                  <a:lnTo>
                    <a:pt x="258191" y="116840"/>
                  </a:lnTo>
                  <a:lnTo>
                    <a:pt x="252857" y="111506"/>
                  </a:lnTo>
                  <a:lnTo>
                    <a:pt x="248259" y="111506"/>
                  </a:lnTo>
                  <a:lnTo>
                    <a:pt x="247904" y="111379"/>
                  </a:lnTo>
                  <a:lnTo>
                    <a:pt x="244094" y="110871"/>
                  </a:lnTo>
                  <a:lnTo>
                    <a:pt x="243293" y="110845"/>
                  </a:lnTo>
                  <a:lnTo>
                    <a:pt x="240538" y="110744"/>
                  </a:lnTo>
                  <a:lnTo>
                    <a:pt x="236601" y="110744"/>
                  </a:lnTo>
                  <a:lnTo>
                    <a:pt x="235712" y="110744"/>
                  </a:lnTo>
                  <a:lnTo>
                    <a:pt x="235712" y="146646"/>
                  </a:lnTo>
                  <a:lnTo>
                    <a:pt x="235712" y="151130"/>
                  </a:lnTo>
                  <a:lnTo>
                    <a:pt x="235610" y="152146"/>
                  </a:lnTo>
                  <a:lnTo>
                    <a:pt x="234594" y="163042"/>
                  </a:lnTo>
                  <a:lnTo>
                    <a:pt x="234696" y="162433"/>
                  </a:lnTo>
                  <a:lnTo>
                    <a:pt x="234569" y="163322"/>
                  </a:lnTo>
                  <a:lnTo>
                    <a:pt x="234594" y="163042"/>
                  </a:lnTo>
                  <a:lnTo>
                    <a:pt x="234543" y="163322"/>
                  </a:lnTo>
                  <a:lnTo>
                    <a:pt x="232664" y="174561"/>
                  </a:lnTo>
                  <a:lnTo>
                    <a:pt x="232537" y="175387"/>
                  </a:lnTo>
                  <a:lnTo>
                    <a:pt x="232664" y="174561"/>
                  </a:lnTo>
                  <a:lnTo>
                    <a:pt x="230251" y="181051"/>
                  </a:lnTo>
                  <a:lnTo>
                    <a:pt x="230339" y="170180"/>
                  </a:lnTo>
                  <a:lnTo>
                    <a:pt x="231063" y="162052"/>
                  </a:lnTo>
                  <a:lnTo>
                    <a:pt x="231140" y="161188"/>
                  </a:lnTo>
                  <a:lnTo>
                    <a:pt x="231546" y="159766"/>
                  </a:lnTo>
                  <a:lnTo>
                    <a:pt x="233794" y="152146"/>
                  </a:lnTo>
                  <a:lnTo>
                    <a:pt x="233807" y="151892"/>
                  </a:lnTo>
                  <a:lnTo>
                    <a:pt x="235712" y="146646"/>
                  </a:lnTo>
                  <a:lnTo>
                    <a:pt x="235712" y="110744"/>
                  </a:lnTo>
                  <a:lnTo>
                    <a:pt x="230124" y="110744"/>
                  </a:lnTo>
                  <a:lnTo>
                    <a:pt x="224790" y="116078"/>
                  </a:lnTo>
                  <a:lnTo>
                    <a:pt x="224790" y="119126"/>
                  </a:lnTo>
                  <a:lnTo>
                    <a:pt x="222504" y="122555"/>
                  </a:lnTo>
                  <a:lnTo>
                    <a:pt x="222631" y="122301"/>
                  </a:lnTo>
                  <a:lnTo>
                    <a:pt x="222440" y="122555"/>
                  </a:lnTo>
                  <a:lnTo>
                    <a:pt x="216535" y="130937"/>
                  </a:lnTo>
                  <a:lnTo>
                    <a:pt x="215011" y="133731"/>
                  </a:lnTo>
                  <a:lnTo>
                    <a:pt x="211328" y="143891"/>
                  </a:lnTo>
                  <a:lnTo>
                    <a:pt x="211112" y="144653"/>
                  </a:lnTo>
                  <a:lnTo>
                    <a:pt x="207899" y="155194"/>
                  </a:lnTo>
                  <a:lnTo>
                    <a:pt x="207518" y="157480"/>
                  </a:lnTo>
                  <a:lnTo>
                    <a:pt x="206375" y="169037"/>
                  </a:lnTo>
                  <a:lnTo>
                    <a:pt x="206400" y="184378"/>
                  </a:lnTo>
                  <a:lnTo>
                    <a:pt x="206375" y="197612"/>
                  </a:lnTo>
                  <a:lnTo>
                    <a:pt x="210502" y="201853"/>
                  </a:lnTo>
                  <a:lnTo>
                    <a:pt x="210693" y="202209"/>
                  </a:lnTo>
                  <a:lnTo>
                    <a:pt x="210693" y="205613"/>
                  </a:lnTo>
                  <a:lnTo>
                    <a:pt x="211937" y="206870"/>
                  </a:lnTo>
                  <a:lnTo>
                    <a:pt x="207784" y="209804"/>
                  </a:lnTo>
                  <a:lnTo>
                    <a:pt x="204978" y="209804"/>
                  </a:lnTo>
                  <a:lnTo>
                    <a:pt x="204546" y="210235"/>
                  </a:lnTo>
                  <a:lnTo>
                    <a:pt x="202692" y="210312"/>
                  </a:lnTo>
                  <a:lnTo>
                    <a:pt x="187477" y="210312"/>
                  </a:lnTo>
                  <a:lnTo>
                    <a:pt x="184759" y="209804"/>
                  </a:lnTo>
                  <a:lnTo>
                    <a:pt x="182206" y="209334"/>
                  </a:lnTo>
                  <a:lnTo>
                    <a:pt x="181051" y="208876"/>
                  </a:lnTo>
                  <a:lnTo>
                    <a:pt x="178308" y="206121"/>
                  </a:lnTo>
                  <a:lnTo>
                    <a:pt x="176466" y="206121"/>
                  </a:lnTo>
                  <a:lnTo>
                    <a:pt x="175488" y="205232"/>
                  </a:lnTo>
                  <a:lnTo>
                    <a:pt x="175209" y="204978"/>
                  </a:lnTo>
                  <a:lnTo>
                    <a:pt x="174815" y="204635"/>
                  </a:lnTo>
                  <a:lnTo>
                    <a:pt x="174459" y="204216"/>
                  </a:lnTo>
                  <a:lnTo>
                    <a:pt x="172339" y="201828"/>
                  </a:lnTo>
                  <a:lnTo>
                    <a:pt x="172339" y="199771"/>
                  </a:lnTo>
                  <a:lnTo>
                    <a:pt x="171792" y="199237"/>
                  </a:lnTo>
                  <a:lnTo>
                    <a:pt x="171742" y="198501"/>
                  </a:lnTo>
                  <a:lnTo>
                    <a:pt x="171627" y="196850"/>
                  </a:lnTo>
                  <a:lnTo>
                    <a:pt x="171577" y="195961"/>
                  </a:lnTo>
                  <a:lnTo>
                    <a:pt x="171577" y="196850"/>
                  </a:lnTo>
                  <a:lnTo>
                    <a:pt x="171450" y="175133"/>
                  </a:lnTo>
                  <a:lnTo>
                    <a:pt x="171475" y="174498"/>
                  </a:lnTo>
                  <a:lnTo>
                    <a:pt x="172085" y="161417"/>
                  </a:lnTo>
                  <a:lnTo>
                    <a:pt x="172085" y="162052"/>
                  </a:lnTo>
                  <a:lnTo>
                    <a:pt x="172135" y="161417"/>
                  </a:lnTo>
                  <a:lnTo>
                    <a:pt x="173037" y="151130"/>
                  </a:lnTo>
                  <a:lnTo>
                    <a:pt x="173101" y="149098"/>
                  </a:lnTo>
                  <a:lnTo>
                    <a:pt x="173291" y="148183"/>
                  </a:lnTo>
                  <a:lnTo>
                    <a:pt x="173431" y="147574"/>
                  </a:lnTo>
                  <a:lnTo>
                    <a:pt x="176403" y="133985"/>
                  </a:lnTo>
                  <a:lnTo>
                    <a:pt x="176403" y="134239"/>
                  </a:lnTo>
                  <a:lnTo>
                    <a:pt x="176466" y="133985"/>
                  </a:lnTo>
                  <a:lnTo>
                    <a:pt x="179641" y="121285"/>
                  </a:lnTo>
                  <a:lnTo>
                    <a:pt x="179781" y="120675"/>
                  </a:lnTo>
                  <a:lnTo>
                    <a:pt x="182029" y="114071"/>
                  </a:lnTo>
                  <a:lnTo>
                    <a:pt x="184023" y="112014"/>
                  </a:lnTo>
                  <a:lnTo>
                    <a:pt x="184023" y="107962"/>
                  </a:lnTo>
                  <a:lnTo>
                    <a:pt x="185343" y="104025"/>
                  </a:lnTo>
                  <a:lnTo>
                    <a:pt x="187579" y="101854"/>
                  </a:lnTo>
                  <a:lnTo>
                    <a:pt x="187579" y="96621"/>
                  </a:lnTo>
                  <a:lnTo>
                    <a:pt x="187794" y="95288"/>
                  </a:lnTo>
                  <a:lnTo>
                    <a:pt x="188849" y="94234"/>
                  </a:lnTo>
                  <a:lnTo>
                    <a:pt x="188849" y="88646"/>
                  </a:lnTo>
                  <a:lnTo>
                    <a:pt x="188849" y="88392"/>
                  </a:lnTo>
                  <a:lnTo>
                    <a:pt x="188849" y="82677"/>
                  </a:lnTo>
                  <a:lnTo>
                    <a:pt x="188722" y="82550"/>
                  </a:lnTo>
                  <a:lnTo>
                    <a:pt x="188722" y="79121"/>
                  </a:lnTo>
                  <a:lnTo>
                    <a:pt x="184150" y="74422"/>
                  </a:lnTo>
                  <a:lnTo>
                    <a:pt x="172593" y="74422"/>
                  </a:lnTo>
                  <a:lnTo>
                    <a:pt x="167894" y="79121"/>
                  </a:lnTo>
                  <a:lnTo>
                    <a:pt x="167894" y="82677"/>
                  </a:lnTo>
                  <a:lnTo>
                    <a:pt x="167640" y="82931"/>
                  </a:lnTo>
                  <a:lnTo>
                    <a:pt x="167640" y="88531"/>
                  </a:lnTo>
                  <a:lnTo>
                    <a:pt x="167551" y="88963"/>
                  </a:lnTo>
                  <a:lnTo>
                    <a:pt x="166370" y="90170"/>
                  </a:lnTo>
                  <a:lnTo>
                    <a:pt x="166370" y="93916"/>
                  </a:lnTo>
                  <a:lnTo>
                    <a:pt x="164922" y="97713"/>
                  </a:lnTo>
                  <a:lnTo>
                    <a:pt x="162560" y="100076"/>
                  </a:lnTo>
                  <a:lnTo>
                    <a:pt x="162560" y="104178"/>
                  </a:lnTo>
                  <a:lnTo>
                    <a:pt x="159004" y="114173"/>
                  </a:lnTo>
                  <a:lnTo>
                    <a:pt x="158750" y="114935"/>
                  </a:lnTo>
                  <a:lnTo>
                    <a:pt x="155067" y="128524"/>
                  </a:lnTo>
                  <a:lnTo>
                    <a:pt x="154940" y="128905"/>
                  </a:lnTo>
                  <a:lnTo>
                    <a:pt x="151130" y="143891"/>
                  </a:lnTo>
                  <a:lnTo>
                    <a:pt x="151003" y="145415"/>
                  </a:lnTo>
                  <a:lnTo>
                    <a:pt x="149352" y="159766"/>
                  </a:lnTo>
                  <a:lnTo>
                    <a:pt x="149301" y="161188"/>
                  </a:lnTo>
                  <a:lnTo>
                    <a:pt x="148628" y="173228"/>
                  </a:lnTo>
                  <a:lnTo>
                    <a:pt x="148551" y="198882"/>
                  </a:lnTo>
                  <a:lnTo>
                    <a:pt x="149098" y="205486"/>
                  </a:lnTo>
                  <a:lnTo>
                    <a:pt x="149098" y="212598"/>
                  </a:lnTo>
                  <a:lnTo>
                    <a:pt x="154305" y="217678"/>
                  </a:lnTo>
                  <a:lnTo>
                    <a:pt x="155448" y="217678"/>
                  </a:lnTo>
                  <a:lnTo>
                    <a:pt x="157861" y="220345"/>
                  </a:lnTo>
                  <a:lnTo>
                    <a:pt x="158623" y="221107"/>
                  </a:lnTo>
                  <a:lnTo>
                    <a:pt x="160274" y="222681"/>
                  </a:lnTo>
                  <a:lnTo>
                    <a:pt x="160274" y="224028"/>
                  </a:lnTo>
                  <a:lnTo>
                    <a:pt x="165481" y="229235"/>
                  </a:lnTo>
                  <a:lnTo>
                    <a:pt x="169392" y="229235"/>
                  </a:lnTo>
                  <a:lnTo>
                    <a:pt x="174752" y="231394"/>
                  </a:lnTo>
                  <a:lnTo>
                    <a:pt x="176911" y="232029"/>
                  </a:lnTo>
                  <a:lnTo>
                    <a:pt x="184531" y="233426"/>
                  </a:lnTo>
                  <a:lnTo>
                    <a:pt x="186690" y="233680"/>
                  </a:lnTo>
                  <a:lnTo>
                    <a:pt x="203708" y="233680"/>
                  </a:lnTo>
                  <a:lnTo>
                    <a:pt x="212090" y="233426"/>
                  </a:lnTo>
                  <a:lnTo>
                    <a:pt x="217932" y="233426"/>
                  </a:lnTo>
                  <a:lnTo>
                    <a:pt x="223266" y="228092"/>
                  </a:lnTo>
                  <a:lnTo>
                    <a:pt x="223266" y="227774"/>
                  </a:lnTo>
                  <a:lnTo>
                    <a:pt x="226949" y="225171"/>
                  </a:lnTo>
                  <a:lnTo>
                    <a:pt x="228219" y="224028"/>
                  </a:lnTo>
                  <a:lnTo>
                    <a:pt x="231965" y="220548"/>
                  </a:lnTo>
                  <a:lnTo>
                    <a:pt x="233426" y="221996"/>
                  </a:lnTo>
                  <a:lnTo>
                    <a:pt x="240284" y="221996"/>
                  </a:lnTo>
                  <a:lnTo>
                    <a:pt x="246507" y="221996"/>
                  </a:lnTo>
                  <a:lnTo>
                    <a:pt x="246722" y="221780"/>
                  </a:lnTo>
                  <a:lnTo>
                    <a:pt x="258318" y="221361"/>
                  </a:lnTo>
                  <a:lnTo>
                    <a:pt x="258953" y="221361"/>
                  </a:lnTo>
                  <a:lnTo>
                    <a:pt x="264160" y="221361"/>
                  </a:lnTo>
                  <a:lnTo>
                    <a:pt x="264668" y="220865"/>
                  </a:lnTo>
                  <a:lnTo>
                    <a:pt x="273558" y="220091"/>
                  </a:lnTo>
                  <a:lnTo>
                    <a:pt x="275082" y="219837"/>
                  </a:lnTo>
                  <a:lnTo>
                    <a:pt x="287896" y="216662"/>
                  </a:lnTo>
                  <a:lnTo>
                    <a:pt x="291084" y="216662"/>
                  </a:lnTo>
                  <a:lnTo>
                    <a:pt x="294005" y="213741"/>
                  </a:lnTo>
                  <a:lnTo>
                    <a:pt x="294005" y="210058"/>
                  </a:lnTo>
                  <a:lnTo>
                    <a:pt x="294005" y="206502"/>
                  </a:lnTo>
                  <a:close/>
                </a:path>
                <a:path extrusionOk="0" h="358775" w="508634">
                  <a:moveTo>
                    <a:pt x="400304" y="214884"/>
                  </a:moveTo>
                  <a:lnTo>
                    <a:pt x="396875" y="211328"/>
                  </a:lnTo>
                  <a:lnTo>
                    <a:pt x="388239" y="211328"/>
                  </a:lnTo>
                  <a:lnTo>
                    <a:pt x="387604" y="211988"/>
                  </a:lnTo>
                  <a:lnTo>
                    <a:pt x="376008" y="213537"/>
                  </a:lnTo>
                  <a:lnTo>
                    <a:pt x="364591" y="212839"/>
                  </a:lnTo>
                  <a:lnTo>
                    <a:pt x="364109" y="212344"/>
                  </a:lnTo>
                  <a:lnTo>
                    <a:pt x="354685" y="212344"/>
                  </a:lnTo>
                  <a:lnTo>
                    <a:pt x="351104" y="212217"/>
                  </a:lnTo>
                  <a:lnTo>
                    <a:pt x="338150" y="211759"/>
                  </a:lnTo>
                  <a:lnTo>
                    <a:pt x="337997" y="211709"/>
                  </a:lnTo>
                  <a:lnTo>
                    <a:pt x="331089" y="209677"/>
                  </a:lnTo>
                  <a:lnTo>
                    <a:pt x="328079" y="208800"/>
                  </a:lnTo>
                  <a:lnTo>
                    <a:pt x="327431" y="208407"/>
                  </a:lnTo>
                  <a:lnTo>
                    <a:pt x="324243" y="206502"/>
                  </a:lnTo>
                  <a:lnTo>
                    <a:pt x="321462" y="204838"/>
                  </a:lnTo>
                  <a:lnTo>
                    <a:pt x="320636" y="203835"/>
                  </a:lnTo>
                  <a:lnTo>
                    <a:pt x="318389" y="201104"/>
                  </a:lnTo>
                  <a:lnTo>
                    <a:pt x="318389" y="198882"/>
                  </a:lnTo>
                  <a:lnTo>
                    <a:pt x="318389" y="197866"/>
                  </a:lnTo>
                  <a:lnTo>
                    <a:pt x="318414" y="182372"/>
                  </a:lnTo>
                  <a:lnTo>
                    <a:pt x="318897" y="172593"/>
                  </a:lnTo>
                  <a:lnTo>
                    <a:pt x="318960" y="171297"/>
                  </a:lnTo>
                  <a:lnTo>
                    <a:pt x="319239" y="170180"/>
                  </a:lnTo>
                  <a:lnTo>
                    <a:pt x="321779" y="160020"/>
                  </a:lnTo>
                  <a:lnTo>
                    <a:pt x="321983" y="159194"/>
                  </a:lnTo>
                  <a:lnTo>
                    <a:pt x="322097" y="158877"/>
                  </a:lnTo>
                  <a:lnTo>
                    <a:pt x="324040" y="153543"/>
                  </a:lnTo>
                  <a:lnTo>
                    <a:pt x="331470" y="153543"/>
                  </a:lnTo>
                  <a:lnTo>
                    <a:pt x="335915" y="148971"/>
                  </a:lnTo>
                  <a:lnTo>
                    <a:pt x="335915" y="144145"/>
                  </a:lnTo>
                  <a:lnTo>
                    <a:pt x="337019" y="128143"/>
                  </a:lnTo>
                  <a:lnTo>
                    <a:pt x="338582" y="126619"/>
                  </a:lnTo>
                  <a:lnTo>
                    <a:pt x="338582" y="120523"/>
                  </a:lnTo>
                  <a:lnTo>
                    <a:pt x="338582" y="114300"/>
                  </a:lnTo>
                  <a:lnTo>
                    <a:pt x="333502" y="109347"/>
                  </a:lnTo>
                  <a:lnTo>
                    <a:pt x="321310" y="109347"/>
                  </a:lnTo>
                  <a:lnTo>
                    <a:pt x="316230" y="114300"/>
                  </a:lnTo>
                  <a:lnTo>
                    <a:pt x="316230" y="116408"/>
                  </a:lnTo>
                  <a:lnTo>
                    <a:pt x="314071" y="118618"/>
                  </a:lnTo>
                  <a:lnTo>
                    <a:pt x="314071" y="121437"/>
                  </a:lnTo>
                  <a:lnTo>
                    <a:pt x="310896" y="126492"/>
                  </a:lnTo>
                  <a:lnTo>
                    <a:pt x="310134" y="127889"/>
                  </a:lnTo>
                  <a:lnTo>
                    <a:pt x="295783" y="166497"/>
                  </a:lnTo>
                  <a:lnTo>
                    <a:pt x="294640" y="181864"/>
                  </a:lnTo>
                  <a:lnTo>
                    <a:pt x="294640" y="198882"/>
                  </a:lnTo>
                  <a:lnTo>
                    <a:pt x="294640" y="205486"/>
                  </a:lnTo>
                  <a:lnTo>
                    <a:pt x="294640" y="211963"/>
                  </a:lnTo>
                  <a:lnTo>
                    <a:pt x="299974" y="217424"/>
                  </a:lnTo>
                  <a:lnTo>
                    <a:pt x="300926" y="217424"/>
                  </a:lnTo>
                  <a:lnTo>
                    <a:pt x="304546" y="221742"/>
                  </a:lnTo>
                  <a:lnTo>
                    <a:pt x="336804" y="235077"/>
                  </a:lnTo>
                  <a:lnTo>
                    <a:pt x="358267" y="234442"/>
                  </a:lnTo>
                  <a:lnTo>
                    <a:pt x="358648" y="234442"/>
                  </a:lnTo>
                  <a:lnTo>
                    <a:pt x="364109" y="234442"/>
                  </a:lnTo>
                  <a:lnTo>
                    <a:pt x="364464" y="234086"/>
                  </a:lnTo>
                  <a:lnTo>
                    <a:pt x="377317" y="233299"/>
                  </a:lnTo>
                  <a:lnTo>
                    <a:pt x="380492" y="232537"/>
                  </a:lnTo>
                  <a:lnTo>
                    <a:pt x="394093" y="226822"/>
                  </a:lnTo>
                  <a:lnTo>
                    <a:pt x="396875" y="226822"/>
                  </a:lnTo>
                  <a:lnTo>
                    <a:pt x="400304" y="223393"/>
                  </a:lnTo>
                  <a:lnTo>
                    <a:pt x="400304" y="219075"/>
                  </a:lnTo>
                  <a:lnTo>
                    <a:pt x="400304" y="214884"/>
                  </a:lnTo>
                  <a:close/>
                </a:path>
                <a:path extrusionOk="0" h="358775" w="508634">
                  <a:moveTo>
                    <a:pt x="492531" y="166357"/>
                  </a:moveTo>
                  <a:lnTo>
                    <a:pt x="492404" y="164719"/>
                  </a:lnTo>
                  <a:lnTo>
                    <a:pt x="492252" y="162814"/>
                  </a:lnTo>
                  <a:lnTo>
                    <a:pt x="491490" y="159512"/>
                  </a:lnTo>
                  <a:lnTo>
                    <a:pt x="489927" y="155448"/>
                  </a:lnTo>
                  <a:lnTo>
                    <a:pt x="488911" y="152781"/>
                  </a:lnTo>
                  <a:lnTo>
                    <a:pt x="488403" y="151472"/>
                  </a:lnTo>
                  <a:lnTo>
                    <a:pt x="488276" y="150876"/>
                  </a:lnTo>
                  <a:lnTo>
                    <a:pt x="488175" y="150368"/>
                  </a:lnTo>
                  <a:lnTo>
                    <a:pt x="488149" y="150241"/>
                  </a:lnTo>
                  <a:lnTo>
                    <a:pt x="487426" y="146862"/>
                  </a:lnTo>
                  <a:lnTo>
                    <a:pt x="487426" y="141224"/>
                  </a:lnTo>
                  <a:lnTo>
                    <a:pt x="484378" y="138176"/>
                  </a:lnTo>
                  <a:lnTo>
                    <a:pt x="484378" y="136906"/>
                  </a:lnTo>
                  <a:lnTo>
                    <a:pt x="479044" y="131572"/>
                  </a:lnTo>
                  <a:lnTo>
                    <a:pt x="473202" y="131572"/>
                  </a:lnTo>
                  <a:lnTo>
                    <a:pt x="465836" y="131572"/>
                  </a:lnTo>
                  <a:lnTo>
                    <a:pt x="464858" y="132549"/>
                  </a:lnTo>
                  <a:lnTo>
                    <a:pt x="463169" y="132715"/>
                  </a:lnTo>
                  <a:lnTo>
                    <a:pt x="456057" y="132715"/>
                  </a:lnTo>
                  <a:lnTo>
                    <a:pt x="452577" y="136194"/>
                  </a:lnTo>
                  <a:lnTo>
                    <a:pt x="452081" y="136398"/>
                  </a:lnTo>
                  <a:lnTo>
                    <a:pt x="448183" y="136398"/>
                  </a:lnTo>
                  <a:lnTo>
                    <a:pt x="446544" y="138036"/>
                  </a:lnTo>
                  <a:lnTo>
                    <a:pt x="445516" y="138303"/>
                  </a:lnTo>
                  <a:lnTo>
                    <a:pt x="441579" y="138303"/>
                  </a:lnTo>
                  <a:lnTo>
                    <a:pt x="440283" y="139598"/>
                  </a:lnTo>
                  <a:lnTo>
                    <a:pt x="438696" y="139954"/>
                  </a:lnTo>
                  <a:lnTo>
                    <a:pt x="434594" y="139954"/>
                  </a:lnTo>
                  <a:lnTo>
                    <a:pt x="433171" y="141376"/>
                  </a:lnTo>
                  <a:lnTo>
                    <a:pt x="429945" y="142240"/>
                  </a:lnTo>
                  <a:lnTo>
                    <a:pt x="425958" y="142240"/>
                  </a:lnTo>
                  <a:lnTo>
                    <a:pt x="424561" y="143637"/>
                  </a:lnTo>
                  <a:lnTo>
                    <a:pt x="416306" y="145948"/>
                  </a:lnTo>
                  <a:lnTo>
                    <a:pt x="413258" y="132613"/>
                  </a:lnTo>
                  <a:lnTo>
                    <a:pt x="413258" y="127508"/>
                  </a:lnTo>
                  <a:lnTo>
                    <a:pt x="412153" y="126390"/>
                  </a:lnTo>
                  <a:lnTo>
                    <a:pt x="410425" y="115697"/>
                  </a:lnTo>
                  <a:lnTo>
                    <a:pt x="410337" y="115189"/>
                  </a:lnTo>
                  <a:lnTo>
                    <a:pt x="410337" y="109474"/>
                  </a:lnTo>
                  <a:lnTo>
                    <a:pt x="409994" y="109143"/>
                  </a:lnTo>
                  <a:lnTo>
                    <a:pt x="409486" y="98679"/>
                  </a:lnTo>
                  <a:lnTo>
                    <a:pt x="409448" y="98298"/>
                  </a:lnTo>
                  <a:lnTo>
                    <a:pt x="409448" y="98171"/>
                  </a:lnTo>
                  <a:lnTo>
                    <a:pt x="409448" y="91567"/>
                  </a:lnTo>
                  <a:lnTo>
                    <a:pt x="409321" y="81915"/>
                  </a:lnTo>
                  <a:lnTo>
                    <a:pt x="409460" y="80645"/>
                  </a:lnTo>
                  <a:lnTo>
                    <a:pt x="413842" y="43103"/>
                  </a:lnTo>
                  <a:lnTo>
                    <a:pt x="414655" y="42291"/>
                  </a:lnTo>
                  <a:lnTo>
                    <a:pt x="414655" y="35814"/>
                  </a:lnTo>
                  <a:lnTo>
                    <a:pt x="414655" y="29464"/>
                  </a:lnTo>
                  <a:lnTo>
                    <a:pt x="409448" y="24257"/>
                  </a:lnTo>
                  <a:lnTo>
                    <a:pt x="396621" y="24257"/>
                  </a:lnTo>
                  <a:lnTo>
                    <a:pt x="391414" y="29464"/>
                  </a:lnTo>
                  <a:lnTo>
                    <a:pt x="391414" y="34544"/>
                  </a:lnTo>
                  <a:lnTo>
                    <a:pt x="386676" y="73190"/>
                  </a:lnTo>
                  <a:lnTo>
                    <a:pt x="385826" y="74041"/>
                  </a:lnTo>
                  <a:lnTo>
                    <a:pt x="385826" y="80645"/>
                  </a:lnTo>
                  <a:lnTo>
                    <a:pt x="385737" y="91528"/>
                  </a:lnTo>
                  <a:lnTo>
                    <a:pt x="385699" y="98679"/>
                  </a:lnTo>
                  <a:lnTo>
                    <a:pt x="385699" y="104775"/>
                  </a:lnTo>
                  <a:lnTo>
                    <a:pt x="385914" y="105003"/>
                  </a:lnTo>
                  <a:lnTo>
                    <a:pt x="386334" y="116713"/>
                  </a:lnTo>
                  <a:lnTo>
                    <a:pt x="386334" y="122809"/>
                  </a:lnTo>
                  <a:lnTo>
                    <a:pt x="387337" y="123825"/>
                  </a:lnTo>
                  <a:lnTo>
                    <a:pt x="389128" y="135293"/>
                  </a:lnTo>
                  <a:lnTo>
                    <a:pt x="389128" y="140843"/>
                  </a:lnTo>
                  <a:lnTo>
                    <a:pt x="390626" y="142392"/>
                  </a:lnTo>
                  <a:lnTo>
                    <a:pt x="392925" y="152501"/>
                  </a:lnTo>
                  <a:lnTo>
                    <a:pt x="385584" y="154559"/>
                  </a:lnTo>
                  <a:lnTo>
                    <a:pt x="382143" y="154559"/>
                  </a:lnTo>
                  <a:lnTo>
                    <a:pt x="377952" y="158623"/>
                  </a:lnTo>
                  <a:lnTo>
                    <a:pt x="377952" y="168783"/>
                  </a:lnTo>
                  <a:lnTo>
                    <a:pt x="382143" y="172847"/>
                  </a:lnTo>
                  <a:lnTo>
                    <a:pt x="392176" y="172847"/>
                  </a:lnTo>
                  <a:lnTo>
                    <a:pt x="393738" y="171335"/>
                  </a:lnTo>
                  <a:lnTo>
                    <a:pt x="397548" y="170268"/>
                  </a:lnTo>
                  <a:lnTo>
                    <a:pt x="397764" y="171069"/>
                  </a:lnTo>
                  <a:lnTo>
                    <a:pt x="397637" y="170688"/>
                  </a:lnTo>
                  <a:lnTo>
                    <a:pt x="397713" y="171069"/>
                  </a:lnTo>
                  <a:lnTo>
                    <a:pt x="400723" y="184658"/>
                  </a:lnTo>
                  <a:lnTo>
                    <a:pt x="400786" y="185039"/>
                  </a:lnTo>
                  <a:lnTo>
                    <a:pt x="402844" y="197358"/>
                  </a:lnTo>
                  <a:lnTo>
                    <a:pt x="402844" y="197104"/>
                  </a:lnTo>
                  <a:lnTo>
                    <a:pt x="404241" y="207137"/>
                  </a:lnTo>
                  <a:lnTo>
                    <a:pt x="404622" y="208534"/>
                  </a:lnTo>
                  <a:lnTo>
                    <a:pt x="406654" y="216408"/>
                  </a:lnTo>
                  <a:lnTo>
                    <a:pt x="408940" y="220395"/>
                  </a:lnTo>
                  <a:lnTo>
                    <a:pt x="408940" y="222631"/>
                  </a:lnTo>
                  <a:lnTo>
                    <a:pt x="413893" y="227457"/>
                  </a:lnTo>
                  <a:lnTo>
                    <a:pt x="425958" y="227457"/>
                  </a:lnTo>
                  <a:lnTo>
                    <a:pt x="430784" y="222631"/>
                  </a:lnTo>
                  <a:lnTo>
                    <a:pt x="430784" y="216535"/>
                  </a:lnTo>
                  <a:lnTo>
                    <a:pt x="430784" y="210566"/>
                  </a:lnTo>
                  <a:lnTo>
                    <a:pt x="429374" y="209169"/>
                  </a:lnTo>
                  <a:lnTo>
                    <a:pt x="428332" y="203708"/>
                  </a:lnTo>
                  <a:lnTo>
                    <a:pt x="428307" y="203492"/>
                  </a:lnTo>
                  <a:lnTo>
                    <a:pt x="428371" y="203708"/>
                  </a:lnTo>
                  <a:lnTo>
                    <a:pt x="428294" y="203200"/>
                  </a:lnTo>
                  <a:lnTo>
                    <a:pt x="427443" y="197104"/>
                  </a:lnTo>
                  <a:lnTo>
                    <a:pt x="426974" y="193675"/>
                  </a:lnTo>
                  <a:lnTo>
                    <a:pt x="426847" y="193294"/>
                  </a:lnTo>
                  <a:lnTo>
                    <a:pt x="425361" y="184404"/>
                  </a:lnTo>
                  <a:lnTo>
                    <a:pt x="424688" y="180340"/>
                  </a:lnTo>
                  <a:lnTo>
                    <a:pt x="421386" y="165354"/>
                  </a:lnTo>
                  <a:lnTo>
                    <a:pt x="421259" y="164973"/>
                  </a:lnTo>
                  <a:lnTo>
                    <a:pt x="420941" y="163779"/>
                  </a:lnTo>
                  <a:lnTo>
                    <a:pt x="432193" y="160655"/>
                  </a:lnTo>
                  <a:lnTo>
                    <a:pt x="436118" y="160655"/>
                  </a:lnTo>
                  <a:lnTo>
                    <a:pt x="437388" y="159423"/>
                  </a:lnTo>
                  <a:lnTo>
                    <a:pt x="440563" y="158623"/>
                  </a:lnTo>
                  <a:lnTo>
                    <a:pt x="444881" y="158623"/>
                  </a:lnTo>
                  <a:lnTo>
                    <a:pt x="445744" y="157759"/>
                  </a:lnTo>
                  <a:lnTo>
                    <a:pt x="447484" y="157480"/>
                  </a:lnTo>
                  <a:lnTo>
                    <a:pt x="452247" y="157480"/>
                  </a:lnTo>
                  <a:lnTo>
                    <a:pt x="453174" y="156552"/>
                  </a:lnTo>
                  <a:lnTo>
                    <a:pt x="454609" y="156337"/>
                  </a:lnTo>
                  <a:lnTo>
                    <a:pt x="459232" y="156337"/>
                  </a:lnTo>
                  <a:lnTo>
                    <a:pt x="460806" y="154813"/>
                  </a:lnTo>
                  <a:lnTo>
                    <a:pt x="462292" y="154432"/>
                  </a:lnTo>
                  <a:lnTo>
                    <a:pt x="463296" y="154432"/>
                  </a:lnTo>
                  <a:lnTo>
                    <a:pt x="464566" y="155714"/>
                  </a:lnTo>
                  <a:lnTo>
                    <a:pt x="464947" y="157607"/>
                  </a:lnTo>
                  <a:lnTo>
                    <a:pt x="465493" y="159512"/>
                  </a:lnTo>
                  <a:lnTo>
                    <a:pt x="467969" y="166357"/>
                  </a:lnTo>
                  <a:lnTo>
                    <a:pt x="468223" y="166357"/>
                  </a:lnTo>
                  <a:lnTo>
                    <a:pt x="492531" y="166357"/>
                  </a:lnTo>
                  <a:close/>
                </a:path>
                <a:path extrusionOk="0" h="358775" w="508634">
                  <a:moveTo>
                    <a:pt x="508127" y="202184"/>
                  </a:moveTo>
                  <a:lnTo>
                    <a:pt x="503809" y="197866"/>
                  </a:lnTo>
                  <a:lnTo>
                    <a:pt x="501764" y="197866"/>
                  </a:lnTo>
                  <a:lnTo>
                    <a:pt x="500405" y="196507"/>
                  </a:lnTo>
                  <a:lnTo>
                    <a:pt x="500037" y="195834"/>
                  </a:lnTo>
                  <a:lnTo>
                    <a:pt x="499110" y="194183"/>
                  </a:lnTo>
                  <a:lnTo>
                    <a:pt x="498424" y="192976"/>
                  </a:lnTo>
                  <a:lnTo>
                    <a:pt x="498132" y="192151"/>
                  </a:lnTo>
                  <a:lnTo>
                    <a:pt x="496849" y="188468"/>
                  </a:lnTo>
                  <a:lnTo>
                    <a:pt x="496785" y="188290"/>
                  </a:lnTo>
                  <a:lnTo>
                    <a:pt x="496506" y="186944"/>
                  </a:lnTo>
                  <a:lnTo>
                    <a:pt x="495046" y="179832"/>
                  </a:lnTo>
                  <a:lnTo>
                    <a:pt x="494919" y="179705"/>
                  </a:lnTo>
                  <a:lnTo>
                    <a:pt x="493191" y="172212"/>
                  </a:lnTo>
                  <a:lnTo>
                    <a:pt x="492912" y="170980"/>
                  </a:lnTo>
                  <a:lnTo>
                    <a:pt x="492848" y="170307"/>
                  </a:lnTo>
                  <a:lnTo>
                    <a:pt x="492683" y="168148"/>
                  </a:lnTo>
                  <a:lnTo>
                    <a:pt x="468630" y="168148"/>
                  </a:lnTo>
                  <a:lnTo>
                    <a:pt x="468096" y="168148"/>
                  </a:lnTo>
                  <a:lnTo>
                    <a:pt x="468503" y="174117"/>
                  </a:lnTo>
                  <a:lnTo>
                    <a:pt x="468757" y="175895"/>
                  </a:lnTo>
                  <a:lnTo>
                    <a:pt x="470916" y="185166"/>
                  </a:lnTo>
                  <a:lnTo>
                    <a:pt x="470789" y="184912"/>
                  </a:lnTo>
                  <a:lnTo>
                    <a:pt x="480441" y="211289"/>
                  </a:lnTo>
                  <a:lnTo>
                    <a:pt x="480441" y="214376"/>
                  </a:lnTo>
                  <a:lnTo>
                    <a:pt x="485902" y="219837"/>
                  </a:lnTo>
                  <a:lnTo>
                    <a:pt x="499364" y="219837"/>
                  </a:lnTo>
                  <a:lnTo>
                    <a:pt x="501904" y="217297"/>
                  </a:lnTo>
                  <a:lnTo>
                    <a:pt x="503809" y="217297"/>
                  </a:lnTo>
                  <a:lnTo>
                    <a:pt x="508127" y="212979"/>
                  </a:lnTo>
                  <a:lnTo>
                    <a:pt x="508127" y="207645"/>
                  </a:lnTo>
                  <a:lnTo>
                    <a:pt x="508127" y="20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1667871" y="3728466"/>
              <a:ext cx="257810" cy="180340"/>
            </a:xfrm>
            <a:custGeom>
              <a:rect b="b" l="l" r="r" t="t"/>
              <a:pathLst>
                <a:path extrusionOk="0" h="180339" w="257809">
                  <a:moveTo>
                    <a:pt x="19177" y="138049"/>
                  </a:moveTo>
                  <a:lnTo>
                    <a:pt x="16129" y="135001"/>
                  </a:lnTo>
                  <a:lnTo>
                    <a:pt x="8890" y="135001"/>
                  </a:lnTo>
                  <a:lnTo>
                    <a:pt x="5842" y="138049"/>
                  </a:lnTo>
                  <a:lnTo>
                    <a:pt x="5842" y="145288"/>
                  </a:lnTo>
                  <a:lnTo>
                    <a:pt x="8890" y="148336"/>
                  </a:lnTo>
                  <a:lnTo>
                    <a:pt x="16129" y="148336"/>
                  </a:lnTo>
                  <a:lnTo>
                    <a:pt x="19177" y="145288"/>
                  </a:lnTo>
                  <a:lnTo>
                    <a:pt x="19177" y="141732"/>
                  </a:lnTo>
                  <a:lnTo>
                    <a:pt x="19177" y="138049"/>
                  </a:lnTo>
                  <a:close/>
                </a:path>
                <a:path extrusionOk="0" h="180339" w="257809">
                  <a:moveTo>
                    <a:pt x="29083" y="50419"/>
                  </a:moveTo>
                  <a:lnTo>
                    <a:pt x="28308" y="49657"/>
                  </a:lnTo>
                  <a:lnTo>
                    <a:pt x="26035" y="40640"/>
                  </a:lnTo>
                  <a:lnTo>
                    <a:pt x="26035" y="37084"/>
                  </a:lnTo>
                  <a:lnTo>
                    <a:pt x="24892" y="35991"/>
                  </a:lnTo>
                  <a:lnTo>
                    <a:pt x="18542" y="8750"/>
                  </a:lnTo>
                  <a:lnTo>
                    <a:pt x="18542" y="4064"/>
                  </a:lnTo>
                  <a:lnTo>
                    <a:pt x="14351" y="0"/>
                  </a:lnTo>
                  <a:lnTo>
                    <a:pt x="4191" y="0"/>
                  </a:lnTo>
                  <a:lnTo>
                    <a:pt x="0" y="4064"/>
                  </a:lnTo>
                  <a:lnTo>
                    <a:pt x="0" y="14351"/>
                  </a:lnTo>
                  <a:lnTo>
                    <a:pt x="1943" y="16243"/>
                  </a:lnTo>
                  <a:lnTo>
                    <a:pt x="9779" y="42659"/>
                  </a:lnTo>
                  <a:lnTo>
                    <a:pt x="9779" y="46101"/>
                  </a:lnTo>
                  <a:lnTo>
                    <a:pt x="13462" y="49657"/>
                  </a:lnTo>
                  <a:lnTo>
                    <a:pt x="13855" y="49657"/>
                  </a:lnTo>
                  <a:lnTo>
                    <a:pt x="18161" y="55283"/>
                  </a:lnTo>
                  <a:lnTo>
                    <a:pt x="18161" y="56515"/>
                  </a:lnTo>
                  <a:lnTo>
                    <a:pt x="20701" y="58928"/>
                  </a:lnTo>
                  <a:lnTo>
                    <a:pt x="26670" y="58928"/>
                  </a:lnTo>
                  <a:lnTo>
                    <a:pt x="29083" y="56515"/>
                  </a:lnTo>
                  <a:lnTo>
                    <a:pt x="29083" y="53467"/>
                  </a:lnTo>
                  <a:lnTo>
                    <a:pt x="29083" y="50419"/>
                  </a:lnTo>
                  <a:close/>
                </a:path>
                <a:path extrusionOk="0" h="180339" w="257809">
                  <a:moveTo>
                    <a:pt x="129032" y="77851"/>
                  </a:moveTo>
                  <a:lnTo>
                    <a:pt x="128879" y="77406"/>
                  </a:lnTo>
                  <a:lnTo>
                    <a:pt x="128981" y="77851"/>
                  </a:lnTo>
                  <a:close/>
                </a:path>
                <a:path extrusionOk="0" h="180339" w="257809">
                  <a:moveTo>
                    <a:pt x="257810" y="162433"/>
                  </a:moveTo>
                  <a:lnTo>
                    <a:pt x="252730" y="157353"/>
                  </a:lnTo>
                  <a:lnTo>
                    <a:pt x="251282" y="157353"/>
                  </a:lnTo>
                  <a:lnTo>
                    <a:pt x="240284" y="146050"/>
                  </a:lnTo>
                  <a:lnTo>
                    <a:pt x="240665" y="146304"/>
                  </a:lnTo>
                  <a:lnTo>
                    <a:pt x="240423" y="146050"/>
                  </a:lnTo>
                  <a:lnTo>
                    <a:pt x="224536" y="128524"/>
                  </a:lnTo>
                  <a:lnTo>
                    <a:pt x="224421" y="128397"/>
                  </a:lnTo>
                  <a:lnTo>
                    <a:pt x="207949" y="109347"/>
                  </a:lnTo>
                  <a:lnTo>
                    <a:pt x="206832" y="108064"/>
                  </a:lnTo>
                  <a:lnTo>
                    <a:pt x="206248" y="106934"/>
                  </a:lnTo>
                  <a:lnTo>
                    <a:pt x="202704" y="100203"/>
                  </a:lnTo>
                  <a:lnTo>
                    <a:pt x="200558" y="96139"/>
                  </a:lnTo>
                  <a:lnTo>
                    <a:pt x="199974" y="95034"/>
                  </a:lnTo>
                  <a:lnTo>
                    <a:pt x="199910" y="94869"/>
                  </a:lnTo>
                  <a:lnTo>
                    <a:pt x="195884" y="84328"/>
                  </a:lnTo>
                  <a:lnTo>
                    <a:pt x="195732" y="83947"/>
                  </a:lnTo>
                  <a:lnTo>
                    <a:pt x="195453" y="83185"/>
                  </a:lnTo>
                  <a:lnTo>
                    <a:pt x="195580" y="83947"/>
                  </a:lnTo>
                  <a:lnTo>
                    <a:pt x="193941" y="78740"/>
                  </a:lnTo>
                  <a:lnTo>
                    <a:pt x="192798" y="75057"/>
                  </a:lnTo>
                  <a:lnTo>
                    <a:pt x="192722" y="74803"/>
                  </a:lnTo>
                  <a:lnTo>
                    <a:pt x="192493" y="74104"/>
                  </a:lnTo>
                  <a:lnTo>
                    <a:pt x="192430" y="73787"/>
                  </a:lnTo>
                  <a:lnTo>
                    <a:pt x="191770" y="70853"/>
                  </a:lnTo>
                  <a:lnTo>
                    <a:pt x="191770" y="64897"/>
                  </a:lnTo>
                  <a:lnTo>
                    <a:pt x="186055" y="59309"/>
                  </a:lnTo>
                  <a:lnTo>
                    <a:pt x="179197" y="59309"/>
                  </a:lnTo>
                  <a:lnTo>
                    <a:pt x="178435" y="59309"/>
                  </a:lnTo>
                  <a:lnTo>
                    <a:pt x="172339" y="59309"/>
                  </a:lnTo>
                  <a:lnTo>
                    <a:pt x="172212" y="59309"/>
                  </a:lnTo>
                  <a:lnTo>
                    <a:pt x="166624" y="64897"/>
                  </a:lnTo>
                  <a:lnTo>
                    <a:pt x="166624" y="67043"/>
                  </a:lnTo>
                  <a:lnTo>
                    <a:pt x="163703" y="71374"/>
                  </a:lnTo>
                  <a:lnTo>
                    <a:pt x="159258" y="79502"/>
                  </a:lnTo>
                  <a:lnTo>
                    <a:pt x="159004" y="79883"/>
                  </a:lnTo>
                  <a:lnTo>
                    <a:pt x="154940" y="88023"/>
                  </a:lnTo>
                  <a:lnTo>
                    <a:pt x="154736" y="85598"/>
                  </a:lnTo>
                  <a:lnTo>
                    <a:pt x="154584" y="83693"/>
                  </a:lnTo>
                  <a:lnTo>
                    <a:pt x="154432" y="81788"/>
                  </a:lnTo>
                  <a:lnTo>
                    <a:pt x="154190" y="79883"/>
                  </a:lnTo>
                  <a:lnTo>
                    <a:pt x="153428" y="76962"/>
                  </a:lnTo>
                  <a:lnTo>
                    <a:pt x="152933" y="75057"/>
                  </a:lnTo>
                  <a:lnTo>
                    <a:pt x="151841" y="70993"/>
                  </a:lnTo>
                  <a:lnTo>
                    <a:pt x="151041" y="68580"/>
                  </a:lnTo>
                  <a:lnTo>
                    <a:pt x="149479" y="63881"/>
                  </a:lnTo>
                  <a:lnTo>
                    <a:pt x="148844" y="62230"/>
                  </a:lnTo>
                  <a:lnTo>
                    <a:pt x="147828" y="60261"/>
                  </a:lnTo>
                  <a:lnTo>
                    <a:pt x="147828" y="56642"/>
                  </a:lnTo>
                  <a:lnTo>
                    <a:pt x="142494" y="51308"/>
                  </a:lnTo>
                  <a:lnTo>
                    <a:pt x="136144" y="51308"/>
                  </a:lnTo>
                  <a:lnTo>
                    <a:pt x="129413" y="51308"/>
                  </a:lnTo>
                  <a:lnTo>
                    <a:pt x="129286" y="51435"/>
                  </a:lnTo>
                  <a:lnTo>
                    <a:pt x="128651" y="51435"/>
                  </a:lnTo>
                  <a:lnTo>
                    <a:pt x="124714" y="51562"/>
                  </a:lnTo>
                  <a:lnTo>
                    <a:pt x="123190" y="51562"/>
                  </a:lnTo>
                  <a:lnTo>
                    <a:pt x="117475" y="52451"/>
                  </a:lnTo>
                  <a:lnTo>
                    <a:pt x="117348" y="52451"/>
                  </a:lnTo>
                  <a:lnTo>
                    <a:pt x="96520" y="57404"/>
                  </a:lnTo>
                  <a:lnTo>
                    <a:pt x="93865" y="58242"/>
                  </a:lnTo>
                  <a:lnTo>
                    <a:pt x="93865" y="74549"/>
                  </a:lnTo>
                  <a:lnTo>
                    <a:pt x="93472" y="74549"/>
                  </a:lnTo>
                  <a:lnTo>
                    <a:pt x="93472" y="74180"/>
                  </a:lnTo>
                  <a:lnTo>
                    <a:pt x="93865" y="74549"/>
                  </a:lnTo>
                  <a:lnTo>
                    <a:pt x="93865" y="58242"/>
                  </a:lnTo>
                  <a:lnTo>
                    <a:pt x="89662" y="59563"/>
                  </a:lnTo>
                  <a:lnTo>
                    <a:pt x="88773" y="59817"/>
                  </a:lnTo>
                  <a:lnTo>
                    <a:pt x="82677" y="62357"/>
                  </a:lnTo>
                  <a:lnTo>
                    <a:pt x="83185" y="62230"/>
                  </a:lnTo>
                  <a:lnTo>
                    <a:pt x="80276" y="63246"/>
                  </a:lnTo>
                  <a:lnTo>
                    <a:pt x="75692" y="63246"/>
                  </a:lnTo>
                  <a:lnTo>
                    <a:pt x="70612" y="68453"/>
                  </a:lnTo>
                  <a:lnTo>
                    <a:pt x="70612" y="69088"/>
                  </a:lnTo>
                  <a:lnTo>
                    <a:pt x="69850" y="69850"/>
                  </a:lnTo>
                  <a:lnTo>
                    <a:pt x="69850" y="72009"/>
                  </a:lnTo>
                  <a:lnTo>
                    <a:pt x="69850" y="82423"/>
                  </a:lnTo>
                  <a:lnTo>
                    <a:pt x="69850" y="84582"/>
                  </a:lnTo>
                  <a:lnTo>
                    <a:pt x="70612" y="85369"/>
                  </a:lnTo>
                  <a:lnTo>
                    <a:pt x="70612" y="86106"/>
                  </a:lnTo>
                  <a:lnTo>
                    <a:pt x="75692" y="91186"/>
                  </a:lnTo>
                  <a:lnTo>
                    <a:pt x="78130" y="91186"/>
                  </a:lnTo>
                  <a:lnTo>
                    <a:pt x="78625" y="91744"/>
                  </a:lnTo>
                  <a:lnTo>
                    <a:pt x="80708" y="94957"/>
                  </a:lnTo>
                  <a:lnTo>
                    <a:pt x="80264" y="93726"/>
                  </a:lnTo>
                  <a:lnTo>
                    <a:pt x="80683" y="94869"/>
                  </a:lnTo>
                  <a:lnTo>
                    <a:pt x="80759" y="95034"/>
                  </a:lnTo>
                  <a:lnTo>
                    <a:pt x="81407" y="96012"/>
                  </a:lnTo>
                  <a:lnTo>
                    <a:pt x="80708" y="94957"/>
                  </a:lnTo>
                  <a:lnTo>
                    <a:pt x="82423" y="99555"/>
                  </a:lnTo>
                  <a:lnTo>
                    <a:pt x="82423" y="104013"/>
                  </a:lnTo>
                  <a:lnTo>
                    <a:pt x="82423" y="126492"/>
                  </a:lnTo>
                  <a:lnTo>
                    <a:pt x="82550" y="125730"/>
                  </a:lnTo>
                  <a:lnTo>
                    <a:pt x="81826" y="134493"/>
                  </a:lnTo>
                  <a:lnTo>
                    <a:pt x="81915" y="133985"/>
                  </a:lnTo>
                  <a:lnTo>
                    <a:pt x="81788" y="135001"/>
                  </a:lnTo>
                  <a:lnTo>
                    <a:pt x="81826" y="134493"/>
                  </a:lnTo>
                  <a:lnTo>
                    <a:pt x="81737" y="135001"/>
                  </a:lnTo>
                  <a:lnTo>
                    <a:pt x="80518" y="142240"/>
                  </a:lnTo>
                  <a:lnTo>
                    <a:pt x="80518" y="142113"/>
                  </a:lnTo>
                  <a:lnTo>
                    <a:pt x="80492" y="142240"/>
                  </a:lnTo>
                  <a:lnTo>
                    <a:pt x="80137" y="144145"/>
                  </a:lnTo>
                  <a:lnTo>
                    <a:pt x="78867" y="145415"/>
                  </a:lnTo>
                  <a:lnTo>
                    <a:pt x="78867" y="147929"/>
                  </a:lnTo>
                  <a:lnTo>
                    <a:pt x="77495" y="149733"/>
                  </a:lnTo>
                  <a:lnTo>
                    <a:pt x="76454" y="149733"/>
                  </a:lnTo>
                  <a:lnTo>
                    <a:pt x="76327" y="149860"/>
                  </a:lnTo>
                  <a:lnTo>
                    <a:pt x="73647" y="149860"/>
                  </a:lnTo>
                  <a:lnTo>
                    <a:pt x="72923" y="149606"/>
                  </a:lnTo>
                  <a:lnTo>
                    <a:pt x="72097" y="149326"/>
                  </a:lnTo>
                  <a:lnTo>
                    <a:pt x="68707" y="145923"/>
                  </a:lnTo>
                  <a:lnTo>
                    <a:pt x="67576" y="145923"/>
                  </a:lnTo>
                  <a:lnTo>
                    <a:pt x="67411" y="145669"/>
                  </a:lnTo>
                  <a:lnTo>
                    <a:pt x="64338" y="141224"/>
                  </a:lnTo>
                  <a:lnTo>
                    <a:pt x="64300" y="141097"/>
                  </a:lnTo>
                  <a:lnTo>
                    <a:pt x="64211" y="140970"/>
                  </a:lnTo>
                  <a:lnTo>
                    <a:pt x="61849" y="137426"/>
                  </a:lnTo>
                  <a:lnTo>
                    <a:pt x="61849" y="134747"/>
                  </a:lnTo>
                  <a:lnTo>
                    <a:pt x="61722" y="107315"/>
                  </a:lnTo>
                  <a:lnTo>
                    <a:pt x="62357" y="106680"/>
                  </a:lnTo>
                  <a:lnTo>
                    <a:pt x="62357" y="100584"/>
                  </a:lnTo>
                  <a:lnTo>
                    <a:pt x="62357" y="94615"/>
                  </a:lnTo>
                  <a:lnTo>
                    <a:pt x="61861" y="94145"/>
                  </a:lnTo>
                  <a:lnTo>
                    <a:pt x="61633" y="90551"/>
                  </a:lnTo>
                  <a:lnTo>
                    <a:pt x="61595" y="89789"/>
                  </a:lnTo>
                  <a:lnTo>
                    <a:pt x="61595" y="87376"/>
                  </a:lnTo>
                  <a:lnTo>
                    <a:pt x="61595" y="84582"/>
                  </a:lnTo>
                  <a:lnTo>
                    <a:pt x="56642" y="79629"/>
                  </a:lnTo>
                  <a:lnTo>
                    <a:pt x="44704" y="79629"/>
                  </a:lnTo>
                  <a:lnTo>
                    <a:pt x="39751" y="84582"/>
                  </a:lnTo>
                  <a:lnTo>
                    <a:pt x="39751" y="87376"/>
                  </a:lnTo>
                  <a:lnTo>
                    <a:pt x="39751" y="90551"/>
                  </a:lnTo>
                  <a:lnTo>
                    <a:pt x="39751" y="91313"/>
                  </a:lnTo>
                  <a:lnTo>
                    <a:pt x="39662" y="100926"/>
                  </a:lnTo>
                  <a:lnTo>
                    <a:pt x="39624" y="107188"/>
                  </a:lnTo>
                  <a:lnTo>
                    <a:pt x="39611" y="107315"/>
                  </a:lnTo>
                  <a:lnTo>
                    <a:pt x="39573" y="134670"/>
                  </a:lnTo>
                  <a:lnTo>
                    <a:pt x="39497" y="147193"/>
                  </a:lnTo>
                  <a:lnTo>
                    <a:pt x="44450" y="152146"/>
                  </a:lnTo>
                  <a:lnTo>
                    <a:pt x="44704" y="152146"/>
                  </a:lnTo>
                  <a:lnTo>
                    <a:pt x="45720" y="153670"/>
                  </a:lnTo>
                  <a:lnTo>
                    <a:pt x="45796" y="153924"/>
                  </a:lnTo>
                  <a:lnTo>
                    <a:pt x="49657" y="159639"/>
                  </a:lnTo>
                  <a:lnTo>
                    <a:pt x="51308" y="161480"/>
                  </a:lnTo>
                  <a:lnTo>
                    <a:pt x="51308" y="163322"/>
                  </a:lnTo>
                  <a:lnTo>
                    <a:pt x="56388" y="168402"/>
                  </a:lnTo>
                  <a:lnTo>
                    <a:pt x="59817" y="168402"/>
                  </a:lnTo>
                  <a:lnTo>
                    <a:pt x="62611" y="169799"/>
                  </a:lnTo>
                  <a:lnTo>
                    <a:pt x="62839" y="169900"/>
                  </a:lnTo>
                  <a:lnTo>
                    <a:pt x="65278" y="172339"/>
                  </a:lnTo>
                  <a:lnTo>
                    <a:pt x="71628" y="172339"/>
                  </a:lnTo>
                  <a:lnTo>
                    <a:pt x="75946" y="172466"/>
                  </a:lnTo>
                  <a:lnTo>
                    <a:pt x="76454" y="172466"/>
                  </a:lnTo>
                  <a:lnTo>
                    <a:pt x="82931" y="172466"/>
                  </a:lnTo>
                  <a:lnTo>
                    <a:pt x="89027" y="172466"/>
                  </a:lnTo>
                  <a:lnTo>
                    <a:pt x="94107" y="167386"/>
                  </a:lnTo>
                  <a:lnTo>
                    <a:pt x="94107" y="165519"/>
                  </a:lnTo>
                  <a:lnTo>
                    <a:pt x="94488" y="165100"/>
                  </a:lnTo>
                  <a:lnTo>
                    <a:pt x="95211" y="164211"/>
                  </a:lnTo>
                  <a:lnTo>
                    <a:pt x="95973" y="163195"/>
                  </a:lnTo>
                  <a:lnTo>
                    <a:pt x="96520" y="163195"/>
                  </a:lnTo>
                  <a:lnTo>
                    <a:pt x="101727" y="158115"/>
                  </a:lnTo>
                  <a:lnTo>
                    <a:pt x="101727" y="152514"/>
                  </a:lnTo>
                  <a:lnTo>
                    <a:pt x="102235" y="149733"/>
                  </a:lnTo>
                  <a:lnTo>
                    <a:pt x="102260" y="149606"/>
                  </a:lnTo>
                  <a:lnTo>
                    <a:pt x="102870" y="146304"/>
                  </a:lnTo>
                  <a:lnTo>
                    <a:pt x="102997" y="146177"/>
                  </a:lnTo>
                  <a:lnTo>
                    <a:pt x="103200" y="144907"/>
                  </a:lnTo>
                  <a:lnTo>
                    <a:pt x="104394" y="137922"/>
                  </a:lnTo>
                  <a:lnTo>
                    <a:pt x="104521" y="136779"/>
                  </a:lnTo>
                  <a:lnTo>
                    <a:pt x="104736" y="133985"/>
                  </a:lnTo>
                  <a:lnTo>
                    <a:pt x="105194" y="128397"/>
                  </a:lnTo>
                  <a:lnTo>
                    <a:pt x="105283" y="125730"/>
                  </a:lnTo>
                  <a:lnTo>
                    <a:pt x="105283" y="104013"/>
                  </a:lnTo>
                  <a:lnTo>
                    <a:pt x="105283" y="101600"/>
                  </a:lnTo>
                  <a:lnTo>
                    <a:pt x="105283" y="97790"/>
                  </a:lnTo>
                  <a:lnTo>
                    <a:pt x="105283" y="91440"/>
                  </a:lnTo>
                  <a:lnTo>
                    <a:pt x="102831" y="89001"/>
                  </a:lnTo>
                  <a:lnTo>
                    <a:pt x="102755" y="88773"/>
                  </a:lnTo>
                  <a:lnTo>
                    <a:pt x="101727" y="85979"/>
                  </a:lnTo>
                  <a:lnTo>
                    <a:pt x="101473" y="85471"/>
                  </a:lnTo>
                  <a:lnTo>
                    <a:pt x="100584" y="83693"/>
                  </a:lnTo>
                  <a:lnTo>
                    <a:pt x="98844" y="81026"/>
                  </a:lnTo>
                  <a:lnTo>
                    <a:pt x="98602" y="80670"/>
                  </a:lnTo>
                  <a:lnTo>
                    <a:pt x="96647" y="81280"/>
                  </a:lnTo>
                  <a:lnTo>
                    <a:pt x="97040" y="81153"/>
                  </a:lnTo>
                  <a:lnTo>
                    <a:pt x="98602" y="80670"/>
                  </a:lnTo>
                  <a:lnTo>
                    <a:pt x="109550" y="77216"/>
                  </a:lnTo>
                  <a:lnTo>
                    <a:pt x="110007" y="77076"/>
                  </a:lnTo>
                  <a:lnTo>
                    <a:pt x="110515" y="76962"/>
                  </a:lnTo>
                  <a:lnTo>
                    <a:pt x="115824" y="75819"/>
                  </a:lnTo>
                  <a:lnTo>
                    <a:pt x="115062" y="76073"/>
                  </a:lnTo>
                  <a:lnTo>
                    <a:pt x="116827" y="75819"/>
                  </a:lnTo>
                  <a:lnTo>
                    <a:pt x="120396" y="75311"/>
                  </a:lnTo>
                  <a:lnTo>
                    <a:pt x="120396" y="75438"/>
                  </a:lnTo>
                  <a:lnTo>
                    <a:pt x="121539" y="75311"/>
                  </a:lnTo>
                  <a:lnTo>
                    <a:pt x="124968" y="74930"/>
                  </a:lnTo>
                  <a:lnTo>
                    <a:pt x="128054" y="74930"/>
                  </a:lnTo>
                  <a:lnTo>
                    <a:pt x="128879" y="77406"/>
                  </a:lnTo>
                  <a:lnTo>
                    <a:pt x="129032" y="77851"/>
                  </a:lnTo>
                  <a:lnTo>
                    <a:pt x="129070" y="78232"/>
                  </a:lnTo>
                  <a:lnTo>
                    <a:pt x="130454" y="84137"/>
                  </a:lnTo>
                  <a:lnTo>
                    <a:pt x="130429" y="83693"/>
                  </a:lnTo>
                  <a:lnTo>
                    <a:pt x="130505" y="84328"/>
                  </a:lnTo>
                  <a:lnTo>
                    <a:pt x="130810" y="85598"/>
                  </a:lnTo>
                  <a:lnTo>
                    <a:pt x="130454" y="84137"/>
                  </a:lnTo>
                  <a:lnTo>
                    <a:pt x="131241" y="93726"/>
                  </a:lnTo>
                  <a:lnTo>
                    <a:pt x="131813" y="102209"/>
                  </a:lnTo>
                  <a:lnTo>
                    <a:pt x="131711" y="132702"/>
                  </a:lnTo>
                  <a:lnTo>
                    <a:pt x="131699" y="139573"/>
                  </a:lnTo>
                  <a:lnTo>
                    <a:pt x="131699" y="146304"/>
                  </a:lnTo>
                  <a:lnTo>
                    <a:pt x="137160" y="151765"/>
                  </a:lnTo>
                  <a:lnTo>
                    <a:pt x="139446" y="151765"/>
                  </a:lnTo>
                  <a:lnTo>
                    <a:pt x="139573" y="151892"/>
                  </a:lnTo>
                  <a:lnTo>
                    <a:pt x="146812" y="151892"/>
                  </a:lnTo>
                  <a:lnTo>
                    <a:pt x="153289" y="151892"/>
                  </a:lnTo>
                  <a:lnTo>
                    <a:pt x="158750" y="146304"/>
                  </a:lnTo>
                  <a:lnTo>
                    <a:pt x="158750" y="142227"/>
                  </a:lnTo>
                  <a:lnTo>
                    <a:pt x="159969" y="139573"/>
                  </a:lnTo>
                  <a:lnTo>
                    <a:pt x="160147" y="139192"/>
                  </a:lnTo>
                  <a:lnTo>
                    <a:pt x="163334" y="131445"/>
                  </a:lnTo>
                  <a:lnTo>
                    <a:pt x="163449" y="131191"/>
                  </a:lnTo>
                  <a:lnTo>
                    <a:pt x="163322" y="131445"/>
                  </a:lnTo>
                  <a:lnTo>
                    <a:pt x="167386" y="122047"/>
                  </a:lnTo>
                  <a:lnTo>
                    <a:pt x="167487" y="121666"/>
                  </a:lnTo>
                  <a:lnTo>
                    <a:pt x="171831" y="110998"/>
                  </a:lnTo>
                  <a:lnTo>
                    <a:pt x="172123" y="110363"/>
                  </a:lnTo>
                  <a:lnTo>
                    <a:pt x="175958" y="102209"/>
                  </a:lnTo>
                  <a:lnTo>
                    <a:pt x="175920" y="101358"/>
                  </a:lnTo>
                  <a:lnTo>
                    <a:pt x="176123" y="101866"/>
                  </a:lnTo>
                  <a:lnTo>
                    <a:pt x="177927" y="106426"/>
                  </a:lnTo>
                  <a:lnTo>
                    <a:pt x="185547" y="120777"/>
                  </a:lnTo>
                  <a:lnTo>
                    <a:pt x="222123" y="162941"/>
                  </a:lnTo>
                  <a:lnTo>
                    <a:pt x="235204" y="174040"/>
                  </a:lnTo>
                  <a:lnTo>
                    <a:pt x="235204" y="174879"/>
                  </a:lnTo>
                  <a:lnTo>
                    <a:pt x="240284" y="179959"/>
                  </a:lnTo>
                  <a:lnTo>
                    <a:pt x="252730" y="179959"/>
                  </a:lnTo>
                  <a:lnTo>
                    <a:pt x="257810" y="174879"/>
                  </a:lnTo>
                  <a:lnTo>
                    <a:pt x="257810" y="168656"/>
                  </a:lnTo>
                  <a:lnTo>
                    <a:pt x="257810" y="1624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3"/>
          <p:cNvGrpSpPr/>
          <p:nvPr/>
        </p:nvGrpSpPr>
        <p:grpSpPr>
          <a:xfrm>
            <a:off x="9240329" y="4228465"/>
            <a:ext cx="793432" cy="280670"/>
            <a:chOff x="9240329" y="4228465"/>
            <a:chExt cx="793432" cy="280670"/>
          </a:xfrm>
        </p:grpSpPr>
        <p:pic>
          <p:nvPicPr>
            <p:cNvPr id="428" name="Google Shape;428;p1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9240329" y="4250309"/>
              <a:ext cx="346392" cy="258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9619234" y="4228465"/>
              <a:ext cx="414527" cy="2065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" name="Google Shape;430;p1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0206863" y="4292980"/>
            <a:ext cx="239775" cy="11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0639932" y="4193921"/>
            <a:ext cx="157988" cy="21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8701913" y="4871720"/>
            <a:ext cx="246887" cy="2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13"/>
          <p:cNvGrpSpPr/>
          <p:nvPr/>
        </p:nvGrpSpPr>
        <p:grpSpPr>
          <a:xfrm>
            <a:off x="9135109" y="4830571"/>
            <a:ext cx="908812" cy="262890"/>
            <a:chOff x="9135109" y="4830571"/>
            <a:chExt cx="908812" cy="262890"/>
          </a:xfrm>
        </p:grpSpPr>
        <p:pic>
          <p:nvPicPr>
            <p:cNvPr id="434" name="Google Shape;434;p1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9135109" y="4852288"/>
              <a:ext cx="180340" cy="241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352152" y="4898770"/>
              <a:ext cx="243458" cy="16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9619233" y="4830571"/>
              <a:ext cx="424688" cy="227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3"/>
          <p:cNvSpPr/>
          <p:nvPr/>
        </p:nvSpPr>
        <p:spPr>
          <a:xfrm>
            <a:off x="10346690" y="4824476"/>
            <a:ext cx="201295" cy="274320"/>
          </a:xfrm>
          <a:custGeom>
            <a:rect b="b" l="l" r="r" t="t"/>
            <a:pathLst>
              <a:path extrusionOk="0" h="274320" w="201295">
                <a:moveTo>
                  <a:pt x="133565" y="88099"/>
                </a:moveTo>
                <a:lnTo>
                  <a:pt x="133477" y="88646"/>
                </a:lnTo>
                <a:lnTo>
                  <a:pt x="133565" y="88099"/>
                </a:lnTo>
                <a:close/>
              </a:path>
              <a:path extrusionOk="0" h="274320" w="201295">
                <a:moveTo>
                  <a:pt x="201168" y="145669"/>
                </a:moveTo>
                <a:lnTo>
                  <a:pt x="197231" y="141732"/>
                </a:lnTo>
                <a:lnTo>
                  <a:pt x="192278" y="141732"/>
                </a:lnTo>
                <a:lnTo>
                  <a:pt x="187579" y="141732"/>
                </a:lnTo>
                <a:lnTo>
                  <a:pt x="172085" y="142113"/>
                </a:lnTo>
                <a:lnTo>
                  <a:pt x="171704" y="142113"/>
                </a:lnTo>
                <a:lnTo>
                  <a:pt x="166878" y="142113"/>
                </a:lnTo>
                <a:lnTo>
                  <a:pt x="166573" y="142405"/>
                </a:lnTo>
                <a:lnTo>
                  <a:pt x="149352" y="143383"/>
                </a:lnTo>
                <a:lnTo>
                  <a:pt x="144399" y="143383"/>
                </a:lnTo>
                <a:lnTo>
                  <a:pt x="142989" y="144792"/>
                </a:lnTo>
                <a:lnTo>
                  <a:pt x="133070" y="147281"/>
                </a:lnTo>
                <a:lnTo>
                  <a:pt x="132969" y="109220"/>
                </a:lnTo>
                <a:lnTo>
                  <a:pt x="132981" y="108712"/>
                </a:lnTo>
                <a:lnTo>
                  <a:pt x="133477" y="90932"/>
                </a:lnTo>
                <a:lnTo>
                  <a:pt x="133477" y="88646"/>
                </a:lnTo>
                <a:lnTo>
                  <a:pt x="133604" y="86868"/>
                </a:lnTo>
                <a:lnTo>
                  <a:pt x="133565" y="88099"/>
                </a:lnTo>
                <a:lnTo>
                  <a:pt x="133769" y="86868"/>
                </a:lnTo>
                <a:lnTo>
                  <a:pt x="136410" y="71081"/>
                </a:lnTo>
                <a:lnTo>
                  <a:pt x="143510" y="63119"/>
                </a:lnTo>
                <a:lnTo>
                  <a:pt x="145034" y="60833"/>
                </a:lnTo>
                <a:lnTo>
                  <a:pt x="158496" y="22987"/>
                </a:lnTo>
                <a:lnTo>
                  <a:pt x="158496" y="21717"/>
                </a:lnTo>
                <a:lnTo>
                  <a:pt x="159766" y="20447"/>
                </a:lnTo>
                <a:lnTo>
                  <a:pt x="159766" y="13335"/>
                </a:lnTo>
                <a:lnTo>
                  <a:pt x="159766" y="6096"/>
                </a:lnTo>
                <a:lnTo>
                  <a:pt x="153924" y="254"/>
                </a:lnTo>
                <a:lnTo>
                  <a:pt x="151384" y="254"/>
                </a:lnTo>
                <a:lnTo>
                  <a:pt x="151130" y="0"/>
                </a:lnTo>
                <a:lnTo>
                  <a:pt x="141185" y="0"/>
                </a:lnTo>
                <a:lnTo>
                  <a:pt x="141185" y="50800"/>
                </a:lnTo>
                <a:lnTo>
                  <a:pt x="140970" y="51435"/>
                </a:lnTo>
                <a:lnTo>
                  <a:pt x="141185" y="50800"/>
                </a:lnTo>
                <a:lnTo>
                  <a:pt x="141185" y="0"/>
                </a:lnTo>
                <a:lnTo>
                  <a:pt x="139852" y="0"/>
                </a:lnTo>
                <a:lnTo>
                  <a:pt x="139852" y="56134"/>
                </a:lnTo>
                <a:lnTo>
                  <a:pt x="137033" y="67449"/>
                </a:lnTo>
                <a:lnTo>
                  <a:pt x="136779" y="68453"/>
                </a:lnTo>
                <a:lnTo>
                  <a:pt x="139852" y="56134"/>
                </a:lnTo>
                <a:lnTo>
                  <a:pt x="139852" y="0"/>
                </a:lnTo>
                <a:lnTo>
                  <a:pt x="136525" y="0"/>
                </a:lnTo>
                <a:lnTo>
                  <a:pt x="134581" y="1943"/>
                </a:lnTo>
                <a:lnTo>
                  <a:pt x="134581" y="24612"/>
                </a:lnTo>
                <a:lnTo>
                  <a:pt x="134366" y="26924"/>
                </a:lnTo>
                <a:lnTo>
                  <a:pt x="134302" y="27305"/>
                </a:lnTo>
                <a:lnTo>
                  <a:pt x="134569" y="24599"/>
                </a:lnTo>
                <a:lnTo>
                  <a:pt x="134581" y="1943"/>
                </a:lnTo>
                <a:lnTo>
                  <a:pt x="130556" y="5969"/>
                </a:lnTo>
                <a:lnTo>
                  <a:pt x="130556" y="9271"/>
                </a:lnTo>
                <a:lnTo>
                  <a:pt x="128397" y="12446"/>
                </a:lnTo>
                <a:lnTo>
                  <a:pt x="110490" y="61849"/>
                </a:lnTo>
                <a:lnTo>
                  <a:pt x="110312" y="63119"/>
                </a:lnTo>
                <a:lnTo>
                  <a:pt x="110185" y="63881"/>
                </a:lnTo>
                <a:lnTo>
                  <a:pt x="108724" y="65176"/>
                </a:lnTo>
                <a:lnTo>
                  <a:pt x="108229" y="65532"/>
                </a:lnTo>
                <a:lnTo>
                  <a:pt x="98298" y="72644"/>
                </a:lnTo>
                <a:lnTo>
                  <a:pt x="98933" y="72136"/>
                </a:lnTo>
                <a:lnTo>
                  <a:pt x="88023" y="78828"/>
                </a:lnTo>
                <a:lnTo>
                  <a:pt x="76238" y="83324"/>
                </a:lnTo>
                <a:lnTo>
                  <a:pt x="75857" y="83439"/>
                </a:lnTo>
                <a:lnTo>
                  <a:pt x="64897" y="86741"/>
                </a:lnTo>
                <a:lnTo>
                  <a:pt x="65151" y="86741"/>
                </a:lnTo>
                <a:lnTo>
                  <a:pt x="62865" y="87363"/>
                </a:lnTo>
                <a:lnTo>
                  <a:pt x="62865" y="152527"/>
                </a:lnTo>
                <a:lnTo>
                  <a:pt x="62738" y="154432"/>
                </a:lnTo>
                <a:lnTo>
                  <a:pt x="62738" y="153352"/>
                </a:lnTo>
                <a:lnTo>
                  <a:pt x="61747" y="159677"/>
                </a:lnTo>
                <a:lnTo>
                  <a:pt x="58305" y="166471"/>
                </a:lnTo>
                <a:lnTo>
                  <a:pt x="53022" y="172224"/>
                </a:lnTo>
                <a:lnTo>
                  <a:pt x="46431" y="177393"/>
                </a:lnTo>
                <a:lnTo>
                  <a:pt x="40182" y="180594"/>
                </a:lnTo>
                <a:lnTo>
                  <a:pt x="36576" y="180594"/>
                </a:lnTo>
                <a:lnTo>
                  <a:pt x="25019" y="180594"/>
                </a:lnTo>
                <a:lnTo>
                  <a:pt x="25654" y="180721"/>
                </a:lnTo>
                <a:lnTo>
                  <a:pt x="24180" y="180657"/>
                </a:lnTo>
                <a:lnTo>
                  <a:pt x="23876" y="180340"/>
                </a:lnTo>
                <a:lnTo>
                  <a:pt x="22860" y="180340"/>
                </a:lnTo>
                <a:lnTo>
                  <a:pt x="22860" y="178816"/>
                </a:lnTo>
                <a:lnTo>
                  <a:pt x="22910" y="170307"/>
                </a:lnTo>
                <a:lnTo>
                  <a:pt x="23279" y="165100"/>
                </a:lnTo>
                <a:lnTo>
                  <a:pt x="23393" y="163499"/>
                </a:lnTo>
                <a:lnTo>
                  <a:pt x="23837" y="162179"/>
                </a:lnTo>
                <a:lnTo>
                  <a:pt x="25476" y="157353"/>
                </a:lnTo>
                <a:lnTo>
                  <a:pt x="25831" y="156298"/>
                </a:lnTo>
                <a:lnTo>
                  <a:pt x="25273" y="157353"/>
                </a:lnTo>
                <a:lnTo>
                  <a:pt x="25857" y="156210"/>
                </a:lnTo>
                <a:lnTo>
                  <a:pt x="26136" y="155702"/>
                </a:lnTo>
                <a:lnTo>
                  <a:pt x="29845" y="148717"/>
                </a:lnTo>
                <a:lnTo>
                  <a:pt x="29718" y="149098"/>
                </a:lnTo>
                <a:lnTo>
                  <a:pt x="29921" y="148717"/>
                </a:lnTo>
                <a:lnTo>
                  <a:pt x="34023" y="141478"/>
                </a:lnTo>
                <a:lnTo>
                  <a:pt x="34404" y="140804"/>
                </a:lnTo>
                <a:lnTo>
                  <a:pt x="34747" y="140335"/>
                </a:lnTo>
                <a:lnTo>
                  <a:pt x="36055" y="138557"/>
                </a:lnTo>
                <a:lnTo>
                  <a:pt x="36576" y="138557"/>
                </a:lnTo>
                <a:lnTo>
                  <a:pt x="37592" y="140576"/>
                </a:lnTo>
                <a:lnTo>
                  <a:pt x="37592" y="144018"/>
                </a:lnTo>
                <a:lnTo>
                  <a:pt x="42291" y="148590"/>
                </a:lnTo>
                <a:lnTo>
                  <a:pt x="53848" y="148590"/>
                </a:lnTo>
                <a:lnTo>
                  <a:pt x="58547" y="144018"/>
                </a:lnTo>
                <a:lnTo>
                  <a:pt x="58547" y="138176"/>
                </a:lnTo>
                <a:lnTo>
                  <a:pt x="58547" y="132461"/>
                </a:lnTo>
                <a:lnTo>
                  <a:pt x="55384" y="129311"/>
                </a:lnTo>
                <a:lnTo>
                  <a:pt x="53911" y="126111"/>
                </a:lnTo>
                <a:lnTo>
                  <a:pt x="50800" y="119430"/>
                </a:lnTo>
                <a:lnTo>
                  <a:pt x="50800" y="116408"/>
                </a:lnTo>
                <a:lnTo>
                  <a:pt x="53124" y="118122"/>
                </a:lnTo>
                <a:lnTo>
                  <a:pt x="58801" y="124460"/>
                </a:lnTo>
                <a:lnTo>
                  <a:pt x="58293" y="123698"/>
                </a:lnTo>
                <a:lnTo>
                  <a:pt x="61976" y="128485"/>
                </a:lnTo>
                <a:lnTo>
                  <a:pt x="61976" y="130937"/>
                </a:lnTo>
                <a:lnTo>
                  <a:pt x="62420" y="131394"/>
                </a:lnTo>
                <a:lnTo>
                  <a:pt x="62738" y="135382"/>
                </a:lnTo>
                <a:lnTo>
                  <a:pt x="62738" y="153352"/>
                </a:lnTo>
                <a:lnTo>
                  <a:pt x="62865" y="152527"/>
                </a:lnTo>
                <a:lnTo>
                  <a:pt x="62865" y="87363"/>
                </a:lnTo>
                <a:lnTo>
                  <a:pt x="58928" y="88417"/>
                </a:lnTo>
                <a:lnTo>
                  <a:pt x="58928" y="112395"/>
                </a:lnTo>
                <a:lnTo>
                  <a:pt x="54292" y="112826"/>
                </a:lnTo>
                <a:lnTo>
                  <a:pt x="58928" y="112395"/>
                </a:lnTo>
                <a:lnTo>
                  <a:pt x="58928" y="88417"/>
                </a:lnTo>
                <a:lnTo>
                  <a:pt x="55841" y="89242"/>
                </a:lnTo>
                <a:lnTo>
                  <a:pt x="51816" y="89662"/>
                </a:lnTo>
                <a:lnTo>
                  <a:pt x="47625" y="89662"/>
                </a:lnTo>
                <a:lnTo>
                  <a:pt x="46990" y="89662"/>
                </a:lnTo>
                <a:lnTo>
                  <a:pt x="40894" y="89662"/>
                </a:lnTo>
                <a:lnTo>
                  <a:pt x="35560" y="94996"/>
                </a:lnTo>
                <a:lnTo>
                  <a:pt x="35560" y="107950"/>
                </a:lnTo>
                <a:lnTo>
                  <a:pt x="38481" y="110871"/>
                </a:lnTo>
                <a:lnTo>
                  <a:pt x="37338" y="110871"/>
                </a:lnTo>
                <a:lnTo>
                  <a:pt x="32385" y="110871"/>
                </a:lnTo>
                <a:lnTo>
                  <a:pt x="31877" y="111379"/>
                </a:lnTo>
                <a:lnTo>
                  <a:pt x="29464" y="111379"/>
                </a:lnTo>
                <a:lnTo>
                  <a:pt x="24511" y="116332"/>
                </a:lnTo>
                <a:lnTo>
                  <a:pt x="24257" y="116332"/>
                </a:lnTo>
                <a:lnTo>
                  <a:pt x="19304" y="121285"/>
                </a:lnTo>
                <a:lnTo>
                  <a:pt x="19304" y="123736"/>
                </a:lnTo>
                <a:lnTo>
                  <a:pt x="15240" y="129032"/>
                </a:lnTo>
                <a:lnTo>
                  <a:pt x="9867" y="138176"/>
                </a:lnTo>
                <a:lnTo>
                  <a:pt x="0" y="186055"/>
                </a:lnTo>
                <a:lnTo>
                  <a:pt x="508" y="189814"/>
                </a:lnTo>
                <a:lnTo>
                  <a:pt x="508" y="195326"/>
                </a:lnTo>
                <a:lnTo>
                  <a:pt x="5715" y="200533"/>
                </a:lnTo>
                <a:lnTo>
                  <a:pt x="8255" y="200533"/>
                </a:lnTo>
                <a:lnTo>
                  <a:pt x="11049" y="203327"/>
                </a:lnTo>
                <a:lnTo>
                  <a:pt x="17018" y="203327"/>
                </a:lnTo>
                <a:lnTo>
                  <a:pt x="24511" y="203708"/>
                </a:lnTo>
                <a:lnTo>
                  <a:pt x="33782" y="203708"/>
                </a:lnTo>
                <a:lnTo>
                  <a:pt x="36474" y="203746"/>
                </a:lnTo>
                <a:lnTo>
                  <a:pt x="43053" y="203835"/>
                </a:lnTo>
                <a:lnTo>
                  <a:pt x="49403" y="203835"/>
                </a:lnTo>
                <a:lnTo>
                  <a:pt x="53213" y="200025"/>
                </a:lnTo>
                <a:lnTo>
                  <a:pt x="58039" y="197485"/>
                </a:lnTo>
                <a:lnTo>
                  <a:pt x="59944" y="196342"/>
                </a:lnTo>
                <a:lnTo>
                  <a:pt x="68199" y="189865"/>
                </a:lnTo>
                <a:lnTo>
                  <a:pt x="69596" y="188468"/>
                </a:lnTo>
                <a:lnTo>
                  <a:pt x="70751" y="187198"/>
                </a:lnTo>
                <a:lnTo>
                  <a:pt x="75666" y="181864"/>
                </a:lnTo>
                <a:lnTo>
                  <a:pt x="76835" y="180594"/>
                </a:lnTo>
                <a:lnTo>
                  <a:pt x="78524" y="178054"/>
                </a:lnTo>
                <a:lnTo>
                  <a:pt x="78613" y="177927"/>
                </a:lnTo>
                <a:lnTo>
                  <a:pt x="79121" y="176911"/>
                </a:lnTo>
                <a:lnTo>
                  <a:pt x="81178" y="172847"/>
                </a:lnTo>
                <a:lnTo>
                  <a:pt x="81826" y="171577"/>
                </a:lnTo>
                <a:lnTo>
                  <a:pt x="83312" y="168656"/>
                </a:lnTo>
                <a:lnTo>
                  <a:pt x="83642" y="167513"/>
                </a:lnTo>
                <a:lnTo>
                  <a:pt x="84328" y="165227"/>
                </a:lnTo>
                <a:lnTo>
                  <a:pt x="84366" y="164973"/>
                </a:lnTo>
                <a:lnTo>
                  <a:pt x="84950" y="161544"/>
                </a:lnTo>
                <a:lnTo>
                  <a:pt x="85496" y="158242"/>
                </a:lnTo>
                <a:lnTo>
                  <a:pt x="85826" y="156298"/>
                </a:lnTo>
                <a:lnTo>
                  <a:pt x="85979" y="154432"/>
                </a:lnTo>
                <a:lnTo>
                  <a:pt x="85979" y="152527"/>
                </a:lnTo>
                <a:lnTo>
                  <a:pt x="85979" y="134620"/>
                </a:lnTo>
                <a:lnTo>
                  <a:pt x="85852" y="132207"/>
                </a:lnTo>
                <a:lnTo>
                  <a:pt x="85813" y="131572"/>
                </a:lnTo>
                <a:lnTo>
                  <a:pt x="85344" y="125514"/>
                </a:lnTo>
                <a:lnTo>
                  <a:pt x="85344" y="124587"/>
                </a:lnTo>
                <a:lnTo>
                  <a:pt x="85344" y="118110"/>
                </a:lnTo>
                <a:lnTo>
                  <a:pt x="80010" y="112903"/>
                </a:lnTo>
                <a:lnTo>
                  <a:pt x="79336" y="112903"/>
                </a:lnTo>
                <a:lnTo>
                  <a:pt x="76085" y="108712"/>
                </a:lnTo>
                <a:lnTo>
                  <a:pt x="75311" y="107861"/>
                </a:lnTo>
                <a:lnTo>
                  <a:pt x="84328" y="105156"/>
                </a:lnTo>
                <a:lnTo>
                  <a:pt x="97282" y="100076"/>
                </a:lnTo>
                <a:lnTo>
                  <a:pt x="99060" y="99187"/>
                </a:lnTo>
                <a:lnTo>
                  <a:pt x="106121" y="94907"/>
                </a:lnTo>
                <a:lnTo>
                  <a:pt x="105892" y="101600"/>
                </a:lnTo>
                <a:lnTo>
                  <a:pt x="105765" y="154139"/>
                </a:lnTo>
                <a:lnTo>
                  <a:pt x="97015" y="156337"/>
                </a:lnTo>
                <a:lnTo>
                  <a:pt x="92964" y="156337"/>
                </a:lnTo>
                <a:lnTo>
                  <a:pt x="88519" y="160782"/>
                </a:lnTo>
                <a:lnTo>
                  <a:pt x="88519" y="171831"/>
                </a:lnTo>
                <a:lnTo>
                  <a:pt x="92964" y="176276"/>
                </a:lnTo>
                <a:lnTo>
                  <a:pt x="104013" y="176276"/>
                </a:lnTo>
                <a:lnTo>
                  <a:pt x="105575" y="174713"/>
                </a:lnTo>
                <a:lnTo>
                  <a:pt x="107264" y="174282"/>
                </a:lnTo>
                <a:lnTo>
                  <a:pt x="119380" y="217424"/>
                </a:lnTo>
                <a:lnTo>
                  <a:pt x="119253" y="216789"/>
                </a:lnTo>
                <a:lnTo>
                  <a:pt x="123825" y="231902"/>
                </a:lnTo>
                <a:lnTo>
                  <a:pt x="124206" y="232791"/>
                </a:lnTo>
                <a:lnTo>
                  <a:pt x="128803" y="244729"/>
                </a:lnTo>
                <a:lnTo>
                  <a:pt x="128905" y="245110"/>
                </a:lnTo>
                <a:lnTo>
                  <a:pt x="130251" y="248462"/>
                </a:lnTo>
                <a:lnTo>
                  <a:pt x="129794" y="248920"/>
                </a:lnTo>
                <a:lnTo>
                  <a:pt x="129794" y="254381"/>
                </a:lnTo>
                <a:lnTo>
                  <a:pt x="130606" y="255168"/>
                </a:lnTo>
                <a:lnTo>
                  <a:pt x="131953" y="260477"/>
                </a:lnTo>
                <a:lnTo>
                  <a:pt x="133858" y="264033"/>
                </a:lnTo>
                <a:lnTo>
                  <a:pt x="135128" y="265544"/>
                </a:lnTo>
                <a:lnTo>
                  <a:pt x="135128" y="268478"/>
                </a:lnTo>
                <a:lnTo>
                  <a:pt x="140716" y="273939"/>
                </a:lnTo>
                <a:lnTo>
                  <a:pt x="154178" y="273939"/>
                </a:lnTo>
                <a:lnTo>
                  <a:pt x="159639" y="268478"/>
                </a:lnTo>
                <a:lnTo>
                  <a:pt x="159639" y="262420"/>
                </a:lnTo>
                <a:lnTo>
                  <a:pt x="160401" y="259207"/>
                </a:lnTo>
                <a:lnTo>
                  <a:pt x="154432" y="235204"/>
                </a:lnTo>
                <a:lnTo>
                  <a:pt x="150139" y="223774"/>
                </a:lnTo>
                <a:lnTo>
                  <a:pt x="149999" y="223431"/>
                </a:lnTo>
                <a:lnTo>
                  <a:pt x="149948" y="223278"/>
                </a:lnTo>
                <a:lnTo>
                  <a:pt x="149872" y="223012"/>
                </a:lnTo>
                <a:lnTo>
                  <a:pt x="147929" y="216789"/>
                </a:lnTo>
                <a:lnTo>
                  <a:pt x="145415" y="208661"/>
                </a:lnTo>
                <a:lnTo>
                  <a:pt x="145161" y="208026"/>
                </a:lnTo>
                <a:lnTo>
                  <a:pt x="138684" y="190119"/>
                </a:lnTo>
                <a:lnTo>
                  <a:pt x="139192" y="191516"/>
                </a:lnTo>
                <a:lnTo>
                  <a:pt x="138849" y="190119"/>
                </a:lnTo>
                <a:lnTo>
                  <a:pt x="134975" y="174117"/>
                </a:lnTo>
                <a:lnTo>
                  <a:pt x="134810" y="173405"/>
                </a:lnTo>
                <a:lnTo>
                  <a:pt x="134696" y="172085"/>
                </a:lnTo>
                <a:lnTo>
                  <a:pt x="134289" y="167500"/>
                </a:lnTo>
                <a:lnTo>
                  <a:pt x="150876" y="163322"/>
                </a:lnTo>
                <a:lnTo>
                  <a:pt x="155448" y="163322"/>
                </a:lnTo>
                <a:lnTo>
                  <a:pt x="155930" y="162839"/>
                </a:lnTo>
                <a:lnTo>
                  <a:pt x="172974" y="161671"/>
                </a:lnTo>
                <a:lnTo>
                  <a:pt x="173482" y="161671"/>
                </a:lnTo>
                <a:lnTo>
                  <a:pt x="177673" y="161671"/>
                </a:lnTo>
                <a:lnTo>
                  <a:pt x="178295" y="161061"/>
                </a:lnTo>
                <a:lnTo>
                  <a:pt x="193548" y="159131"/>
                </a:lnTo>
                <a:lnTo>
                  <a:pt x="197231" y="159131"/>
                </a:lnTo>
                <a:lnTo>
                  <a:pt x="201168" y="155321"/>
                </a:lnTo>
                <a:lnTo>
                  <a:pt x="201168" y="150495"/>
                </a:lnTo>
                <a:lnTo>
                  <a:pt x="201168" y="1456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1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0783316" y="4847335"/>
            <a:ext cx="178434" cy="208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13"/>
          <p:cNvGrpSpPr/>
          <p:nvPr/>
        </p:nvGrpSpPr>
        <p:grpSpPr>
          <a:xfrm>
            <a:off x="11071352" y="4791583"/>
            <a:ext cx="772541" cy="222885"/>
            <a:chOff x="11071352" y="4791583"/>
            <a:chExt cx="772541" cy="222885"/>
          </a:xfrm>
        </p:grpSpPr>
        <p:sp>
          <p:nvSpPr>
            <p:cNvPr id="440" name="Google Shape;440;p13"/>
            <p:cNvSpPr/>
            <p:nvPr/>
          </p:nvSpPr>
          <p:spPr>
            <a:xfrm>
              <a:off x="11071352" y="4874387"/>
              <a:ext cx="515620" cy="133350"/>
            </a:xfrm>
            <a:custGeom>
              <a:rect b="b" l="l" r="r" t="t"/>
              <a:pathLst>
                <a:path extrusionOk="0" h="133350" w="515620">
                  <a:moveTo>
                    <a:pt x="235458" y="110363"/>
                  </a:moveTo>
                  <a:lnTo>
                    <a:pt x="232283" y="107188"/>
                  </a:lnTo>
                  <a:lnTo>
                    <a:pt x="224536" y="107188"/>
                  </a:lnTo>
                  <a:lnTo>
                    <a:pt x="223939" y="107797"/>
                  </a:lnTo>
                  <a:lnTo>
                    <a:pt x="209892" y="109728"/>
                  </a:lnTo>
                  <a:lnTo>
                    <a:pt x="196799" y="109562"/>
                  </a:lnTo>
                  <a:lnTo>
                    <a:pt x="190500" y="109474"/>
                  </a:lnTo>
                  <a:lnTo>
                    <a:pt x="168808" y="109232"/>
                  </a:lnTo>
                  <a:lnTo>
                    <a:pt x="165963" y="108712"/>
                  </a:lnTo>
                  <a:lnTo>
                    <a:pt x="163944" y="108356"/>
                  </a:lnTo>
                  <a:lnTo>
                    <a:pt x="162737" y="107137"/>
                  </a:lnTo>
                  <a:lnTo>
                    <a:pt x="164846" y="105029"/>
                  </a:lnTo>
                  <a:lnTo>
                    <a:pt x="165989" y="105029"/>
                  </a:lnTo>
                  <a:lnTo>
                    <a:pt x="169545" y="101473"/>
                  </a:lnTo>
                  <a:lnTo>
                    <a:pt x="170053" y="101473"/>
                  </a:lnTo>
                  <a:lnTo>
                    <a:pt x="174244" y="97155"/>
                  </a:lnTo>
                  <a:lnTo>
                    <a:pt x="174244" y="96901"/>
                  </a:lnTo>
                  <a:lnTo>
                    <a:pt x="178308" y="92837"/>
                  </a:lnTo>
                  <a:lnTo>
                    <a:pt x="178308" y="90766"/>
                  </a:lnTo>
                  <a:lnTo>
                    <a:pt x="179755" y="88900"/>
                  </a:lnTo>
                  <a:lnTo>
                    <a:pt x="180644" y="87757"/>
                  </a:lnTo>
                  <a:lnTo>
                    <a:pt x="180848" y="87503"/>
                  </a:lnTo>
                  <a:lnTo>
                    <a:pt x="180594" y="87884"/>
                  </a:lnTo>
                  <a:lnTo>
                    <a:pt x="180911" y="87503"/>
                  </a:lnTo>
                  <a:lnTo>
                    <a:pt x="183273" y="84709"/>
                  </a:lnTo>
                  <a:lnTo>
                    <a:pt x="185420" y="82169"/>
                  </a:lnTo>
                  <a:lnTo>
                    <a:pt x="186182" y="81026"/>
                  </a:lnTo>
                  <a:lnTo>
                    <a:pt x="186436" y="80645"/>
                  </a:lnTo>
                  <a:lnTo>
                    <a:pt x="190500" y="73533"/>
                  </a:lnTo>
                  <a:lnTo>
                    <a:pt x="190881" y="72771"/>
                  </a:lnTo>
                  <a:lnTo>
                    <a:pt x="192290" y="69723"/>
                  </a:lnTo>
                  <a:lnTo>
                    <a:pt x="194310" y="65405"/>
                  </a:lnTo>
                  <a:lnTo>
                    <a:pt x="194945" y="63881"/>
                  </a:lnTo>
                  <a:lnTo>
                    <a:pt x="197650" y="57404"/>
                  </a:lnTo>
                  <a:lnTo>
                    <a:pt x="198120" y="56134"/>
                  </a:lnTo>
                  <a:lnTo>
                    <a:pt x="199796" y="49784"/>
                  </a:lnTo>
                  <a:lnTo>
                    <a:pt x="200202" y="48260"/>
                  </a:lnTo>
                  <a:lnTo>
                    <a:pt x="200317" y="47790"/>
                  </a:lnTo>
                  <a:lnTo>
                    <a:pt x="200431" y="47498"/>
                  </a:lnTo>
                  <a:lnTo>
                    <a:pt x="202819" y="41148"/>
                  </a:lnTo>
                  <a:lnTo>
                    <a:pt x="203327" y="38735"/>
                  </a:lnTo>
                  <a:lnTo>
                    <a:pt x="203949" y="34163"/>
                  </a:lnTo>
                  <a:lnTo>
                    <a:pt x="204127" y="32893"/>
                  </a:lnTo>
                  <a:lnTo>
                    <a:pt x="204431" y="26073"/>
                  </a:lnTo>
                  <a:lnTo>
                    <a:pt x="204978" y="25527"/>
                  </a:lnTo>
                  <a:lnTo>
                    <a:pt x="204978" y="19177"/>
                  </a:lnTo>
                  <a:lnTo>
                    <a:pt x="204978" y="12827"/>
                  </a:lnTo>
                  <a:lnTo>
                    <a:pt x="199898" y="7747"/>
                  </a:lnTo>
                  <a:lnTo>
                    <a:pt x="193294" y="7747"/>
                  </a:lnTo>
                  <a:lnTo>
                    <a:pt x="189992" y="7620"/>
                  </a:lnTo>
                  <a:lnTo>
                    <a:pt x="186436" y="7620"/>
                  </a:lnTo>
                  <a:lnTo>
                    <a:pt x="186309" y="7493"/>
                  </a:lnTo>
                  <a:lnTo>
                    <a:pt x="182880" y="7493"/>
                  </a:lnTo>
                  <a:lnTo>
                    <a:pt x="182880" y="30861"/>
                  </a:lnTo>
                  <a:lnTo>
                    <a:pt x="182880" y="30988"/>
                  </a:lnTo>
                  <a:lnTo>
                    <a:pt x="182867" y="30861"/>
                  </a:lnTo>
                  <a:lnTo>
                    <a:pt x="182880" y="7493"/>
                  </a:lnTo>
                  <a:lnTo>
                    <a:pt x="182841" y="30861"/>
                  </a:lnTo>
                  <a:lnTo>
                    <a:pt x="182791" y="30988"/>
                  </a:lnTo>
                  <a:lnTo>
                    <a:pt x="182410" y="35953"/>
                  </a:lnTo>
                  <a:lnTo>
                    <a:pt x="182245" y="36449"/>
                  </a:lnTo>
                  <a:lnTo>
                    <a:pt x="180594" y="41402"/>
                  </a:lnTo>
                  <a:lnTo>
                    <a:pt x="180213" y="42418"/>
                  </a:lnTo>
                  <a:lnTo>
                    <a:pt x="178244" y="50863"/>
                  </a:lnTo>
                  <a:lnTo>
                    <a:pt x="178117" y="51181"/>
                  </a:lnTo>
                  <a:lnTo>
                    <a:pt x="175514" y="57658"/>
                  </a:lnTo>
                  <a:lnTo>
                    <a:pt x="175768" y="57404"/>
                  </a:lnTo>
                  <a:lnTo>
                    <a:pt x="172681" y="64414"/>
                  </a:lnTo>
                  <a:lnTo>
                    <a:pt x="172974" y="63881"/>
                  </a:lnTo>
                  <a:lnTo>
                    <a:pt x="172593" y="64643"/>
                  </a:lnTo>
                  <a:lnTo>
                    <a:pt x="172681" y="64414"/>
                  </a:lnTo>
                  <a:lnTo>
                    <a:pt x="172567" y="64643"/>
                  </a:lnTo>
                  <a:lnTo>
                    <a:pt x="169316" y="70827"/>
                  </a:lnTo>
                  <a:lnTo>
                    <a:pt x="169075" y="71120"/>
                  </a:lnTo>
                  <a:lnTo>
                    <a:pt x="165608" y="75565"/>
                  </a:lnTo>
                  <a:lnTo>
                    <a:pt x="165354" y="75819"/>
                  </a:lnTo>
                  <a:lnTo>
                    <a:pt x="163753" y="77978"/>
                  </a:lnTo>
                  <a:lnTo>
                    <a:pt x="163322" y="77978"/>
                  </a:lnTo>
                  <a:lnTo>
                    <a:pt x="159131" y="82296"/>
                  </a:lnTo>
                  <a:lnTo>
                    <a:pt x="159131" y="82562"/>
                  </a:lnTo>
                  <a:lnTo>
                    <a:pt x="155803" y="85979"/>
                  </a:lnTo>
                  <a:lnTo>
                    <a:pt x="155448" y="85979"/>
                  </a:lnTo>
                  <a:lnTo>
                    <a:pt x="152781" y="88734"/>
                  </a:lnTo>
                  <a:lnTo>
                    <a:pt x="152781" y="82042"/>
                  </a:lnTo>
                  <a:lnTo>
                    <a:pt x="152781" y="80784"/>
                  </a:lnTo>
                  <a:lnTo>
                    <a:pt x="152730" y="81026"/>
                  </a:lnTo>
                  <a:lnTo>
                    <a:pt x="152781" y="79629"/>
                  </a:lnTo>
                  <a:lnTo>
                    <a:pt x="152781" y="80784"/>
                  </a:lnTo>
                  <a:lnTo>
                    <a:pt x="153009" y="79629"/>
                  </a:lnTo>
                  <a:lnTo>
                    <a:pt x="154381" y="72771"/>
                  </a:lnTo>
                  <a:lnTo>
                    <a:pt x="154432" y="72263"/>
                  </a:lnTo>
                  <a:lnTo>
                    <a:pt x="154584" y="71729"/>
                  </a:lnTo>
                  <a:lnTo>
                    <a:pt x="162433" y="52832"/>
                  </a:lnTo>
                  <a:lnTo>
                    <a:pt x="162179" y="53340"/>
                  </a:lnTo>
                  <a:lnTo>
                    <a:pt x="162483" y="52832"/>
                  </a:lnTo>
                  <a:lnTo>
                    <a:pt x="167030" y="45339"/>
                  </a:lnTo>
                  <a:lnTo>
                    <a:pt x="167563" y="44462"/>
                  </a:lnTo>
                  <a:lnTo>
                    <a:pt x="168643" y="43307"/>
                  </a:lnTo>
                  <a:lnTo>
                    <a:pt x="174244" y="37338"/>
                  </a:lnTo>
                  <a:lnTo>
                    <a:pt x="174117" y="37592"/>
                  </a:lnTo>
                  <a:lnTo>
                    <a:pt x="174358" y="37338"/>
                  </a:lnTo>
                  <a:lnTo>
                    <a:pt x="177850" y="33782"/>
                  </a:lnTo>
                  <a:lnTo>
                    <a:pt x="179451" y="33782"/>
                  </a:lnTo>
                  <a:lnTo>
                    <a:pt x="182295" y="30861"/>
                  </a:lnTo>
                  <a:lnTo>
                    <a:pt x="182841" y="30861"/>
                  </a:lnTo>
                  <a:lnTo>
                    <a:pt x="182841" y="7493"/>
                  </a:lnTo>
                  <a:lnTo>
                    <a:pt x="179959" y="7493"/>
                  </a:lnTo>
                  <a:lnTo>
                    <a:pt x="179959" y="6985"/>
                  </a:lnTo>
                  <a:lnTo>
                    <a:pt x="179959" y="3048"/>
                  </a:lnTo>
                  <a:lnTo>
                    <a:pt x="176911" y="0"/>
                  </a:lnTo>
                  <a:lnTo>
                    <a:pt x="172974" y="0"/>
                  </a:lnTo>
                  <a:lnTo>
                    <a:pt x="169164" y="0"/>
                  </a:lnTo>
                  <a:lnTo>
                    <a:pt x="163195" y="127"/>
                  </a:lnTo>
                  <a:lnTo>
                    <a:pt x="161036" y="381"/>
                  </a:lnTo>
                  <a:lnTo>
                    <a:pt x="146773" y="3810"/>
                  </a:lnTo>
                  <a:lnTo>
                    <a:pt x="141732" y="3810"/>
                  </a:lnTo>
                  <a:lnTo>
                    <a:pt x="139395" y="6146"/>
                  </a:lnTo>
                  <a:lnTo>
                    <a:pt x="89154" y="29972"/>
                  </a:lnTo>
                  <a:lnTo>
                    <a:pt x="88392" y="30607"/>
                  </a:lnTo>
                  <a:lnTo>
                    <a:pt x="73533" y="41402"/>
                  </a:lnTo>
                  <a:lnTo>
                    <a:pt x="72644" y="42164"/>
                  </a:lnTo>
                  <a:lnTo>
                    <a:pt x="68224" y="46189"/>
                  </a:lnTo>
                  <a:lnTo>
                    <a:pt x="68224" y="81584"/>
                  </a:lnTo>
                  <a:lnTo>
                    <a:pt x="67754" y="82804"/>
                  </a:lnTo>
                  <a:lnTo>
                    <a:pt x="66713" y="82804"/>
                  </a:lnTo>
                  <a:lnTo>
                    <a:pt x="66713" y="98005"/>
                  </a:lnTo>
                  <a:lnTo>
                    <a:pt x="66675" y="97536"/>
                  </a:lnTo>
                  <a:lnTo>
                    <a:pt x="66675" y="91948"/>
                  </a:lnTo>
                  <a:lnTo>
                    <a:pt x="66713" y="98005"/>
                  </a:lnTo>
                  <a:lnTo>
                    <a:pt x="66713" y="82804"/>
                  </a:lnTo>
                  <a:lnTo>
                    <a:pt x="66675" y="81584"/>
                  </a:lnTo>
                  <a:lnTo>
                    <a:pt x="68224" y="81584"/>
                  </a:lnTo>
                  <a:lnTo>
                    <a:pt x="68224" y="46189"/>
                  </a:lnTo>
                  <a:lnTo>
                    <a:pt x="63080" y="50863"/>
                  </a:lnTo>
                  <a:lnTo>
                    <a:pt x="58166" y="44577"/>
                  </a:lnTo>
                  <a:lnTo>
                    <a:pt x="56591" y="42926"/>
                  </a:lnTo>
                  <a:lnTo>
                    <a:pt x="56121" y="42418"/>
                  </a:lnTo>
                  <a:lnTo>
                    <a:pt x="52832" y="38862"/>
                  </a:lnTo>
                  <a:lnTo>
                    <a:pt x="51308" y="37592"/>
                  </a:lnTo>
                  <a:lnTo>
                    <a:pt x="50038" y="36639"/>
                  </a:lnTo>
                  <a:lnTo>
                    <a:pt x="50038" y="35941"/>
                  </a:lnTo>
                  <a:lnTo>
                    <a:pt x="44958" y="30988"/>
                  </a:lnTo>
                  <a:lnTo>
                    <a:pt x="38862" y="30988"/>
                  </a:lnTo>
                  <a:lnTo>
                    <a:pt x="33528" y="30988"/>
                  </a:lnTo>
                  <a:lnTo>
                    <a:pt x="32512" y="30988"/>
                  </a:lnTo>
                  <a:lnTo>
                    <a:pt x="27813" y="31115"/>
                  </a:lnTo>
                  <a:lnTo>
                    <a:pt x="23368" y="31242"/>
                  </a:lnTo>
                  <a:lnTo>
                    <a:pt x="19431" y="31369"/>
                  </a:lnTo>
                  <a:lnTo>
                    <a:pt x="15875" y="31623"/>
                  </a:lnTo>
                  <a:lnTo>
                    <a:pt x="9398" y="31623"/>
                  </a:lnTo>
                  <a:lnTo>
                    <a:pt x="8509" y="32512"/>
                  </a:lnTo>
                  <a:lnTo>
                    <a:pt x="8128" y="32512"/>
                  </a:lnTo>
                  <a:lnTo>
                    <a:pt x="7620" y="33020"/>
                  </a:lnTo>
                  <a:lnTo>
                    <a:pt x="5461" y="33020"/>
                  </a:lnTo>
                  <a:lnTo>
                    <a:pt x="4445" y="33020"/>
                  </a:lnTo>
                  <a:lnTo>
                    <a:pt x="0" y="37465"/>
                  </a:lnTo>
                  <a:lnTo>
                    <a:pt x="0" y="38227"/>
                  </a:lnTo>
                  <a:lnTo>
                    <a:pt x="0" y="42926"/>
                  </a:lnTo>
                  <a:lnTo>
                    <a:pt x="0" y="48387"/>
                  </a:lnTo>
                  <a:lnTo>
                    <a:pt x="0" y="49149"/>
                  </a:lnTo>
                  <a:lnTo>
                    <a:pt x="127" y="49276"/>
                  </a:lnTo>
                  <a:lnTo>
                    <a:pt x="127" y="49784"/>
                  </a:lnTo>
                  <a:lnTo>
                    <a:pt x="1257" y="50952"/>
                  </a:lnTo>
                  <a:lnTo>
                    <a:pt x="3556" y="62001"/>
                  </a:lnTo>
                  <a:lnTo>
                    <a:pt x="3556" y="66294"/>
                  </a:lnTo>
                  <a:lnTo>
                    <a:pt x="7874" y="70612"/>
                  </a:lnTo>
                  <a:lnTo>
                    <a:pt x="18542" y="70612"/>
                  </a:lnTo>
                  <a:lnTo>
                    <a:pt x="22860" y="66294"/>
                  </a:lnTo>
                  <a:lnTo>
                    <a:pt x="22860" y="60960"/>
                  </a:lnTo>
                  <a:lnTo>
                    <a:pt x="22860" y="55626"/>
                  </a:lnTo>
                  <a:lnTo>
                    <a:pt x="21793" y="54571"/>
                  </a:lnTo>
                  <a:lnTo>
                    <a:pt x="21526" y="53098"/>
                  </a:lnTo>
                  <a:lnTo>
                    <a:pt x="23368" y="53213"/>
                  </a:lnTo>
                  <a:lnTo>
                    <a:pt x="23114" y="53213"/>
                  </a:lnTo>
                  <a:lnTo>
                    <a:pt x="27813" y="53340"/>
                  </a:lnTo>
                  <a:lnTo>
                    <a:pt x="32385" y="53340"/>
                  </a:lnTo>
                  <a:lnTo>
                    <a:pt x="32512" y="53467"/>
                  </a:lnTo>
                  <a:lnTo>
                    <a:pt x="34836" y="53467"/>
                  </a:lnTo>
                  <a:lnTo>
                    <a:pt x="36944" y="55054"/>
                  </a:lnTo>
                  <a:lnTo>
                    <a:pt x="40589" y="58991"/>
                  </a:lnTo>
                  <a:lnTo>
                    <a:pt x="40830" y="59309"/>
                  </a:lnTo>
                  <a:lnTo>
                    <a:pt x="40932" y="59436"/>
                  </a:lnTo>
                  <a:lnTo>
                    <a:pt x="45123" y="64922"/>
                  </a:lnTo>
                  <a:lnTo>
                    <a:pt x="47574" y="68961"/>
                  </a:lnTo>
                  <a:lnTo>
                    <a:pt x="47726" y="69215"/>
                  </a:lnTo>
                  <a:lnTo>
                    <a:pt x="47726" y="68859"/>
                  </a:lnTo>
                  <a:lnTo>
                    <a:pt x="47802" y="69011"/>
                  </a:lnTo>
                  <a:lnTo>
                    <a:pt x="47879" y="68834"/>
                  </a:lnTo>
                  <a:lnTo>
                    <a:pt x="47879" y="69202"/>
                  </a:lnTo>
                  <a:lnTo>
                    <a:pt x="47802" y="69011"/>
                  </a:lnTo>
                  <a:lnTo>
                    <a:pt x="47802" y="69329"/>
                  </a:lnTo>
                  <a:lnTo>
                    <a:pt x="48514" y="70485"/>
                  </a:lnTo>
                  <a:lnTo>
                    <a:pt x="47726" y="69215"/>
                  </a:lnTo>
                  <a:lnTo>
                    <a:pt x="45859" y="74028"/>
                  </a:lnTo>
                  <a:lnTo>
                    <a:pt x="43180" y="76708"/>
                  </a:lnTo>
                  <a:lnTo>
                    <a:pt x="43180" y="89789"/>
                  </a:lnTo>
                  <a:lnTo>
                    <a:pt x="43294" y="101346"/>
                  </a:lnTo>
                  <a:lnTo>
                    <a:pt x="43942" y="106299"/>
                  </a:lnTo>
                  <a:lnTo>
                    <a:pt x="44704" y="108966"/>
                  </a:lnTo>
                  <a:lnTo>
                    <a:pt x="45720" y="111658"/>
                  </a:lnTo>
                  <a:lnTo>
                    <a:pt x="45720" y="116078"/>
                  </a:lnTo>
                  <a:lnTo>
                    <a:pt x="48641" y="118999"/>
                  </a:lnTo>
                  <a:lnTo>
                    <a:pt x="48641" y="119253"/>
                  </a:lnTo>
                  <a:lnTo>
                    <a:pt x="53848" y="124460"/>
                  </a:lnTo>
                  <a:lnTo>
                    <a:pt x="58166" y="124460"/>
                  </a:lnTo>
                  <a:lnTo>
                    <a:pt x="58928" y="125222"/>
                  </a:lnTo>
                  <a:lnTo>
                    <a:pt x="62992" y="125222"/>
                  </a:lnTo>
                  <a:lnTo>
                    <a:pt x="65151" y="125222"/>
                  </a:lnTo>
                  <a:lnTo>
                    <a:pt x="71755" y="125222"/>
                  </a:lnTo>
                  <a:lnTo>
                    <a:pt x="77089" y="119888"/>
                  </a:lnTo>
                  <a:lnTo>
                    <a:pt x="77089" y="113538"/>
                  </a:lnTo>
                  <a:lnTo>
                    <a:pt x="77089" y="107061"/>
                  </a:lnTo>
                  <a:lnTo>
                    <a:pt x="76835" y="106819"/>
                  </a:lnTo>
                  <a:lnTo>
                    <a:pt x="76835" y="105283"/>
                  </a:lnTo>
                  <a:lnTo>
                    <a:pt x="76835" y="104902"/>
                  </a:lnTo>
                  <a:lnTo>
                    <a:pt x="76835" y="91948"/>
                  </a:lnTo>
                  <a:lnTo>
                    <a:pt x="76073" y="84201"/>
                  </a:lnTo>
                  <a:lnTo>
                    <a:pt x="75844" y="83312"/>
                  </a:lnTo>
                  <a:lnTo>
                    <a:pt x="74422" y="75946"/>
                  </a:lnTo>
                  <a:lnTo>
                    <a:pt x="73710" y="73736"/>
                  </a:lnTo>
                  <a:lnTo>
                    <a:pt x="116840" y="40513"/>
                  </a:lnTo>
                  <a:lnTo>
                    <a:pt x="133731" y="32385"/>
                  </a:lnTo>
                  <a:lnTo>
                    <a:pt x="132969" y="32639"/>
                  </a:lnTo>
                  <a:lnTo>
                    <a:pt x="149682" y="25908"/>
                  </a:lnTo>
                  <a:lnTo>
                    <a:pt x="152793" y="25908"/>
                  </a:lnTo>
                  <a:lnTo>
                    <a:pt x="149733" y="29083"/>
                  </a:lnTo>
                  <a:lnTo>
                    <a:pt x="148209" y="31115"/>
                  </a:lnTo>
                  <a:lnTo>
                    <a:pt x="131826" y="65532"/>
                  </a:lnTo>
                  <a:lnTo>
                    <a:pt x="129159" y="79629"/>
                  </a:lnTo>
                  <a:lnTo>
                    <a:pt x="129222" y="100380"/>
                  </a:lnTo>
                  <a:lnTo>
                    <a:pt x="129159" y="113538"/>
                  </a:lnTo>
                  <a:lnTo>
                    <a:pt x="134366" y="118872"/>
                  </a:lnTo>
                  <a:lnTo>
                    <a:pt x="135788" y="118872"/>
                  </a:lnTo>
                  <a:lnTo>
                    <a:pt x="138430" y="121666"/>
                  </a:lnTo>
                  <a:lnTo>
                    <a:pt x="140970" y="123698"/>
                  </a:lnTo>
                  <a:lnTo>
                    <a:pt x="144716" y="125933"/>
                  </a:lnTo>
                  <a:lnTo>
                    <a:pt x="149606" y="130683"/>
                  </a:lnTo>
                  <a:lnTo>
                    <a:pt x="154736" y="130683"/>
                  </a:lnTo>
                  <a:lnTo>
                    <a:pt x="165862" y="132715"/>
                  </a:lnTo>
                  <a:lnTo>
                    <a:pt x="168148" y="132842"/>
                  </a:lnTo>
                  <a:lnTo>
                    <a:pt x="190373" y="132588"/>
                  </a:lnTo>
                  <a:lnTo>
                    <a:pt x="191262" y="132588"/>
                  </a:lnTo>
                  <a:lnTo>
                    <a:pt x="196723" y="132588"/>
                  </a:lnTo>
                  <a:lnTo>
                    <a:pt x="197243" y="132067"/>
                  </a:lnTo>
                  <a:lnTo>
                    <a:pt x="211328" y="130810"/>
                  </a:lnTo>
                  <a:lnTo>
                    <a:pt x="215646" y="129540"/>
                  </a:lnTo>
                  <a:lnTo>
                    <a:pt x="230111" y="121285"/>
                  </a:lnTo>
                  <a:lnTo>
                    <a:pt x="232283" y="121285"/>
                  </a:lnTo>
                  <a:lnTo>
                    <a:pt x="235458" y="118110"/>
                  </a:lnTo>
                  <a:lnTo>
                    <a:pt x="235458" y="114173"/>
                  </a:lnTo>
                  <a:lnTo>
                    <a:pt x="235458" y="110363"/>
                  </a:lnTo>
                  <a:close/>
                </a:path>
                <a:path extrusionOk="0" h="133350" w="515620">
                  <a:moveTo>
                    <a:pt x="337312" y="30607"/>
                  </a:moveTo>
                  <a:lnTo>
                    <a:pt x="337185" y="29794"/>
                  </a:lnTo>
                  <a:lnTo>
                    <a:pt x="337185" y="29210"/>
                  </a:lnTo>
                  <a:lnTo>
                    <a:pt x="337185" y="27051"/>
                  </a:lnTo>
                  <a:lnTo>
                    <a:pt x="336677" y="26555"/>
                  </a:lnTo>
                  <a:lnTo>
                    <a:pt x="336423" y="24892"/>
                  </a:lnTo>
                  <a:lnTo>
                    <a:pt x="336423" y="24257"/>
                  </a:lnTo>
                  <a:lnTo>
                    <a:pt x="336423" y="18542"/>
                  </a:lnTo>
                  <a:lnTo>
                    <a:pt x="331724" y="13843"/>
                  </a:lnTo>
                  <a:lnTo>
                    <a:pt x="328282" y="13843"/>
                  </a:lnTo>
                  <a:lnTo>
                    <a:pt x="327025" y="12573"/>
                  </a:lnTo>
                  <a:lnTo>
                    <a:pt x="322694" y="12573"/>
                  </a:lnTo>
                  <a:lnTo>
                    <a:pt x="322199" y="12065"/>
                  </a:lnTo>
                  <a:lnTo>
                    <a:pt x="308864" y="12065"/>
                  </a:lnTo>
                  <a:lnTo>
                    <a:pt x="306959" y="13970"/>
                  </a:lnTo>
                  <a:lnTo>
                    <a:pt x="303276" y="13970"/>
                  </a:lnTo>
                  <a:lnTo>
                    <a:pt x="297688" y="19558"/>
                  </a:lnTo>
                  <a:lnTo>
                    <a:pt x="297688" y="21983"/>
                  </a:lnTo>
                  <a:lnTo>
                    <a:pt x="296545" y="23368"/>
                  </a:lnTo>
                  <a:lnTo>
                    <a:pt x="296291" y="23622"/>
                  </a:lnTo>
                  <a:lnTo>
                    <a:pt x="291211" y="30099"/>
                  </a:lnTo>
                  <a:lnTo>
                    <a:pt x="289560" y="33020"/>
                  </a:lnTo>
                  <a:lnTo>
                    <a:pt x="285623" y="42291"/>
                  </a:lnTo>
                  <a:lnTo>
                    <a:pt x="285750" y="41910"/>
                  </a:lnTo>
                  <a:lnTo>
                    <a:pt x="272567" y="77254"/>
                  </a:lnTo>
                  <a:lnTo>
                    <a:pt x="269278" y="86868"/>
                  </a:lnTo>
                  <a:lnTo>
                    <a:pt x="269316" y="86995"/>
                  </a:lnTo>
                  <a:lnTo>
                    <a:pt x="269163" y="87376"/>
                  </a:lnTo>
                  <a:lnTo>
                    <a:pt x="269278" y="87033"/>
                  </a:lnTo>
                  <a:lnTo>
                    <a:pt x="269227" y="86868"/>
                  </a:lnTo>
                  <a:lnTo>
                    <a:pt x="268439" y="85725"/>
                  </a:lnTo>
                  <a:lnTo>
                    <a:pt x="267931" y="85001"/>
                  </a:lnTo>
                  <a:lnTo>
                    <a:pt x="267843" y="84836"/>
                  </a:lnTo>
                  <a:lnTo>
                    <a:pt x="264858" y="79502"/>
                  </a:lnTo>
                  <a:lnTo>
                    <a:pt x="263791" y="77597"/>
                  </a:lnTo>
                  <a:lnTo>
                    <a:pt x="260502" y="71628"/>
                  </a:lnTo>
                  <a:lnTo>
                    <a:pt x="258699" y="68326"/>
                  </a:lnTo>
                  <a:lnTo>
                    <a:pt x="258318" y="67691"/>
                  </a:lnTo>
                  <a:lnTo>
                    <a:pt x="254050" y="60960"/>
                  </a:lnTo>
                  <a:lnTo>
                    <a:pt x="249555" y="60960"/>
                  </a:lnTo>
                  <a:lnTo>
                    <a:pt x="253974" y="60845"/>
                  </a:lnTo>
                  <a:lnTo>
                    <a:pt x="252437" y="58420"/>
                  </a:lnTo>
                  <a:lnTo>
                    <a:pt x="249555" y="53949"/>
                  </a:lnTo>
                  <a:lnTo>
                    <a:pt x="249555" y="50927"/>
                  </a:lnTo>
                  <a:lnTo>
                    <a:pt x="246126" y="47498"/>
                  </a:lnTo>
                  <a:lnTo>
                    <a:pt x="246126" y="44450"/>
                  </a:lnTo>
                  <a:lnTo>
                    <a:pt x="240919" y="39243"/>
                  </a:lnTo>
                  <a:lnTo>
                    <a:pt x="239776" y="39243"/>
                  </a:lnTo>
                  <a:lnTo>
                    <a:pt x="237744" y="37211"/>
                  </a:lnTo>
                  <a:lnTo>
                    <a:pt x="236220" y="37211"/>
                  </a:lnTo>
                  <a:lnTo>
                    <a:pt x="231902" y="37211"/>
                  </a:lnTo>
                  <a:lnTo>
                    <a:pt x="230505" y="37211"/>
                  </a:lnTo>
                  <a:lnTo>
                    <a:pt x="224917" y="37211"/>
                  </a:lnTo>
                  <a:lnTo>
                    <a:pt x="223520" y="37211"/>
                  </a:lnTo>
                  <a:lnTo>
                    <a:pt x="218440" y="42418"/>
                  </a:lnTo>
                  <a:lnTo>
                    <a:pt x="218440" y="54991"/>
                  </a:lnTo>
                  <a:lnTo>
                    <a:pt x="219303" y="55892"/>
                  </a:lnTo>
                  <a:lnTo>
                    <a:pt x="219456" y="60579"/>
                  </a:lnTo>
                  <a:lnTo>
                    <a:pt x="219456" y="66675"/>
                  </a:lnTo>
                  <a:lnTo>
                    <a:pt x="224155" y="71374"/>
                  </a:lnTo>
                  <a:lnTo>
                    <a:pt x="232676" y="71374"/>
                  </a:lnTo>
                  <a:lnTo>
                    <a:pt x="232918" y="71755"/>
                  </a:lnTo>
                  <a:lnTo>
                    <a:pt x="232918" y="71628"/>
                  </a:lnTo>
                  <a:lnTo>
                    <a:pt x="238252" y="80264"/>
                  </a:lnTo>
                  <a:lnTo>
                    <a:pt x="237871" y="79502"/>
                  </a:lnTo>
                  <a:lnTo>
                    <a:pt x="242951" y="89154"/>
                  </a:lnTo>
                  <a:lnTo>
                    <a:pt x="248158" y="98298"/>
                  </a:lnTo>
                  <a:lnTo>
                    <a:pt x="252857" y="105156"/>
                  </a:lnTo>
                  <a:lnTo>
                    <a:pt x="252603" y="104902"/>
                  </a:lnTo>
                  <a:lnTo>
                    <a:pt x="252768" y="105156"/>
                  </a:lnTo>
                  <a:lnTo>
                    <a:pt x="256667" y="110998"/>
                  </a:lnTo>
                  <a:lnTo>
                    <a:pt x="257302" y="111887"/>
                  </a:lnTo>
                  <a:lnTo>
                    <a:pt x="258572" y="113563"/>
                  </a:lnTo>
                  <a:lnTo>
                    <a:pt x="258572" y="116078"/>
                  </a:lnTo>
                  <a:lnTo>
                    <a:pt x="258572" y="116459"/>
                  </a:lnTo>
                  <a:lnTo>
                    <a:pt x="264033" y="121793"/>
                  </a:lnTo>
                  <a:lnTo>
                    <a:pt x="266065" y="121793"/>
                  </a:lnTo>
                  <a:lnTo>
                    <a:pt x="266319" y="122047"/>
                  </a:lnTo>
                  <a:lnTo>
                    <a:pt x="279781" y="122047"/>
                  </a:lnTo>
                  <a:lnTo>
                    <a:pt x="285242" y="116586"/>
                  </a:lnTo>
                  <a:lnTo>
                    <a:pt x="285242" y="113919"/>
                  </a:lnTo>
                  <a:lnTo>
                    <a:pt x="286004" y="112903"/>
                  </a:lnTo>
                  <a:lnTo>
                    <a:pt x="287401" y="109982"/>
                  </a:lnTo>
                  <a:lnTo>
                    <a:pt x="289458" y="104267"/>
                  </a:lnTo>
                  <a:lnTo>
                    <a:pt x="289687" y="103632"/>
                  </a:lnTo>
                  <a:lnTo>
                    <a:pt x="290957" y="100457"/>
                  </a:lnTo>
                  <a:lnTo>
                    <a:pt x="282575" y="100457"/>
                  </a:lnTo>
                  <a:lnTo>
                    <a:pt x="282448" y="100330"/>
                  </a:lnTo>
                  <a:lnTo>
                    <a:pt x="291007" y="100330"/>
                  </a:lnTo>
                  <a:lnTo>
                    <a:pt x="292735" y="96012"/>
                  </a:lnTo>
                  <a:lnTo>
                    <a:pt x="295948" y="86868"/>
                  </a:lnTo>
                  <a:lnTo>
                    <a:pt x="296672" y="84836"/>
                  </a:lnTo>
                  <a:lnTo>
                    <a:pt x="299085" y="76962"/>
                  </a:lnTo>
                  <a:lnTo>
                    <a:pt x="300228" y="73279"/>
                  </a:lnTo>
                  <a:lnTo>
                    <a:pt x="300228" y="73660"/>
                  </a:lnTo>
                  <a:lnTo>
                    <a:pt x="300355" y="73279"/>
                  </a:lnTo>
                  <a:lnTo>
                    <a:pt x="303771" y="63373"/>
                  </a:lnTo>
                  <a:lnTo>
                    <a:pt x="304114" y="62382"/>
                  </a:lnTo>
                  <a:lnTo>
                    <a:pt x="304177" y="62230"/>
                  </a:lnTo>
                  <a:lnTo>
                    <a:pt x="304088" y="62382"/>
                  </a:lnTo>
                  <a:lnTo>
                    <a:pt x="308610" y="52578"/>
                  </a:lnTo>
                  <a:lnTo>
                    <a:pt x="308864" y="52197"/>
                  </a:lnTo>
                  <a:lnTo>
                    <a:pt x="311619" y="45593"/>
                  </a:lnTo>
                  <a:lnTo>
                    <a:pt x="312178" y="44284"/>
                  </a:lnTo>
                  <a:lnTo>
                    <a:pt x="313334" y="42799"/>
                  </a:lnTo>
                  <a:lnTo>
                    <a:pt x="316230" y="39116"/>
                  </a:lnTo>
                  <a:lnTo>
                    <a:pt x="316357" y="38989"/>
                  </a:lnTo>
                  <a:lnTo>
                    <a:pt x="316445" y="38862"/>
                  </a:lnTo>
                  <a:lnTo>
                    <a:pt x="316992" y="38862"/>
                  </a:lnTo>
                  <a:lnTo>
                    <a:pt x="319532" y="36322"/>
                  </a:lnTo>
                  <a:lnTo>
                    <a:pt x="322199" y="36322"/>
                  </a:lnTo>
                  <a:lnTo>
                    <a:pt x="322707" y="35814"/>
                  </a:lnTo>
                  <a:lnTo>
                    <a:pt x="327025" y="35814"/>
                  </a:lnTo>
                  <a:lnTo>
                    <a:pt x="328295" y="34544"/>
                  </a:lnTo>
                  <a:lnTo>
                    <a:pt x="331724" y="34544"/>
                  </a:lnTo>
                  <a:lnTo>
                    <a:pt x="332981" y="33324"/>
                  </a:lnTo>
                  <a:lnTo>
                    <a:pt x="333502" y="33274"/>
                  </a:lnTo>
                  <a:lnTo>
                    <a:pt x="335407" y="33274"/>
                  </a:lnTo>
                  <a:lnTo>
                    <a:pt x="337185" y="31496"/>
                  </a:lnTo>
                  <a:lnTo>
                    <a:pt x="337185" y="30759"/>
                  </a:lnTo>
                  <a:lnTo>
                    <a:pt x="337312" y="30607"/>
                  </a:lnTo>
                  <a:close/>
                </a:path>
                <a:path extrusionOk="0" h="133350" w="515620">
                  <a:moveTo>
                    <a:pt x="430657" y="102743"/>
                  </a:moveTo>
                  <a:lnTo>
                    <a:pt x="428879" y="100965"/>
                  </a:lnTo>
                  <a:lnTo>
                    <a:pt x="426466" y="100965"/>
                  </a:lnTo>
                  <a:lnTo>
                    <a:pt x="424688" y="100965"/>
                  </a:lnTo>
                  <a:lnTo>
                    <a:pt x="424510" y="101142"/>
                  </a:lnTo>
                  <a:lnTo>
                    <a:pt x="413512" y="102108"/>
                  </a:lnTo>
                  <a:lnTo>
                    <a:pt x="413131" y="102108"/>
                  </a:lnTo>
                  <a:lnTo>
                    <a:pt x="399034" y="103746"/>
                  </a:lnTo>
                  <a:lnTo>
                    <a:pt x="380873" y="102997"/>
                  </a:lnTo>
                  <a:lnTo>
                    <a:pt x="381254" y="102997"/>
                  </a:lnTo>
                  <a:lnTo>
                    <a:pt x="377253" y="102679"/>
                  </a:lnTo>
                  <a:lnTo>
                    <a:pt x="379476" y="100457"/>
                  </a:lnTo>
                  <a:lnTo>
                    <a:pt x="379476" y="97586"/>
                  </a:lnTo>
                  <a:lnTo>
                    <a:pt x="382524" y="92710"/>
                  </a:lnTo>
                  <a:lnTo>
                    <a:pt x="385025" y="87630"/>
                  </a:lnTo>
                  <a:lnTo>
                    <a:pt x="387223" y="83185"/>
                  </a:lnTo>
                  <a:lnTo>
                    <a:pt x="387604" y="82042"/>
                  </a:lnTo>
                  <a:lnTo>
                    <a:pt x="390321" y="74422"/>
                  </a:lnTo>
                  <a:lnTo>
                    <a:pt x="390652" y="73533"/>
                  </a:lnTo>
                  <a:lnTo>
                    <a:pt x="390906" y="72263"/>
                  </a:lnTo>
                  <a:lnTo>
                    <a:pt x="391922" y="67945"/>
                  </a:lnTo>
                  <a:lnTo>
                    <a:pt x="392214" y="66675"/>
                  </a:lnTo>
                  <a:lnTo>
                    <a:pt x="392938" y="63627"/>
                  </a:lnTo>
                  <a:lnTo>
                    <a:pt x="393534" y="59182"/>
                  </a:lnTo>
                  <a:lnTo>
                    <a:pt x="394208" y="54229"/>
                  </a:lnTo>
                  <a:lnTo>
                    <a:pt x="394335" y="52832"/>
                  </a:lnTo>
                  <a:lnTo>
                    <a:pt x="394436" y="46482"/>
                  </a:lnTo>
                  <a:lnTo>
                    <a:pt x="394512" y="44196"/>
                  </a:lnTo>
                  <a:lnTo>
                    <a:pt x="394525" y="43815"/>
                  </a:lnTo>
                  <a:lnTo>
                    <a:pt x="394601" y="42164"/>
                  </a:lnTo>
                  <a:lnTo>
                    <a:pt x="394716" y="39624"/>
                  </a:lnTo>
                  <a:lnTo>
                    <a:pt x="394728" y="39103"/>
                  </a:lnTo>
                  <a:lnTo>
                    <a:pt x="395097" y="38735"/>
                  </a:lnTo>
                  <a:lnTo>
                    <a:pt x="395097" y="32131"/>
                  </a:lnTo>
                  <a:lnTo>
                    <a:pt x="395097" y="30861"/>
                  </a:lnTo>
                  <a:lnTo>
                    <a:pt x="395097" y="25527"/>
                  </a:lnTo>
                  <a:lnTo>
                    <a:pt x="389763" y="20193"/>
                  </a:lnTo>
                  <a:lnTo>
                    <a:pt x="380746" y="20193"/>
                  </a:lnTo>
                  <a:lnTo>
                    <a:pt x="381889" y="20066"/>
                  </a:lnTo>
                  <a:lnTo>
                    <a:pt x="378587" y="20066"/>
                  </a:lnTo>
                  <a:lnTo>
                    <a:pt x="377609" y="20193"/>
                  </a:lnTo>
                  <a:lnTo>
                    <a:pt x="376682" y="20193"/>
                  </a:lnTo>
                  <a:lnTo>
                    <a:pt x="376542" y="20332"/>
                  </a:lnTo>
                  <a:lnTo>
                    <a:pt x="375666" y="20447"/>
                  </a:lnTo>
                  <a:lnTo>
                    <a:pt x="372110" y="21386"/>
                  </a:lnTo>
                  <a:lnTo>
                    <a:pt x="372110" y="52832"/>
                  </a:lnTo>
                  <a:lnTo>
                    <a:pt x="371944" y="54229"/>
                  </a:lnTo>
                  <a:lnTo>
                    <a:pt x="371894" y="54673"/>
                  </a:lnTo>
                  <a:lnTo>
                    <a:pt x="372110" y="54356"/>
                  </a:lnTo>
                  <a:lnTo>
                    <a:pt x="371894" y="54698"/>
                  </a:lnTo>
                  <a:lnTo>
                    <a:pt x="371856" y="55118"/>
                  </a:lnTo>
                  <a:lnTo>
                    <a:pt x="371386" y="59690"/>
                  </a:lnTo>
                  <a:lnTo>
                    <a:pt x="371475" y="59182"/>
                  </a:lnTo>
                  <a:lnTo>
                    <a:pt x="371348" y="60071"/>
                  </a:lnTo>
                  <a:lnTo>
                    <a:pt x="371386" y="59690"/>
                  </a:lnTo>
                  <a:lnTo>
                    <a:pt x="371309" y="60071"/>
                  </a:lnTo>
                  <a:lnTo>
                    <a:pt x="370116" y="66929"/>
                  </a:lnTo>
                  <a:lnTo>
                    <a:pt x="367677" y="74955"/>
                  </a:lnTo>
                  <a:lnTo>
                    <a:pt x="367461" y="75438"/>
                  </a:lnTo>
                  <a:lnTo>
                    <a:pt x="364109" y="83058"/>
                  </a:lnTo>
                  <a:lnTo>
                    <a:pt x="364744" y="82042"/>
                  </a:lnTo>
                  <a:lnTo>
                    <a:pt x="362813" y="85369"/>
                  </a:lnTo>
                  <a:lnTo>
                    <a:pt x="361442" y="86741"/>
                  </a:lnTo>
                  <a:lnTo>
                    <a:pt x="361442" y="81661"/>
                  </a:lnTo>
                  <a:lnTo>
                    <a:pt x="361442" y="79819"/>
                  </a:lnTo>
                  <a:lnTo>
                    <a:pt x="361873" y="78232"/>
                  </a:lnTo>
                  <a:lnTo>
                    <a:pt x="363474" y="72390"/>
                  </a:lnTo>
                  <a:lnTo>
                    <a:pt x="363728" y="71501"/>
                  </a:lnTo>
                  <a:lnTo>
                    <a:pt x="363512" y="72288"/>
                  </a:lnTo>
                  <a:lnTo>
                    <a:pt x="363791" y="71501"/>
                  </a:lnTo>
                  <a:lnTo>
                    <a:pt x="366623" y="63754"/>
                  </a:lnTo>
                  <a:lnTo>
                    <a:pt x="367118" y="62382"/>
                  </a:lnTo>
                  <a:lnTo>
                    <a:pt x="367601" y="61595"/>
                  </a:lnTo>
                  <a:lnTo>
                    <a:pt x="371627" y="55118"/>
                  </a:lnTo>
                  <a:lnTo>
                    <a:pt x="371881" y="54711"/>
                  </a:lnTo>
                  <a:lnTo>
                    <a:pt x="371944" y="54229"/>
                  </a:lnTo>
                  <a:lnTo>
                    <a:pt x="372046" y="53213"/>
                  </a:lnTo>
                  <a:lnTo>
                    <a:pt x="371944" y="45720"/>
                  </a:lnTo>
                  <a:lnTo>
                    <a:pt x="372097" y="52692"/>
                  </a:lnTo>
                  <a:lnTo>
                    <a:pt x="372084" y="52832"/>
                  </a:lnTo>
                  <a:lnTo>
                    <a:pt x="372110" y="21386"/>
                  </a:lnTo>
                  <a:lnTo>
                    <a:pt x="371779" y="21463"/>
                  </a:lnTo>
                  <a:lnTo>
                    <a:pt x="366776" y="21463"/>
                  </a:lnTo>
                  <a:lnTo>
                    <a:pt x="361442" y="26924"/>
                  </a:lnTo>
                  <a:lnTo>
                    <a:pt x="361442" y="28448"/>
                  </a:lnTo>
                  <a:lnTo>
                    <a:pt x="359156" y="30734"/>
                  </a:lnTo>
                  <a:lnTo>
                    <a:pt x="357759" y="32385"/>
                  </a:lnTo>
                  <a:lnTo>
                    <a:pt x="351663" y="40894"/>
                  </a:lnTo>
                  <a:lnTo>
                    <a:pt x="351155" y="41529"/>
                  </a:lnTo>
                  <a:lnTo>
                    <a:pt x="336677" y="78232"/>
                  </a:lnTo>
                  <a:lnTo>
                    <a:pt x="336677" y="95377"/>
                  </a:lnTo>
                  <a:lnTo>
                    <a:pt x="336423" y="95377"/>
                  </a:lnTo>
                  <a:lnTo>
                    <a:pt x="330454" y="95377"/>
                  </a:lnTo>
                  <a:lnTo>
                    <a:pt x="326263" y="99568"/>
                  </a:lnTo>
                  <a:lnTo>
                    <a:pt x="326263" y="110109"/>
                  </a:lnTo>
                  <a:lnTo>
                    <a:pt x="330454" y="114300"/>
                  </a:lnTo>
                  <a:lnTo>
                    <a:pt x="335280" y="114300"/>
                  </a:lnTo>
                  <a:lnTo>
                    <a:pt x="339661" y="114630"/>
                  </a:lnTo>
                  <a:lnTo>
                    <a:pt x="343281" y="118237"/>
                  </a:lnTo>
                  <a:lnTo>
                    <a:pt x="345173" y="118237"/>
                  </a:lnTo>
                  <a:lnTo>
                    <a:pt x="350520" y="123698"/>
                  </a:lnTo>
                  <a:lnTo>
                    <a:pt x="356095" y="123698"/>
                  </a:lnTo>
                  <a:lnTo>
                    <a:pt x="364617" y="125984"/>
                  </a:lnTo>
                  <a:lnTo>
                    <a:pt x="367284" y="126492"/>
                  </a:lnTo>
                  <a:lnTo>
                    <a:pt x="379984" y="126873"/>
                  </a:lnTo>
                  <a:lnTo>
                    <a:pt x="380873" y="126873"/>
                  </a:lnTo>
                  <a:lnTo>
                    <a:pt x="399542" y="126111"/>
                  </a:lnTo>
                  <a:lnTo>
                    <a:pt x="405257" y="126111"/>
                  </a:lnTo>
                  <a:lnTo>
                    <a:pt x="408012" y="123291"/>
                  </a:lnTo>
                  <a:lnTo>
                    <a:pt x="417703" y="119253"/>
                  </a:lnTo>
                  <a:lnTo>
                    <a:pt x="420751" y="117094"/>
                  </a:lnTo>
                  <a:lnTo>
                    <a:pt x="422148" y="115570"/>
                  </a:lnTo>
                  <a:lnTo>
                    <a:pt x="428459" y="108712"/>
                  </a:lnTo>
                  <a:lnTo>
                    <a:pt x="428879" y="108712"/>
                  </a:lnTo>
                  <a:lnTo>
                    <a:pt x="430657" y="106934"/>
                  </a:lnTo>
                  <a:lnTo>
                    <a:pt x="430657" y="104902"/>
                  </a:lnTo>
                  <a:lnTo>
                    <a:pt x="430657" y="102743"/>
                  </a:lnTo>
                  <a:close/>
                </a:path>
                <a:path extrusionOk="0" h="133350" w="515620">
                  <a:moveTo>
                    <a:pt x="515620" y="21971"/>
                  </a:moveTo>
                  <a:lnTo>
                    <a:pt x="511937" y="10033"/>
                  </a:lnTo>
                  <a:lnTo>
                    <a:pt x="505587" y="9017"/>
                  </a:lnTo>
                  <a:lnTo>
                    <a:pt x="501396" y="9144"/>
                  </a:lnTo>
                  <a:lnTo>
                    <a:pt x="465836" y="24257"/>
                  </a:lnTo>
                  <a:lnTo>
                    <a:pt x="462724" y="26873"/>
                  </a:lnTo>
                  <a:lnTo>
                    <a:pt x="462724" y="68834"/>
                  </a:lnTo>
                  <a:lnTo>
                    <a:pt x="462673" y="81229"/>
                  </a:lnTo>
                  <a:lnTo>
                    <a:pt x="462673" y="89789"/>
                  </a:lnTo>
                  <a:lnTo>
                    <a:pt x="462597" y="88900"/>
                  </a:lnTo>
                  <a:lnTo>
                    <a:pt x="462673" y="89789"/>
                  </a:lnTo>
                  <a:lnTo>
                    <a:pt x="462673" y="81229"/>
                  </a:lnTo>
                  <a:lnTo>
                    <a:pt x="462661" y="84328"/>
                  </a:lnTo>
                  <a:lnTo>
                    <a:pt x="462661" y="77978"/>
                  </a:lnTo>
                  <a:lnTo>
                    <a:pt x="462661" y="71882"/>
                  </a:lnTo>
                  <a:lnTo>
                    <a:pt x="447687" y="71882"/>
                  </a:lnTo>
                  <a:lnTo>
                    <a:pt x="447687" y="85852"/>
                  </a:lnTo>
                  <a:lnTo>
                    <a:pt x="447687" y="85979"/>
                  </a:lnTo>
                  <a:lnTo>
                    <a:pt x="447598" y="85013"/>
                  </a:lnTo>
                  <a:lnTo>
                    <a:pt x="446011" y="78028"/>
                  </a:lnTo>
                  <a:lnTo>
                    <a:pt x="446074" y="78219"/>
                  </a:lnTo>
                  <a:lnTo>
                    <a:pt x="446125" y="78447"/>
                  </a:lnTo>
                  <a:lnTo>
                    <a:pt x="447598" y="85013"/>
                  </a:lnTo>
                  <a:lnTo>
                    <a:pt x="447687" y="85852"/>
                  </a:lnTo>
                  <a:lnTo>
                    <a:pt x="447687" y="71882"/>
                  </a:lnTo>
                  <a:lnTo>
                    <a:pt x="444500" y="71882"/>
                  </a:lnTo>
                  <a:lnTo>
                    <a:pt x="444461" y="72250"/>
                  </a:lnTo>
                  <a:lnTo>
                    <a:pt x="444131" y="71005"/>
                  </a:lnTo>
                  <a:lnTo>
                    <a:pt x="462661" y="71005"/>
                  </a:lnTo>
                  <a:lnTo>
                    <a:pt x="462661" y="70485"/>
                  </a:lnTo>
                  <a:lnTo>
                    <a:pt x="462724" y="68834"/>
                  </a:lnTo>
                  <a:lnTo>
                    <a:pt x="462724" y="26873"/>
                  </a:lnTo>
                  <a:lnTo>
                    <a:pt x="457200" y="31496"/>
                  </a:lnTo>
                  <a:lnTo>
                    <a:pt x="455803" y="32766"/>
                  </a:lnTo>
                  <a:lnTo>
                    <a:pt x="452081" y="37058"/>
                  </a:lnTo>
                  <a:lnTo>
                    <a:pt x="450215" y="35179"/>
                  </a:lnTo>
                  <a:lnTo>
                    <a:pt x="450215" y="34417"/>
                  </a:lnTo>
                  <a:lnTo>
                    <a:pt x="445008" y="29337"/>
                  </a:lnTo>
                  <a:lnTo>
                    <a:pt x="444246" y="29337"/>
                  </a:lnTo>
                  <a:lnTo>
                    <a:pt x="439928" y="25019"/>
                  </a:lnTo>
                  <a:lnTo>
                    <a:pt x="439331" y="25019"/>
                  </a:lnTo>
                  <a:lnTo>
                    <a:pt x="435991" y="21590"/>
                  </a:lnTo>
                  <a:lnTo>
                    <a:pt x="423418" y="21590"/>
                  </a:lnTo>
                  <a:lnTo>
                    <a:pt x="422656" y="22352"/>
                  </a:lnTo>
                  <a:lnTo>
                    <a:pt x="422021" y="22352"/>
                  </a:lnTo>
                  <a:lnTo>
                    <a:pt x="417068" y="27432"/>
                  </a:lnTo>
                  <a:lnTo>
                    <a:pt x="417068" y="39751"/>
                  </a:lnTo>
                  <a:lnTo>
                    <a:pt x="422021" y="44831"/>
                  </a:lnTo>
                  <a:lnTo>
                    <a:pt x="424307" y="44831"/>
                  </a:lnTo>
                  <a:lnTo>
                    <a:pt x="427355" y="47879"/>
                  </a:lnTo>
                  <a:lnTo>
                    <a:pt x="427990" y="47879"/>
                  </a:lnTo>
                  <a:lnTo>
                    <a:pt x="431419" y="51308"/>
                  </a:lnTo>
                  <a:lnTo>
                    <a:pt x="431419" y="52197"/>
                  </a:lnTo>
                  <a:lnTo>
                    <a:pt x="436626" y="57404"/>
                  </a:lnTo>
                  <a:lnTo>
                    <a:pt x="437032" y="57404"/>
                  </a:lnTo>
                  <a:lnTo>
                    <a:pt x="438277" y="59182"/>
                  </a:lnTo>
                  <a:lnTo>
                    <a:pt x="438975" y="60337"/>
                  </a:lnTo>
                  <a:lnTo>
                    <a:pt x="438594" y="65405"/>
                  </a:lnTo>
                  <a:lnTo>
                    <a:pt x="438467" y="84328"/>
                  </a:lnTo>
                  <a:lnTo>
                    <a:pt x="438581" y="90551"/>
                  </a:lnTo>
                  <a:lnTo>
                    <a:pt x="439293" y="98933"/>
                  </a:lnTo>
                  <a:lnTo>
                    <a:pt x="439293" y="104648"/>
                  </a:lnTo>
                  <a:lnTo>
                    <a:pt x="443090" y="108458"/>
                  </a:lnTo>
                  <a:lnTo>
                    <a:pt x="443369" y="109004"/>
                  </a:lnTo>
                  <a:lnTo>
                    <a:pt x="443992" y="111429"/>
                  </a:lnTo>
                  <a:lnTo>
                    <a:pt x="443992" y="116459"/>
                  </a:lnTo>
                  <a:lnTo>
                    <a:pt x="449326" y="121793"/>
                  </a:lnTo>
                  <a:lnTo>
                    <a:pt x="450570" y="121793"/>
                  </a:lnTo>
                  <a:lnTo>
                    <a:pt x="451612" y="122809"/>
                  </a:lnTo>
                  <a:lnTo>
                    <a:pt x="453390" y="122809"/>
                  </a:lnTo>
                  <a:lnTo>
                    <a:pt x="457835" y="122809"/>
                  </a:lnTo>
                  <a:lnTo>
                    <a:pt x="459613" y="122809"/>
                  </a:lnTo>
                  <a:lnTo>
                    <a:pt x="464693" y="122809"/>
                  </a:lnTo>
                  <a:lnTo>
                    <a:pt x="466471" y="122809"/>
                  </a:lnTo>
                  <a:lnTo>
                    <a:pt x="471805" y="117475"/>
                  </a:lnTo>
                  <a:lnTo>
                    <a:pt x="471805" y="110998"/>
                  </a:lnTo>
                  <a:lnTo>
                    <a:pt x="471805" y="104394"/>
                  </a:lnTo>
                  <a:lnTo>
                    <a:pt x="471652" y="104254"/>
                  </a:lnTo>
                  <a:lnTo>
                    <a:pt x="466356" y="64008"/>
                  </a:lnTo>
                  <a:lnTo>
                    <a:pt x="466090" y="62992"/>
                  </a:lnTo>
                  <a:lnTo>
                    <a:pt x="488734" y="38608"/>
                  </a:lnTo>
                  <a:lnTo>
                    <a:pt x="489432" y="38188"/>
                  </a:lnTo>
                  <a:lnTo>
                    <a:pt x="489610" y="38100"/>
                  </a:lnTo>
                  <a:lnTo>
                    <a:pt x="500126" y="33020"/>
                  </a:lnTo>
                  <a:lnTo>
                    <a:pt x="508762" y="28321"/>
                  </a:lnTo>
                  <a:lnTo>
                    <a:pt x="511175" y="26543"/>
                  </a:lnTo>
                  <a:lnTo>
                    <a:pt x="515620" y="219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11510518" y="4791583"/>
              <a:ext cx="333375" cy="222885"/>
            </a:xfrm>
            <a:custGeom>
              <a:rect b="b" l="l" r="r" t="t"/>
              <a:pathLst>
                <a:path extrusionOk="0" h="222885" w="333375">
                  <a:moveTo>
                    <a:pt x="24130" y="174244"/>
                  </a:moveTo>
                  <a:lnTo>
                    <a:pt x="18796" y="168783"/>
                  </a:lnTo>
                  <a:lnTo>
                    <a:pt x="5461" y="168783"/>
                  </a:lnTo>
                  <a:lnTo>
                    <a:pt x="127" y="174244"/>
                  </a:lnTo>
                  <a:lnTo>
                    <a:pt x="127" y="187452"/>
                  </a:lnTo>
                  <a:lnTo>
                    <a:pt x="5461" y="192786"/>
                  </a:lnTo>
                  <a:lnTo>
                    <a:pt x="18796" y="192786"/>
                  </a:lnTo>
                  <a:lnTo>
                    <a:pt x="24130" y="187452"/>
                  </a:lnTo>
                  <a:lnTo>
                    <a:pt x="24130" y="180848"/>
                  </a:lnTo>
                  <a:lnTo>
                    <a:pt x="24130" y="174244"/>
                  </a:lnTo>
                  <a:close/>
                </a:path>
                <a:path extrusionOk="0" h="222885" w="333375">
                  <a:moveTo>
                    <a:pt x="24257" y="134874"/>
                  </a:moveTo>
                  <a:lnTo>
                    <a:pt x="18796" y="129413"/>
                  </a:lnTo>
                  <a:lnTo>
                    <a:pt x="5461" y="129413"/>
                  </a:lnTo>
                  <a:lnTo>
                    <a:pt x="0" y="134874"/>
                  </a:lnTo>
                  <a:lnTo>
                    <a:pt x="0" y="148336"/>
                  </a:lnTo>
                  <a:lnTo>
                    <a:pt x="5461" y="153670"/>
                  </a:lnTo>
                  <a:lnTo>
                    <a:pt x="18796" y="153670"/>
                  </a:lnTo>
                  <a:lnTo>
                    <a:pt x="24257" y="148336"/>
                  </a:lnTo>
                  <a:lnTo>
                    <a:pt x="24257" y="141605"/>
                  </a:lnTo>
                  <a:lnTo>
                    <a:pt x="24257" y="134874"/>
                  </a:lnTo>
                  <a:close/>
                </a:path>
                <a:path extrusionOk="0" h="222885" w="333375">
                  <a:moveTo>
                    <a:pt x="78613" y="95885"/>
                  </a:moveTo>
                  <a:lnTo>
                    <a:pt x="75438" y="92710"/>
                  </a:lnTo>
                  <a:lnTo>
                    <a:pt x="67564" y="92710"/>
                  </a:lnTo>
                  <a:lnTo>
                    <a:pt x="64389" y="95885"/>
                  </a:lnTo>
                  <a:lnTo>
                    <a:pt x="64389" y="96456"/>
                  </a:lnTo>
                  <a:lnTo>
                    <a:pt x="61722" y="93853"/>
                  </a:lnTo>
                  <a:lnTo>
                    <a:pt x="48895" y="93853"/>
                  </a:lnTo>
                  <a:lnTo>
                    <a:pt x="43688" y="99060"/>
                  </a:lnTo>
                  <a:lnTo>
                    <a:pt x="43688" y="112014"/>
                  </a:lnTo>
                  <a:lnTo>
                    <a:pt x="48895" y="117221"/>
                  </a:lnTo>
                  <a:lnTo>
                    <a:pt x="61722" y="117221"/>
                  </a:lnTo>
                  <a:lnTo>
                    <a:pt x="67056" y="112014"/>
                  </a:lnTo>
                  <a:lnTo>
                    <a:pt x="67056" y="106426"/>
                  </a:lnTo>
                  <a:lnTo>
                    <a:pt x="67564" y="106934"/>
                  </a:lnTo>
                  <a:lnTo>
                    <a:pt x="75438" y="106934"/>
                  </a:lnTo>
                  <a:lnTo>
                    <a:pt x="78613" y="103759"/>
                  </a:lnTo>
                  <a:lnTo>
                    <a:pt x="78613" y="99822"/>
                  </a:lnTo>
                  <a:lnTo>
                    <a:pt x="78613" y="95885"/>
                  </a:lnTo>
                  <a:close/>
                </a:path>
                <a:path extrusionOk="0" h="222885" w="333375">
                  <a:moveTo>
                    <a:pt x="111125" y="121920"/>
                  </a:moveTo>
                  <a:lnTo>
                    <a:pt x="110871" y="122428"/>
                  </a:lnTo>
                  <a:lnTo>
                    <a:pt x="111125" y="121920"/>
                  </a:lnTo>
                  <a:close/>
                </a:path>
                <a:path extrusionOk="0" h="222885" w="333375">
                  <a:moveTo>
                    <a:pt x="127635" y="165608"/>
                  </a:moveTo>
                  <a:lnTo>
                    <a:pt x="127508" y="164592"/>
                  </a:lnTo>
                  <a:lnTo>
                    <a:pt x="127508" y="165608"/>
                  </a:lnTo>
                  <a:lnTo>
                    <a:pt x="127635" y="165608"/>
                  </a:lnTo>
                  <a:close/>
                </a:path>
                <a:path extrusionOk="0" h="222885" w="333375">
                  <a:moveTo>
                    <a:pt x="251587" y="173736"/>
                  </a:moveTo>
                  <a:lnTo>
                    <a:pt x="250317" y="172466"/>
                  </a:lnTo>
                  <a:lnTo>
                    <a:pt x="248793" y="172466"/>
                  </a:lnTo>
                  <a:lnTo>
                    <a:pt x="238633" y="171958"/>
                  </a:lnTo>
                  <a:lnTo>
                    <a:pt x="239014" y="171958"/>
                  </a:lnTo>
                  <a:lnTo>
                    <a:pt x="231292" y="171234"/>
                  </a:lnTo>
                  <a:lnTo>
                    <a:pt x="230759" y="170688"/>
                  </a:lnTo>
                  <a:lnTo>
                    <a:pt x="225552" y="170688"/>
                  </a:lnTo>
                  <a:lnTo>
                    <a:pt x="225171" y="170688"/>
                  </a:lnTo>
                  <a:lnTo>
                    <a:pt x="215353" y="170154"/>
                  </a:lnTo>
                  <a:lnTo>
                    <a:pt x="215011" y="169799"/>
                  </a:lnTo>
                  <a:lnTo>
                    <a:pt x="209423" y="169799"/>
                  </a:lnTo>
                  <a:lnTo>
                    <a:pt x="202438" y="169164"/>
                  </a:lnTo>
                  <a:lnTo>
                    <a:pt x="197827" y="168757"/>
                  </a:lnTo>
                  <a:lnTo>
                    <a:pt x="197523" y="168656"/>
                  </a:lnTo>
                  <a:lnTo>
                    <a:pt x="191884" y="167005"/>
                  </a:lnTo>
                  <a:lnTo>
                    <a:pt x="190106" y="166484"/>
                  </a:lnTo>
                  <a:lnTo>
                    <a:pt x="189369" y="166116"/>
                  </a:lnTo>
                  <a:lnTo>
                    <a:pt x="187363" y="165100"/>
                  </a:lnTo>
                  <a:lnTo>
                    <a:pt x="186829" y="164846"/>
                  </a:lnTo>
                  <a:lnTo>
                    <a:pt x="182956" y="160870"/>
                  </a:lnTo>
                  <a:lnTo>
                    <a:pt x="184607" y="158115"/>
                  </a:lnTo>
                  <a:lnTo>
                    <a:pt x="187960" y="152527"/>
                  </a:lnTo>
                  <a:lnTo>
                    <a:pt x="193662" y="141224"/>
                  </a:lnTo>
                  <a:lnTo>
                    <a:pt x="193802" y="140970"/>
                  </a:lnTo>
                  <a:lnTo>
                    <a:pt x="193548" y="141224"/>
                  </a:lnTo>
                  <a:lnTo>
                    <a:pt x="196951" y="135001"/>
                  </a:lnTo>
                  <a:lnTo>
                    <a:pt x="198628" y="131953"/>
                  </a:lnTo>
                  <a:lnTo>
                    <a:pt x="199263" y="130429"/>
                  </a:lnTo>
                  <a:lnTo>
                    <a:pt x="202044" y="123139"/>
                  </a:lnTo>
                  <a:lnTo>
                    <a:pt x="202057" y="122936"/>
                  </a:lnTo>
                  <a:lnTo>
                    <a:pt x="202336" y="122389"/>
                  </a:lnTo>
                  <a:lnTo>
                    <a:pt x="202628" y="121793"/>
                  </a:lnTo>
                  <a:lnTo>
                    <a:pt x="205359" y="116459"/>
                  </a:lnTo>
                  <a:lnTo>
                    <a:pt x="206502" y="113030"/>
                  </a:lnTo>
                  <a:lnTo>
                    <a:pt x="206590" y="112522"/>
                  </a:lnTo>
                  <a:lnTo>
                    <a:pt x="206654" y="112115"/>
                  </a:lnTo>
                  <a:lnTo>
                    <a:pt x="208661" y="110109"/>
                  </a:lnTo>
                  <a:lnTo>
                    <a:pt x="208661" y="103378"/>
                  </a:lnTo>
                  <a:lnTo>
                    <a:pt x="208661" y="96647"/>
                  </a:lnTo>
                  <a:lnTo>
                    <a:pt x="203200" y="91186"/>
                  </a:lnTo>
                  <a:lnTo>
                    <a:pt x="189738" y="91186"/>
                  </a:lnTo>
                  <a:lnTo>
                    <a:pt x="189103" y="91821"/>
                  </a:lnTo>
                  <a:lnTo>
                    <a:pt x="186436" y="91821"/>
                  </a:lnTo>
                  <a:lnTo>
                    <a:pt x="182918" y="95427"/>
                  </a:lnTo>
                  <a:lnTo>
                    <a:pt x="182918" y="149479"/>
                  </a:lnTo>
                  <a:lnTo>
                    <a:pt x="182880" y="158115"/>
                  </a:lnTo>
                  <a:lnTo>
                    <a:pt x="182880" y="158242"/>
                  </a:lnTo>
                  <a:lnTo>
                    <a:pt x="182880" y="158623"/>
                  </a:lnTo>
                  <a:lnTo>
                    <a:pt x="182880" y="159766"/>
                  </a:lnTo>
                  <a:lnTo>
                    <a:pt x="182880" y="158623"/>
                  </a:lnTo>
                  <a:lnTo>
                    <a:pt x="182778" y="151511"/>
                  </a:lnTo>
                  <a:lnTo>
                    <a:pt x="182765" y="150558"/>
                  </a:lnTo>
                  <a:lnTo>
                    <a:pt x="182918" y="149479"/>
                  </a:lnTo>
                  <a:lnTo>
                    <a:pt x="182918" y="95427"/>
                  </a:lnTo>
                  <a:lnTo>
                    <a:pt x="180975" y="97409"/>
                  </a:lnTo>
                  <a:lnTo>
                    <a:pt x="180975" y="99237"/>
                  </a:lnTo>
                  <a:lnTo>
                    <a:pt x="179451" y="100838"/>
                  </a:lnTo>
                  <a:lnTo>
                    <a:pt x="173990" y="106299"/>
                  </a:lnTo>
                  <a:lnTo>
                    <a:pt x="172339" y="108331"/>
                  </a:lnTo>
                  <a:lnTo>
                    <a:pt x="168275" y="114490"/>
                  </a:lnTo>
                  <a:lnTo>
                    <a:pt x="168275" y="140716"/>
                  </a:lnTo>
                  <a:lnTo>
                    <a:pt x="167894" y="141478"/>
                  </a:lnTo>
                  <a:lnTo>
                    <a:pt x="168236" y="140766"/>
                  </a:lnTo>
                  <a:lnTo>
                    <a:pt x="168275" y="114490"/>
                  </a:lnTo>
                  <a:lnTo>
                    <a:pt x="167640" y="115443"/>
                  </a:lnTo>
                  <a:lnTo>
                    <a:pt x="166370" y="117856"/>
                  </a:lnTo>
                  <a:lnTo>
                    <a:pt x="163068" y="126466"/>
                  </a:lnTo>
                  <a:lnTo>
                    <a:pt x="162890" y="126873"/>
                  </a:lnTo>
                  <a:lnTo>
                    <a:pt x="159639" y="136144"/>
                  </a:lnTo>
                  <a:lnTo>
                    <a:pt x="159131" y="138303"/>
                  </a:lnTo>
                  <a:lnTo>
                    <a:pt x="157607" y="147701"/>
                  </a:lnTo>
                  <a:lnTo>
                    <a:pt x="157480" y="159029"/>
                  </a:lnTo>
                  <a:lnTo>
                    <a:pt x="157543" y="159702"/>
                  </a:lnTo>
                  <a:lnTo>
                    <a:pt x="157480" y="159029"/>
                  </a:lnTo>
                  <a:lnTo>
                    <a:pt x="156933" y="159994"/>
                  </a:lnTo>
                  <a:lnTo>
                    <a:pt x="151612" y="167005"/>
                  </a:lnTo>
                  <a:lnTo>
                    <a:pt x="151511" y="178181"/>
                  </a:lnTo>
                  <a:lnTo>
                    <a:pt x="151511" y="167157"/>
                  </a:lnTo>
                  <a:lnTo>
                    <a:pt x="151511" y="163957"/>
                  </a:lnTo>
                  <a:lnTo>
                    <a:pt x="151434" y="162941"/>
                  </a:lnTo>
                  <a:lnTo>
                    <a:pt x="151295" y="161544"/>
                  </a:lnTo>
                  <a:lnTo>
                    <a:pt x="150825" y="157861"/>
                  </a:lnTo>
                  <a:lnTo>
                    <a:pt x="150749" y="157226"/>
                  </a:lnTo>
                  <a:lnTo>
                    <a:pt x="150342" y="155702"/>
                  </a:lnTo>
                  <a:lnTo>
                    <a:pt x="150114" y="154813"/>
                  </a:lnTo>
                  <a:lnTo>
                    <a:pt x="149529" y="153162"/>
                  </a:lnTo>
                  <a:lnTo>
                    <a:pt x="149212" y="152273"/>
                  </a:lnTo>
                  <a:lnTo>
                    <a:pt x="149098" y="151942"/>
                  </a:lnTo>
                  <a:lnTo>
                    <a:pt x="149098" y="147193"/>
                  </a:lnTo>
                  <a:lnTo>
                    <a:pt x="143637" y="141859"/>
                  </a:lnTo>
                  <a:lnTo>
                    <a:pt x="142748" y="141859"/>
                  </a:lnTo>
                  <a:lnTo>
                    <a:pt x="140462" y="139700"/>
                  </a:lnTo>
                  <a:lnTo>
                    <a:pt x="135382" y="136144"/>
                  </a:lnTo>
                  <a:lnTo>
                    <a:pt x="116217" y="125857"/>
                  </a:lnTo>
                  <a:lnTo>
                    <a:pt x="115951" y="125730"/>
                  </a:lnTo>
                  <a:lnTo>
                    <a:pt x="116078" y="125857"/>
                  </a:lnTo>
                  <a:lnTo>
                    <a:pt x="110744" y="123139"/>
                  </a:lnTo>
                  <a:lnTo>
                    <a:pt x="110832" y="122834"/>
                  </a:lnTo>
                  <a:lnTo>
                    <a:pt x="110871" y="122428"/>
                  </a:lnTo>
                  <a:lnTo>
                    <a:pt x="113080" y="117906"/>
                  </a:lnTo>
                  <a:lnTo>
                    <a:pt x="113817" y="117094"/>
                  </a:lnTo>
                  <a:lnTo>
                    <a:pt x="115239" y="115506"/>
                  </a:lnTo>
                  <a:lnTo>
                    <a:pt x="117983" y="118237"/>
                  </a:lnTo>
                  <a:lnTo>
                    <a:pt x="128016" y="118237"/>
                  </a:lnTo>
                  <a:lnTo>
                    <a:pt x="132080" y="114173"/>
                  </a:lnTo>
                  <a:lnTo>
                    <a:pt x="132080" y="112636"/>
                  </a:lnTo>
                  <a:lnTo>
                    <a:pt x="137617" y="106680"/>
                  </a:lnTo>
                  <a:lnTo>
                    <a:pt x="140335" y="106680"/>
                  </a:lnTo>
                  <a:lnTo>
                    <a:pt x="140589" y="106426"/>
                  </a:lnTo>
                  <a:lnTo>
                    <a:pt x="140843" y="106426"/>
                  </a:lnTo>
                  <a:lnTo>
                    <a:pt x="145796" y="101473"/>
                  </a:lnTo>
                  <a:lnTo>
                    <a:pt x="145796" y="95504"/>
                  </a:lnTo>
                  <a:lnTo>
                    <a:pt x="145796" y="89535"/>
                  </a:lnTo>
                  <a:lnTo>
                    <a:pt x="140843" y="84582"/>
                  </a:lnTo>
                  <a:lnTo>
                    <a:pt x="140589" y="84582"/>
                  </a:lnTo>
                  <a:lnTo>
                    <a:pt x="140335" y="84328"/>
                  </a:lnTo>
                  <a:lnTo>
                    <a:pt x="135636" y="84328"/>
                  </a:lnTo>
                  <a:lnTo>
                    <a:pt x="135382" y="84074"/>
                  </a:lnTo>
                  <a:lnTo>
                    <a:pt x="128651" y="84074"/>
                  </a:lnTo>
                  <a:lnTo>
                    <a:pt x="122809" y="84074"/>
                  </a:lnTo>
                  <a:lnTo>
                    <a:pt x="121805" y="85077"/>
                  </a:lnTo>
                  <a:lnTo>
                    <a:pt x="116586" y="85090"/>
                  </a:lnTo>
                  <a:lnTo>
                    <a:pt x="112915" y="88760"/>
                  </a:lnTo>
                  <a:lnTo>
                    <a:pt x="110566" y="89992"/>
                  </a:lnTo>
                  <a:lnTo>
                    <a:pt x="110566" y="123736"/>
                  </a:lnTo>
                  <a:lnTo>
                    <a:pt x="110566" y="89992"/>
                  </a:lnTo>
                  <a:lnTo>
                    <a:pt x="88011" y="115443"/>
                  </a:lnTo>
                  <a:lnTo>
                    <a:pt x="86995" y="118745"/>
                  </a:lnTo>
                  <a:lnTo>
                    <a:pt x="86652" y="121031"/>
                  </a:lnTo>
                  <a:lnTo>
                    <a:pt x="86639" y="121894"/>
                  </a:lnTo>
                  <a:lnTo>
                    <a:pt x="86487" y="122047"/>
                  </a:lnTo>
                  <a:lnTo>
                    <a:pt x="86487" y="135255"/>
                  </a:lnTo>
                  <a:lnTo>
                    <a:pt x="87630" y="136372"/>
                  </a:lnTo>
                  <a:lnTo>
                    <a:pt x="87630" y="138176"/>
                  </a:lnTo>
                  <a:lnTo>
                    <a:pt x="92964" y="143510"/>
                  </a:lnTo>
                  <a:lnTo>
                    <a:pt x="97421" y="143510"/>
                  </a:lnTo>
                  <a:lnTo>
                    <a:pt x="99885" y="144513"/>
                  </a:lnTo>
                  <a:lnTo>
                    <a:pt x="105664" y="147447"/>
                  </a:lnTo>
                  <a:lnTo>
                    <a:pt x="111760" y="150368"/>
                  </a:lnTo>
                  <a:lnTo>
                    <a:pt x="117144" y="152844"/>
                  </a:lnTo>
                  <a:lnTo>
                    <a:pt x="121666" y="155956"/>
                  </a:lnTo>
                  <a:lnTo>
                    <a:pt x="121412" y="155702"/>
                  </a:lnTo>
                  <a:lnTo>
                    <a:pt x="124968" y="158216"/>
                  </a:lnTo>
                  <a:lnTo>
                    <a:pt x="124968" y="160401"/>
                  </a:lnTo>
                  <a:lnTo>
                    <a:pt x="127254" y="162699"/>
                  </a:lnTo>
                  <a:lnTo>
                    <a:pt x="127508" y="164592"/>
                  </a:lnTo>
                  <a:lnTo>
                    <a:pt x="127508" y="163957"/>
                  </a:lnTo>
                  <a:lnTo>
                    <a:pt x="127635" y="165608"/>
                  </a:lnTo>
                  <a:lnTo>
                    <a:pt x="127635" y="175514"/>
                  </a:lnTo>
                  <a:lnTo>
                    <a:pt x="127596" y="175933"/>
                  </a:lnTo>
                  <a:lnTo>
                    <a:pt x="127635" y="175514"/>
                  </a:lnTo>
                  <a:lnTo>
                    <a:pt x="127635" y="165608"/>
                  </a:lnTo>
                  <a:lnTo>
                    <a:pt x="127508" y="176022"/>
                  </a:lnTo>
                  <a:lnTo>
                    <a:pt x="126873" y="176657"/>
                  </a:lnTo>
                  <a:lnTo>
                    <a:pt x="126873" y="179882"/>
                  </a:lnTo>
                  <a:lnTo>
                    <a:pt x="125006" y="182841"/>
                  </a:lnTo>
                  <a:lnTo>
                    <a:pt x="120777" y="187706"/>
                  </a:lnTo>
                  <a:lnTo>
                    <a:pt x="121031" y="187452"/>
                  </a:lnTo>
                  <a:lnTo>
                    <a:pt x="116090" y="192786"/>
                  </a:lnTo>
                  <a:lnTo>
                    <a:pt x="113030" y="196215"/>
                  </a:lnTo>
                  <a:lnTo>
                    <a:pt x="111760" y="197866"/>
                  </a:lnTo>
                  <a:lnTo>
                    <a:pt x="110147" y="200494"/>
                  </a:lnTo>
                  <a:lnTo>
                    <a:pt x="106299" y="204343"/>
                  </a:lnTo>
                  <a:lnTo>
                    <a:pt x="106299" y="217170"/>
                  </a:lnTo>
                  <a:lnTo>
                    <a:pt x="111506" y="222377"/>
                  </a:lnTo>
                  <a:lnTo>
                    <a:pt x="124333" y="222377"/>
                  </a:lnTo>
                  <a:lnTo>
                    <a:pt x="124587" y="222123"/>
                  </a:lnTo>
                  <a:lnTo>
                    <a:pt x="126492" y="222123"/>
                  </a:lnTo>
                  <a:lnTo>
                    <a:pt x="129438" y="219176"/>
                  </a:lnTo>
                  <a:lnTo>
                    <a:pt x="129667" y="219075"/>
                  </a:lnTo>
                  <a:lnTo>
                    <a:pt x="131699" y="217932"/>
                  </a:lnTo>
                  <a:lnTo>
                    <a:pt x="132791" y="217170"/>
                  </a:lnTo>
                  <a:lnTo>
                    <a:pt x="137922" y="213614"/>
                  </a:lnTo>
                  <a:lnTo>
                    <a:pt x="138557" y="212979"/>
                  </a:lnTo>
                  <a:lnTo>
                    <a:pt x="145034" y="207645"/>
                  </a:lnTo>
                  <a:lnTo>
                    <a:pt x="145161" y="207518"/>
                  </a:lnTo>
                  <a:lnTo>
                    <a:pt x="152781" y="201041"/>
                  </a:lnTo>
                  <a:lnTo>
                    <a:pt x="153797" y="200025"/>
                  </a:lnTo>
                  <a:lnTo>
                    <a:pt x="160655" y="192405"/>
                  </a:lnTo>
                  <a:lnTo>
                    <a:pt x="161163" y="191897"/>
                  </a:lnTo>
                  <a:lnTo>
                    <a:pt x="167068" y="184454"/>
                  </a:lnTo>
                  <a:lnTo>
                    <a:pt x="168529" y="185928"/>
                  </a:lnTo>
                  <a:lnTo>
                    <a:pt x="172351" y="185928"/>
                  </a:lnTo>
                  <a:lnTo>
                    <a:pt x="201472" y="193865"/>
                  </a:lnTo>
                  <a:lnTo>
                    <a:pt x="201676" y="194056"/>
                  </a:lnTo>
                  <a:lnTo>
                    <a:pt x="208026" y="194056"/>
                  </a:lnTo>
                  <a:lnTo>
                    <a:pt x="209042" y="194056"/>
                  </a:lnTo>
                  <a:lnTo>
                    <a:pt x="215011" y="194056"/>
                  </a:lnTo>
                  <a:lnTo>
                    <a:pt x="215404" y="193662"/>
                  </a:lnTo>
                  <a:lnTo>
                    <a:pt x="223177" y="193167"/>
                  </a:lnTo>
                  <a:lnTo>
                    <a:pt x="230759" y="193167"/>
                  </a:lnTo>
                  <a:lnTo>
                    <a:pt x="232384" y="191490"/>
                  </a:lnTo>
                  <a:lnTo>
                    <a:pt x="240411" y="189484"/>
                  </a:lnTo>
                  <a:lnTo>
                    <a:pt x="245745" y="185547"/>
                  </a:lnTo>
                  <a:lnTo>
                    <a:pt x="250291" y="178435"/>
                  </a:lnTo>
                  <a:lnTo>
                    <a:pt x="251587" y="177038"/>
                  </a:lnTo>
                  <a:lnTo>
                    <a:pt x="251587" y="175387"/>
                  </a:lnTo>
                  <a:lnTo>
                    <a:pt x="251587" y="173736"/>
                  </a:lnTo>
                  <a:close/>
                </a:path>
                <a:path extrusionOk="0" h="222885" w="333375">
                  <a:moveTo>
                    <a:pt x="280289" y="187363"/>
                  </a:moveTo>
                  <a:lnTo>
                    <a:pt x="280162" y="188214"/>
                  </a:lnTo>
                  <a:lnTo>
                    <a:pt x="280289" y="188214"/>
                  </a:lnTo>
                  <a:lnTo>
                    <a:pt x="280289" y="187363"/>
                  </a:lnTo>
                  <a:close/>
                </a:path>
                <a:path extrusionOk="0" h="222885" w="333375">
                  <a:moveTo>
                    <a:pt x="333248" y="198882"/>
                  </a:moveTo>
                  <a:lnTo>
                    <a:pt x="329311" y="194818"/>
                  </a:lnTo>
                  <a:lnTo>
                    <a:pt x="325501" y="194818"/>
                  </a:lnTo>
                  <a:lnTo>
                    <a:pt x="309499" y="192659"/>
                  </a:lnTo>
                  <a:lnTo>
                    <a:pt x="300215" y="192151"/>
                  </a:lnTo>
                  <a:lnTo>
                    <a:pt x="299847" y="191770"/>
                  </a:lnTo>
                  <a:lnTo>
                    <a:pt x="293624" y="191770"/>
                  </a:lnTo>
                  <a:lnTo>
                    <a:pt x="281444" y="191541"/>
                  </a:lnTo>
                  <a:lnTo>
                    <a:pt x="281305" y="191389"/>
                  </a:lnTo>
                  <a:lnTo>
                    <a:pt x="280289" y="191389"/>
                  </a:lnTo>
                  <a:lnTo>
                    <a:pt x="280289" y="189230"/>
                  </a:lnTo>
                  <a:lnTo>
                    <a:pt x="280162" y="188214"/>
                  </a:lnTo>
                  <a:lnTo>
                    <a:pt x="280289" y="186182"/>
                  </a:lnTo>
                  <a:lnTo>
                    <a:pt x="280289" y="187363"/>
                  </a:lnTo>
                  <a:lnTo>
                    <a:pt x="280454" y="186182"/>
                  </a:lnTo>
                  <a:lnTo>
                    <a:pt x="281305" y="180467"/>
                  </a:lnTo>
                  <a:lnTo>
                    <a:pt x="281559" y="178816"/>
                  </a:lnTo>
                  <a:lnTo>
                    <a:pt x="281317" y="180403"/>
                  </a:lnTo>
                  <a:lnTo>
                    <a:pt x="281749" y="178816"/>
                  </a:lnTo>
                  <a:lnTo>
                    <a:pt x="288163" y="163576"/>
                  </a:lnTo>
                  <a:lnTo>
                    <a:pt x="287909" y="163957"/>
                  </a:lnTo>
                  <a:lnTo>
                    <a:pt x="288544" y="162902"/>
                  </a:lnTo>
                  <a:lnTo>
                    <a:pt x="288544" y="171069"/>
                  </a:lnTo>
                  <a:lnTo>
                    <a:pt x="288544" y="178308"/>
                  </a:lnTo>
                  <a:lnTo>
                    <a:pt x="288544" y="185547"/>
                  </a:lnTo>
                  <a:lnTo>
                    <a:pt x="294386" y="191389"/>
                  </a:lnTo>
                  <a:lnTo>
                    <a:pt x="308737" y="191389"/>
                  </a:lnTo>
                  <a:lnTo>
                    <a:pt x="314579" y="185547"/>
                  </a:lnTo>
                  <a:lnTo>
                    <a:pt x="314579" y="178308"/>
                  </a:lnTo>
                  <a:lnTo>
                    <a:pt x="314579" y="171069"/>
                  </a:lnTo>
                  <a:lnTo>
                    <a:pt x="314553" y="157988"/>
                  </a:lnTo>
                  <a:lnTo>
                    <a:pt x="314579" y="158115"/>
                  </a:lnTo>
                  <a:lnTo>
                    <a:pt x="314579" y="130048"/>
                  </a:lnTo>
                  <a:lnTo>
                    <a:pt x="314566" y="106299"/>
                  </a:lnTo>
                  <a:lnTo>
                    <a:pt x="314198" y="47752"/>
                  </a:lnTo>
                  <a:lnTo>
                    <a:pt x="314198" y="47625"/>
                  </a:lnTo>
                  <a:lnTo>
                    <a:pt x="314198" y="40640"/>
                  </a:lnTo>
                  <a:lnTo>
                    <a:pt x="314096" y="36550"/>
                  </a:lnTo>
                  <a:lnTo>
                    <a:pt x="318516" y="32131"/>
                  </a:lnTo>
                  <a:lnTo>
                    <a:pt x="318516" y="25273"/>
                  </a:lnTo>
                  <a:lnTo>
                    <a:pt x="318516" y="18542"/>
                  </a:lnTo>
                  <a:lnTo>
                    <a:pt x="315912" y="15887"/>
                  </a:lnTo>
                  <a:lnTo>
                    <a:pt x="314706" y="12446"/>
                  </a:lnTo>
                  <a:lnTo>
                    <a:pt x="313944" y="10287"/>
                  </a:lnTo>
                  <a:lnTo>
                    <a:pt x="313944" y="5461"/>
                  </a:lnTo>
                  <a:lnTo>
                    <a:pt x="308356" y="0"/>
                  </a:lnTo>
                  <a:lnTo>
                    <a:pt x="294767" y="0"/>
                  </a:lnTo>
                  <a:lnTo>
                    <a:pt x="291363" y="3327"/>
                  </a:lnTo>
                  <a:lnTo>
                    <a:pt x="291363" y="158153"/>
                  </a:lnTo>
                  <a:lnTo>
                    <a:pt x="291160" y="158496"/>
                  </a:lnTo>
                  <a:lnTo>
                    <a:pt x="288798" y="158496"/>
                  </a:lnTo>
                  <a:lnTo>
                    <a:pt x="288594" y="158496"/>
                  </a:lnTo>
                  <a:lnTo>
                    <a:pt x="289052" y="161925"/>
                  </a:lnTo>
                  <a:lnTo>
                    <a:pt x="288544" y="158153"/>
                  </a:lnTo>
                  <a:lnTo>
                    <a:pt x="288544" y="160223"/>
                  </a:lnTo>
                  <a:lnTo>
                    <a:pt x="288417" y="157988"/>
                  </a:lnTo>
                  <a:lnTo>
                    <a:pt x="288544" y="158153"/>
                  </a:lnTo>
                  <a:lnTo>
                    <a:pt x="291363" y="158153"/>
                  </a:lnTo>
                  <a:lnTo>
                    <a:pt x="291363" y="3327"/>
                  </a:lnTo>
                  <a:lnTo>
                    <a:pt x="289179" y="5461"/>
                  </a:lnTo>
                  <a:lnTo>
                    <a:pt x="289179" y="12446"/>
                  </a:lnTo>
                  <a:lnTo>
                    <a:pt x="289090" y="24853"/>
                  </a:lnTo>
                  <a:lnTo>
                    <a:pt x="289052" y="31216"/>
                  </a:lnTo>
                  <a:lnTo>
                    <a:pt x="288988" y="40576"/>
                  </a:lnTo>
                  <a:lnTo>
                    <a:pt x="288925" y="49987"/>
                  </a:lnTo>
                  <a:lnTo>
                    <a:pt x="288607" y="96913"/>
                  </a:lnTo>
                  <a:lnTo>
                    <a:pt x="288607" y="158140"/>
                  </a:lnTo>
                  <a:lnTo>
                    <a:pt x="288544" y="157988"/>
                  </a:lnTo>
                  <a:lnTo>
                    <a:pt x="288544" y="156083"/>
                  </a:lnTo>
                  <a:lnTo>
                    <a:pt x="288607" y="158140"/>
                  </a:lnTo>
                  <a:lnTo>
                    <a:pt x="288607" y="96913"/>
                  </a:lnTo>
                  <a:lnTo>
                    <a:pt x="288544" y="106299"/>
                  </a:lnTo>
                  <a:lnTo>
                    <a:pt x="288544" y="130048"/>
                  </a:lnTo>
                  <a:lnTo>
                    <a:pt x="287147" y="130048"/>
                  </a:lnTo>
                  <a:lnTo>
                    <a:pt x="285877" y="130048"/>
                  </a:lnTo>
                  <a:lnTo>
                    <a:pt x="278892" y="130048"/>
                  </a:lnTo>
                  <a:lnTo>
                    <a:pt x="273177" y="135890"/>
                  </a:lnTo>
                  <a:lnTo>
                    <a:pt x="273177" y="138709"/>
                  </a:lnTo>
                  <a:lnTo>
                    <a:pt x="270891" y="141859"/>
                  </a:lnTo>
                  <a:lnTo>
                    <a:pt x="270256" y="142875"/>
                  </a:lnTo>
                  <a:lnTo>
                    <a:pt x="265557" y="150876"/>
                  </a:lnTo>
                  <a:lnTo>
                    <a:pt x="265303" y="151257"/>
                  </a:lnTo>
                  <a:lnTo>
                    <a:pt x="260223" y="160655"/>
                  </a:lnTo>
                  <a:lnTo>
                    <a:pt x="259207" y="163195"/>
                  </a:lnTo>
                  <a:lnTo>
                    <a:pt x="256286" y="173355"/>
                  </a:lnTo>
                  <a:lnTo>
                    <a:pt x="254508" y="184277"/>
                  </a:lnTo>
                  <a:lnTo>
                    <a:pt x="254431" y="193370"/>
                  </a:lnTo>
                  <a:lnTo>
                    <a:pt x="254381" y="200660"/>
                  </a:lnTo>
                  <a:lnTo>
                    <a:pt x="254381" y="207772"/>
                  </a:lnTo>
                  <a:lnTo>
                    <a:pt x="260223" y="213487"/>
                  </a:lnTo>
                  <a:lnTo>
                    <a:pt x="263525" y="213487"/>
                  </a:lnTo>
                  <a:lnTo>
                    <a:pt x="267081" y="217043"/>
                  </a:lnTo>
                  <a:lnTo>
                    <a:pt x="274447" y="217043"/>
                  </a:lnTo>
                  <a:lnTo>
                    <a:pt x="281305" y="217043"/>
                  </a:lnTo>
                  <a:lnTo>
                    <a:pt x="281444" y="216903"/>
                  </a:lnTo>
                  <a:lnTo>
                    <a:pt x="293116" y="216662"/>
                  </a:lnTo>
                  <a:lnTo>
                    <a:pt x="293624" y="216662"/>
                  </a:lnTo>
                  <a:lnTo>
                    <a:pt x="299847" y="216662"/>
                  </a:lnTo>
                  <a:lnTo>
                    <a:pt x="300215" y="216293"/>
                  </a:lnTo>
                  <a:lnTo>
                    <a:pt x="309499" y="215773"/>
                  </a:lnTo>
                  <a:lnTo>
                    <a:pt x="310896" y="215646"/>
                  </a:lnTo>
                  <a:lnTo>
                    <a:pt x="324573" y="212979"/>
                  </a:lnTo>
                  <a:lnTo>
                    <a:pt x="329311" y="212979"/>
                  </a:lnTo>
                  <a:lnTo>
                    <a:pt x="333248" y="208915"/>
                  </a:lnTo>
                  <a:lnTo>
                    <a:pt x="333248" y="203835"/>
                  </a:lnTo>
                  <a:lnTo>
                    <a:pt x="333248" y="1988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2" name="Google Shape;442;p1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1924156" y="4710810"/>
            <a:ext cx="131825" cy="234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3"/>
          <p:cNvSpPr/>
          <p:nvPr/>
        </p:nvSpPr>
        <p:spPr>
          <a:xfrm>
            <a:off x="11962384" y="4998846"/>
            <a:ext cx="59690" cy="80645"/>
          </a:xfrm>
          <a:custGeom>
            <a:rect b="b" l="l" r="r" t="t"/>
            <a:pathLst>
              <a:path extrusionOk="0" h="80645" w="59690">
                <a:moveTo>
                  <a:pt x="59309" y="5080"/>
                </a:moveTo>
                <a:lnTo>
                  <a:pt x="54229" y="127"/>
                </a:lnTo>
                <a:lnTo>
                  <a:pt x="48641" y="127"/>
                </a:lnTo>
                <a:lnTo>
                  <a:pt x="48514" y="0"/>
                </a:lnTo>
                <a:lnTo>
                  <a:pt x="44704" y="0"/>
                </a:lnTo>
                <a:lnTo>
                  <a:pt x="42291" y="0"/>
                </a:lnTo>
                <a:lnTo>
                  <a:pt x="37465" y="0"/>
                </a:lnTo>
                <a:lnTo>
                  <a:pt x="37465" y="40233"/>
                </a:lnTo>
                <a:lnTo>
                  <a:pt x="35890" y="46901"/>
                </a:lnTo>
                <a:lnTo>
                  <a:pt x="35788" y="47244"/>
                </a:lnTo>
                <a:lnTo>
                  <a:pt x="34264" y="52692"/>
                </a:lnTo>
                <a:lnTo>
                  <a:pt x="31369" y="56896"/>
                </a:lnTo>
                <a:lnTo>
                  <a:pt x="30797" y="57658"/>
                </a:lnTo>
                <a:lnTo>
                  <a:pt x="30226" y="57658"/>
                </a:lnTo>
                <a:lnTo>
                  <a:pt x="27940" y="59944"/>
                </a:lnTo>
                <a:lnTo>
                  <a:pt x="27305" y="59944"/>
                </a:lnTo>
                <a:lnTo>
                  <a:pt x="25146" y="59944"/>
                </a:lnTo>
                <a:lnTo>
                  <a:pt x="24345" y="60045"/>
                </a:lnTo>
                <a:lnTo>
                  <a:pt x="22987" y="58674"/>
                </a:lnTo>
                <a:lnTo>
                  <a:pt x="21844" y="58674"/>
                </a:lnTo>
                <a:lnTo>
                  <a:pt x="21590" y="58420"/>
                </a:lnTo>
                <a:lnTo>
                  <a:pt x="21590" y="57404"/>
                </a:lnTo>
                <a:lnTo>
                  <a:pt x="20027" y="55854"/>
                </a:lnTo>
                <a:lnTo>
                  <a:pt x="20154" y="54737"/>
                </a:lnTo>
                <a:lnTo>
                  <a:pt x="22593" y="30226"/>
                </a:lnTo>
                <a:lnTo>
                  <a:pt x="25273" y="32893"/>
                </a:lnTo>
                <a:lnTo>
                  <a:pt x="34798" y="32893"/>
                </a:lnTo>
                <a:lnTo>
                  <a:pt x="37401" y="30289"/>
                </a:lnTo>
                <a:lnTo>
                  <a:pt x="37465" y="40233"/>
                </a:lnTo>
                <a:lnTo>
                  <a:pt x="37465" y="0"/>
                </a:lnTo>
                <a:lnTo>
                  <a:pt x="36068" y="0"/>
                </a:lnTo>
                <a:lnTo>
                  <a:pt x="33451" y="2540"/>
                </a:lnTo>
                <a:lnTo>
                  <a:pt x="31369" y="2540"/>
                </a:lnTo>
                <a:lnTo>
                  <a:pt x="26289" y="7620"/>
                </a:lnTo>
                <a:lnTo>
                  <a:pt x="26289" y="10287"/>
                </a:lnTo>
                <a:lnTo>
                  <a:pt x="24384" y="12954"/>
                </a:lnTo>
                <a:lnTo>
                  <a:pt x="23050" y="16065"/>
                </a:lnTo>
                <a:lnTo>
                  <a:pt x="18923" y="11938"/>
                </a:lnTo>
                <a:lnTo>
                  <a:pt x="8001" y="11938"/>
                </a:lnTo>
                <a:lnTo>
                  <a:pt x="3556" y="16383"/>
                </a:lnTo>
                <a:lnTo>
                  <a:pt x="3556" y="22098"/>
                </a:lnTo>
                <a:lnTo>
                  <a:pt x="495" y="52590"/>
                </a:lnTo>
                <a:lnTo>
                  <a:pt x="0" y="53086"/>
                </a:lnTo>
                <a:lnTo>
                  <a:pt x="0" y="64008"/>
                </a:lnTo>
                <a:lnTo>
                  <a:pt x="1778" y="65798"/>
                </a:lnTo>
                <a:lnTo>
                  <a:pt x="1778" y="68326"/>
                </a:lnTo>
                <a:lnTo>
                  <a:pt x="4318" y="70866"/>
                </a:lnTo>
                <a:lnTo>
                  <a:pt x="4318" y="71882"/>
                </a:lnTo>
                <a:lnTo>
                  <a:pt x="8763" y="76327"/>
                </a:lnTo>
                <a:lnTo>
                  <a:pt x="9779" y="76327"/>
                </a:lnTo>
                <a:lnTo>
                  <a:pt x="11938" y="78486"/>
                </a:lnTo>
                <a:lnTo>
                  <a:pt x="12573" y="78486"/>
                </a:lnTo>
                <a:lnTo>
                  <a:pt x="14097" y="80010"/>
                </a:lnTo>
                <a:lnTo>
                  <a:pt x="19685" y="80010"/>
                </a:lnTo>
                <a:lnTo>
                  <a:pt x="22987" y="80010"/>
                </a:lnTo>
                <a:lnTo>
                  <a:pt x="25069" y="80073"/>
                </a:lnTo>
                <a:lnTo>
                  <a:pt x="27305" y="80137"/>
                </a:lnTo>
                <a:lnTo>
                  <a:pt x="30988" y="80137"/>
                </a:lnTo>
                <a:lnTo>
                  <a:pt x="36322" y="80137"/>
                </a:lnTo>
                <a:lnTo>
                  <a:pt x="38354" y="78105"/>
                </a:lnTo>
                <a:lnTo>
                  <a:pt x="41402" y="78105"/>
                </a:lnTo>
                <a:lnTo>
                  <a:pt x="45974" y="73533"/>
                </a:lnTo>
                <a:lnTo>
                  <a:pt x="45974" y="71488"/>
                </a:lnTo>
                <a:lnTo>
                  <a:pt x="47879" y="69088"/>
                </a:lnTo>
                <a:lnTo>
                  <a:pt x="48260" y="68580"/>
                </a:lnTo>
                <a:lnTo>
                  <a:pt x="52324" y="62865"/>
                </a:lnTo>
                <a:lnTo>
                  <a:pt x="52755" y="61849"/>
                </a:lnTo>
                <a:lnTo>
                  <a:pt x="52920" y="61468"/>
                </a:lnTo>
                <a:lnTo>
                  <a:pt x="53594" y="59944"/>
                </a:lnTo>
                <a:lnTo>
                  <a:pt x="54076" y="58420"/>
                </a:lnTo>
                <a:lnTo>
                  <a:pt x="54711" y="56388"/>
                </a:lnTo>
                <a:lnTo>
                  <a:pt x="55473" y="53975"/>
                </a:lnTo>
                <a:lnTo>
                  <a:pt x="56007" y="52324"/>
                </a:lnTo>
                <a:lnTo>
                  <a:pt x="56299" y="51181"/>
                </a:lnTo>
                <a:lnTo>
                  <a:pt x="57480" y="46736"/>
                </a:lnTo>
                <a:lnTo>
                  <a:pt x="58293" y="43688"/>
                </a:lnTo>
                <a:lnTo>
                  <a:pt x="58547" y="41148"/>
                </a:lnTo>
                <a:lnTo>
                  <a:pt x="58585" y="38608"/>
                </a:lnTo>
                <a:lnTo>
                  <a:pt x="58801" y="25019"/>
                </a:lnTo>
                <a:lnTo>
                  <a:pt x="58915" y="21463"/>
                </a:lnTo>
                <a:lnTo>
                  <a:pt x="59029" y="17805"/>
                </a:lnTo>
                <a:lnTo>
                  <a:pt x="59309" y="17526"/>
                </a:lnTo>
                <a:lnTo>
                  <a:pt x="59309" y="11303"/>
                </a:lnTo>
                <a:lnTo>
                  <a:pt x="59309" y="10795"/>
                </a:lnTo>
                <a:lnTo>
                  <a:pt x="59309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1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8524493" y="2137917"/>
            <a:ext cx="258572" cy="271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13"/>
          <p:cNvGrpSpPr/>
          <p:nvPr/>
        </p:nvGrpSpPr>
        <p:grpSpPr>
          <a:xfrm>
            <a:off x="8975343" y="2104389"/>
            <a:ext cx="562483" cy="223520"/>
            <a:chOff x="8975343" y="2104389"/>
            <a:chExt cx="562483" cy="223520"/>
          </a:xfrm>
        </p:grpSpPr>
        <p:pic>
          <p:nvPicPr>
            <p:cNvPr id="446" name="Google Shape;446;p1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975343" y="2104389"/>
              <a:ext cx="207772" cy="223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215881" y="2126233"/>
              <a:ext cx="321945" cy="20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1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9689083" y="2100579"/>
            <a:ext cx="312547" cy="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10060813" y="2076576"/>
            <a:ext cx="260350" cy="223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3"/>
          <p:cNvGrpSpPr/>
          <p:nvPr/>
        </p:nvGrpSpPr>
        <p:grpSpPr>
          <a:xfrm>
            <a:off x="10464374" y="2128392"/>
            <a:ext cx="690289" cy="157861"/>
            <a:chOff x="10464374" y="2128392"/>
            <a:chExt cx="690289" cy="157861"/>
          </a:xfrm>
        </p:grpSpPr>
        <p:pic>
          <p:nvPicPr>
            <p:cNvPr id="451" name="Google Shape;451;p1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0464374" y="2128392"/>
              <a:ext cx="93135" cy="157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0601071" y="2152268"/>
              <a:ext cx="90424" cy="127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13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10722892" y="2132964"/>
              <a:ext cx="431771" cy="1484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" name="Google Shape;454;p13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9631044" y="5211571"/>
            <a:ext cx="212978" cy="18376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3"/>
          <p:cNvSpPr/>
          <p:nvPr/>
        </p:nvSpPr>
        <p:spPr>
          <a:xfrm>
            <a:off x="10118217" y="5263641"/>
            <a:ext cx="139065" cy="33655"/>
          </a:xfrm>
          <a:custGeom>
            <a:rect b="b" l="l" r="r" t="t"/>
            <a:pathLst>
              <a:path extrusionOk="0" h="33654" w="139065">
                <a:moveTo>
                  <a:pt x="138684" y="11684"/>
                </a:moveTo>
                <a:lnTo>
                  <a:pt x="137541" y="10541"/>
                </a:lnTo>
                <a:lnTo>
                  <a:pt x="135255" y="10541"/>
                </a:lnTo>
                <a:lnTo>
                  <a:pt x="134493" y="10541"/>
                </a:lnTo>
                <a:lnTo>
                  <a:pt x="134213" y="10795"/>
                </a:lnTo>
                <a:lnTo>
                  <a:pt x="132207" y="8763"/>
                </a:lnTo>
                <a:lnTo>
                  <a:pt x="131127" y="8763"/>
                </a:lnTo>
                <a:lnTo>
                  <a:pt x="129286" y="6858"/>
                </a:lnTo>
                <a:lnTo>
                  <a:pt x="128892" y="6858"/>
                </a:lnTo>
                <a:lnTo>
                  <a:pt x="128016" y="5969"/>
                </a:lnTo>
                <a:lnTo>
                  <a:pt x="123266" y="5969"/>
                </a:lnTo>
                <a:lnTo>
                  <a:pt x="121970" y="4635"/>
                </a:lnTo>
                <a:lnTo>
                  <a:pt x="122682" y="4699"/>
                </a:lnTo>
                <a:lnTo>
                  <a:pt x="121856" y="4533"/>
                </a:lnTo>
                <a:lnTo>
                  <a:pt x="121513" y="4445"/>
                </a:lnTo>
                <a:lnTo>
                  <a:pt x="119761" y="4064"/>
                </a:lnTo>
                <a:lnTo>
                  <a:pt x="116967" y="3683"/>
                </a:lnTo>
                <a:lnTo>
                  <a:pt x="103251" y="3683"/>
                </a:lnTo>
                <a:lnTo>
                  <a:pt x="92075" y="2921"/>
                </a:lnTo>
                <a:lnTo>
                  <a:pt x="44907" y="635"/>
                </a:lnTo>
                <a:lnTo>
                  <a:pt x="40157" y="419"/>
                </a:lnTo>
                <a:lnTo>
                  <a:pt x="39878" y="127"/>
                </a:lnTo>
                <a:lnTo>
                  <a:pt x="18402" y="127"/>
                </a:lnTo>
                <a:lnTo>
                  <a:pt x="18288" y="0"/>
                </a:lnTo>
                <a:lnTo>
                  <a:pt x="12192" y="0"/>
                </a:lnTo>
                <a:lnTo>
                  <a:pt x="5334" y="0"/>
                </a:lnTo>
                <a:lnTo>
                  <a:pt x="0" y="5334"/>
                </a:lnTo>
                <a:lnTo>
                  <a:pt x="0" y="18288"/>
                </a:lnTo>
                <a:lnTo>
                  <a:pt x="5334" y="23495"/>
                </a:lnTo>
                <a:lnTo>
                  <a:pt x="6731" y="23495"/>
                </a:lnTo>
                <a:lnTo>
                  <a:pt x="9690" y="23495"/>
                </a:lnTo>
                <a:lnTo>
                  <a:pt x="34150" y="31419"/>
                </a:lnTo>
                <a:lnTo>
                  <a:pt x="36322" y="33528"/>
                </a:lnTo>
                <a:lnTo>
                  <a:pt x="49276" y="33528"/>
                </a:lnTo>
                <a:lnTo>
                  <a:pt x="54483" y="28321"/>
                </a:lnTo>
                <a:lnTo>
                  <a:pt x="54483" y="24574"/>
                </a:lnTo>
                <a:lnTo>
                  <a:pt x="90678" y="26416"/>
                </a:lnTo>
                <a:lnTo>
                  <a:pt x="90551" y="26289"/>
                </a:lnTo>
                <a:lnTo>
                  <a:pt x="101727" y="27051"/>
                </a:lnTo>
                <a:lnTo>
                  <a:pt x="113157" y="27051"/>
                </a:lnTo>
                <a:lnTo>
                  <a:pt x="115189" y="29083"/>
                </a:lnTo>
                <a:lnTo>
                  <a:pt x="128016" y="29083"/>
                </a:lnTo>
                <a:lnTo>
                  <a:pt x="128905" y="28194"/>
                </a:lnTo>
                <a:lnTo>
                  <a:pt x="129286" y="28194"/>
                </a:lnTo>
                <a:lnTo>
                  <a:pt x="131140" y="26289"/>
                </a:lnTo>
                <a:lnTo>
                  <a:pt x="132207" y="26289"/>
                </a:lnTo>
                <a:lnTo>
                  <a:pt x="136144" y="22352"/>
                </a:lnTo>
                <a:lnTo>
                  <a:pt x="136144" y="19532"/>
                </a:lnTo>
                <a:lnTo>
                  <a:pt x="137020" y="17526"/>
                </a:lnTo>
                <a:lnTo>
                  <a:pt x="137833" y="15671"/>
                </a:lnTo>
                <a:lnTo>
                  <a:pt x="138684" y="14732"/>
                </a:lnTo>
                <a:lnTo>
                  <a:pt x="138684" y="13208"/>
                </a:lnTo>
                <a:lnTo>
                  <a:pt x="138684" y="11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3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10307955" y="5174488"/>
            <a:ext cx="118872" cy="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3"/>
          <p:cNvSpPr/>
          <p:nvPr/>
        </p:nvSpPr>
        <p:spPr>
          <a:xfrm>
            <a:off x="10027285" y="5111241"/>
            <a:ext cx="149225" cy="342900"/>
          </a:xfrm>
          <a:custGeom>
            <a:rect b="b" l="l" r="r" t="t"/>
            <a:pathLst>
              <a:path extrusionOk="0" h="342900" w="149225">
                <a:moveTo>
                  <a:pt x="148971" y="328422"/>
                </a:moveTo>
                <a:lnTo>
                  <a:pt x="145796" y="325247"/>
                </a:lnTo>
                <a:lnTo>
                  <a:pt x="141351" y="325247"/>
                </a:lnTo>
                <a:lnTo>
                  <a:pt x="110998" y="322199"/>
                </a:lnTo>
                <a:lnTo>
                  <a:pt x="112268" y="322326"/>
                </a:lnTo>
                <a:lnTo>
                  <a:pt x="111734" y="322199"/>
                </a:lnTo>
                <a:lnTo>
                  <a:pt x="85331" y="315810"/>
                </a:lnTo>
                <a:lnTo>
                  <a:pt x="83820" y="314325"/>
                </a:lnTo>
                <a:lnTo>
                  <a:pt x="79502" y="314325"/>
                </a:lnTo>
                <a:lnTo>
                  <a:pt x="56527" y="305689"/>
                </a:lnTo>
                <a:lnTo>
                  <a:pt x="50812" y="303555"/>
                </a:lnTo>
                <a:lnTo>
                  <a:pt x="48133" y="300863"/>
                </a:lnTo>
                <a:lnTo>
                  <a:pt x="47409" y="300863"/>
                </a:lnTo>
                <a:lnTo>
                  <a:pt x="37401" y="287528"/>
                </a:lnTo>
                <a:lnTo>
                  <a:pt x="36461" y="286283"/>
                </a:lnTo>
                <a:lnTo>
                  <a:pt x="35852" y="284734"/>
                </a:lnTo>
                <a:lnTo>
                  <a:pt x="27736" y="264033"/>
                </a:lnTo>
                <a:lnTo>
                  <a:pt x="27127" y="262496"/>
                </a:lnTo>
                <a:lnTo>
                  <a:pt x="26962" y="260985"/>
                </a:lnTo>
                <a:lnTo>
                  <a:pt x="24142" y="235839"/>
                </a:lnTo>
                <a:lnTo>
                  <a:pt x="24003" y="234581"/>
                </a:lnTo>
                <a:lnTo>
                  <a:pt x="24041" y="174244"/>
                </a:lnTo>
                <a:lnTo>
                  <a:pt x="25742" y="145288"/>
                </a:lnTo>
                <a:lnTo>
                  <a:pt x="25781" y="144780"/>
                </a:lnTo>
                <a:lnTo>
                  <a:pt x="25654" y="145288"/>
                </a:lnTo>
                <a:lnTo>
                  <a:pt x="28409" y="118249"/>
                </a:lnTo>
                <a:lnTo>
                  <a:pt x="28448" y="118097"/>
                </a:lnTo>
                <a:lnTo>
                  <a:pt x="28448" y="118249"/>
                </a:lnTo>
                <a:lnTo>
                  <a:pt x="28473" y="117983"/>
                </a:lnTo>
                <a:lnTo>
                  <a:pt x="31521" y="93726"/>
                </a:lnTo>
                <a:lnTo>
                  <a:pt x="31584" y="93205"/>
                </a:lnTo>
                <a:lnTo>
                  <a:pt x="35560" y="70993"/>
                </a:lnTo>
                <a:lnTo>
                  <a:pt x="35560" y="71374"/>
                </a:lnTo>
                <a:lnTo>
                  <a:pt x="35636" y="70993"/>
                </a:lnTo>
                <a:lnTo>
                  <a:pt x="47117" y="27940"/>
                </a:lnTo>
                <a:lnTo>
                  <a:pt x="46863" y="28575"/>
                </a:lnTo>
                <a:lnTo>
                  <a:pt x="47167" y="27940"/>
                </a:lnTo>
                <a:lnTo>
                  <a:pt x="49479" y="23241"/>
                </a:lnTo>
                <a:lnTo>
                  <a:pt x="49923" y="22352"/>
                </a:lnTo>
                <a:lnTo>
                  <a:pt x="50927" y="22352"/>
                </a:lnTo>
                <a:lnTo>
                  <a:pt x="51054" y="22225"/>
                </a:lnTo>
                <a:lnTo>
                  <a:pt x="54343" y="22225"/>
                </a:lnTo>
                <a:lnTo>
                  <a:pt x="54483" y="22352"/>
                </a:lnTo>
                <a:lnTo>
                  <a:pt x="57556" y="22352"/>
                </a:lnTo>
                <a:lnTo>
                  <a:pt x="97891" y="42024"/>
                </a:lnTo>
                <a:lnTo>
                  <a:pt x="101092" y="45212"/>
                </a:lnTo>
                <a:lnTo>
                  <a:pt x="112268" y="45212"/>
                </a:lnTo>
                <a:lnTo>
                  <a:pt x="116967" y="40640"/>
                </a:lnTo>
                <a:lnTo>
                  <a:pt x="116967" y="34925"/>
                </a:lnTo>
                <a:lnTo>
                  <a:pt x="116967" y="29337"/>
                </a:lnTo>
                <a:lnTo>
                  <a:pt x="112268" y="24765"/>
                </a:lnTo>
                <a:lnTo>
                  <a:pt x="109105" y="24765"/>
                </a:lnTo>
                <a:lnTo>
                  <a:pt x="104089" y="22225"/>
                </a:lnTo>
                <a:lnTo>
                  <a:pt x="102323" y="21336"/>
                </a:lnTo>
                <a:lnTo>
                  <a:pt x="97294" y="18796"/>
                </a:lnTo>
                <a:lnTo>
                  <a:pt x="69253" y="4622"/>
                </a:lnTo>
                <a:lnTo>
                  <a:pt x="66040" y="1397"/>
                </a:lnTo>
                <a:lnTo>
                  <a:pt x="61468" y="1397"/>
                </a:lnTo>
                <a:lnTo>
                  <a:pt x="60452" y="381"/>
                </a:lnTo>
                <a:lnTo>
                  <a:pt x="55372" y="381"/>
                </a:lnTo>
                <a:lnTo>
                  <a:pt x="55118" y="127"/>
                </a:lnTo>
                <a:lnTo>
                  <a:pt x="51054" y="127"/>
                </a:lnTo>
                <a:lnTo>
                  <a:pt x="50927" y="0"/>
                </a:lnTo>
                <a:lnTo>
                  <a:pt x="44323" y="0"/>
                </a:lnTo>
                <a:lnTo>
                  <a:pt x="38608" y="0"/>
                </a:lnTo>
                <a:lnTo>
                  <a:pt x="33655" y="4953"/>
                </a:lnTo>
                <a:lnTo>
                  <a:pt x="33655" y="6654"/>
                </a:lnTo>
                <a:lnTo>
                  <a:pt x="32385" y="8001"/>
                </a:lnTo>
                <a:lnTo>
                  <a:pt x="17018" y="48260"/>
                </a:lnTo>
                <a:lnTo>
                  <a:pt x="17018" y="48387"/>
                </a:lnTo>
                <a:lnTo>
                  <a:pt x="12954" y="66294"/>
                </a:lnTo>
                <a:lnTo>
                  <a:pt x="12827" y="66675"/>
                </a:lnTo>
                <a:lnTo>
                  <a:pt x="8382" y="89293"/>
                </a:lnTo>
                <a:lnTo>
                  <a:pt x="8255" y="90055"/>
                </a:lnTo>
                <a:lnTo>
                  <a:pt x="4953" y="115189"/>
                </a:lnTo>
                <a:lnTo>
                  <a:pt x="4826" y="115455"/>
                </a:lnTo>
                <a:lnTo>
                  <a:pt x="1905" y="142748"/>
                </a:lnTo>
                <a:lnTo>
                  <a:pt x="1778" y="145288"/>
                </a:lnTo>
                <a:lnTo>
                  <a:pt x="0" y="173609"/>
                </a:lnTo>
                <a:lnTo>
                  <a:pt x="0" y="237109"/>
                </a:lnTo>
                <a:lnTo>
                  <a:pt x="3175" y="266700"/>
                </a:lnTo>
                <a:lnTo>
                  <a:pt x="3937" y="269748"/>
                </a:lnTo>
                <a:lnTo>
                  <a:pt x="14478" y="296418"/>
                </a:lnTo>
                <a:lnTo>
                  <a:pt x="16129" y="299339"/>
                </a:lnTo>
                <a:lnTo>
                  <a:pt x="29591" y="317004"/>
                </a:lnTo>
                <a:lnTo>
                  <a:pt x="29591" y="319405"/>
                </a:lnTo>
                <a:lnTo>
                  <a:pt x="34925" y="324866"/>
                </a:lnTo>
                <a:lnTo>
                  <a:pt x="39776" y="324866"/>
                </a:lnTo>
                <a:lnTo>
                  <a:pt x="68808" y="334962"/>
                </a:lnTo>
                <a:lnTo>
                  <a:pt x="71120" y="337312"/>
                </a:lnTo>
                <a:lnTo>
                  <a:pt x="76479" y="337312"/>
                </a:lnTo>
                <a:lnTo>
                  <a:pt x="108331" y="342392"/>
                </a:lnTo>
                <a:lnTo>
                  <a:pt x="110998" y="342392"/>
                </a:lnTo>
                <a:lnTo>
                  <a:pt x="141351" y="339344"/>
                </a:lnTo>
                <a:lnTo>
                  <a:pt x="145796" y="339344"/>
                </a:lnTo>
                <a:lnTo>
                  <a:pt x="148971" y="336169"/>
                </a:lnTo>
                <a:lnTo>
                  <a:pt x="148971" y="332232"/>
                </a:lnTo>
                <a:lnTo>
                  <a:pt x="148971" y="328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10455402" y="5073522"/>
            <a:ext cx="102870" cy="311785"/>
          </a:xfrm>
          <a:custGeom>
            <a:rect b="b" l="l" r="r" t="t"/>
            <a:pathLst>
              <a:path extrusionOk="0" h="311785" w="102870">
                <a:moveTo>
                  <a:pt x="102870" y="173863"/>
                </a:moveTo>
                <a:lnTo>
                  <a:pt x="102743" y="172720"/>
                </a:lnTo>
                <a:lnTo>
                  <a:pt x="100380" y="144653"/>
                </a:lnTo>
                <a:lnTo>
                  <a:pt x="100203" y="142506"/>
                </a:lnTo>
                <a:lnTo>
                  <a:pt x="99949" y="140589"/>
                </a:lnTo>
                <a:lnTo>
                  <a:pt x="95300" y="121043"/>
                </a:lnTo>
                <a:lnTo>
                  <a:pt x="94856" y="119126"/>
                </a:lnTo>
                <a:lnTo>
                  <a:pt x="93472" y="113284"/>
                </a:lnTo>
                <a:lnTo>
                  <a:pt x="92837" y="111379"/>
                </a:lnTo>
                <a:lnTo>
                  <a:pt x="86360" y="95504"/>
                </a:lnTo>
                <a:lnTo>
                  <a:pt x="82423" y="85852"/>
                </a:lnTo>
                <a:lnTo>
                  <a:pt x="81788" y="84582"/>
                </a:lnTo>
                <a:lnTo>
                  <a:pt x="76581" y="75184"/>
                </a:lnTo>
                <a:lnTo>
                  <a:pt x="69850" y="62992"/>
                </a:lnTo>
                <a:lnTo>
                  <a:pt x="68834" y="61468"/>
                </a:lnTo>
                <a:lnTo>
                  <a:pt x="66700" y="58674"/>
                </a:lnTo>
                <a:lnTo>
                  <a:pt x="57658" y="46786"/>
                </a:lnTo>
                <a:lnTo>
                  <a:pt x="57658" y="44069"/>
                </a:lnTo>
                <a:lnTo>
                  <a:pt x="52070" y="38481"/>
                </a:lnTo>
                <a:lnTo>
                  <a:pt x="51117" y="38481"/>
                </a:lnTo>
                <a:lnTo>
                  <a:pt x="44958" y="30772"/>
                </a:lnTo>
                <a:lnTo>
                  <a:pt x="44958" y="28321"/>
                </a:lnTo>
                <a:lnTo>
                  <a:pt x="39370" y="22733"/>
                </a:lnTo>
                <a:lnTo>
                  <a:pt x="37998" y="22733"/>
                </a:lnTo>
                <a:lnTo>
                  <a:pt x="33274" y="17500"/>
                </a:lnTo>
                <a:lnTo>
                  <a:pt x="33274" y="15494"/>
                </a:lnTo>
                <a:lnTo>
                  <a:pt x="30988" y="13208"/>
                </a:lnTo>
                <a:lnTo>
                  <a:pt x="30988" y="12192"/>
                </a:lnTo>
                <a:lnTo>
                  <a:pt x="30988" y="5461"/>
                </a:lnTo>
                <a:lnTo>
                  <a:pt x="25527" y="0"/>
                </a:lnTo>
                <a:lnTo>
                  <a:pt x="12065" y="0"/>
                </a:lnTo>
                <a:lnTo>
                  <a:pt x="11430" y="635"/>
                </a:lnTo>
                <a:lnTo>
                  <a:pt x="5588" y="635"/>
                </a:lnTo>
                <a:lnTo>
                  <a:pt x="0" y="6096"/>
                </a:lnTo>
                <a:lnTo>
                  <a:pt x="0" y="19685"/>
                </a:lnTo>
                <a:lnTo>
                  <a:pt x="5588" y="25146"/>
                </a:lnTo>
                <a:lnTo>
                  <a:pt x="6934" y="25146"/>
                </a:lnTo>
                <a:lnTo>
                  <a:pt x="8636" y="27051"/>
                </a:lnTo>
                <a:lnTo>
                  <a:pt x="8636" y="29083"/>
                </a:lnTo>
                <a:lnTo>
                  <a:pt x="14097" y="34544"/>
                </a:lnTo>
                <a:lnTo>
                  <a:pt x="15354" y="34544"/>
                </a:lnTo>
                <a:lnTo>
                  <a:pt x="19939" y="39789"/>
                </a:lnTo>
                <a:lnTo>
                  <a:pt x="19939" y="42164"/>
                </a:lnTo>
                <a:lnTo>
                  <a:pt x="25527" y="47752"/>
                </a:lnTo>
                <a:lnTo>
                  <a:pt x="26403" y="47752"/>
                </a:lnTo>
                <a:lnTo>
                  <a:pt x="32385" y="55372"/>
                </a:lnTo>
                <a:lnTo>
                  <a:pt x="32385" y="58039"/>
                </a:lnTo>
                <a:lnTo>
                  <a:pt x="38100" y="63627"/>
                </a:lnTo>
                <a:lnTo>
                  <a:pt x="38747" y="63627"/>
                </a:lnTo>
                <a:lnTo>
                  <a:pt x="48209" y="76276"/>
                </a:lnTo>
                <a:lnTo>
                  <a:pt x="68770" y="119964"/>
                </a:lnTo>
                <a:lnTo>
                  <a:pt x="74955" y="146558"/>
                </a:lnTo>
                <a:lnTo>
                  <a:pt x="77343" y="174879"/>
                </a:lnTo>
                <a:lnTo>
                  <a:pt x="77343" y="199136"/>
                </a:lnTo>
                <a:lnTo>
                  <a:pt x="77343" y="203847"/>
                </a:lnTo>
                <a:lnTo>
                  <a:pt x="63982" y="238277"/>
                </a:lnTo>
                <a:lnTo>
                  <a:pt x="61087" y="241173"/>
                </a:lnTo>
                <a:lnTo>
                  <a:pt x="61087" y="244868"/>
                </a:lnTo>
                <a:lnTo>
                  <a:pt x="44196" y="276098"/>
                </a:lnTo>
                <a:lnTo>
                  <a:pt x="43942" y="276479"/>
                </a:lnTo>
                <a:lnTo>
                  <a:pt x="30581" y="303911"/>
                </a:lnTo>
                <a:lnTo>
                  <a:pt x="29210" y="305181"/>
                </a:lnTo>
                <a:lnTo>
                  <a:pt x="29210" y="309499"/>
                </a:lnTo>
                <a:lnTo>
                  <a:pt x="30988" y="311277"/>
                </a:lnTo>
                <a:lnTo>
                  <a:pt x="35306" y="311277"/>
                </a:lnTo>
                <a:lnTo>
                  <a:pt x="37084" y="309499"/>
                </a:lnTo>
                <a:lnTo>
                  <a:pt x="37084" y="309181"/>
                </a:lnTo>
                <a:lnTo>
                  <a:pt x="60960" y="290195"/>
                </a:lnTo>
                <a:lnTo>
                  <a:pt x="63500" y="287401"/>
                </a:lnTo>
                <a:lnTo>
                  <a:pt x="80467" y="260273"/>
                </a:lnTo>
                <a:lnTo>
                  <a:pt x="85852" y="254889"/>
                </a:lnTo>
                <a:lnTo>
                  <a:pt x="85852" y="250418"/>
                </a:lnTo>
                <a:lnTo>
                  <a:pt x="89230" y="242062"/>
                </a:lnTo>
                <a:lnTo>
                  <a:pt x="99682" y="216293"/>
                </a:lnTo>
                <a:lnTo>
                  <a:pt x="102743" y="213233"/>
                </a:lnTo>
                <a:lnTo>
                  <a:pt x="102743" y="206248"/>
                </a:lnTo>
                <a:lnTo>
                  <a:pt x="102755" y="201549"/>
                </a:lnTo>
                <a:lnTo>
                  <a:pt x="102870" y="1738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4682617" y="6007595"/>
            <a:ext cx="400050" cy="594995"/>
          </a:xfrm>
          <a:custGeom>
            <a:rect b="b" l="l" r="r" t="t"/>
            <a:pathLst>
              <a:path extrusionOk="0" h="594995" w="400050">
                <a:moveTo>
                  <a:pt x="296418" y="425196"/>
                </a:moveTo>
                <a:lnTo>
                  <a:pt x="296354" y="424929"/>
                </a:lnTo>
                <a:lnTo>
                  <a:pt x="296379" y="425196"/>
                </a:lnTo>
                <a:close/>
              </a:path>
              <a:path extrusionOk="0" h="594995" w="400050">
                <a:moveTo>
                  <a:pt x="369874" y="488073"/>
                </a:moveTo>
                <a:lnTo>
                  <a:pt x="369443" y="487464"/>
                </a:lnTo>
                <a:lnTo>
                  <a:pt x="369824" y="488073"/>
                </a:lnTo>
                <a:close/>
              </a:path>
              <a:path extrusionOk="0" h="594995" w="400050">
                <a:moveTo>
                  <a:pt x="399923" y="528154"/>
                </a:moveTo>
                <a:lnTo>
                  <a:pt x="399288" y="527519"/>
                </a:lnTo>
                <a:lnTo>
                  <a:pt x="399288" y="526719"/>
                </a:lnTo>
                <a:lnTo>
                  <a:pt x="393319" y="520852"/>
                </a:lnTo>
                <a:lnTo>
                  <a:pt x="393166" y="520852"/>
                </a:lnTo>
                <a:lnTo>
                  <a:pt x="393077" y="520725"/>
                </a:lnTo>
                <a:lnTo>
                  <a:pt x="390715" y="517512"/>
                </a:lnTo>
                <a:lnTo>
                  <a:pt x="390271" y="516928"/>
                </a:lnTo>
                <a:lnTo>
                  <a:pt x="390144" y="516724"/>
                </a:lnTo>
                <a:lnTo>
                  <a:pt x="387096" y="511886"/>
                </a:lnTo>
                <a:lnTo>
                  <a:pt x="382397" y="505409"/>
                </a:lnTo>
                <a:lnTo>
                  <a:pt x="382270" y="505371"/>
                </a:lnTo>
                <a:lnTo>
                  <a:pt x="376618" y="497535"/>
                </a:lnTo>
                <a:lnTo>
                  <a:pt x="369900" y="488111"/>
                </a:lnTo>
                <a:lnTo>
                  <a:pt x="361340" y="474649"/>
                </a:lnTo>
                <a:lnTo>
                  <a:pt x="361188" y="474395"/>
                </a:lnTo>
                <a:lnTo>
                  <a:pt x="361315" y="474649"/>
                </a:lnTo>
                <a:lnTo>
                  <a:pt x="350520" y="456653"/>
                </a:lnTo>
                <a:lnTo>
                  <a:pt x="350774" y="456920"/>
                </a:lnTo>
                <a:lnTo>
                  <a:pt x="350608" y="456653"/>
                </a:lnTo>
                <a:lnTo>
                  <a:pt x="341477" y="440702"/>
                </a:lnTo>
                <a:lnTo>
                  <a:pt x="341376" y="436587"/>
                </a:lnTo>
                <a:lnTo>
                  <a:pt x="341236" y="433882"/>
                </a:lnTo>
                <a:lnTo>
                  <a:pt x="341122" y="431533"/>
                </a:lnTo>
                <a:lnTo>
                  <a:pt x="340741" y="433882"/>
                </a:lnTo>
                <a:lnTo>
                  <a:pt x="340741" y="429539"/>
                </a:lnTo>
                <a:lnTo>
                  <a:pt x="340741" y="424002"/>
                </a:lnTo>
                <a:lnTo>
                  <a:pt x="336296" y="419519"/>
                </a:lnTo>
                <a:lnTo>
                  <a:pt x="329577" y="419519"/>
                </a:lnTo>
                <a:lnTo>
                  <a:pt x="326263" y="413499"/>
                </a:lnTo>
                <a:lnTo>
                  <a:pt x="318655" y="399135"/>
                </a:lnTo>
                <a:lnTo>
                  <a:pt x="318655" y="453605"/>
                </a:lnTo>
                <a:lnTo>
                  <a:pt x="318643" y="454304"/>
                </a:lnTo>
                <a:lnTo>
                  <a:pt x="318427" y="459511"/>
                </a:lnTo>
                <a:lnTo>
                  <a:pt x="318655" y="453605"/>
                </a:lnTo>
                <a:lnTo>
                  <a:pt x="318655" y="399135"/>
                </a:lnTo>
                <a:lnTo>
                  <a:pt x="313436" y="389267"/>
                </a:lnTo>
                <a:lnTo>
                  <a:pt x="313182" y="388874"/>
                </a:lnTo>
                <a:lnTo>
                  <a:pt x="311759" y="386422"/>
                </a:lnTo>
                <a:lnTo>
                  <a:pt x="311785" y="386181"/>
                </a:lnTo>
                <a:lnTo>
                  <a:pt x="313994" y="364134"/>
                </a:lnTo>
                <a:lnTo>
                  <a:pt x="314706" y="363423"/>
                </a:lnTo>
                <a:lnTo>
                  <a:pt x="314706" y="357174"/>
                </a:lnTo>
                <a:lnTo>
                  <a:pt x="314706" y="350939"/>
                </a:lnTo>
                <a:lnTo>
                  <a:pt x="309626" y="345884"/>
                </a:lnTo>
                <a:lnTo>
                  <a:pt x="297053" y="345884"/>
                </a:lnTo>
                <a:lnTo>
                  <a:pt x="292100" y="350939"/>
                </a:lnTo>
                <a:lnTo>
                  <a:pt x="292100" y="353212"/>
                </a:lnTo>
                <a:lnTo>
                  <a:pt x="285242" y="342150"/>
                </a:lnTo>
                <a:lnTo>
                  <a:pt x="272288" y="322745"/>
                </a:lnTo>
                <a:lnTo>
                  <a:pt x="272161" y="322605"/>
                </a:lnTo>
                <a:lnTo>
                  <a:pt x="262382" y="308521"/>
                </a:lnTo>
                <a:lnTo>
                  <a:pt x="262382" y="305511"/>
                </a:lnTo>
                <a:lnTo>
                  <a:pt x="256794" y="299821"/>
                </a:lnTo>
                <a:lnTo>
                  <a:pt x="256120" y="299821"/>
                </a:lnTo>
                <a:lnTo>
                  <a:pt x="254139" y="297180"/>
                </a:lnTo>
                <a:lnTo>
                  <a:pt x="254127" y="295986"/>
                </a:lnTo>
                <a:lnTo>
                  <a:pt x="254127" y="291350"/>
                </a:lnTo>
                <a:lnTo>
                  <a:pt x="254127" y="289585"/>
                </a:lnTo>
                <a:lnTo>
                  <a:pt x="254127" y="284911"/>
                </a:lnTo>
                <a:lnTo>
                  <a:pt x="248920" y="279742"/>
                </a:lnTo>
                <a:lnTo>
                  <a:pt x="244602" y="279742"/>
                </a:lnTo>
                <a:lnTo>
                  <a:pt x="244602" y="279323"/>
                </a:lnTo>
                <a:lnTo>
                  <a:pt x="239014" y="273697"/>
                </a:lnTo>
                <a:lnTo>
                  <a:pt x="225171" y="273697"/>
                </a:lnTo>
                <a:lnTo>
                  <a:pt x="219456" y="279323"/>
                </a:lnTo>
                <a:lnTo>
                  <a:pt x="219456" y="293192"/>
                </a:lnTo>
                <a:lnTo>
                  <a:pt x="220218" y="293954"/>
                </a:lnTo>
                <a:lnTo>
                  <a:pt x="220218" y="297878"/>
                </a:lnTo>
                <a:lnTo>
                  <a:pt x="224663" y="302361"/>
                </a:lnTo>
                <a:lnTo>
                  <a:pt x="224663" y="306120"/>
                </a:lnTo>
                <a:lnTo>
                  <a:pt x="230251" y="311708"/>
                </a:lnTo>
                <a:lnTo>
                  <a:pt x="230759" y="311708"/>
                </a:lnTo>
                <a:lnTo>
                  <a:pt x="230759" y="313956"/>
                </a:lnTo>
                <a:lnTo>
                  <a:pt x="230759" y="316026"/>
                </a:lnTo>
                <a:lnTo>
                  <a:pt x="230022" y="327850"/>
                </a:lnTo>
                <a:lnTo>
                  <a:pt x="229743" y="328129"/>
                </a:lnTo>
                <a:lnTo>
                  <a:pt x="229743" y="332422"/>
                </a:lnTo>
                <a:lnTo>
                  <a:pt x="229743" y="338709"/>
                </a:lnTo>
                <a:lnTo>
                  <a:pt x="230759" y="339763"/>
                </a:lnTo>
                <a:lnTo>
                  <a:pt x="230886" y="410184"/>
                </a:lnTo>
                <a:lnTo>
                  <a:pt x="231584" y="426770"/>
                </a:lnTo>
                <a:lnTo>
                  <a:pt x="232156" y="434987"/>
                </a:lnTo>
                <a:lnTo>
                  <a:pt x="232156" y="439915"/>
                </a:lnTo>
                <a:lnTo>
                  <a:pt x="236855" y="444538"/>
                </a:lnTo>
                <a:lnTo>
                  <a:pt x="241896" y="444538"/>
                </a:lnTo>
                <a:lnTo>
                  <a:pt x="244665" y="444842"/>
                </a:lnTo>
                <a:lnTo>
                  <a:pt x="245237" y="445401"/>
                </a:lnTo>
                <a:lnTo>
                  <a:pt x="255651" y="445401"/>
                </a:lnTo>
                <a:lnTo>
                  <a:pt x="256527" y="444525"/>
                </a:lnTo>
                <a:lnTo>
                  <a:pt x="259334" y="444055"/>
                </a:lnTo>
                <a:lnTo>
                  <a:pt x="264414" y="441109"/>
                </a:lnTo>
                <a:lnTo>
                  <a:pt x="267258" y="437476"/>
                </a:lnTo>
                <a:lnTo>
                  <a:pt x="267589" y="437476"/>
                </a:lnTo>
                <a:lnTo>
                  <a:pt x="269875" y="435216"/>
                </a:lnTo>
                <a:lnTo>
                  <a:pt x="269875" y="432422"/>
                </a:lnTo>
                <a:lnTo>
                  <a:pt x="269875" y="429628"/>
                </a:lnTo>
                <a:lnTo>
                  <a:pt x="267589" y="427367"/>
                </a:lnTo>
                <a:lnTo>
                  <a:pt x="262001" y="427367"/>
                </a:lnTo>
                <a:lnTo>
                  <a:pt x="261785" y="427583"/>
                </a:lnTo>
                <a:lnTo>
                  <a:pt x="258368" y="427837"/>
                </a:lnTo>
                <a:lnTo>
                  <a:pt x="256527" y="427532"/>
                </a:lnTo>
                <a:lnTo>
                  <a:pt x="255651" y="426643"/>
                </a:lnTo>
                <a:lnTo>
                  <a:pt x="253403" y="426643"/>
                </a:lnTo>
                <a:lnTo>
                  <a:pt x="253517" y="424484"/>
                </a:lnTo>
                <a:lnTo>
                  <a:pt x="254127" y="410184"/>
                </a:lnTo>
                <a:lnTo>
                  <a:pt x="254228" y="341909"/>
                </a:lnTo>
                <a:lnTo>
                  <a:pt x="263817" y="356298"/>
                </a:lnTo>
                <a:lnTo>
                  <a:pt x="277241" y="378371"/>
                </a:lnTo>
                <a:lnTo>
                  <a:pt x="276987" y="378066"/>
                </a:lnTo>
                <a:lnTo>
                  <a:pt x="277152" y="378371"/>
                </a:lnTo>
                <a:lnTo>
                  <a:pt x="290449" y="401447"/>
                </a:lnTo>
                <a:lnTo>
                  <a:pt x="290652" y="401853"/>
                </a:lnTo>
                <a:lnTo>
                  <a:pt x="291338" y="403161"/>
                </a:lnTo>
                <a:lnTo>
                  <a:pt x="291338" y="405155"/>
                </a:lnTo>
                <a:lnTo>
                  <a:pt x="292696" y="406514"/>
                </a:lnTo>
                <a:lnTo>
                  <a:pt x="294005" y="412623"/>
                </a:lnTo>
                <a:lnTo>
                  <a:pt x="294005" y="417703"/>
                </a:lnTo>
                <a:lnTo>
                  <a:pt x="295236" y="418960"/>
                </a:lnTo>
                <a:lnTo>
                  <a:pt x="296354" y="424929"/>
                </a:lnTo>
                <a:lnTo>
                  <a:pt x="296291" y="423964"/>
                </a:lnTo>
                <a:lnTo>
                  <a:pt x="296418" y="425196"/>
                </a:lnTo>
                <a:lnTo>
                  <a:pt x="296468" y="426275"/>
                </a:lnTo>
                <a:lnTo>
                  <a:pt x="297053" y="433679"/>
                </a:lnTo>
                <a:lnTo>
                  <a:pt x="299593" y="474433"/>
                </a:lnTo>
                <a:lnTo>
                  <a:pt x="300482" y="474510"/>
                </a:lnTo>
                <a:lnTo>
                  <a:pt x="300482" y="476948"/>
                </a:lnTo>
                <a:lnTo>
                  <a:pt x="303784" y="480352"/>
                </a:lnTo>
                <a:lnTo>
                  <a:pt x="312293" y="480352"/>
                </a:lnTo>
                <a:lnTo>
                  <a:pt x="315595" y="476948"/>
                </a:lnTo>
                <a:lnTo>
                  <a:pt x="315595" y="473913"/>
                </a:lnTo>
                <a:lnTo>
                  <a:pt x="316484" y="474433"/>
                </a:lnTo>
                <a:lnTo>
                  <a:pt x="317373" y="470281"/>
                </a:lnTo>
                <a:lnTo>
                  <a:pt x="317373" y="469747"/>
                </a:lnTo>
                <a:lnTo>
                  <a:pt x="318135" y="464794"/>
                </a:lnTo>
                <a:lnTo>
                  <a:pt x="318262" y="463816"/>
                </a:lnTo>
                <a:lnTo>
                  <a:pt x="318274" y="463270"/>
                </a:lnTo>
                <a:lnTo>
                  <a:pt x="318160" y="463689"/>
                </a:lnTo>
                <a:lnTo>
                  <a:pt x="318249" y="463270"/>
                </a:lnTo>
                <a:lnTo>
                  <a:pt x="318287" y="463092"/>
                </a:lnTo>
                <a:lnTo>
                  <a:pt x="318198" y="463270"/>
                </a:lnTo>
                <a:lnTo>
                  <a:pt x="318287" y="462902"/>
                </a:lnTo>
                <a:lnTo>
                  <a:pt x="318287" y="463092"/>
                </a:lnTo>
                <a:lnTo>
                  <a:pt x="318389" y="462876"/>
                </a:lnTo>
                <a:lnTo>
                  <a:pt x="318312" y="463156"/>
                </a:lnTo>
                <a:lnTo>
                  <a:pt x="318465" y="462876"/>
                </a:lnTo>
                <a:lnTo>
                  <a:pt x="319747" y="460629"/>
                </a:lnTo>
                <a:lnTo>
                  <a:pt x="319760" y="455383"/>
                </a:lnTo>
                <a:lnTo>
                  <a:pt x="319773" y="457009"/>
                </a:lnTo>
                <a:lnTo>
                  <a:pt x="319747" y="460629"/>
                </a:lnTo>
                <a:lnTo>
                  <a:pt x="319659" y="485241"/>
                </a:lnTo>
                <a:lnTo>
                  <a:pt x="319633" y="485698"/>
                </a:lnTo>
                <a:lnTo>
                  <a:pt x="319608" y="486232"/>
                </a:lnTo>
                <a:lnTo>
                  <a:pt x="319024" y="501078"/>
                </a:lnTo>
                <a:lnTo>
                  <a:pt x="319151" y="500278"/>
                </a:lnTo>
                <a:lnTo>
                  <a:pt x="317614" y="513105"/>
                </a:lnTo>
                <a:lnTo>
                  <a:pt x="316992" y="513727"/>
                </a:lnTo>
                <a:lnTo>
                  <a:pt x="316992" y="518337"/>
                </a:lnTo>
                <a:lnTo>
                  <a:pt x="316941" y="521716"/>
                </a:lnTo>
                <a:lnTo>
                  <a:pt x="316738" y="532371"/>
                </a:lnTo>
                <a:lnTo>
                  <a:pt x="316865" y="534200"/>
                </a:lnTo>
                <a:lnTo>
                  <a:pt x="318516" y="542988"/>
                </a:lnTo>
                <a:lnTo>
                  <a:pt x="318516" y="545249"/>
                </a:lnTo>
                <a:lnTo>
                  <a:pt x="321183" y="547992"/>
                </a:lnTo>
                <a:lnTo>
                  <a:pt x="328041" y="547992"/>
                </a:lnTo>
                <a:lnTo>
                  <a:pt x="330708" y="545249"/>
                </a:lnTo>
                <a:lnTo>
                  <a:pt x="330708" y="543356"/>
                </a:lnTo>
                <a:lnTo>
                  <a:pt x="334264" y="536867"/>
                </a:lnTo>
                <a:lnTo>
                  <a:pt x="335153" y="534416"/>
                </a:lnTo>
                <a:lnTo>
                  <a:pt x="336804" y="526503"/>
                </a:lnTo>
                <a:lnTo>
                  <a:pt x="337947" y="525360"/>
                </a:lnTo>
                <a:lnTo>
                  <a:pt x="337947" y="520522"/>
                </a:lnTo>
                <a:lnTo>
                  <a:pt x="340868" y="503326"/>
                </a:lnTo>
                <a:lnTo>
                  <a:pt x="340995" y="502069"/>
                </a:lnTo>
                <a:lnTo>
                  <a:pt x="341071" y="500278"/>
                </a:lnTo>
                <a:lnTo>
                  <a:pt x="341464" y="492150"/>
                </a:lnTo>
                <a:lnTo>
                  <a:pt x="348107" y="502666"/>
                </a:lnTo>
                <a:lnTo>
                  <a:pt x="355346" y="512737"/>
                </a:lnTo>
                <a:lnTo>
                  <a:pt x="355473" y="512838"/>
                </a:lnTo>
                <a:lnTo>
                  <a:pt x="361188" y="520750"/>
                </a:lnTo>
                <a:lnTo>
                  <a:pt x="365887" y="527202"/>
                </a:lnTo>
                <a:lnTo>
                  <a:pt x="365379" y="526618"/>
                </a:lnTo>
                <a:lnTo>
                  <a:pt x="365760" y="527202"/>
                </a:lnTo>
                <a:lnTo>
                  <a:pt x="369189" y="532434"/>
                </a:lnTo>
                <a:lnTo>
                  <a:pt x="371221" y="535114"/>
                </a:lnTo>
                <a:lnTo>
                  <a:pt x="371221" y="539724"/>
                </a:lnTo>
                <a:lnTo>
                  <a:pt x="372148" y="540639"/>
                </a:lnTo>
                <a:lnTo>
                  <a:pt x="367284" y="543064"/>
                </a:lnTo>
                <a:lnTo>
                  <a:pt x="367411" y="542950"/>
                </a:lnTo>
                <a:lnTo>
                  <a:pt x="367169" y="543064"/>
                </a:lnTo>
                <a:lnTo>
                  <a:pt x="358851" y="547090"/>
                </a:lnTo>
                <a:lnTo>
                  <a:pt x="348615" y="550037"/>
                </a:lnTo>
                <a:lnTo>
                  <a:pt x="347472" y="550405"/>
                </a:lnTo>
                <a:lnTo>
                  <a:pt x="335457" y="555078"/>
                </a:lnTo>
                <a:lnTo>
                  <a:pt x="322326" y="558101"/>
                </a:lnTo>
                <a:lnTo>
                  <a:pt x="307086" y="561276"/>
                </a:lnTo>
                <a:lnTo>
                  <a:pt x="306832" y="561352"/>
                </a:lnTo>
                <a:lnTo>
                  <a:pt x="293116" y="564591"/>
                </a:lnTo>
                <a:lnTo>
                  <a:pt x="292989" y="564603"/>
                </a:lnTo>
                <a:lnTo>
                  <a:pt x="282194" y="567245"/>
                </a:lnTo>
                <a:lnTo>
                  <a:pt x="274764" y="567842"/>
                </a:lnTo>
                <a:lnTo>
                  <a:pt x="274193" y="567855"/>
                </a:lnTo>
                <a:lnTo>
                  <a:pt x="274193" y="566369"/>
                </a:lnTo>
                <a:lnTo>
                  <a:pt x="274193" y="565975"/>
                </a:lnTo>
                <a:lnTo>
                  <a:pt x="274256" y="564337"/>
                </a:lnTo>
                <a:lnTo>
                  <a:pt x="274510" y="555815"/>
                </a:lnTo>
                <a:lnTo>
                  <a:pt x="274701" y="555625"/>
                </a:lnTo>
                <a:lnTo>
                  <a:pt x="274701" y="549783"/>
                </a:lnTo>
                <a:lnTo>
                  <a:pt x="274701" y="543928"/>
                </a:lnTo>
                <a:lnTo>
                  <a:pt x="274243" y="543483"/>
                </a:lnTo>
                <a:lnTo>
                  <a:pt x="273304" y="531787"/>
                </a:lnTo>
                <a:lnTo>
                  <a:pt x="273177" y="530834"/>
                </a:lnTo>
                <a:lnTo>
                  <a:pt x="270129" y="514121"/>
                </a:lnTo>
                <a:lnTo>
                  <a:pt x="270129" y="511187"/>
                </a:lnTo>
                <a:lnTo>
                  <a:pt x="267462" y="508495"/>
                </a:lnTo>
                <a:lnTo>
                  <a:pt x="260858" y="508495"/>
                </a:lnTo>
                <a:lnTo>
                  <a:pt x="258064" y="511187"/>
                </a:lnTo>
                <a:lnTo>
                  <a:pt x="258064" y="514121"/>
                </a:lnTo>
                <a:lnTo>
                  <a:pt x="255016" y="530834"/>
                </a:lnTo>
                <a:lnTo>
                  <a:pt x="254889" y="531787"/>
                </a:lnTo>
                <a:lnTo>
                  <a:pt x="253923" y="543496"/>
                </a:lnTo>
                <a:lnTo>
                  <a:pt x="253492" y="543928"/>
                </a:lnTo>
                <a:lnTo>
                  <a:pt x="253492" y="548881"/>
                </a:lnTo>
                <a:lnTo>
                  <a:pt x="252006" y="547382"/>
                </a:lnTo>
                <a:lnTo>
                  <a:pt x="247967" y="540575"/>
                </a:lnTo>
                <a:lnTo>
                  <a:pt x="247954" y="540448"/>
                </a:lnTo>
                <a:lnTo>
                  <a:pt x="239915" y="526656"/>
                </a:lnTo>
                <a:lnTo>
                  <a:pt x="239420" y="525805"/>
                </a:lnTo>
                <a:lnTo>
                  <a:pt x="239128" y="525094"/>
                </a:lnTo>
                <a:lnTo>
                  <a:pt x="230759" y="504685"/>
                </a:lnTo>
                <a:lnTo>
                  <a:pt x="231013" y="505244"/>
                </a:lnTo>
                <a:lnTo>
                  <a:pt x="230809" y="504685"/>
                </a:lnTo>
                <a:lnTo>
                  <a:pt x="222123" y="480402"/>
                </a:lnTo>
                <a:lnTo>
                  <a:pt x="221996" y="480047"/>
                </a:lnTo>
                <a:lnTo>
                  <a:pt x="221996" y="480402"/>
                </a:lnTo>
                <a:lnTo>
                  <a:pt x="212661" y="451827"/>
                </a:lnTo>
                <a:lnTo>
                  <a:pt x="212648" y="451612"/>
                </a:lnTo>
                <a:lnTo>
                  <a:pt x="203327" y="421246"/>
                </a:lnTo>
                <a:lnTo>
                  <a:pt x="203200" y="421106"/>
                </a:lnTo>
                <a:lnTo>
                  <a:pt x="196596" y="400583"/>
                </a:lnTo>
                <a:lnTo>
                  <a:pt x="194183" y="393052"/>
                </a:lnTo>
                <a:lnTo>
                  <a:pt x="194056" y="392798"/>
                </a:lnTo>
                <a:lnTo>
                  <a:pt x="184277" y="364769"/>
                </a:lnTo>
                <a:lnTo>
                  <a:pt x="184150" y="364528"/>
                </a:lnTo>
                <a:lnTo>
                  <a:pt x="175133" y="340067"/>
                </a:lnTo>
                <a:lnTo>
                  <a:pt x="175006" y="339953"/>
                </a:lnTo>
                <a:lnTo>
                  <a:pt x="170281" y="327647"/>
                </a:lnTo>
                <a:lnTo>
                  <a:pt x="167767" y="321094"/>
                </a:lnTo>
                <a:lnTo>
                  <a:pt x="167767" y="316674"/>
                </a:lnTo>
                <a:lnTo>
                  <a:pt x="164680" y="313550"/>
                </a:lnTo>
                <a:lnTo>
                  <a:pt x="160528" y="303657"/>
                </a:lnTo>
                <a:lnTo>
                  <a:pt x="160528" y="299466"/>
                </a:lnTo>
                <a:lnTo>
                  <a:pt x="158508" y="297446"/>
                </a:lnTo>
                <a:lnTo>
                  <a:pt x="158115" y="295986"/>
                </a:lnTo>
                <a:lnTo>
                  <a:pt x="158051" y="295795"/>
                </a:lnTo>
                <a:lnTo>
                  <a:pt x="158242" y="295795"/>
                </a:lnTo>
                <a:lnTo>
                  <a:pt x="211074" y="277850"/>
                </a:lnTo>
                <a:lnTo>
                  <a:pt x="219468" y="271221"/>
                </a:lnTo>
                <a:lnTo>
                  <a:pt x="219773" y="270967"/>
                </a:lnTo>
                <a:lnTo>
                  <a:pt x="224078" y="267309"/>
                </a:lnTo>
                <a:lnTo>
                  <a:pt x="225425" y="266166"/>
                </a:lnTo>
                <a:lnTo>
                  <a:pt x="232156" y="260464"/>
                </a:lnTo>
                <a:lnTo>
                  <a:pt x="233680" y="258965"/>
                </a:lnTo>
                <a:lnTo>
                  <a:pt x="235038" y="257340"/>
                </a:lnTo>
                <a:lnTo>
                  <a:pt x="236334" y="255790"/>
                </a:lnTo>
                <a:lnTo>
                  <a:pt x="247091" y="242989"/>
                </a:lnTo>
                <a:lnTo>
                  <a:pt x="248335" y="241503"/>
                </a:lnTo>
                <a:lnTo>
                  <a:pt x="248793" y="240969"/>
                </a:lnTo>
                <a:lnTo>
                  <a:pt x="250571" y="238226"/>
                </a:lnTo>
                <a:lnTo>
                  <a:pt x="255409" y="227736"/>
                </a:lnTo>
                <a:lnTo>
                  <a:pt x="256679" y="224993"/>
                </a:lnTo>
                <a:lnTo>
                  <a:pt x="260223" y="217335"/>
                </a:lnTo>
                <a:lnTo>
                  <a:pt x="261112" y="214617"/>
                </a:lnTo>
                <a:lnTo>
                  <a:pt x="262204" y="209511"/>
                </a:lnTo>
                <a:lnTo>
                  <a:pt x="262788" y="206857"/>
                </a:lnTo>
                <a:lnTo>
                  <a:pt x="265938" y="192303"/>
                </a:lnTo>
                <a:lnTo>
                  <a:pt x="266192" y="189750"/>
                </a:lnTo>
                <a:lnTo>
                  <a:pt x="266192" y="187185"/>
                </a:lnTo>
                <a:lnTo>
                  <a:pt x="266192" y="165989"/>
                </a:lnTo>
                <a:lnTo>
                  <a:pt x="266192" y="134594"/>
                </a:lnTo>
                <a:lnTo>
                  <a:pt x="263169" y="131559"/>
                </a:lnTo>
                <a:lnTo>
                  <a:pt x="259588" y="122732"/>
                </a:lnTo>
                <a:lnTo>
                  <a:pt x="258775" y="120738"/>
                </a:lnTo>
                <a:lnTo>
                  <a:pt x="254889" y="111188"/>
                </a:lnTo>
                <a:lnTo>
                  <a:pt x="253873" y="109181"/>
                </a:lnTo>
                <a:lnTo>
                  <a:pt x="247408" y="99009"/>
                </a:lnTo>
                <a:lnTo>
                  <a:pt x="241173" y="89192"/>
                </a:lnTo>
                <a:lnTo>
                  <a:pt x="241173" y="166001"/>
                </a:lnTo>
                <a:lnTo>
                  <a:pt x="241173" y="188429"/>
                </a:lnTo>
                <a:lnTo>
                  <a:pt x="237121" y="208178"/>
                </a:lnTo>
                <a:lnTo>
                  <a:pt x="215201" y="242303"/>
                </a:lnTo>
                <a:lnTo>
                  <a:pt x="179006" y="266496"/>
                </a:lnTo>
                <a:lnTo>
                  <a:pt x="155829" y="271221"/>
                </a:lnTo>
                <a:lnTo>
                  <a:pt x="156438" y="271094"/>
                </a:lnTo>
                <a:lnTo>
                  <a:pt x="157060" y="270967"/>
                </a:lnTo>
                <a:lnTo>
                  <a:pt x="133210" y="270967"/>
                </a:lnTo>
                <a:lnTo>
                  <a:pt x="112534" y="268046"/>
                </a:lnTo>
                <a:lnTo>
                  <a:pt x="109689" y="267652"/>
                </a:lnTo>
                <a:lnTo>
                  <a:pt x="109232" y="267487"/>
                </a:lnTo>
                <a:lnTo>
                  <a:pt x="91236" y="261315"/>
                </a:lnTo>
                <a:lnTo>
                  <a:pt x="89141" y="260604"/>
                </a:lnTo>
                <a:lnTo>
                  <a:pt x="88379" y="260121"/>
                </a:lnTo>
                <a:lnTo>
                  <a:pt x="72034" y="249948"/>
                </a:lnTo>
                <a:lnTo>
                  <a:pt x="70497" y="248996"/>
                </a:lnTo>
                <a:lnTo>
                  <a:pt x="69824" y="248348"/>
                </a:lnTo>
                <a:lnTo>
                  <a:pt x="55219" y="234353"/>
                </a:lnTo>
                <a:lnTo>
                  <a:pt x="54432" y="233591"/>
                </a:lnTo>
                <a:lnTo>
                  <a:pt x="53746" y="232664"/>
                </a:lnTo>
                <a:lnTo>
                  <a:pt x="40805" y="214947"/>
                </a:lnTo>
                <a:lnTo>
                  <a:pt x="40170" y="214083"/>
                </a:lnTo>
                <a:lnTo>
                  <a:pt x="39852" y="213499"/>
                </a:lnTo>
                <a:lnTo>
                  <a:pt x="30734" y="196494"/>
                </a:lnTo>
                <a:lnTo>
                  <a:pt x="29870" y="194894"/>
                </a:lnTo>
                <a:lnTo>
                  <a:pt x="29641" y="194119"/>
                </a:lnTo>
                <a:lnTo>
                  <a:pt x="24752" y="177596"/>
                </a:lnTo>
                <a:lnTo>
                  <a:pt x="24244" y="175895"/>
                </a:lnTo>
                <a:lnTo>
                  <a:pt x="24231" y="174205"/>
                </a:lnTo>
                <a:lnTo>
                  <a:pt x="24003" y="136626"/>
                </a:lnTo>
                <a:lnTo>
                  <a:pt x="24079" y="135496"/>
                </a:lnTo>
                <a:lnTo>
                  <a:pt x="25438" y="118249"/>
                </a:lnTo>
                <a:lnTo>
                  <a:pt x="25463" y="117856"/>
                </a:lnTo>
                <a:lnTo>
                  <a:pt x="25590" y="117170"/>
                </a:lnTo>
                <a:lnTo>
                  <a:pt x="28232" y="102793"/>
                </a:lnTo>
                <a:lnTo>
                  <a:pt x="28549" y="101041"/>
                </a:lnTo>
                <a:lnTo>
                  <a:pt x="32270" y="90436"/>
                </a:lnTo>
                <a:lnTo>
                  <a:pt x="32512" y="89763"/>
                </a:lnTo>
                <a:lnTo>
                  <a:pt x="32131" y="90436"/>
                </a:lnTo>
                <a:lnTo>
                  <a:pt x="36868" y="79349"/>
                </a:lnTo>
                <a:lnTo>
                  <a:pt x="37084" y="78854"/>
                </a:lnTo>
                <a:lnTo>
                  <a:pt x="36830" y="79349"/>
                </a:lnTo>
                <a:lnTo>
                  <a:pt x="39217" y="74358"/>
                </a:lnTo>
                <a:lnTo>
                  <a:pt x="39408" y="73952"/>
                </a:lnTo>
                <a:lnTo>
                  <a:pt x="44577" y="76454"/>
                </a:lnTo>
                <a:lnTo>
                  <a:pt x="44577" y="77495"/>
                </a:lnTo>
                <a:lnTo>
                  <a:pt x="48387" y="81318"/>
                </a:lnTo>
                <a:lnTo>
                  <a:pt x="54660" y="81318"/>
                </a:lnTo>
                <a:lnTo>
                  <a:pt x="57327" y="82600"/>
                </a:lnTo>
                <a:lnTo>
                  <a:pt x="60325" y="85598"/>
                </a:lnTo>
                <a:lnTo>
                  <a:pt x="71247" y="85598"/>
                </a:lnTo>
                <a:lnTo>
                  <a:pt x="75692" y="81140"/>
                </a:lnTo>
                <a:lnTo>
                  <a:pt x="75692" y="75666"/>
                </a:lnTo>
                <a:lnTo>
                  <a:pt x="75692" y="70180"/>
                </a:lnTo>
                <a:lnTo>
                  <a:pt x="71247" y="65722"/>
                </a:lnTo>
                <a:lnTo>
                  <a:pt x="68122" y="65722"/>
                </a:lnTo>
                <a:lnTo>
                  <a:pt x="63373" y="63334"/>
                </a:lnTo>
                <a:lnTo>
                  <a:pt x="64135" y="58762"/>
                </a:lnTo>
                <a:lnTo>
                  <a:pt x="64262" y="57746"/>
                </a:lnTo>
                <a:lnTo>
                  <a:pt x="64909" y="49072"/>
                </a:lnTo>
                <a:lnTo>
                  <a:pt x="65405" y="48577"/>
                </a:lnTo>
                <a:lnTo>
                  <a:pt x="65405" y="42697"/>
                </a:lnTo>
                <a:lnTo>
                  <a:pt x="65405" y="42481"/>
                </a:lnTo>
                <a:lnTo>
                  <a:pt x="66814" y="34531"/>
                </a:lnTo>
                <a:lnTo>
                  <a:pt x="66852" y="34277"/>
                </a:lnTo>
                <a:lnTo>
                  <a:pt x="68072" y="33058"/>
                </a:lnTo>
                <a:lnTo>
                  <a:pt x="68072" y="31064"/>
                </a:lnTo>
                <a:lnTo>
                  <a:pt x="69342" y="31064"/>
                </a:lnTo>
                <a:lnTo>
                  <a:pt x="72986" y="27432"/>
                </a:lnTo>
                <a:lnTo>
                  <a:pt x="74485" y="26746"/>
                </a:lnTo>
                <a:lnTo>
                  <a:pt x="76060" y="26035"/>
                </a:lnTo>
                <a:lnTo>
                  <a:pt x="87630" y="26047"/>
                </a:lnTo>
                <a:lnTo>
                  <a:pt x="104698" y="26047"/>
                </a:lnTo>
                <a:lnTo>
                  <a:pt x="161709" y="44805"/>
                </a:lnTo>
                <a:lnTo>
                  <a:pt x="200393" y="77495"/>
                </a:lnTo>
                <a:lnTo>
                  <a:pt x="231978" y="121881"/>
                </a:lnTo>
                <a:lnTo>
                  <a:pt x="241046" y="143852"/>
                </a:lnTo>
                <a:lnTo>
                  <a:pt x="241046" y="148488"/>
                </a:lnTo>
                <a:lnTo>
                  <a:pt x="241173" y="166001"/>
                </a:lnTo>
                <a:lnTo>
                  <a:pt x="241173" y="89192"/>
                </a:lnTo>
                <a:lnTo>
                  <a:pt x="238125" y="84378"/>
                </a:lnTo>
                <a:lnTo>
                  <a:pt x="233400" y="78346"/>
                </a:lnTo>
                <a:lnTo>
                  <a:pt x="232359" y="77012"/>
                </a:lnTo>
                <a:lnTo>
                  <a:pt x="220091" y="61302"/>
                </a:lnTo>
                <a:lnTo>
                  <a:pt x="218948" y="59956"/>
                </a:lnTo>
                <a:lnTo>
                  <a:pt x="218655" y="59677"/>
                </a:lnTo>
                <a:lnTo>
                  <a:pt x="203835" y="45364"/>
                </a:lnTo>
                <a:lnTo>
                  <a:pt x="190525" y="34264"/>
                </a:lnTo>
                <a:lnTo>
                  <a:pt x="182003" y="27800"/>
                </a:lnTo>
                <a:lnTo>
                  <a:pt x="181000" y="27051"/>
                </a:lnTo>
                <a:lnTo>
                  <a:pt x="179692" y="26047"/>
                </a:lnTo>
                <a:lnTo>
                  <a:pt x="129921" y="2578"/>
                </a:lnTo>
                <a:lnTo>
                  <a:pt x="105410" y="0"/>
                </a:lnTo>
                <a:lnTo>
                  <a:pt x="80518" y="12"/>
                </a:lnTo>
                <a:lnTo>
                  <a:pt x="73279" y="12"/>
                </a:lnTo>
                <a:lnTo>
                  <a:pt x="66167" y="12"/>
                </a:lnTo>
                <a:lnTo>
                  <a:pt x="62585" y="3594"/>
                </a:lnTo>
                <a:lnTo>
                  <a:pt x="59334" y="5054"/>
                </a:lnTo>
                <a:lnTo>
                  <a:pt x="54991" y="5054"/>
                </a:lnTo>
                <a:lnTo>
                  <a:pt x="49149" y="10883"/>
                </a:lnTo>
                <a:lnTo>
                  <a:pt x="49149" y="13169"/>
                </a:lnTo>
                <a:lnTo>
                  <a:pt x="48260" y="13169"/>
                </a:lnTo>
                <a:lnTo>
                  <a:pt x="42545" y="18923"/>
                </a:lnTo>
                <a:lnTo>
                  <a:pt x="42545" y="24714"/>
                </a:lnTo>
                <a:lnTo>
                  <a:pt x="41617" y="34340"/>
                </a:lnTo>
                <a:lnTo>
                  <a:pt x="40894" y="35064"/>
                </a:lnTo>
                <a:lnTo>
                  <a:pt x="40894" y="48577"/>
                </a:lnTo>
                <a:lnTo>
                  <a:pt x="41363" y="49060"/>
                </a:lnTo>
                <a:lnTo>
                  <a:pt x="41579" y="51955"/>
                </a:lnTo>
                <a:lnTo>
                  <a:pt x="40716" y="51955"/>
                </a:lnTo>
                <a:lnTo>
                  <a:pt x="40513" y="51739"/>
                </a:lnTo>
                <a:lnTo>
                  <a:pt x="39027" y="51739"/>
                </a:lnTo>
                <a:lnTo>
                  <a:pt x="39027" y="73774"/>
                </a:lnTo>
                <a:lnTo>
                  <a:pt x="39027" y="51739"/>
                </a:lnTo>
                <a:lnTo>
                  <a:pt x="28321" y="51739"/>
                </a:lnTo>
                <a:lnTo>
                  <a:pt x="23495" y="56642"/>
                </a:lnTo>
                <a:lnTo>
                  <a:pt x="23495" y="57950"/>
                </a:lnTo>
                <a:lnTo>
                  <a:pt x="22733" y="58674"/>
                </a:lnTo>
                <a:lnTo>
                  <a:pt x="6223" y="94932"/>
                </a:lnTo>
                <a:lnTo>
                  <a:pt x="2413" y="113919"/>
                </a:lnTo>
                <a:lnTo>
                  <a:pt x="2159" y="115011"/>
                </a:lnTo>
                <a:lnTo>
                  <a:pt x="254" y="134429"/>
                </a:lnTo>
                <a:lnTo>
                  <a:pt x="114" y="146278"/>
                </a:lnTo>
                <a:lnTo>
                  <a:pt x="0" y="177596"/>
                </a:lnTo>
                <a:lnTo>
                  <a:pt x="508" y="180987"/>
                </a:lnTo>
                <a:lnTo>
                  <a:pt x="18923" y="226618"/>
                </a:lnTo>
                <a:lnTo>
                  <a:pt x="54229" y="267855"/>
                </a:lnTo>
                <a:lnTo>
                  <a:pt x="102743" y="291515"/>
                </a:lnTo>
                <a:lnTo>
                  <a:pt x="132334" y="295795"/>
                </a:lnTo>
                <a:lnTo>
                  <a:pt x="133350" y="295795"/>
                </a:lnTo>
                <a:lnTo>
                  <a:pt x="133350" y="301117"/>
                </a:lnTo>
                <a:lnTo>
                  <a:pt x="133477" y="301244"/>
                </a:lnTo>
                <a:lnTo>
                  <a:pt x="133477" y="302539"/>
                </a:lnTo>
                <a:lnTo>
                  <a:pt x="135788" y="304850"/>
                </a:lnTo>
                <a:lnTo>
                  <a:pt x="136652" y="307962"/>
                </a:lnTo>
                <a:lnTo>
                  <a:pt x="136652" y="312661"/>
                </a:lnTo>
                <a:lnTo>
                  <a:pt x="139509" y="315531"/>
                </a:lnTo>
                <a:lnTo>
                  <a:pt x="143637" y="325589"/>
                </a:lnTo>
                <a:lnTo>
                  <a:pt x="143637" y="330009"/>
                </a:lnTo>
                <a:lnTo>
                  <a:pt x="146469" y="332816"/>
                </a:lnTo>
                <a:lnTo>
                  <a:pt x="152400" y="348551"/>
                </a:lnTo>
                <a:lnTo>
                  <a:pt x="152273" y="348437"/>
                </a:lnTo>
                <a:lnTo>
                  <a:pt x="161290" y="372935"/>
                </a:lnTo>
                <a:lnTo>
                  <a:pt x="161163" y="372745"/>
                </a:lnTo>
                <a:lnTo>
                  <a:pt x="161226" y="372935"/>
                </a:lnTo>
                <a:lnTo>
                  <a:pt x="170688" y="400875"/>
                </a:lnTo>
                <a:lnTo>
                  <a:pt x="170688" y="400583"/>
                </a:lnTo>
                <a:lnTo>
                  <a:pt x="179578" y="428701"/>
                </a:lnTo>
                <a:lnTo>
                  <a:pt x="179451" y="428523"/>
                </a:lnTo>
                <a:lnTo>
                  <a:pt x="179501" y="428701"/>
                </a:lnTo>
                <a:lnTo>
                  <a:pt x="188849" y="459143"/>
                </a:lnTo>
                <a:lnTo>
                  <a:pt x="188849" y="459346"/>
                </a:lnTo>
                <a:lnTo>
                  <a:pt x="198120" y="488162"/>
                </a:lnTo>
                <a:lnTo>
                  <a:pt x="207264" y="513702"/>
                </a:lnTo>
                <a:lnTo>
                  <a:pt x="207518" y="514235"/>
                </a:lnTo>
                <a:lnTo>
                  <a:pt x="216535" y="536194"/>
                </a:lnTo>
                <a:lnTo>
                  <a:pt x="217297" y="537743"/>
                </a:lnTo>
                <a:lnTo>
                  <a:pt x="226187" y="553224"/>
                </a:lnTo>
                <a:lnTo>
                  <a:pt x="226314" y="553389"/>
                </a:lnTo>
                <a:lnTo>
                  <a:pt x="232156" y="563041"/>
                </a:lnTo>
                <a:lnTo>
                  <a:pt x="232156" y="566432"/>
                </a:lnTo>
                <a:lnTo>
                  <a:pt x="237744" y="572046"/>
                </a:lnTo>
                <a:lnTo>
                  <a:pt x="240550" y="572046"/>
                </a:lnTo>
                <a:lnTo>
                  <a:pt x="245364" y="576922"/>
                </a:lnTo>
                <a:lnTo>
                  <a:pt x="248539" y="576922"/>
                </a:lnTo>
                <a:lnTo>
                  <a:pt x="248539" y="582523"/>
                </a:lnTo>
                <a:lnTo>
                  <a:pt x="251079" y="585101"/>
                </a:lnTo>
                <a:lnTo>
                  <a:pt x="251079" y="588276"/>
                </a:lnTo>
                <a:lnTo>
                  <a:pt x="256921" y="594080"/>
                </a:lnTo>
                <a:lnTo>
                  <a:pt x="263817" y="594080"/>
                </a:lnTo>
                <a:lnTo>
                  <a:pt x="268224" y="594271"/>
                </a:lnTo>
                <a:lnTo>
                  <a:pt x="275082" y="594372"/>
                </a:lnTo>
                <a:lnTo>
                  <a:pt x="276352" y="594321"/>
                </a:lnTo>
                <a:lnTo>
                  <a:pt x="285369" y="593610"/>
                </a:lnTo>
                <a:lnTo>
                  <a:pt x="287401" y="593280"/>
                </a:lnTo>
                <a:lnTo>
                  <a:pt x="299275" y="590410"/>
                </a:lnTo>
                <a:lnTo>
                  <a:pt x="312597" y="587248"/>
                </a:lnTo>
                <a:lnTo>
                  <a:pt x="328295" y="583946"/>
                </a:lnTo>
                <a:lnTo>
                  <a:pt x="342265" y="580694"/>
                </a:lnTo>
                <a:lnTo>
                  <a:pt x="344170" y="580123"/>
                </a:lnTo>
                <a:lnTo>
                  <a:pt x="356133" y="575462"/>
                </a:lnTo>
                <a:lnTo>
                  <a:pt x="356628" y="575271"/>
                </a:lnTo>
                <a:lnTo>
                  <a:pt x="357276" y="575081"/>
                </a:lnTo>
                <a:lnTo>
                  <a:pt x="363194" y="573354"/>
                </a:lnTo>
                <a:lnTo>
                  <a:pt x="367157" y="572198"/>
                </a:lnTo>
                <a:lnTo>
                  <a:pt x="369189" y="571423"/>
                </a:lnTo>
                <a:lnTo>
                  <a:pt x="376466" y="567880"/>
                </a:lnTo>
                <a:lnTo>
                  <a:pt x="274993" y="567842"/>
                </a:lnTo>
                <a:lnTo>
                  <a:pt x="376567" y="567829"/>
                </a:lnTo>
                <a:lnTo>
                  <a:pt x="377266" y="567486"/>
                </a:lnTo>
                <a:lnTo>
                  <a:pt x="377952" y="567156"/>
                </a:lnTo>
                <a:lnTo>
                  <a:pt x="386207" y="563003"/>
                </a:lnTo>
                <a:lnTo>
                  <a:pt x="388239" y="561771"/>
                </a:lnTo>
                <a:lnTo>
                  <a:pt x="390575" y="559993"/>
                </a:lnTo>
                <a:lnTo>
                  <a:pt x="393446" y="559993"/>
                </a:lnTo>
                <a:lnTo>
                  <a:pt x="399288" y="554139"/>
                </a:lnTo>
                <a:lnTo>
                  <a:pt x="399288" y="547801"/>
                </a:lnTo>
                <a:lnTo>
                  <a:pt x="399326" y="547611"/>
                </a:lnTo>
                <a:lnTo>
                  <a:pt x="399846" y="542683"/>
                </a:lnTo>
                <a:lnTo>
                  <a:pt x="399923" y="536473"/>
                </a:lnTo>
                <a:lnTo>
                  <a:pt x="399923" y="535381"/>
                </a:lnTo>
                <a:lnTo>
                  <a:pt x="399923" y="52815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13"/>
          <p:cNvGrpSpPr/>
          <p:nvPr/>
        </p:nvGrpSpPr>
        <p:grpSpPr>
          <a:xfrm>
            <a:off x="5160264" y="4943983"/>
            <a:ext cx="1194562" cy="1220279"/>
            <a:chOff x="5160264" y="4943983"/>
            <a:chExt cx="1194562" cy="1220279"/>
          </a:xfrm>
        </p:grpSpPr>
        <p:sp>
          <p:nvSpPr>
            <p:cNvPr id="461" name="Google Shape;461;p13"/>
            <p:cNvSpPr/>
            <p:nvPr/>
          </p:nvSpPr>
          <p:spPr>
            <a:xfrm>
              <a:off x="5168900" y="5622074"/>
              <a:ext cx="1132205" cy="499109"/>
            </a:xfrm>
            <a:custGeom>
              <a:rect b="b" l="l" r="r" t="t"/>
              <a:pathLst>
                <a:path extrusionOk="0" h="499110" w="1132204">
                  <a:moveTo>
                    <a:pt x="61595" y="440588"/>
                  </a:moveTo>
                  <a:close/>
                </a:path>
                <a:path extrusionOk="0" h="499110" w="1132204">
                  <a:moveTo>
                    <a:pt x="372110" y="331800"/>
                  </a:moveTo>
                  <a:close/>
                </a:path>
                <a:path extrusionOk="0" h="499110" w="1132204">
                  <a:moveTo>
                    <a:pt x="500380" y="277914"/>
                  </a:moveTo>
                  <a:close/>
                </a:path>
                <a:path extrusionOk="0" h="499110" w="1132204">
                  <a:moveTo>
                    <a:pt x="774319" y="150914"/>
                  </a:moveTo>
                  <a:close/>
                </a:path>
                <a:path extrusionOk="0" h="499110" w="1132204">
                  <a:moveTo>
                    <a:pt x="1132205" y="4533"/>
                  </a:moveTo>
                  <a:lnTo>
                    <a:pt x="1127633" y="25"/>
                  </a:lnTo>
                  <a:lnTo>
                    <a:pt x="1126896" y="25"/>
                  </a:lnTo>
                  <a:lnTo>
                    <a:pt x="1120902" y="0"/>
                  </a:lnTo>
                  <a:lnTo>
                    <a:pt x="1115822" y="0"/>
                  </a:lnTo>
                  <a:lnTo>
                    <a:pt x="1112913" y="2870"/>
                  </a:lnTo>
                  <a:lnTo>
                    <a:pt x="1111758" y="2870"/>
                  </a:lnTo>
                  <a:lnTo>
                    <a:pt x="1108748" y="5930"/>
                  </a:lnTo>
                  <a:lnTo>
                    <a:pt x="1107871" y="6337"/>
                  </a:lnTo>
                  <a:lnTo>
                    <a:pt x="1104519" y="6337"/>
                  </a:lnTo>
                  <a:lnTo>
                    <a:pt x="1101090" y="9779"/>
                  </a:lnTo>
                  <a:lnTo>
                    <a:pt x="1094486" y="13271"/>
                  </a:lnTo>
                  <a:lnTo>
                    <a:pt x="1094613" y="13182"/>
                  </a:lnTo>
                  <a:lnTo>
                    <a:pt x="1094435" y="13271"/>
                  </a:lnTo>
                  <a:lnTo>
                    <a:pt x="1082167" y="19570"/>
                  </a:lnTo>
                  <a:lnTo>
                    <a:pt x="1066292" y="27470"/>
                  </a:lnTo>
                  <a:lnTo>
                    <a:pt x="1046988" y="36703"/>
                  </a:lnTo>
                  <a:lnTo>
                    <a:pt x="1047242" y="36601"/>
                  </a:lnTo>
                  <a:lnTo>
                    <a:pt x="1024763" y="46609"/>
                  </a:lnTo>
                  <a:lnTo>
                    <a:pt x="1024890" y="46583"/>
                  </a:lnTo>
                  <a:lnTo>
                    <a:pt x="1000760" y="57315"/>
                  </a:lnTo>
                  <a:lnTo>
                    <a:pt x="1000887" y="57213"/>
                  </a:lnTo>
                  <a:lnTo>
                    <a:pt x="1000633" y="57315"/>
                  </a:lnTo>
                  <a:lnTo>
                    <a:pt x="973328" y="68783"/>
                  </a:lnTo>
                  <a:lnTo>
                    <a:pt x="945007" y="81470"/>
                  </a:lnTo>
                  <a:lnTo>
                    <a:pt x="944410" y="81699"/>
                  </a:lnTo>
                  <a:lnTo>
                    <a:pt x="914781" y="93116"/>
                  </a:lnTo>
                  <a:lnTo>
                    <a:pt x="885317" y="105689"/>
                  </a:lnTo>
                  <a:lnTo>
                    <a:pt x="885444" y="105600"/>
                  </a:lnTo>
                  <a:lnTo>
                    <a:pt x="885215" y="105689"/>
                  </a:lnTo>
                  <a:lnTo>
                    <a:pt x="856615" y="117068"/>
                  </a:lnTo>
                  <a:lnTo>
                    <a:pt x="856869" y="117017"/>
                  </a:lnTo>
                  <a:lnTo>
                    <a:pt x="828675" y="127774"/>
                  </a:lnTo>
                  <a:lnTo>
                    <a:pt x="828421" y="127901"/>
                  </a:lnTo>
                  <a:lnTo>
                    <a:pt x="800989" y="139395"/>
                  </a:lnTo>
                  <a:lnTo>
                    <a:pt x="774319" y="150926"/>
                  </a:lnTo>
                  <a:lnTo>
                    <a:pt x="747014" y="162572"/>
                  </a:lnTo>
                  <a:lnTo>
                    <a:pt x="720725" y="174790"/>
                  </a:lnTo>
                  <a:lnTo>
                    <a:pt x="720852" y="174752"/>
                  </a:lnTo>
                  <a:lnTo>
                    <a:pt x="692023" y="187845"/>
                  </a:lnTo>
                  <a:lnTo>
                    <a:pt x="663194" y="202247"/>
                  </a:lnTo>
                  <a:lnTo>
                    <a:pt x="663448" y="202158"/>
                  </a:lnTo>
                  <a:lnTo>
                    <a:pt x="632968" y="216623"/>
                  </a:lnTo>
                  <a:lnTo>
                    <a:pt x="600964" y="232460"/>
                  </a:lnTo>
                  <a:lnTo>
                    <a:pt x="601218" y="232321"/>
                  </a:lnTo>
                  <a:lnTo>
                    <a:pt x="600900" y="232460"/>
                  </a:lnTo>
                  <a:lnTo>
                    <a:pt x="568071" y="247484"/>
                  </a:lnTo>
                  <a:lnTo>
                    <a:pt x="533527" y="263677"/>
                  </a:lnTo>
                  <a:lnTo>
                    <a:pt x="533781" y="263537"/>
                  </a:lnTo>
                  <a:lnTo>
                    <a:pt x="533450" y="263677"/>
                  </a:lnTo>
                  <a:lnTo>
                    <a:pt x="500380" y="277926"/>
                  </a:lnTo>
                  <a:lnTo>
                    <a:pt x="466471" y="292315"/>
                  </a:lnTo>
                  <a:lnTo>
                    <a:pt x="466344" y="292392"/>
                  </a:lnTo>
                  <a:lnTo>
                    <a:pt x="434721" y="306628"/>
                  </a:lnTo>
                  <a:lnTo>
                    <a:pt x="434581" y="306692"/>
                  </a:lnTo>
                  <a:lnTo>
                    <a:pt x="402590" y="319595"/>
                  </a:lnTo>
                  <a:lnTo>
                    <a:pt x="402717" y="319570"/>
                  </a:lnTo>
                  <a:lnTo>
                    <a:pt x="372110" y="331812"/>
                  </a:lnTo>
                  <a:lnTo>
                    <a:pt x="343281" y="343179"/>
                  </a:lnTo>
                  <a:lnTo>
                    <a:pt x="343014" y="343281"/>
                  </a:lnTo>
                  <a:lnTo>
                    <a:pt x="314833" y="353263"/>
                  </a:lnTo>
                  <a:lnTo>
                    <a:pt x="288163" y="362419"/>
                  </a:lnTo>
                  <a:lnTo>
                    <a:pt x="287934" y="362496"/>
                  </a:lnTo>
                  <a:lnTo>
                    <a:pt x="287756" y="362546"/>
                  </a:lnTo>
                  <a:lnTo>
                    <a:pt x="260604" y="370370"/>
                  </a:lnTo>
                  <a:lnTo>
                    <a:pt x="234823" y="378155"/>
                  </a:lnTo>
                  <a:lnTo>
                    <a:pt x="234556" y="378231"/>
                  </a:lnTo>
                  <a:lnTo>
                    <a:pt x="208915" y="384632"/>
                  </a:lnTo>
                  <a:lnTo>
                    <a:pt x="208788" y="384683"/>
                  </a:lnTo>
                  <a:lnTo>
                    <a:pt x="184404" y="391223"/>
                  </a:lnTo>
                  <a:lnTo>
                    <a:pt x="162052" y="397675"/>
                  </a:lnTo>
                  <a:lnTo>
                    <a:pt x="162433" y="397560"/>
                  </a:lnTo>
                  <a:lnTo>
                    <a:pt x="161963" y="397675"/>
                  </a:lnTo>
                  <a:lnTo>
                    <a:pt x="142367" y="402551"/>
                  </a:lnTo>
                  <a:lnTo>
                    <a:pt x="140716" y="403098"/>
                  </a:lnTo>
                  <a:lnTo>
                    <a:pt x="122936" y="410464"/>
                  </a:lnTo>
                  <a:lnTo>
                    <a:pt x="122809" y="410514"/>
                  </a:lnTo>
                  <a:lnTo>
                    <a:pt x="105664" y="417118"/>
                  </a:lnTo>
                  <a:lnTo>
                    <a:pt x="90932" y="423900"/>
                  </a:lnTo>
                  <a:lnTo>
                    <a:pt x="76327" y="431977"/>
                  </a:lnTo>
                  <a:lnTo>
                    <a:pt x="61595" y="440601"/>
                  </a:lnTo>
                  <a:lnTo>
                    <a:pt x="47879" y="448487"/>
                  </a:lnTo>
                  <a:lnTo>
                    <a:pt x="46863" y="449186"/>
                  </a:lnTo>
                  <a:lnTo>
                    <a:pt x="34163" y="458546"/>
                  </a:lnTo>
                  <a:lnTo>
                    <a:pt x="34417" y="458393"/>
                  </a:lnTo>
                  <a:lnTo>
                    <a:pt x="23723" y="465975"/>
                  </a:lnTo>
                  <a:lnTo>
                    <a:pt x="14859" y="470522"/>
                  </a:lnTo>
                  <a:lnTo>
                    <a:pt x="13716" y="471170"/>
                  </a:lnTo>
                  <a:lnTo>
                    <a:pt x="5334" y="476783"/>
                  </a:lnTo>
                  <a:lnTo>
                    <a:pt x="1778" y="479653"/>
                  </a:lnTo>
                  <a:lnTo>
                    <a:pt x="0" y="481063"/>
                  </a:lnTo>
                  <a:lnTo>
                    <a:pt x="14351" y="496163"/>
                  </a:lnTo>
                  <a:lnTo>
                    <a:pt x="14960" y="483463"/>
                  </a:lnTo>
                  <a:lnTo>
                    <a:pt x="14566" y="491807"/>
                  </a:lnTo>
                  <a:lnTo>
                    <a:pt x="14478" y="496277"/>
                  </a:lnTo>
                  <a:lnTo>
                    <a:pt x="14960" y="496798"/>
                  </a:lnTo>
                  <a:lnTo>
                    <a:pt x="14351" y="496163"/>
                  </a:lnTo>
                  <a:lnTo>
                    <a:pt x="14287" y="497382"/>
                  </a:lnTo>
                  <a:lnTo>
                    <a:pt x="14224" y="498919"/>
                  </a:lnTo>
                  <a:lnTo>
                    <a:pt x="16090" y="497497"/>
                  </a:lnTo>
                  <a:lnTo>
                    <a:pt x="18948" y="495173"/>
                  </a:lnTo>
                  <a:lnTo>
                    <a:pt x="19685" y="494601"/>
                  </a:lnTo>
                  <a:lnTo>
                    <a:pt x="18796" y="495173"/>
                  </a:lnTo>
                  <a:lnTo>
                    <a:pt x="25450" y="490740"/>
                  </a:lnTo>
                  <a:lnTo>
                    <a:pt x="26123" y="490308"/>
                  </a:lnTo>
                  <a:lnTo>
                    <a:pt x="26492" y="490105"/>
                  </a:lnTo>
                  <a:lnTo>
                    <a:pt x="35052" y="485673"/>
                  </a:lnTo>
                  <a:lnTo>
                    <a:pt x="36449" y="484847"/>
                  </a:lnTo>
                  <a:lnTo>
                    <a:pt x="46024" y="478053"/>
                  </a:lnTo>
                  <a:lnTo>
                    <a:pt x="47625" y="476923"/>
                  </a:lnTo>
                  <a:lnTo>
                    <a:pt x="47752" y="476783"/>
                  </a:lnTo>
                  <a:lnTo>
                    <a:pt x="63804" y="465505"/>
                  </a:lnTo>
                  <a:lnTo>
                    <a:pt x="72898" y="460197"/>
                  </a:lnTo>
                  <a:lnTo>
                    <a:pt x="73025" y="460159"/>
                  </a:lnTo>
                  <a:lnTo>
                    <a:pt x="76022" y="458393"/>
                  </a:lnTo>
                  <a:lnTo>
                    <a:pt x="87757" y="451510"/>
                  </a:lnTo>
                  <a:lnTo>
                    <a:pt x="101180" y="444106"/>
                  </a:lnTo>
                  <a:lnTo>
                    <a:pt x="101663" y="443839"/>
                  </a:lnTo>
                  <a:lnTo>
                    <a:pt x="101879" y="443738"/>
                  </a:lnTo>
                  <a:lnTo>
                    <a:pt x="114604" y="437857"/>
                  </a:lnTo>
                  <a:lnTo>
                    <a:pt x="114960" y="437692"/>
                  </a:lnTo>
                  <a:lnTo>
                    <a:pt x="115214" y="437591"/>
                  </a:lnTo>
                  <a:lnTo>
                    <a:pt x="131318" y="431190"/>
                  </a:lnTo>
                  <a:lnTo>
                    <a:pt x="147993" y="424065"/>
                  </a:lnTo>
                  <a:lnTo>
                    <a:pt x="148437" y="423887"/>
                  </a:lnTo>
                  <a:lnTo>
                    <a:pt x="149758" y="423545"/>
                  </a:lnTo>
                  <a:lnTo>
                    <a:pt x="167894" y="418973"/>
                  </a:lnTo>
                  <a:lnTo>
                    <a:pt x="190500" y="412343"/>
                  </a:lnTo>
                  <a:lnTo>
                    <a:pt x="190373" y="412419"/>
                  </a:lnTo>
                  <a:lnTo>
                    <a:pt x="190601" y="412343"/>
                  </a:lnTo>
                  <a:lnTo>
                    <a:pt x="197586" y="410464"/>
                  </a:lnTo>
                  <a:lnTo>
                    <a:pt x="214312" y="405968"/>
                  </a:lnTo>
                  <a:lnTo>
                    <a:pt x="214503" y="405917"/>
                  </a:lnTo>
                  <a:lnTo>
                    <a:pt x="214249" y="405968"/>
                  </a:lnTo>
                  <a:lnTo>
                    <a:pt x="240665" y="399351"/>
                  </a:lnTo>
                  <a:lnTo>
                    <a:pt x="266827" y="391464"/>
                  </a:lnTo>
                  <a:lnTo>
                    <a:pt x="294767" y="383387"/>
                  </a:lnTo>
                  <a:lnTo>
                    <a:pt x="310032" y="378155"/>
                  </a:lnTo>
                  <a:lnTo>
                    <a:pt x="322199" y="373989"/>
                  </a:lnTo>
                  <a:lnTo>
                    <a:pt x="351028" y="363766"/>
                  </a:lnTo>
                  <a:lnTo>
                    <a:pt x="354431" y="362419"/>
                  </a:lnTo>
                  <a:lnTo>
                    <a:pt x="402882" y="343179"/>
                  </a:lnTo>
                  <a:lnTo>
                    <a:pt x="442849" y="327012"/>
                  </a:lnTo>
                  <a:lnTo>
                    <a:pt x="443357" y="326847"/>
                  </a:lnTo>
                  <a:lnTo>
                    <a:pt x="459524" y="319570"/>
                  </a:lnTo>
                  <a:lnTo>
                    <a:pt x="475157" y="312534"/>
                  </a:lnTo>
                  <a:lnTo>
                    <a:pt x="475361" y="312445"/>
                  </a:lnTo>
                  <a:lnTo>
                    <a:pt x="475107" y="312534"/>
                  </a:lnTo>
                  <a:lnTo>
                    <a:pt x="489000" y="306628"/>
                  </a:lnTo>
                  <a:lnTo>
                    <a:pt x="542544" y="283705"/>
                  </a:lnTo>
                  <a:lnTo>
                    <a:pt x="542798" y="283565"/>
                  </a:lnTo>
                  <a:lnTo>
                    <a:pt x="577227" y="267411"/>
                  </a:lnTo>
                  <a:lnTo>
                    <a:pt x="610362" y="252285"/>
                  </a:lnTo>
                  <a:lnTo>
                    <a:pt x="610743" y="252133"/>
                  </a:lnTo>
                  <a:lnTo>
                    <a:pt x="642747" y="236296"/>
                  </a:lnTo>
                  <a:lnTo>
                    <a:pt x="672846" y="221970"/>
                  </a:lnTo>
                  <a:lnTo>
                    <a:pt x="672973" y="221869"/>
                  </a:lnTo>
                  <a:lnTo>
                    <a:pt x="701433" y="207645"/>
                  </a:lnTo>
                  <a:lnTo>
                    <a:pt x="713422" y="202158"/>
                  </a:lnTo>
                  <a:lnTo>
                    <a:pt x="729869" y="194652"/>
                  </a:lnTo>
                  <a:lnTo>
                    <a:pt x="729996" y="194614"/>
                  </a:lnTo>
                  <a:lnTo>
                    <a:pt x="755980" y="182499"/>
                  </a:lnTo>
                  <a:lnTo>
                    <a:pt x="756285" y="182359"/>
                  </a:lnTo>
                  <a:lnTo>
                    <a:pt x="755904" y="182499"/>
                  </a:lnTo>
                  <a:lnTo>
                    <a:pt x="774090" y="174752"/>
                  </a:lnTo>
                  <a:lnTo>
                    <a:pt x="782955" y="170980"/>
                  </a:lnTo>
                  <a:lnTo>
                    <a:pt x="809536" y="159448"/>
                  </a:lnTo>
                  <a:lnTo>
                    <a:pt x="836803" y="147904"/>
                  </a:lnTo>
                  <a:lnTo>
                    <a:pt x="836549" y="148031"/>
                  </a:lnTo>
                  <a:lnTo>
                    <a:pt x="836866" y="147904"/>
                  </a:lnTo>
                  <a:lnTo>
                    <a:pt x="864743" y="137147"/>
                  </a:lnTo>
                  <a:lnTo>
                    <a:pt x="893699" y="125488"/>
                  </a:lnTo>
                  <a:lnTo>
                    <a:pt x="913523" y="117017"/>
                  </a:lnTo>
                  <a:lnTo>
                    <a:pt x="922959" y="112991"/>
                  </a:lnTo>
                  <a:lnTo>
                    <a:pt x="923290" y="112852"/>
                  </a:lnTo>
                  <a:lnTo>
                    <a:pt x="952754" y="101460"/>
                  </a:lnTo>
                  <a:lnTo>
                    <a:pt x="981862" y="88341"/>
                  </a:lnTo>
                  <a:lnTo>
                    <a:pt x="1009142" y="76758"/>
                  </a:lnTo>
                  <a:lnTo>
                    <a:pt x="1009396" y="76669"/>
                  </a:lnTo>
                  <a:lnTo>
                    <a:pt x="1056005" y="55524"/>
                  </a:lnTo>
                  <a:lnTo>
                    <a:pt x="1074432" y="46583"/>
                  </a:lnTo>
                  <a:lnTo>
                    <a:pt x="1075563" y="46037"/>
                  </a:lnTo>
                  <a:lnTo>
                    <a:pt x="1091438" y="38087"/>
                  </a:lnTo>
                  <a:lnTo>
                    <a:pt x="1094232" y="36601"/>
                  </a:lnTo>
                  <a:lnTo>
                    <a:pt x="1104138" y="31521"/>
                  </a:lnTo>
                  <a:lnTo>
                    <a:pt x="1112735" y="26835"/>
                  </a:lnTo>
                  <a:lnTo>
                    <a:pt x="1115822" y="26835"/>
                  </a:lnTo>
                  <a:lnTo>
                    <a:pt x="1117574" y="25069"/>
                  </a:lnTo>
                  <a:lnTo>
                    <a:pt x="1124585" y="25069"/>
                  </a:lnTo>
                  <a:lnTo>
                    <a:pt x="1128776" y="20942"/>
                  </a:lnTo>
                  <a:lnTo>
                    <a:pt x="1128776" y="19062"/>
                  </a:lnTo>
                  <a:lnTo>
                    <a:pt x="1132205" y="15671"/>
                  </a:lnTo>
                  <a:lnTo>
                    <a:pt x="1132205" y="10096"/>
                  </a:lnTo>
                  <a:lnTo>
                    <a:pt x="1132205" y="453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2" name="Google Shape;462;p13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160264" y="5922759"/>
              <a:ext cx="199389" cy="241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13"/>
            <p:cNvSpPr/>
            <p:nvPr/>
          </p:nvSpPr>
          <p:spPr>
            <a:xfrm>
              <a:off x="5731256" y="4973256"/>
              <a:ext cx="623570" cy="767715"/>
            </a:xfrm>
            <a:custGeom>
              <a:rect b="b" l="l" r="r" t="t"/>
              <a:pathLst>
                <a:path extrusionOk="0" h="767714" w="623570">
                  <a:moveTo>
                    <a:pt x="22098" y="575576"/>
                  </a:moveTo>
                  <a:lnTo>
                    <a:pt x="21971" y="576580"/>
                  </a:lnTo>
                  <a:lnTo>
                    <a:pt x="22098" y="576580"/>
                  </a:lnTo>
                  <a:lnTo>
                    <a:pt x="22098" y="575576"/>
                  </a:lnTo>
                  <a:close/>
                </a:path>
                <a:path extrusionOk="0" h="767714" w="623570">
                  <a:moveTo>
                    <a:pt x="623316" y="21907"/>
                  </a:moveTo>
                  <a:lnTo>
                    <a:pt x="619785" y="18389"/>
                  </a:lnTo>
                  <a:lnTo>
                    <a:pt x="618045" y="15252"/>
                  </a:lnTo>
                  <a:lnTo>
                    <a:pt x="614807" y="9448"/>
                  </a:lnTo>
                  <a:lnTo>
                    <a:pt x="614807" y="5905"/>
                  </a:lnTo>
                  <a:lnTo>
                    <a:pt x="611124" y="2222"/>
                  </a:lnTo>
                  <a:lnTo>
                    <a:pt x="609638" y="2222"/>
                  </a:lnTo>
                  <a:lnTo>
                    <a:pt x="608203" y="825"/>
                  </a:lnTo>
                  <a:lnTo>
                    <a:pt x="606171" y="825"/>
                  </a:lnTo>
                  <a:lnTo>
                    <a:pt x="605409" y="63"/>
                  </a:lnTo>
                  <a:lnTo>
                    <a:pt x="596239" y="63"/>
                  </a:lnTo>
                  <a:lnTo>
                    <a:pt x="596011" y="0"/>
                  </a:lnTo>
                  <a:lnTo>
                    <a:pt x="580517" y="0"/>
                  </a:lnTo>
                  <a:lnTo>
                    <a:pt x="578739" y="1270"/>
                  </a:lnTo>
                  <a:lnTo>
                    <a:pt x="568325" y="2552"/>
                  </a:lnTo>
                  <a:lnTo>
                    <a:pt x="566928" y="2552"/>
                  </a:lnTo>
                  <a:lnTo>
                    <a:pt x="555752" y="7620"/>
                  </a:lnTo>
                  <a:lnTo>
                    <a:pt x="555498" y="7620"/>
                  </a:lnTo>
                  <a:lnTo>
                    <a:pt x="543306" y="12700"/>
                  </a:lnTo>
                  <a:lnTo>
                    <a:pt x="542925" y="12700"/>
                  </a:lnTo>
                  <a:lnTo>
                    <a:pt x="530225" y="17780"/>
                  </a:lnTo>
                  <a:lnTo>
                    <a:pt x="529717" y="17780"/>
                  </a:lnTo>
                  <a:lnTo>
                    <a:pt x="516636" y="25400"/>
                  </a:lnTo>
                  <a:lnTo>
                    <a:pt x="517144" y="25400"/>
                  </a:lnTo>
                  <a:lnTo>
                    <a:pt x="503809" y="31750"/>
                  </a:lnTo>
                  <a:lnTo>
                    <a:pt x="504063" y="31750"/>
                  </a:lnTo>
                  <a:lnTo>
                    <a:pt x="489331" y="38100"/>
                  </a:lnTo>
                  <a:lnTo>
                    <a:pt x="488569" y="38100"/>
                  </a:lnTo>
                  <a:lnTo>
                    <a:pt x="474091" y="45720"/>
                  </a:lnTo>
                  <a:lnTo>
                    <a:pt x="474599" y="45720"/>
                  </a:lnTo>
                  <a:lnTo>
                    <a:pt x="459359" y="53352"/>
                  </a:lnTo>
                  <a:lnTo>
                    <a:pt x="459232" y="53352"/>
                  </a:lnTo>
                  <a:lnTo>
                    <a:pt x="443611" y="60960"/>
                  </a:lnTo>
                  <a:lnTo>
                    <a:pt x="443357" y="60960"/>
                  </a:lnTo>
                  <a:lnTo>
                    <a:pt x="427355" y="69850"/>
                  </a:lnTo>
                  <a:lnTo>
                    <a:pt x="428117" y="69850"/>
                  </a:lnTo>
                  <a:lnTo>
                    <a:pt x="411099" y="77470"/>
                  </a:lnTo>
                  <a:lnTo>
                    <a:pt x="410972" y="77470"/>
                  </a:lnTo>
                  <a:lnTo>
                    <a:pt x="393319" y="86360"/>
                  </a:lnTo>
                  <a:lnTo>
                    <a:pt x="392938" y="86360"/>
                  </a:lnTo>
                  <a:lnTo>
                    <a:pt x="375920" y="95250"/>
                  </a:lnTo>
                  <a:lnTo>
                    <a:pt x="376428" y="95250"/>
                  </a:lnTo>
                  <a:lnTo>
                    <a:pt x="358394" y="104152"/>
                  </a:lnTo>
                  <a:lnTo>
                    <a:pt x="357759" y="104152"/>
                  </a:lnTo>
                  <a:lnTo>
                    <a:pt x="339725" y="114300"/>
                  </a:lnTo>
                  <a:lnTo>
                    <a:pt x="322072" y="124460"/>
                  </a:lnTo>
                  <a:lnTo>
                    <a:pt x="321945" y="124460"/>
                  </a:lnTo>
                  <a:lnTo>
                    <a:pt x="303530" y="134620"/>
                  </a:lnTo>
                  <a:lnTo>
                    <a:pt x="303022" y="135902"/>
                  </a:lnTo>
                  <a:lnTo>
                    <a:pt x="285369" y="147320"/>
                  </a:lnTo>
                  <a:lnTo>
                    <a:pt x="284734" y="147320"/>
                  </a:lnTo>
                  <a:lnTo>
                    <a:pt x="267716" y="160020"/>
                  </a:lnTo>
                  <a:lnTo>
                    <a:pt x="268097" y="160020"/>
                  </a:lnTo>
                  <a:lnTo>
                    <a:pt x="251841" y="171450"/>
                  </a:lnTo>
                  <a:lnTo>
                    <a:pt x="251333" y="171450"/>
                  </a:lnTo>
                  <a:lnTo>
                    <a:pt x="236093" y="184150"/>
                  </a:lnTo>
                  <a:lnTo>
                    <a:pt x="221996" y="198120"/>
                  </a:lnTo>
                  <a:lnTo>
                    <a:pt x="208661" y="210820"/>
                  </a:lnTo>
                  <a:lnTo>
                    <a:pt x="208280" y="212102"/>
                  </a:lnTo>
                  <a:lnTo>
                    <a:pt x="195707" y="226072"/>
                  </a:lnTo>
                  <a:lnTo>
                    <a:pt x="183515" y="238772"/>
                  </a:lnTo>
                  <a:lnTo>
                    <a:pt x="183007" y="240030"/>
                  </a:lnTo>
                  <a:lnTo>
                    <a:pt x="171196" y="254000"/>
                  </a:lnTo>
                  <a:lnTo>
                    <a:pt x="171323" y="254000"/>
                  </a:lnTo>
                  <a:lnTo>
                    <a:pt x="158623" y="269240"/>
                  </a:lnTo>
                  <a:lnTo>
                    <a:pt x="158877" y="269240"/>
                  </a:lnTo>
                  <a:lnTo>
                    <a:pt x="145923" y="283222"/>
                  </a:lnTo>
                  <a:lnTo>
                    <a:pt x="145669" y="283222"/>
                  </a:lnTo>
                  <a:lnTo>
                    <a:pt x="133096" y="298450"/>
                  </a:lnTo>
                  <a:lnTo>
                    <a:pt x="133477" y="298450"/>
                  </a:lnTo>
                  <a:lnTo>
                    <a:pt x="119507" y="313690"/>
                  </a:lnTo>
                  <a:lnTo>
                    <a:pt x="119126" y="313690"/>
                  </a:lnTo>
                  <a:lnTo>
                    <a:pt x="106172" y="328930"/>
                  </a:lnTo>
                  <a:lnTo>
                    <a:pt x="105918" y="328930"/>
                  </a:lnTo>
                  <a:lnTo>
                    <a:pt x="93218" y="345440"/>
                  </a:lnTo>
                  <a:lnTo>
                    <a:pt x="93472" y="345440"/>
                  </a:lnTo>
                  <a:lnTo>
                    <a:pt x="81534" y="359422"/>
                  </a:lnTo>
                  <a:lnTo>
                    <a:pt x="69342" y="374650"/>
                  </a:lnTo>
                  <a:lnTo>
                    <a:pt x="68834" y="374650"/>
                  </a:lnTo>
                  <a:lnTo>
                    <a:pt x="58420" y="389890"/>
                  </a:lnTo>
                  <a:lnTo>
                    <a:pt x="58293" y="389890"/>
                  </a:lnTo>
                  <a:lnTo>
                    <a:pt x="48006" y="405130"/>
                  </a:lnTo>
                  <a:lnTo>
                    <a:pt x="40132" y="419100"/>
                  </a:lnTo>
                  <a:lnTo>
                    <a:pt x="32893" y="433070"/>
                  </a:lnTo>
                  <a:lnTo>
                    <a:pt x="32385" y="433070"/>
                  </a:lnTo>
                  <a:lnTo>
                    <a:pt x="26670" y="447040"/>
                  </a:lnTo>
                  <a:lnTo>
                    <a:pt x="26543" y="447040"/>
                  </a:lnTo>
                  <a:lnTo>
                    <a:pt x="20828" y="461022"/>
                  </a:lnTo>
                  <a:lnTo>
                    <a:pt x="16510" y="473722"/>
                  </a:lnTo>
                  <a:lnTo>
                    <a:pt x="16383" y="473722"/>
                  </a:lnTo>
                  <a:lnTo>
                    <a:pt x="12700" y="487680"/>
                  </a:lnTo>
                  <a:lnTo>
                    <a:pt x="12573" y="487680"/>
                  </a:lnTo>
                  <a:lnTo>
                    <a:pt x="10033" y="501650"/>
                  </a:lnTo>
                  <a:lnTo>
                    <a:pt x="9906" y="501650"/>
                  </a:lnTo>
                  <a:lnTo>
                    <a:pt x="7747" y="515620"/>
                  </a:lnTo>
                  <a:lnTo>
                    <a:pt x="7874" y="515620"/>
                  </a:lnTo>
                  <a:lnTo>
                    <a:pt x="4953" y="528320"/>
                  </a:lnTo>
                  <a:lnTo>
                    <a:pt x="1905" y="558800"/>
                  </a:lnTo>
                  <a:lnTo>
                    <a:pt x="127" y="574040"/>
                  </a:lnTo>
                  <a:lnTo>
                    <a:pt x="0" y="575310"/>
                  </a:lnTo>
                  <a:lnTo>
                    <a:pt x="0" y="687082"/>
                  </a:lnTo>
                  <a:lnTo>
                    <a:pt x="127" y="688340"/>
                  </a:lnTo>
                  <a:lnTo>
                    <a:pt x="635" y="691743"/>
                  </a:lnTo>
                  <a:lnTo>
                    <a:pt x="635" y="693432"/>
                  </a:lnTo>
                  <a:lnTo>
                    <a:pt x="635" y="695960"/>
                  </a:lnTo>
                  <a:lnTo>
                    <a:pt x="635" y="701776"/>
                  </a:lnTo>
                  <a:lnTo>
                    <a:pt x="2171" y="703300"/>
                  </a:lnTo>
                  <a:lnTo>
                    <a:pt x="19304" y="744232"/>
                  </a:lnTo>
                  <a:lnTo>
                    <a:pt x="19177" y="744232"/>
                  </a:lnTo>
                  <a:lnTo>
                    <a:pt x="23368" y="751840"/>
                  </a:lnTo>
                  <a:lnTo>
                    <a:pt x="23495" y="753110"/>
                  </a:lnTo>
                  <a:lnTo>
                    <a:pt x="27178" y="759460"/>
                  </a:lnTo>
                  <a:lnTo>
                    <a:pt x="27432" y="759460"/>
                  </a:lnTo>
                  <a:lnTo>
                    <a:pt x="27940" y="760196"/>
                  </a:lnTo>
                  <a:lnTo>
                    <a:pt x="27940" y="762342"/>
                  </a:lnTo>
                  <a:lnTo>
                    <a:pt x="32893" y="767384"/>
                  </a:lnTo>
                  <a:lnTo>
                    <a:pt x="45339" y="767384"/>
                  </a:lnTo>
                  <a:lnTo>
                    <a:pt x="50419" y="762342"/>
                  </a:lnTo>
                  <a:lnTo>
                    <a:pt x="50419" y="756196"/>
                  </a:lnTo>
                  <a:lnTo>
                    <a:pt x="50546" y="756056"/>
                  </a:lnTo>
                  <a:lnTo>
                    <a:pt x="50546" y="754278"/>
                  </a:lnTo>
                  <a:lnTo>
                    <a:pt x="51435" y="753110"/>
                  </a:lnTo>
                  <a:lnTo>
                    <a:pt x="52133" y="751840"/>
                  </a:lnTo>
                  <a:lnTo>
                    <a:pt x="52832" y="750582"/>
                  </a:lnTo>
                  <a:lnTo>
                    <a:pt x="53936" y="747090"/>
                  </a:lnTo>
                  <a:lnTo>
                    <a:pt x="55626" y="745413"/>
                  </a:lnTo>
                  <a:lnTo>
                    <a:pt x="55626" y="741768"/>
                  </a:lnTo>
                  <a:lnTo>
                    <a:pt x="57277" y="736600"/>
                  </a:lnTo>
                  <a:lnTo>
                    <a:pt x="57150" y="731532"/>
                  </a:lnTo>
                  <a:lnTo>
                    <a:pt x="55499" y="727125"/>
                  </a:lnTo>
                  <a:lnTo>
                    <a:pt x="55499" y="725068"/>
                  </a:lnTo>
                  <a:lnTo>
                    <a:pt x="53594" y="723239"/>
                  </a:lnTo>
                  <a:lnTo>
                    <a:pt x="49149" y="723239"/>
                  </a:lnTo>
                  <a:lnTo>
                    <a:pt x="47371" y="725068"/>
                  </a:lnTo>
                  <a:lnTo>
                    <a:pt x="47371" y="726084"/>
                  </a:lnTo>
                  <a:lnTo>
                    <a:pt x="44577" y="727710"/>
                  </a:lnTo>
                  <a:lnTo>
                    <a:pt x="43180" y="730250"/>
                  </a:lnTo>
                  <a:lnTo>
                    <a:pt x="42545" y="730986"/>
                  </a:lnTo>
                  <a:lnTo>
                    <a:pt x="41275" y="730986"/>
                  </a:lnTo>
                  <a:lnTo>
                    <a:pt x="38760" y="733488"/>
                  </a:lnTo>
                  <a:lnTo>
                    <a:pt x="33782" y="725182"/>
                  </a:lnTo>
                  <a:lnTo>
                    <a:pt x="34036" y="725182"/>
                  </a:lnTo>
                  <a:lnTo>
                    <a:pt x="29464" y="715010"/>
                  </a:lnTo>
                  <a:lnTo>
                    <a:pt x="26492" y="708660"/>
                  </a:lnTo>
                  <a:lnTo>
                    <a:pt x="26276" y="708202"/>
                  </a:lnTo>
                  <a:lnTo>
                    <a:pt x="26047" y="707390"/>
                  </a:lnTo>
                  <a:lnTo>
                    <a:pt x="24968" y="703580"/>
                  </a:lnTo>
                  <a:lnTo>
                    <a:pt x="24257" y="701040"/>
                  </a:lnTo>
                  <a:lnTo>
                    <a:pt x="24638" y="702310"/>
                  </a:lnTo>
                  <a:lnTo>
                    <a:pt x="24447" y="701040"/>
                  </a:lnTo>
                  <a:lnTo>
                    <a:pt x="23876" y="697230"/>
                  </a:lnTo>
                  <a:lnTo>
                    <a:pt x="23558" y="695960"/>
                  </a:lnTo>
                  <a:lnTo>
                    <a:pt x="23241" y="694690"/>
                  </a:lnTo>
                  <a:lnTo>
                    <a:pt x="22860" y="693737"/>
                  </a:lnTo>
                  <a:lnTo>
                    <a:pt x="22860" y="692150"/>
                  </a:lnTo>
                  <a:lnTo>
                    <a:pt x="22860" y="690880"/>
                  </a:lnTo>
                  <a:lnTo>
                    <a:pt x="22860" y="689508"/>
                  </a:lnTo>
                  <a:lnTo>
                    <a:pt x="22682" y="689343"/>
                  </a:lnTo>
                  <a:lnTo>
                    <a:pt x="22352" y="687082"/>
                  </a:lnTo>
                  <a:lnTo>
                    <a:pt x="22098" y="685380"/>
                  </a:lnTo>
                  <a:lnTo>
                    <a:pt x="22098" y="687082"/>
                  </a:lnTo>
                  <a:lnTo>
                    <a:pt x="22085" y="685368"/>
                  </a:lnTo>
                  <a:lnTo>
                    <a:pt x="22098" y="684530"/>
                  </a:lnTo>
                  <a:lnTo>
                    <a:pt x="21971" y="576580"/>
                  </a:lnTo>
                  <a:lnTo>
                    <a:pt x="22098" y="575310"/>
                  </a:lnTo>
                  <a:lnTo>
                    <a:pt x="22098" y="575576"/>
                  </a:lnTo>
                  <a:lnTo>
                    <a:pt x="22123" y="575310"/>
                  </a:lnTo>
                  <a:lnTo>
                    <a:pt x="23876" y="561340"/>
                  </a:lnTo>
                  <a:lnTo>
                    <a:pt x="26543" y="533400"/>
                  </a:lnTo>
                  <a:lnTo>
                    <a:pt x="26797" y="532130"/>
                  </a:lnTo>
                  <a:lnTo>
                    <a:pt x="29464" y="519430"/>
                  </a:lnTo>
                  <a:lnTo>
                    <a:pt x="31623" y="505472"/>
                  </a:lnTo>
                  <a:lnTo>
                    <a:pt x="33921" y="492772"/>
                  </a:lnTo>
                  <a:lnTo>
                    <a:pt x="33972" y="492531"/>
                  </a:lnTo>
                  <a:lnTo>
                    <a:pt x="34264" y="491490"/>
                  </a:lnTo>
                  <a:lnTo>
                    <a:pt x="37465" y="480072"/>
                  </a:lnTo>
                  <a:lnTo>
                    <a:pt x="37338" y="480072"/>
                  </a:lnTo>
                  <a:lnTo>
                    <a:pt x="41529" y="468630"/>
                  </a:lnTo>
                  <a:lnTo>
                    <a:pt x="41275" y="468630"/>
                  </a:lnTo>
                  <a:lnTo>
                    <a:pt x="46609" y="455930"/>
                  </a:lnTo>
                  <a:lnTo>
                    <a:pt x="52324" y="441972"/>
                  </a:lnTo>
                  <a:lnTo>
                    <a:pt x="51816" y="443230"/>
                  </a:lnTo>
                  <a:lnTo>
                    <a:pt x="52539" y="441972"/>
                  </a:lnTo>
                  <a:lnTo>
                    <a:pt x="59055" y="430530"/>
                  </a:lnTo>
                  <a:lnTo>
                    <a:pt x="67056" y="415290"/>
                  </a:lnTo>
                  <a:lnTo>
                    <a:pt x="66421" y="416572"/>
                  </a:lnTo>
                  <a:lnTo>
                    <a:pt x="67310" y="415290"/>
                  </a:lnTo>
                  <a:lnTo>
                    <a:pt x="76200" y="402590"/>
                  </a:lnTo>
                  <a:lnTo>
                    <a:pt x="76073" y="402590"/>
                  </a:lnTo>
                  <a:lnTo>
                    <a:pt x="86487" y="387350"/>
                  </a:lnTo>
                  <a:lnTo>
                    <a:pt x="85979" y="388620"/>
                  </a:lnTo>
                  <a:lnTo>
                    <a:pt x="86995" y="387350"/>
                  </a:lnTo>
                  <a:lnTo>
                    <a:pt x="98171" y="373380"/>
                  </a:lnTo>
                  <a:lnTo>
                    <a:pt x="98298" y="373380"/>
                  </a:lnTo>
                  <a:lnTo>
                    <a:pt x="110109" y="359422"/>
                  </a:lnTo>
                  <a:lnTo>
                    <a:pt x="110363" y="358140"/>
                  </a:lnTo>
                  <a:lnTo>
                    <a:pt x="122936" y="342900"/>
                  </a:lnTo>
                  <a:lnTo>
                    <a:pt x="122555" y="342900"/>
                  </a:lnTo>
                  <a:lnTo>
                    <a:pt x="135509" y="327672"/>
                  </a:lnTo>
                  <a:lnTo>
                    <a:pt x="135255" y="327672"/>
                  </a:lnTo>
                  <a:lnTo>
                    <a:pt x="149352" y="312420"/>
                  </a:lnTo>
                  <a:lnTo>
                    <a:pt x="149733" y="312420"/>
                  </a:lnTo>
                  <a:lnTo>
                    <a:pt x="162306" y="297180"/>
                  </a:lnTo>
                  <a:lnTo>
                    <a:pt x="162052" y="297180"/>
                  </a:lnTo>
                  <a:lnTo>
                    <a:pt x="175006" y="283222"/>
                  </a:lnTo>
                  <a:lnTo>
                    <a:pt x="175260" y="283222"/>
                  </a:lnTo>
                  <a:lnTo>
                    <a:pt x="187833" y="267970"/>
                  </a:lnTo>
                  <a:lnTo>
                    <a:pt x="187960" y="267970"/>
                  </a:lnTo>
                  <a:lnTo>
                    <a:pt x="199771" y="252730"/>
                  </a:lnTo>
                  <a:lnTo>
                    <a:pt x="199390" y="254000"/>
                  </a:lnTo>
                  <a:lnTo>
                    <a:pt x="200507" y="252730"/>
                  </a:lnTo>
                  <a:lnTo>
                    <a:pt x="211709" y="240030"/>
                  </a:lnTo>
                  <a:lnTo>
                    <a:pt x="224282" y="226072"/>
                  </a:lnTo>
                  <a:lnTo>
                    <a:pt x="223901" y="226072"/>
                  </a:lnTo>
                  <a:lnTo>
                    <a:pt x="237236" y="213360"/>
                  </a:lnTo>
                  <a:lnTo>
                    <a:pt x="250444" y="199402"/>
                  </a:lnTo>
                  <a:lnTo>
                    <a:pt x="249682" y="200660"/>
                  </a:lnTo>
                  <a:lnTo>
                    <a:pt x="251180" y="199402"/>
                  </a:lnTo>
                  <a:lnTo>
                    <a:pt x="264668" y="187960"/>
                  </a:lnTo>
                  <a:lnTo>
                    <a:pt x="264160" y="189230"/>
                  </a:lnTo>
                  <a:lnTo>
                    <a:pt x="265950" y="187960"/>
                  </a:lnTo>
                  <a:lnTo>
                    <a:pt x="280289" y="177800"/>
                  </a:lnTo>
                  <a:lnTo>
                    <a:pt x="280670" y="176530"/>
                  </a:lnTo>
                  <a:lnTo>
                    <a:pt x="297434" y="163830"/>
                  </a:lnTo>
                  <a:lnTo>
                    <a:pt x="296799" y="163830"/>
                  </a:lnTo>
                  <a:lnTo>
                    <a:pt x="314452" y="152400"/>
                  </a:lnTo>
                  <a:lnTo>
                    <a:pt x="314071" y="152400"/>
                  </a:lnTo>
                  <a:lnTo>
                    <a:pt x="332359" y="142252"/>
                  </a:lnTo>
                  <a:lnTo>
                    <a:pt x="332232" y="142252"/>
                  </a:lnTo>
                  <a:lnTo>
                    <a:pt x="349758" y="132080"/>
                  </a:lnTo>
                  <a:lnTo>
                    <a:pt x="367665" y="121920"/>
                  </a:lnTo>
                  <a:lnTo>
                    <a:pt x="367157" y="121920"/>
                  </a:lnTo>
                  <a:lnTo>
                    <a:pt x="385572" y="113030"/>
                  </a:lnTo>
                  <a:lnTo>
                    <a:pt x="402463" y="104152"/>
                  </a:lnTo>
                  <a:lnTo>
                    <a:pt x="402082" y="104152"/>
                  </a:lnTo>
                  <a:lnTo>
                    <a:pt x="419608" y="95250"/>
                  </a:lnTo>
                  <a:lnTo>
                    <a:pt x="419481" y="95250"/>
                  </a:lnTo>
                  <a:lnTo>
                    <a:pt x="436372" y="87630"/>
                  </a:lnTo>
                  <a:lnTo>
                    <a:pt x="437007" y="87630"/>
                  </a:lnTo>
                  <a:lnTo>
                    <a:pt x="452882" y="77470"/>
                  </a:lnTo>
                  <a:lnTo>
                    <a:pt x="452501" y="78752"/>
                  </a:lnTo>
                  <a:lnTo>
                    <a:pt x="467868" y="69850"/>
                  </a:lnTo>
                  <a:lnTo>
                    <a:pt x="467614" y="69850"/>
                  </a:lnTo>
                  <a:lnTo>
                    <a:pt x="483235" y="62230"/>
                  </a:lnTo>
                  <a:lnTo>
                    <a:pt x="497586" y="54610"/>
                  </a:lnTo>
                  <a:lnTo>
                    <a:pt x="496824" y="54610"/>
                  </a:lnTo>
                  <a:lnTo>
                    <a:pt x="511556" y="48260"/>
                  </a:lnTo>
                  <a:lnTo>
                    <a:pt x="511937" y="48260"/>
                  </a:lnTo>
                  <a:lnTo>
                    <a:pt x="525653" y="41910"/>
                  </a:lnTo>
                  <a:lnTo>
                    <a:pt x="538480" y="34302"/>
                  </a:lnTo>
                  <a:lnTo>
                    <a:pt x="537845" y="34302"/>
                  </a:lnTo>
                  <a:lnTo>
                    <a:pt x="550418" y="29210"/>
                  </a:lnTo>
                  <a:lnTo>
                    <a:pt x="550037" y="29210"/>
                  </a:lnTo>
                  <a:lnTo>
                    <a:pt x="562229" y="24130"/>
                  </a:lnTo>
                  <a:lnTo>
                    <a:pt x="562102" y="24130"/>
                  </a:lnTo>
                  <a:lnTo>
                    <a:pt x="573151" y="19050"/>
                  </a:lnTo>
                  <a:lnTo>
                    <a:pt x="571881" y="19050"/>
                  </a:lnTo>
                  <a:lnTo>
                    <a:pt x="582295" y="17780"/>
                  </a:lnTo>
                  <a:lnTo>
                    <a:pt x="599948" y="17780"/>
                  </a:lnTo>
                  <a:lnTo>
                    <a:pt x="600887" y="18211"/>
                  </a:lnTo>
                  <a:lnTo>
                    <a:pt x="600608" y="17729"/>
                  </a:lnTo>
                  <a:lnTo>
                    <a:pt x="600176" y="17462"/>
                  </a:lnTo>
                  <a:lnTo>
                    <a:pt x="600443" y="17462"/>
                  </a:lnTo>
                  <a:lnTo>
                    <a:pt x="600608" y="17729"/>
                  </a:lnTo>
                  <a:lnTo>
                    <a:pt x="600887" y="18211"/>
                  </a:lnTo>
                  <a:lnTo>
                    <a:pt x="606933" y="28727"/>
                  </a:lnTo>
                  <a:lnTo>
                    <a:pt x="606933" y="30924"/>
                  </a:lnTo>
                  <a:lnTo>
                    <a:pt x="610616" y="34607"/>
                  </a:lnTo>
                  <a:lnTo>
                    <a:pt x="619633" y="34607"/>
                  </a:lnTo>
                  <a:lnTo>
                    <a:pt x="623316" y="30924"/>
                  </a:lnTo>
                  <a:lnTo>
                    <a:pt x="623316" y="26352"/>
                  </a:lnTo>
                  <a:lnTo>
                    <a:pt x="623316" y="2190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4" name="Google Shape;464;p13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5632577" y="4943983"/>
              <a:ext cx="159003" cy="216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9586" y="473963"/>
            <a:ext cx="1580997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4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471" name="Google Shape;471;p14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2" name="Google Shape;47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14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4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475" name="Google Shape;475;p14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6" name="Google Shape;47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14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478" name="Google Shape;478;p14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9" name="Google Shape;47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" name="Google Shape;480;p14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481" name="Google Shape;481;p14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2" name="Google Shape;48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3" name="Google Shape;48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4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4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486" name="Google Shape;486;p14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7" name="Google Shape;487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14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9" name="Google Shape;489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14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4"/>
          <p:cNvGrpSpPr/>
          <p:nvPr/>
        </p:nvGrpSpPr>
        <p:grpSpPr>
          <a:xfrm>
            <a:off x="905255" y="1402080"/>
            <a:ext cx="9605772" cy="4931664"/>
            <a:chOff x="905255" y="1402080"/>
            <a:chExt cx="9605772" cy="4931664"/>
          </a:xfrm>
        </p:grpSpPr>
        <p:pic>
          <p:nvPicPr>
            <p:cNvPr id="494" name="Google Shape;494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05255" y="1402080"/>
              <a:ext cx="9605772" cy="4931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14"/>
            <p:cNvSpPr/>
            <p:nvPr/>
          </p:nvSpPr>
          <p:spPr>
            <a:xfrm>
              <a:off x="6334505" y="3129534"/>
              <a:ext cx="702945" cy="0"/>
            </a:xfrm>
            <a:custGeom>
              <a:rect b="b" l="l" r="r" t="t"/>
              <a:pathLst>
                <a:path extrusionOk="0" h="120000" w="702945">
                  <a:moveTo>
                    <a:pt x="0" y="0"/>
                  </a:moveTo>
                  <a:lnTo>
                    <a:pt x="702691" y="0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811" y="473963"/>
            <a:ext cx="1604772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5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502" name="Google Shape;502;p15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3" name="Google Shape;50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15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15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506" name="Google Shape;506;p15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7" name="Google Shape;50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" name="Google Shape;508;p15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509" name="Google Shape;509;p15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0" name="Google Shape;510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" name="Google Shape;511;p15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512" name="Google Shape;512;p15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3" name="Google Shape;513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4" name="Google Shape;51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5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15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517" name="Google Shape;517;p15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8" name="Google Shape;518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15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0" name="Google Shape;520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5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5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44495" y="1876043"/>
            <a:ext cx="7488935" cy="45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46292" y="1022985"/>
            <a:ext cx="436501" cy="24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15"/>
          <p:cNvGrpSpPr/>
          <p:nvPr/>
        </p:nvGrpSpPr>
        <p:grpSpPr>
          <a:xfrm>
            <a:off x="5243067" y="1022477"/>
            <a:ext cx="819658" cy="291972"/>
            <a:chOff x="5243067" y="1022477"/>
            <a:chExt cx="819658" cy="291972"/>
          </a:xfrm>
        </p:grpSpPr>
        <p:pic>
          <p:nvPicPr>
            <p:cNvPr id="527" name="Google Shape;527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243067" y="1101471"/>
              <a:ext cx="309245" cy="212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84318" y="1025271"/>
              <a:ext cx="107059" cy="209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728588" y="1022477"/>
              <a:ext cx="334137" cy="2039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15"/>
          <p:cNvGrpSpPr/>
          <p:nvPr/>
        </p:nvGrpSpPr>
        <p:grpSpPr>
          <a:xfrm>
            <a:off x="6779006" y="936497"/>
            <a:ext cx="814451" cy="342900"/>
            <a:chOff x="6779006" y="936497"/>
            <a:chExt cx="814451" cy="342900"/>
          </a:xfrm>
        </p:grpSpPr>
        <p:pic>
          <p:nvPicPr>
            <p:cNvPr id="531" name="Google Shape;531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79006" y="1101470"/>
              <a:ext cx="224027" cy="133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45833" y="1087500"/>
              <a:ext cx="97282" cy="150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p15"/>
            <p:cNvSpPr/>
            <p:nvPr/>
          </p:nvSpPr>
          <p:spPr>
            <a:xfrm>
              <a:off x="7175373" y="959357"/>
              <a:ext cx="131445" cy="317500"/>
            </a:xfrm>
            <a:custGeom>
              <a:rect b="b" l="l" r="r" t="t"/>
              <a:pathLst>
                <a:path extrusionOk="0" h="317500" w="131445">
                  <a:moveTo>
                    <a:pt x="130937" y="10795"/>
                  </a:moveTo>
                  <a:lnTo>
                    <a:pt x="126619" y="6604"/>
                  </a:lnTo>
                  <a:lnTo>
                    <a:pt x="124752" y="6604"/>
                  </a:lnTo>
                  <a:lnTo>
                    <a:pt x="122301" y="4775"/>
                  </a:lnTo>
                  <a:lnTo>
                    <a:pt x="122301" y="4318"/>
                  </a:lnTo>
                  <a:lnTo>
                    <a:pt x="117983" y="0"/>
                  </a:lnTo>
                  <a:lnTo>
                    <a:pt x="107569" y="0"/>
                  </a:lnTo>
                  <a:lnTo>
                    <a:pt x="103251" y="4318"/>
                  </a:lnTo>
                  <a:lnTo>
                    <a:pt x="103251" y="6451"/>
                  </a:lnTo>
                  <a:lnTo>
                    <a:pt x="102743" y="6477"/>
                  </a:lnTo>
                  <a:lnTo>
                    <a:pt x="98425" y="10668"/>
                  </a:lnTo>
                  <a:lnTo>
                    <a:pt x="98425" y="12585"/>
                  </a:lnTo>
                  <a:lnTo>
                    <a:pt x="95199" y="16383"/>
                  </a:lnTo>
                  <a:lnTo>
                    <a:pt x="94361" y="16383"/>
                  </a:lnTo>
                  <a:lnTo>
                    <a:pt x="90043" y="20701"/>
                  </a:lnTo>
                  <a:lnTo>
                    <a:pt x="90043" y="23025"/>
                  </a:lnTo>
                  <a:lnTo>
                    <a:pt x="85064" y="29845"/>
                  </a:lnTo>
                  <a:lnTo>
                    <a:pt x="84582" y="29845"/>
                  </a:lnTo>
                  <a:lnTo>
                    <a:pt x="80137" y="34290"/>
                  </a:lnTo>
                  <a:lnTo>
                    <a:pt x="80137" y="36664"/>
                  </a:lnTo>
                  <a:lnTo>
                    <a:pt x="69596" y="52197"/>
                  </a:lnTo>
                  <a:lnTo>
                    <a:pt x="41656" y="97155"/>
                  </a:lnTo>
                  <a:lnTo>
                    <a:pt x="16002" y="150876"/>
                  </a:lnTo>
                  <a:lnTo>
                    <a:pt x="7112" y="179451"/>
                  </a:lnTo>
                  <a:lnTo>
                    <a:pt x="6858" y="180213"/>
                  </a:lnTo>
                  <a:lnTo>
                    <a:pt x="1016" y="206121"/>
                  </a:lnTo>
                  <a:lnTo>
                    <a:pt x="762" y="208280"/>
                  </a:lnTo>
                  <a:lnTo>
                    <a:pt x="0" y="233172"/>
                  </a:lnTo>
                  <a:lnTo>
                    <a:pt x="0" y="255397"/>
                  </a:lnTo>
                  <a:lnTo>
                    <a:pt x="381" y="258318"/>
                  </a:lnTo>
                  <a:lnTo>
                    <a:pt x="5080" y="277114"/>
                  </a:lnTo>
                  <a:lnTo>
                    <a:pt x="5080" y="281686"/>
                  </a:lnTo>
                  <a:lnTo>
                    <a:pt x="10287" y="286893"/>
                  </a:lnTo>
                  <a:lnTo>
                    <a:pt x="10858" y="286893"/>
                  </a:lnTo>
                  <a:lnTo>
                    <a:pt x="19177" y="298069"/>
                  </a:lnTo>
                  <a:lnTo>
                    <a:pt x="22098" y="300736"/>
                  </a:lnTo>
                  <a:lnTo>
                    <a:pt x="34036" y="308673"/>
                  </a:lnTo>
                  <a:lnTo>
                    <a:pt x="34036" y="308864"/>
                  </a:lnTo>
                  <a:lnTo>
                    <a:pt x="39116" y="313944"/>
                  </a:lnTo>
                  <a:lnTo>
                    <a:pt x="44323" y="313944"/>
                  </a:lnTo>
                  <a:lnTo>
                    <a:pt x="68389" y="316433"/>
                  </a:lnTo>
                  <a:lnTo>
                    <a:pt x="68961" y="316992"/>
                  </a:lnTo>
                  <a:lnTo>
                    <a:pt x="73914" y="316992"/>
                  </a:lnTo>
                  <a:lnTo>
                    <a:pt x="75438" y="316992"/>
                  </a:lnTo>
                  <a:lnTo>
                    <a:pt x="80899" y="316992"/>
                  </a:lnTo>
                  <a:lnTo>
                    <a:pt x="81153" y="316738"/>
                  </a:lnTo>
                  <a:lnTo>
                    <a:pt x="100965" y="315849"/>
                  </a:lnTo>
                  <a:lnTo>
                    <a:pt x="124841" y="312547"/>
                  </a:lnTo>
                  <a:lnTo>
                    <a:pt x="127508" y="312547"/>
                  </a:lnTo>
                  <a:lnTo>
                    <a:pt x="130302" y="309753"/>
                  </a:lnTo>
                  <a:lnTo>
                    <a:pt x="130302" y="306197"/>
                  </a:lnTo>
                  <a:lnTo>
                    <a:pt x="130302" y="302641"/>
                  </a:lnTo>
                  <a:lnTo>
                    <a:pt x="127508" y="299847"/>
                  </a:lnTo>
                  <a:lnTo>
                    <a:pt x="124841" y="299847"/>
                  </a:lnTo>
                  <a:lnTo>
                    <a:pt x="101854" y="296545"/>
                  </a:lnTo>
                  <a:lnTo>
                    <a:pt x="100965" y="296545"/>
                  </a:lnTo>
                  <a:lnTo>
                    <a:pt x="81153" y="295668"/>
                  </a:lnTo>
                  <a:lnTo>
                    <a:pt x="80899" y="295402"/>
                  </a:lnTo>
                  <a:lnTo>
                    <a:pt x="75552" y="295402"/>
                  </a:lnTo>
                  <a:lnTo>
                    <a:pt x="60375" y="293243"/>
                  </a:lnTo>
                  <a:lnTo>
                    <a:pt x="52641" y="292163"/>
                  </a:lnTo>
                  <a:lnTo>
                    <a:pt x="51689" y="291211"/>
                  </a:lnTo>
                  <a:lnTo>
                    <a:pt x="49009" y="291211"/>
                  </a:lnTo>
                  <a:lnTo>
                    <a:pt x="38811" y="284099"/>
                  </a:lnTo>
                  <a:lnTo>
                    <a:pt x="36766" y="282676"/>
                  </a:lnTo>
                  <a:lnTo>
                    <a:pt x="35928" y="281559"/>
                  </a:lnTo>
                  <a:lnTo>
                    <a:pt x="29057" y="272415"/>
                  </a:lnTo>
                  <a:lnTo>
                    <a:pt x="28194" y="271284"/>
                  </a:lnTo>
                  <a:lnTo>
                    <a:pt x="28194" y="268859"/>
                  </a:lnTo>
                  <a:lnTo>
                    <a:pt x="26593" y="267233"/>
                  </a:lnTo>
                  <a:lnTo>
                    <a:pt x="23571" y="255397"/>
                  </a:lnTo>
                  <a:lnTo>
                    <a:pt x="23228" y="254063"/>
                  </a:lnTo>
                  <a:lnTo>
                    <a:pt x="23215" y="252603"/>
                  </a:lnTo>
                  <a:lnTo>
                    <a:pt x="23114" y="233807"/>
                  </a:lnTo>
                  <a:lnTo>
                    <a:pt x="23799" y="211201"/>
                  </a:lnTo>
                  <a:lnTo>
                    <a:pt x="23825" y="210210"/>
                  </a:lnTo>
                  <a:lnTo>
                    <a:pt x="24104" y="208915"/>
                  </a:lnTo>
                  <a:lnTo>
                    <a:pt x="29210" y="185166"/>
                  </a:lnTo>
                  <a:lnTo>
                    <a:pt x="29083" y="186055"/>
                  </a:lnTo>
                  <a:lnTo>
                    <a:pt x="29337" y="185166"/>
                  </a:lnTo>
                  <a:lnTo>
                    <a:pt x="36791" y="160020"/>
                  </a:lnTo>
                  <a:lnTo>
                    <a:pt x="36995" y="159321"/>
                  </a:lnTo>
                  <a:lnTo>
                    <a:pt x="37299" y="158623"/>
                  </a:lnTo>
                  <a:lnTo>
                    <a:pt x="48387" y="132842"/>
                  </a:lnTo>
                  <a:lnTo>
                    <a:pt x="48133" y="133477"/>
                  </a:lnTo>
                  <a:lnTo>
                    <a:pt x="48437" y="132842"/>
                  </a:lnTo>
                  <a:lnTo>
                    <a:pt x="60642" y="107823"/>
                  </a:lnTo>
                  <a:lnTo>
                    <a:pt x="60833" y="107442"/>
                  </a:lnTo>
                  <a:lnTo>
                    <a:pt x="60579" y="107823"/>
                  </a:lnTo>
                  <a:lnTo>
                    <a:pt x="73304" y="84582"/>
                  </a:lnTo>
                  <a:lnTo>
                    <a:pt x="73507" y="84226"/>
                  </a:lnTo>
                  <a:lnTo>
                    <a:pt x="73279" y="84582"/>
                  </a:lnTo>
                  <a:lnTo>
                    <a:pt x="73660" y="83947"/>
                  </a:lnTo>
                  <a:lnTo>
                    <a:pt x="73507" y="84226"/>
                  </a:lnTo>
                  <a:lnTo>
                    <a:pt x="73672" y="83947"/>
                  </a:lnTo>
                  <a:lnTo>
                    <a:pt x="95453" y="49784"/>
                  </a:lnTo>
                  <a:lnTo>
                    <a:pt x="95631" y="49784"/>
                  </a:lnTo>
                  <a:lnTo>
                    <a:pt x="100076" y="45339"/>
                  </a:lnTo>
                  <a:lnTo>
                    <a:pt x="100076" y="42951"/>
                  </a:lnTo>
                  <a:lnTo>
                    <a:pt x="104978" y="35814"/>
                  </a:lnTo>
                  <a:lnTo>
                    <a:pt x="105156" y="35814"/>
                  </a:lnTo>
                  <a:lnTo>
                    <a:pt x="109601" y="31496"/>
                  </a:lnTo>
                  <a:lnTo>
                    <a:pt x="109601" y="29527"/>
                  </a:lnTo>
                  <a:lnTo>
                    <a:pt x="112699" y="25654"/>
                  </a:lnTo>
                  <a:lnTo>
                    <a:pt x="113411" y="25654"/>
                  </a:lnTo>
                  <a:lnTo>
                    <a:pt x="114858" y="24206"/>
                  </a:lnTo>
                  <a:lnTo>
                    <a:pt x="116205" y="25527"/>
                  </a:lnTo>
                  <a:lnTo>
                    <a:pt x="126619" y="25527"/>
                  </a:lnTo>
                  <a:lnTo>
                    <a:pt x="130937" y="21209"/>
                  </a:lnTo>
                  <a:lnTo>
                    <a:pt x="130937" y="16002"/>
                  </a:lnTo>
                  <a:lnTo>
                    <a:pt x="130937" y="107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4" name="Google Shape;534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339330" y="1009395"/>
              <a:ext cx="130048" cy="188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15"/>
            <p:cNvSpPr/>
            <p:nvPr/>
          </p:nvSpPr>
          <p:spPr>
            <a:xfrm>
              <a:off x="7472807" y="936497"/>
              <a:ext cx="120650" cy="342900"/>
            </a:xfrm>
            <a:custGeom>
              <a:rect b="b" l="l" r="r" t="t"/>
              <a:pathLst>
                <a:path extrusionOk="0" h="342900" w="120650">
                  <a:moveTo>
                    <a:pt x="117068" y="192646"/>
                  </a:moveTo>
                  <a:lnTo>
                    <a:pt x="117030" y="192278"/>
                  </a:lnTo>
                  <a:lnTo>
                    <a:pt x="116713" y="188722"/>
                  </a:lnTo>
                  <a:lnTo>
                    <a:pt x="108661" y="152273"/>
                  </a:lnTo>
                  <a:lnTo>
                    <a:pt x="107569" y="147320"/>
                  </a:lnTo>
                  <a:lnTo>
                    <a:pt x="107315" y="146304"/>
                  </a:lnTo>
                  <a:lnTo>
                    <a:pt x="96761" y="112649"/>
                  </a:lnTo>
                  <a:lnTo>
                    <a:pt x="96164" y="110744"/>
                  </a:lnTo>
                  <a:lnTo>
                    <a:pt x="93980" y="103759"/>
                  </a:lnTo>
                  <a:lnTo>
                    <a:pt x="93218" y="101854"/>
                  </a:lnTo>
                  <a:lnTo>
                    <a:pt x="82105" y="80772"/>
                  </a:lnTo>
                  <a:lnTo>
                    <a:pt x="75819" y="68834"/>
                  </a:lnTo>
                  <a:lnTo>
                    <a:pt x="75057" y="67564"/>
                  </a:lnTo>
                  <a:lnTo>
                    <a:pt x="68338" y="58039"/>
                  </a:lnTo>
                  <a:lnTo>
                    <a:pt x="67627" y="57023"/>
                  </a:lnTo>
                  <a:lnTo>
                    <a:pt x="60325" y="46659"/>
                  </a:lnTo>
                  <a:lnTo>
                    <a:pt x="60325" y="44069"/>
                  </a:lnTo>
                  <a:lnTo>
                    <a:pt x="55245" y="38989"/>
                  </a:lnTo>
                  <a:lnTo>
                    <a:pt x="54051" y="38989"/>
                  </a:lnTo>
                  <a:lnTo>
                    <a:pt x="44831" y="28867"/>
                  </a:lnTo>
                  <a:lnTo>
                    <a:pt x="44831" y="26924"/>
                  </a:lnTo>
                  <a:lnTo>
                    <a:pt x="39751" y="21844"/>
                  </a:lnTo>
                  <a:lnTo>
                    <a:pt x="38277" y="21844"/>
                  </a:lnTo>
                  <a:lnTo>
                    <a:pt x="32131" y="15570"/>
                  </a:lnTo>
                  <a:lnTo>
                    <a:pt x="32131" y="13970"/>
                  </a:lnTo>
                  <a:lnTo>
                    <a:pt x="27051" y="8890"/>
                  </a:lnTo>
                  <a:lnTo>
                    <a:pt x="25247" y="8890"/>
                  </a:lnTo>
                  <a:lnTo>
                    <a:pt x="22352" y="6210"/>
                  </a:lnTo>
                  <a:lnTo>
                    <a:pt x="22352" y="4953"/>
                  </a:lnTo>
                  <a:lnTo>
                    <a:pt x="17399" y="0"/>
                  </a:lnTo>
                  <a:lnTo>
                    <a:pt x="4953" y="0"/>
                  </a:lnTo>
                  <a:lnTo>
                    <a:pt x="0" y="4953"/>
                  </a:lnTo>
                  <a:lnTo>
                    <a:pt x="0" y="6096"/>
                  </a:lnTo>
                  <a:lnTo>
                    <a:pt x="0" y="11176"/>
                  </a:lnTo>
                  <a:lnTo>
                    <a:pt x="0" y="12192"/>
                  </a:lnTo>
                  <a:lnTo>
                    <a:pt x="0" y="17399"/>
                  </a:lnTo>
                  <a:lnTo>
                    <a:pt x="0" y="18415"/>
                  </a:lnTo>
                  <a:lnTo>
                    <a:pt x="4953" y="23495"/>
                  </a:lnTo>
                  <a:lnTo>
                    <a:pt x="7886" y="23495"/>
                  </a:lnTo>
                  <a:lnTo>
                    <a:pt x="9652" y="25146"/>
                  </a:lnTo>
                  <a:lnTo>
                    <a:pt x="9652" y="26416"/>
                  </a:lnTo>
                  <a:lnTo>
                    <a:pt x="14732" y="31369"/>
                  </a:lnTo>
                  <a:lnTo>
                    <a:pt x="16027" y="31369"/>
                  </a:lnTo>
                  <a:lnTo>
                    <a:pt x="22225" y="37757"/>
                  </a:lnTo>
                  <a:lnTo>
                    <a:pt x="22225" y="39370"/>
                  </a:lnTo>
                  <a:lnTo>
                    <a:pt x="27305" y="44450"/>
                  </a:lnTo>
                  <a:lnTo>
                    <a:pt x="28498" y="44450"/>
                  </a:lnTo>
                  <a:lnTo>
                    <a:pt x="37592" y="54749"/>
                  </a:lnTo>
                  <a:lnTo>
                    <a:pt x="37592" y="56642"/>
                  </a:lnTo>
                  <a:lnTo>
                    <a:pt x="42672" y="61849"/>
                  </a:lnTo>
                  <a:lnTo>
                    <a:pt x="42964" y="61849"/>
                  </a:lnTo>
                  <a:lnTo>
                    <a:pt x="55245" y="79502"/>
                  </a:lnTo>
                  <a:lnTo>
                    <a:pt x="71780" y="111252"/>
                  </a:lnTo>
                  <a:lnTo>
                    <a:pt x="84848" y="152933"/>
                  </a:lnTo>
                  <a:lnTo>
                    <a:pt x="84924" y="153289"/>
                  </a:lnTo>
                  <a:lnTo>
                    <a:pt x="93370" y="192646"/>
                  </a:lnTo>
                  <a:lnTo>
                    <a:pt x="117068" y="192646"/>
                  </a:lnTo>
                  <a:close/>
                </a:path>
                <a:path extrusionOk="0" h="342900" w="120650">
                  <a:moveTo>
                    <a:pt x="120269" y="227203"/>
                  </a:moveTo>
                  <a:lnTo>
                    <a:pt x="120142" y="226060"/>
                  </a:lnTo>
                  <a:lnTo>
                    <a:pt x="117157" y="193675"/>
                  </a:lnTo>
                  <a:lnTo>
                    <a:pt x="93599" y="193675"/>
                  </a:lnTo>
                  <a:lnTo>
                    <a:pt x="93459" y="193675"/>
                  </a:lnTo>
                  <a:lnTo>
                    <a:pt x="96520" y="228219"/>
                  </a:lnTo>
                  <a:lnTo>
                    <a:pt x="96520" y="251968"/>
                  </a:lnTo>
                  <a:lnTo>
                    <a:pt x="96520" y="254825"/>
                  </a:lnTo>
                  <a:lnTo>
                    <a:pt x="82080" y="275971"/>
                  </a:lnTo>
                  <a:lnTo>
                    <a:pt x="81788" y="275971"/>
                  </a:lnTo>
                  <a:lnTo>
                    <a:pt x="76454" y="281178"/>
                  </a:lnTo>
                  <a:lnTo>
                    <a:pt x="76454" y="283629"/>
                  </a:lnTo>
                  <a:lnTo>
                    <a:pt x="58928" y="305816"/>
                  </a:lnTo>
                  <a:lnTo>
                    <a:pt x="59182" y="305435"/>
                  </a:lnTo>
                  <a:lnTo>
                    <a:pt x="58839" y="305816"/>
                  </a:lnTo>
                  <a:lnTo>
                    <a:pt x="40411" y="327025"/>
                  </a:lnTo>
                  <a:lnTo>
                    <a:pt x="39624" y="327025"/>
                  </a:lnTo>
                  <a:lnTo>
                    <a:pt x="36195" y="330581"/>
                  </a:lnTo>
                  <a:lnTo>
                    <a:pt x="36195" y="339090"/>
                  </a:lnTo>
                  <a:lnTo>
                    <a:pt x="39624" y="342519"/>
                  </a:lnTo>
                  <a:lnTo>
                    <a:pt x="48133" y="342519"/>
                  </a:lnTo>
                  <a:lnTo>
                    <a:pt x="51689" y="339090"/>
                  </a:lnTo>
                  <a:lnTo>
                    <a:pt x="51689" y="338480"/>
                  </a:lnTo>
                  <a:lnTo>
                    <a:pt x="74041" y="320929"/>
                  </a:lnTo>
                  <a:lnTo>
                    <a:pt x="75438" y="319659"/>
                  </a:lnTo>
                  <a:lnTo>
                    <a:pt x="93408" y="299339"/>
                  </a:lnTo>
                  <a:lnTo>
                    <a:pt x="94615" y="299339"/>
                  </a:lnTo>
                  <a:lnTo>
                    <a:pt x="99949" y="294132"/>
                  </a:lnTo>
                  <a:lnTo>
                    <a:pt x="99949" y="291299"/>
                  </a:lnTo>
                  <a:lnTo>
                    <a:pt x="114554" y="270383"/>
                  </a:lnTo>
                  <a:lnTo>
                    <a:pt x="114935" y="270383"/>
                  </a:lnTo>
                  <a:lnTo>
                    <a:pt x="120269" y="265049"/>
                  </a:lnTo>
                  <a:lnTo>
                    <a:pt x="120269" y="258445"/>
                  </a:lnTo>
                  <a:lnTo>
                    <a:pt x="120269" y="251968"/>
                  </a:lnTo>
                  <a:lnTo>
                    <a:pt x="120269" y="251841"/>
                  </a:lnTo>
                  <a:lnTo>
                    <a:pt x="120269" y="227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4531741" y="1327657"/>
            <a:ext cx="3259454" cy="75565"/>
          </a:xfrm>
          <a:custGeom>
            <a:rect b="b" l="l" r="r" t="t"/>
            <a:pathLst>
              <a:path extrusionOk="0" h="75565" w="3259454">
                <a:moveTo>
                  <a:pt x="3200844" y="31369"/>
                </a:moveTo>
                <a:lnTo>
                  <a:pt x="3076981" y="31381"/>
                </a:lnTo>
                <a:lnTo>
                  <a:pt x="3086862" y="31508"/>
                </a:lnTo>
                <a:lnTo>
                  <a:pt x="3120390" y="31508"/>
                </a:lnTo>
                <a:lnTo>
                  <a:pt x="3127248" y="31635"/>
                </a:lnTo>
                <a:lnTo>
                  <a:pt x="3169666" y="31635"/>
                </a:lnTo>
                <a:lnTo>
                  <a:pt x="3174365" y="31877"/>
                </a:lnTo>
                <a:lnTo>
                  <a:pt x="3197479" y="31877"/>
                </a:lnTo>
                <a:lnTo>
                  <a:pt x="3199384" y="31635"/>
                </a:lnTo>
                <a:lnTo>
                  <a:pt x="3200844" y="31369"/>
                </a:lnTo>
                <a:close/>
              </a:path>
              <a:path extrusionOk="0" h="75565" w="3259454">
                <a:moveTo>
                  <a:pt x="3259201" y="11684"/>
                </a:moveTo>
                <a:lnTo>
                  <a:pt x="3253867" y="6350"/>
                </a:lnTo>
                <a:lnTo>
                  <a:pt x="3249295" y="6350"/>
                </a:lnTo>
                <a:lnTo>
                  <a:pt x="3246628" y="3683"/>
                </a:lnTo>
                <a:lnTo>
                  <a:pt x="3241687" y="3683"/>
                </a:lnTo>
                <a:lnTo>
                  <a:pt x="3234690" y="1905"/>
                </a:lnTo>
                <a:lnTo>
                  <a:pt x="3233420" y="1651"/>
                </a:lnTo>
                <a:lnTo>
                  <a:pt x="3226066" y="635"/>
                </a:lnTo>
                <a:lnTo>
                  <a:pt x="3225419" y="0"/>
                </a:lnTo>
                <a:lnTo>
                  <a:pt x="3217672" y="0"/>
                </a:lnTo>
                <a:lnTo>
                  <a:pt x="3214497" y="3048"/>
                </a:lnTo>
                <a:lnTo>
                  <a:pt x="3214497" y="9144"/>
                </a:lnTo>
                <a:lnTo>
                  <a:pt x="3203194" y="9144"/>
                </a:lnTo>
                <a:lnTo>
                  <a:pt x="3201162" y="9410"/>
                </a:lnTo>
                <a:lnTo>
                  <a:pt x="3195447" y="10414"/>
                </a:lnTo>
                <a:lnTo>
                  <a:pt x="3133344" y="10414"/>
                </a:lnTo>
                <a:lnTo>
                  <a:pt x="3127248" y="10541"/>
                </a:lnTo>
                <a:lnTo>
                  <a:pt x="3096641" y="10541"/>
                </a:lnTo>
                <a:lnTo>
                  <a:pt x="3086862" y="10668"/>
                </a:lnTo>
                <a:lnTo>
                  <a:pt x="3075813" y="10668"/>
                </a:lnTo>
                <a:lnTo>
                  <a:pt x="3064637" y="11430"/>
                </a:lnTo>
                <a:lnTo>
                  <a:pt x="3018536" y="11430"/>
                </a:lnTo>
                <a:lnTo>
                  <a:pt x="3006979" y="11938"/>
                </a:lnTo>
                <a:lnTo>
                  <a:pt x="2961640" y="11938"/>
                </a:lnTo>
                <a:lnTo>
                  <a:pt x="2950464" y="12954"/>
                </a:lnTo>
                <a:lnTo>
                  <a:pt x="2928493" y="12954"/>
                </a:lnTo>
                <a:lnTo>
                  <a:pt x="2918079" y="13347"/>
                </a:lnTo>
                <a:lnTo>
                  <a:pt x="2917444" y="13347"/>
                </a:lnTo>
                <a:lnTo>
                  <a:pt x="2906268" y="14478"/>
                </a:lnTo>
                <a:lnTo>
                  <a:pt x="2907284" y="14351"/>
                </a:lnTo>
                <a:lnTo>
                  <a:pt x="2895092" y="14351"/>
                </a:lnTo>
                <a:lnTo>
                  <a:pt x="2883535" y="14744"/>
                </a:lnTo>
                <a:lnTo>
                  <a:pt x="2882900" y="14871"/>
                </a:lnTo>
                <a:lnTo>
                  <a:pt x="2871089" y="16002"/>
                </a:lnTo>
                <a:lnTo>
                  <a:pt x="2860167" y="16002"/>
                </a:lnTo>
                <a:lnTo>
                  <a:pt x="2848356" y="16764"/>
                </a:lnTo>
                <a:lnTo>
                  <a:pt x="2810891" y="16764"/>
                </a:lnTo>
                <a:lnTo>
                  <a:pt x="2798953" y="17526"/>
                </a:lnTo>
                <a:lnTo>
                  <a:pt x="2799588" y="17284"/>
                </a:lnTo>
                <a:lnTo>
                  <a:pt x="2787015" y="17526"/>
                </a:lnTo>
                <a:lnTo>
                  <a:pt x="2773553" y="17526"/>
                </a:lnTo>
                <a:lnTo>
                  <a:pt x="2759837" y="18046"/>
                </a:lnTo>
                <a:lnTo>
                  <a:pt x="2746121" y="18046"/>
                </a:lnTo>
                <a:lnTo>
                  <a:pt x="2731262" y="18415"/>
                </a:lnTo>
                <a:lnTo>
                  <a:pt x="2730881" y="18415"/>
                </a:lnTo>
                <a:lnTo>
                  <a:pt x="2715768" y="19570"/>
                </a:lnTo>
                <a:lnTo>
                  <a:pt x="2716149" y="19570"/>
                </a:lnTo>
                <a:lnTo>
                  <a:pt x="2700655" y="19939"/>
                </a:lnTo>
                <a:lnTo>
                  <a:pt x="2700020" y="19939"/>
                </a:lnTo>
                <a:lnTo>
                  <a:pt x="2684907" y="21463"/>
                </a:lnTo>
                <a:lnTo>
                  <a:pt x="2685161" y="21463"/>
                </a:lnTo>
                <a:lnTo>
                  <a:pt x="2670175" y="22479"/>
                </a:lnTo>
                <a:lnTo>
                  <a:pt x="2599309" y="26047"/>
                </a:lnTo>
                <a:lnTo>
                  <a:pt x="2599563" y="26047"/>
                </a:lnTo>
                <a:lnTo>
                  <a:pt x="2586228" y="26416"/>
                </a:lnTo>
                <a:lnTo>
                  <a:pt x="2572004" y="26416"/>
                </a:lnTo>
                <a:lnTo>
                  <a:pt x="2557653" y="27444"/>
                </a:lnTo>
                <a:lnTo>
                  <a:pt x="2558161" y="27444"/>
                </a:lnTo>
                <a:lnTo>
                  <a:pt x="2544445" y="27813"/>
                </a:lnTo>
                <a:lnTo>
                  <a:pt x="2365121" y="27813"/>
                </a:lnTo>
                <a:lnTo>
                  <a:pt x="2349246" y="28956"/>
                </a:lnTo>
                <a:lnTo>
                  <a:pt x="2333371" y="28956"/>
                </a:lnTo>
                <a:lnTo>
                  <a:pt x="2300224" y="30353"/>
                </a:lnTo>
                <a:lnTo>
                  <a:pt x="2283587" y="30353"/>
                </a:lnTo>
                <a:lnTo>
                  <a:pt x="2266696" y="31115"/>
                </a:lnTo>
                <a:lnTo>
                  <a:pt x="2212721" y="31115"/>
                </a:lnTo>
                <a:lnTo>
                  <a:pt x="2194052" y="31877"/>
                </a:lnTo>
                <a:lnTo>
                  <a:pt x="2173986" y="31877"/>
                </a:lnTo>
                <a:lnTo>
                  <a:pt x="2153158" y="32639"/>
                </a:lnTo>
                <a:lnTo>
                  <a:pt x="2132330" y="32893"/>
                </a:lnTo>
                <a:lnTo>
                  <a:pt x="2131949" y="32893"/>
                </a:lnTo>
                <a:lnTo>
                  <a:pt x="2111248" y="33921"/>
                </a:lnTo>
                <a:lnTo>
                  <a:pt x="2071357" y="35445"/>
                </a:lnTo>
                <a:lnTo>
                  <a:pt x="2052574" y="35445"/>
                </a:lnTo>
                <a:lnTo>
                  <a:pt x="2034908" y="36207"/>
                </a:lnTo>
                <a:lnTo>
                  <a:pt x="2035302" y="36068"/>
                </a:lnTo>
                <a:lnTo>
                  <a:pt x="1839849" y="36068"/>
                </a:lnTo>
                <a:lnTo>
                  <a:pt x="1824355" y="36207"/>
                </a:lnTo>
                <a:lnTo>
                  <a:pt x="1746123" y="36207"/>
                </a:lnTo>
                <a:lnTo>
                  <a:pt x="1712341" y="37592"/>
                </a:lnTo>
                <a:lnTo>
                  <a:pt x="1678813" y="37592"/>
                </a:lnTo>
                <a:lnTo>
                  <a:pt x="1661160" y="38354"/>
                </a:lnTo>
                <a:lnTo>
                  <a:pt x="1626616" y="38354"/>
                </a:lnTo>
                <a:lnTo>
                  <a:pt x="1608328" y="38989"/>
                </a:lnTo>
                <a:lnTo>
                  <a:pt x="1571117" y="38989"/>
                </a:lnTo>
                <a:lnTo>
                  <a:pt x="1551686" y="39382"/>
                </a:lnTo>
                <a:lnTo>
                  <a:pt x="1097153" y="39509"/>
                </a:lnTo>
                <a:lnTo>
                  <a:pt x="972058" y="39509"/>
                </a:lnTo>
                <a:lnTo>
                  <a:pt x="953643" y="40513"/>
                </a:lnTo>
                <a:lnTo>
                  <a:pt x="934085" y="42164"/>
                </a:lnTo>
                <a:lnTo>
                  <a:pt x="891667" y="44831"/>
                </a:lnTo>
                <a:lnTo>
                  <a:pt x="891921" y="44831"/>
                </a:lnTo>
                <a:lnTo>
                  <a:pt x="870331" y="45593"/>
                </a:lnTo>
                <a:lnTo>
                  <a:pt x="870077" y="45593"/>
                </a:lnTo>
                <a:lnTo>
                  <a:pt x="848106" y="46990"/>
                </a:lnTo>
                <a:lnTo>
                  <a:pt x="682752" y="46990"/>
                </a:lnTo>
                <a:lnTo>
                  <a:pt x="683133" y="47117"/>
                </a:lnTo>
                <a:lnTo>
                  <a:pt x="644271" y="45593"/>
                </a:lnTo>
                <a:lnTo>
                  <a:pt x="286766" y="45593"/>
                </a:lnTo>
                <a:lnTo>
                  <a:pt x="264541" y="45732"/>
                </a:lnTo>
                <a:lnTo>
                  <a:pt x="241808" y="45732"/>
                </a:lnTo>
                <a:lnTo>
                  <a:pt x="219202" y="46355"/>
                </a:lnTo>
                <a:lnTo>
                  <a:pt x="218821" y="46494"/>
                </a:lnTo>
                <a:lnTo>
                  <a:pt x="173101" y="49276"/>
                </a:lnTo>
                <a:lnTo>
                  <a:pt x="150495" y="50927"/>
                </a:lnTo>
                <a:lnTo>
                  <a:pt x="129159" y="52209"/>
                </a:lnTo>
                <a:lnTo>
                  <a:pt x="128905" y="52209"/>
                </a:lnTo>
                <a:lnTo>
                  <a:pt x="107315" y="54495"/>
                </a:lnTo>
                <a:lnTo>
                  <a:pt x="107569" y="54495"/>
                </a:lnTo>
                <a:lnTo>
                  <a:pt x="88138" y="55880"/>
                </a:lnTo>
                <a:lnTo>
                  <a:pt x="70104" y="56019"/>
                </a:lnTo>
                <a:lnTo>
                  <a:pt x="38862" y="56146"/>
                </a:lnTo>
                <a:lnTo>
                  <a:pt x="26924" y="56388"/>
                </a:lnTo>
                <a:lnTo>
                  <a:pt x="18313" y="56388"/>
                </a:lnTo>
                <a:lnTo>
                  <a:pt x="15875" y="53848"/>
                </a:lnTo>
                <a:lnTo>
                  <a:pt x="7620" y="53848"/>
                </a:lnTo>
                <a:lnTo>
                  <a:pt x="6870" y="54610"/>
                </a:lnTo>
                <a:lnTo>
                  <a:pt x="4318" y="54610"/>
                </a:lnTo>
                <a:lnTo>
                  <a:pt x="381" y="58674"/>
                </a:lnTo>
                <a:lnTo>
                  <a:pt x="381" y="58801"/>
                </a:lnTo>
                <a:lnTo>
                  <a:pt x="0" y="59182"/>
                </a:lnTo>
                <a:lnTo>
                  <a:pt x="0" y="69342"/>
                </a:lnTo>
                <a:lnTo>
                  <a:pt x="4064" y="73533"/>
                </a:lnTo>
                <a:lnTo>
                  <a:pt x="7391" y="73533"/>
                </a:lnTo>
                <a:lnTo>
                  <a:pt x="7747" y="73672"/>
                </a:lnTo>
                <a:lnTo>
                  <a:pt x="10033" y="74168"/>
                </a:lnTo>
                <a:lnTo>
                  <a:pt x="16129" y="74930"/>
                </a:lnTo>
                <a:lnTo>
                  <a:pt x="17272" y="75069"/>
                </a:lnTo>
                <a:lnTo>
                  <a:pt x="70104" y="75438"/>
                </a:lnTo>
                <a:lnTo>
                  <a:pt x="89535" y="75438"/>
                </a:lnTo>
                <a:lnTo>
                  <a:pt x="108966" y="74041"/>
                </a:lnTo>
                <a:lnTo>
                  <a:pt x="109220" y="74041"/>
                </a:lnTo>
                <a:lnTo>
                  <a:pt x="130810" y="71894"/>
                </a:lnTo>
                <a:lnTo>
                  <a:pt x="130556" y="71894"/>
                </a:lnTo>
                <a:lnTo>
                  <a:pt x="142113" y="71132"/>
                </a:lnTo>
                <a:lnTo>
                  <a:pt x="204762" y="67195"/>
                </a:lnTo>
                <a:lnTo>
                  <a:pt x="218173" y="66294"/>
                </a:lnTo>
                <a:lnTo>
                  <a:pt x="220091" y="66167"/>
                </a:lnTo>
                <a:lnTo>
                  <a:pt x="242443" y="65544"/>
                </a:lnTo>
                <a:lnTo>
                  <a:pt x="643509" y="65544"/>
                </a:lnTo>
                <a:lnTo>
                  <a:pt x="682371" y="67056"/>
                </a:lnTo>
                <a:lnTo>
                  <a:pt x="849376" y="67056"/>
                </a:lnTo>
                <a:lnTo>
                  <a:pt x="871347" y="65671"/>
                </a:lnTo>
                <a:lnTo>
                  <a:pt x="874687" y="65544"/>
                </a:lnTo>
                <a:lnTo>
                  <a:pt x="892683" y="64909"/>
                </a:lnTo>
                <a:lnTo>
                  <a:pt x="892937" y="64909"/>
                </a:lnTo>
                <a:lnTo>
                  <a:pt x="914527" y="63627"/>
                </a:lnTo>
                <a:lnTo>
                  <a:pt x="954913" y="60579"/>
                </a:lnTo>
                <a:lnTo>
                  <a:pt x="973201" y="59563"/>
                </a:lnTo>
                <a:lnTo>
                  <a:pt x="1552067" y="59563"/>
                </a:lnTo>
                <a:lnTo>
                  <a:pt x="1571498" y="59194"/>
                </a:lnTo>
                <a:lnTo>
                  <a:pt x="1609090" y="59194"/>
                </a:lnTo>
                <a:lnTo>
                  <a:pt x="1627505" y="58559"/>
                </a:lnTo>
                <a:lnTo>
                  <a:pt x="1662049" y="58559"/>
                </a:lnTo>
                <a:lnTo>
                  <a:pt x="1679702" y="57797"/>
                </a:lnTo>
                <a:lnTo>
                  <a:pt x="1713230" y="57797"/>
                </a:lnTo>
                <a:lnTo>
                  <a:pt x="1747012" y="56388"/>
                </a:lnTo>
                <a:lnTo>
                  <a:pt x="2035683" y="56388"/>
                </a:lnTo>
                <a:lnTo>
                  <a:pt x="2053336" y="55626"/>
                </a:lnTo>
                <a:lnTo>
                  <a:pt x="2072005" y="55626"/>
                </a:lnTo>
                <a:lnTo>
                  <a:pt x="2112010" y="54229"/>
                </a:lnTo>
                <a:lnTo>
                  <a:pt x="2133092" y="53213"/>
                </a:lnTo>
                <a:lnTo>
                  <a:pt x="2174621" y="52082"/>
                </a:lnTo>
                <a:lnTo>
                  <a:pt x="2194814" y="52082"/>
                </a:lnTo>
                <a:lnTo>
                  <a:pt x="2213483" y="51320"/>
                </a:lnTo>
                <a:lnTo>
                  <a:pt x="2267585" y="51320"/>
                </a:lnTo>
                <a:lnTo>
                  <a:pt x="2284476" y="50558"/>
                </a:lnTo>
                <a:lnTo>
                  <a:pt x="2284095" y="50685"/>
                </a:lnTo>
                <a:lnTo>
                  <a:pt x="2300605" y="50685"/>
                </a:lnTo>
                <a:lnTo>
                  <a:pt x="2301113" y="50558"/>
                </a:lnTo>
                <a:lnTo>
                  <a:pt x="2317242" y="50038"/>
                </a:lnTo>
                <a:lnTo>
                  <a:pt x="2334133" y="49276"/>
                </a:lnTo>
                <a:lnTo>
                  <a:pt x="2350643" y="49276"/>
                </a:lnTo>
                <a:lnTo>
                  <a:pt x="2366518" y="48006"/>
                </a:lnTo>
                <a:lnTo>
                  <a:pt x="2365756" y="48145"/>
                </a:lnTo>
                <a:lnTo>
                  <a:pt x="2544953" y="48145"/>
                </a:lnTo>
                <a:lnTo>
                  <a:pt x="2549525" y="48006"/>
                </a:lnTo>
                <a:lnTo>
                  <a:pt x="2558669" y="47752"/>
                </a:lnTo>
                <a:lnTo>
                  <a:pt x="2559177" y="47752"/>
                </a:lnTo>
                <a:lnTo>
                  <a:pt x="2567140" y="47117"/>
                </a:lnTo>
                <a:lnTo>
                  <a:pt x="2573528" y="46621"/>
                </a:lnTo>
                <a:lnTo>
                  <a:pt x="2586736" y="46621"/>
                </a:lnTo>
                <a:lnTo>
                  <a:pt x="2600071" y="46355"/>
                </a:lnTo>
                <a:lnTo>
                  <a:pt x="2600325" y="46355"/>
                </a:lnTo>
                <a:lnTo>
                  <a:pt x="2628011" y="44831"/>
                </a:lnTo>
                <a:lnTo>
                  <a:pt x="2671191" y="42684"/>
                </a:lnTo>
                <a:lnTo>
                  <a:pt x="2671445" y="42684"/>
                </a:lnTo>
                <a:lnTo>
                  <a:pt x="2686558" y="41656"/>
                </a:lnTo>
                <a:lnTo>
                  <a:pt x="2686812" y="41656"/>
                </a:lnTo>
                <a:lnTo>
                  <a:pt x="2701925" y="40144"/>
                </a:lnTo>
                <a:lnTo>
                  <a:pt x="2701163" y="40271"/>
                </a:lnTo>
                <a:lnTo>
                  <a:pt x="2706319" y="40144"/>
                </a:lnTo>
                <a:lnTo>
                  <a:pt x="2716657" y="39878"/>
                </a:lnTo>
                <a:lnTo>
                  <a:pt x="2717165" y="39878"/>
                </a:lnTo>
                <a:lnTo>
                  <a:pt x="2732278" y="38747"/>
                </a:lnTo>
                <a:lnTo>
                  <a:pt x="2731770" y="38747"/>
                </a:lnTo>
                <a:lnTo>
                  <a:pt x="2746502" y="38354"/>
                </a:lnTo>
                <a:lnTo>
                  <a:pt x="2760853" y="38354"/>
                </a:lnTo>
                <a:lnTo>
                  <a:pt x="2774569" y="37719"/>
                </a:lnTo>
                <a:lnTo>
                  <a:pt x="2800223" y="37719"/>
                </a:lnTo>
                <a:lnTo>
                  <a:pt x="2812034" y="36969"/>
                </a:lnTo>
                <a:lnTo>
                  <a:pt x="2849499" y="36969"/>
                </a:lnTo>
                <a:lnTo>
                  <a:pt x="2861437" y="36334"/>
                </a:lnTo>
                <a:lnTo>
                  <a:pt x="2872867" y="36334"/>
                </a:lnTo>
                <a:lnTo>
                  <a:pt x="2884805" y="35179"/>
                </a:lnTo>
                <a:lnTo>
                  <a:pt x="2895727" y="35052"/>
                </a:lnTo>
                <a:lnTo>
                  <a:pt x="2907284" y="35052"/>
                </a:lnTo>
                <a:lnTo>
                  <a:pt x="2908300" y="34810"/>
                </a:lnTo>
                <a:lnTo>
                  <a:pt x="2919349" y="33794"/>
                </a:lnTo>
                <a:lnTo>
                  <a:pt x="2918714" y="33794"/>
                </a:lnTo>
                <a:lnTo>
                  <a:pt x="2929128" y="33528"/>
                </a:lnTo>
                <a:lnTo>
                  <a:pt x="2951480" y="33528"/>
                </a:lnTo>
                <a:lnTo>
                  <a:pt x="2952496" y="33401"/>
                </a:lnTo>
                <a:lnTo>
                  <a:pt x="2963672" y="32397"/>
                </a:lnTo>
                <a:lnTo>
                  <a:pt x="2996184" y="32397"/>
                </a:lnTo>
                <a:lnTo>
                  <a:pt x="3007360" y="32639"/>
                </a:lnTo>
                <a:lnTo>
                  <a:pt x="3013252" y="32397"/>
                </a:lnTo>
                <a:lnTo>
                  <a:pt x="3019171" y="32131"/>
                </a:lnTo>
                <a:lnTo>
                  <a:pt x="3065907" y="32131"/>
                </a:lnTo>
                <a:lnTo>
                  <a:pt x="3076981" y="31381"/>
                </a:lnTo>
                <a:lnTo>
                  <a:pt x="3076448" y="31369"/>
                </a:lnTo>
                <a:lnTo>
                  <a:pt x="3200844" y="31369"/>
                </a:lnTo>
                <a:lnTo>
                  <a:pt x="3204489" y="30746"/>
                </a:lnTo>
                <a:lnTo>
                  <a:pt x="3221609" y="30746"/>
                </a:lnTo>
                <a:lnTo>
                  <a:pt x="3226562" y="30988"/>
                </a:lnTo>
                <a:lnTo>
                  <a:pt x="3227324" y="30746"/>
                </a:lnTo>
                <a:lnTo>
                  <a:pt x="3229978" y="30619"/>
                </a:lnTo>
                <a:lnTo>
                  <a:pt x="3232658" y="30480"/>
                </a:lnTo>
                <a:lnTo>
                  <a:pt x="3234182" y="30480"/>
                </a:lnTo>
                <a:lnTo>
                  <a:pt x="3240278" y="30480"/>
                </a:lnTo>
                <a:lnTo>
                  <a:pt x="3246247" y="30480"/>
                </a:lnTo>
                <a:lnTo>
                  <a:pt x="3246755" y="29972"/>
                </a:lnTo>
                <a:lnTo>
                  <a:pt x="3253867" y="29972"/>
                </a:lnTo>
                <a:lnTo>
                  <a:pt x="3259201" y="24638"/>
                </a:lnTo>
                <a:lnTo>
                  <a:pt x="3259201" y="18161"/>
                </a:lnTo>
                <a:lnTo>
                  <a:pt x="3259201" y="11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p15"/>
          <p:cNvGrpSpPr/>
          <p:nvPr/>
        </p:nvGrpSpPr>
        <p:grpSpPr>
          <a:xfrm>
            <a:off x="6181471" y="1115059"/>
            <a:ext cx="445770" cy="153670"/>
            <a:chOff x="6181471" y="1115059"/>
            <a:chExt cx="445770" cy="153670"/>
          </a:xfrm>
        </p:grpSpPr>
        <p:sp>
          <p:nvSpPr>
            <p:cNvPr id="538" name="Google Shape;538;p15"/>
            <p:cNvSpPr/>
            <p:nvPr/>
          </p:nvSpPr>
          <p:spPr>
            <a:xfrm>
              <a:off x="6181471" y="1115059"/>
              <a:ext cx="445770" cy="153670"/>
            </a:xfrm>
            <a:custGeom>
              <a:rect b="b" l="l" r="r" t="t"/>
              <a:pathLst>
                <a:path extrusionOk="0" h="153669" w="445770">
                  <a:moveTo>
                    <a:pt x="145288" y="124841"/>
                  </a:moveTo>
                  <a:lnTo>
                    <a:pt x="140208" y="119761"/>
                  </a:lnTo>
                  <a:lnTo>
                    <a:pt x="136906" y="119761"/>
                  </a:lnTo>
                  <a:lnTo>
                    <a:pt x="135128" y="118872"/>
                  </a:lnTo>
                  <a:lnTo>
                    <a:pt x="134886" y="118745"/>
                  </a:lnTo>
                  <a:lnTo>
                    <a:pt x="132105" y="117221"/>
                  </a:lnTo>
                  <a:lnTo>
                    <a:pt x="131191" y="116713"/>
                  </a:lnTo>
                  <a:lnTo>
                    <a:pt x="130810" y="116459"/>
                  </a:lnTo>
                  <a:lnTo>
                    <a:pt x="124968" y="113665"/>
                  </a:lnTo>
                  <a:lnTo>
                    <a:pt x="123317" y="112903"/>
                  </a:lnTo>
                  <a:lnTo>
                    <a:pt x="116852" y="110871"/>
                  </a:lnTo>
                  <a:lnTo>
                    <a:pt x="116459" y="110744"/>
                  </a:lnTo>
                  <a:lnTo>
                    <a:pt x="116586" y="110871"/>
                  </a:lnTo>
                  <a:lnTo>
                    <a:pt x="107569" y="107950"/>
                  </a:lnTo>
                  <a:lnTo>
                    <a:pt x="107823" y="107950"/>
                  </a:lnTo>
                  <a:lnTo>
                    <a:pt x="97282" y="104394"/>
                  </a:lnTo>
                  <a:lnTo>
                    <a:pt x="88036" y="102108"/>
                  </a:lnTo>
                  <a:lnTo>
                    <a:pt x="84455" y="101219"/>
                  </a:lnTo>
                  <a:lnTo>
                    <a:pt x="84582" y="101219"/>
                  </a:lnTo>
                  <a:lnTo>
                    <a:pt x="71501" y="98044"/>
                  </a:lnTo>
                  <a:lnTo>
                    <a:pt x="71374" y="98044"/>
                  </a:lnTo>
                  <a:lnTo>
                    <a:pt x="62077" y="95885"/>
                  </a:lnTo>
                  <a:lnTo>
                    <a:pt x="58801" y="95123"/>
                  </a:lnTo>
                  <a:lnTo>
                    <a:pt x="45758" y="93345"/>
                  </a:lnTo>
                  <a:lnTo>
                    <a:pt x="44831" y="93218"/>
                  </a:lnTo>
                  <a:lnTo>
                    <a:pt x="45466" y="93345"/>
                  </a:lnTo>
                  <a:lnTo>
                    <a:pt x="34937" y="91313"/>
                  </a:lnTo>
                  <a:lnTo>
                    <a:pt x="34709" y="91274"/>
                  </a:lnTo>
                  <a:lnTo>
                    <a:pt x="34404" y="91186"/>
                  </a:lnTo>
                  <a:lnTo>
                    <a:pt x="32245" y="90665"/>
                  </a:lnTo>
                  <a:lnTo>
                    <a:pt x="29718" y="92329"/>
                  </a:lnTo>
                  <a:lnTo>
                    <a:pt x="31242" y="91313"/>
                  </a:lnTo>
                  <a:lnTo>
                    <a:pt x="32245" y="90665"/>
                  </a:lnTo>
                  <a:lnTo>
                    <a:pt x="37973" y="86868"/>
                  </a:lnTo>
                  <a:lnTo>
                    <a:pt x="39370" y="85725"/>
                  </a:lnTo>
                  <a:lnTo>
                    <a:pt x="47371" y="79375"/>
                  </a:lnTo>
                  <a:lnTo>
                    <a:pt x="47244" y="79502"/>
                  </a:lnTo>
                  <a:lnTo>
                    <a:pt x="47396" y="79375"/>
                  </a:lnTo>
                  <a:lnTo>
                    <a:pt x="56857" y="72009"/>
                  </a:lnTo>
                  <a:lnTo>
                    <a:pt x="57023" y="71882"/>
                  </a:lnTo>
                  <a:lnTo>
                    <a:pt x="56769" y="72009"/>
                  </a:lnTo>
                  <a:lnTo>
                    <a:pt x="61163" y="68707"/>
                  </a:lnTo>
                  <a:lnTo>
                    <a:pt x="67945" y="63627"/>
                  </a:lnTo>
                  <a:lnTo>
                    <a:pt x="68072" y="63627"/>
                  </a:lnTo>
                  <a:lnTo>
                    <a:pt x="78486" y="55626"/>
                  </a:lnTo>
                  <a:lnTo>
                    <a:pt x="78232" y="55880"/>
                  </a:lnTo>
                  <a:lnTo>
                    <a:pt x="78574" y="55626"/>
                  </a:lnTo>
                  <a:lnTo>
                    <a:pt x="89281" y="47879"/>
                  </a:lnTo>
                  <a:lnTo>
                    <a:pt x="89535" y="47879"/>
                  </a:lnTo>
                  <a:lnTo>
                    <a:pt x="98679" y="41021"/>
                  </a:lnTo>
                  <a:lnTo>
                    <a:pt x="99187" y="40640"/>
                  </a:lnTo>
                  <a:lnTo>
                    <a:pt x="98552" y="41021"/>
                  </a:lnTo>
                  <a:lnTo>
                    <a:pt x="107569" y="35179"/>
                  </a:lnTo>
                  <a:lnTo>
                    <a:pt x="108585" y="34544"/>
                  </a:lnTo>
                  <a:lnTo>
                    <a:pt x="111848" y="31750"/>
                  </a:lnTo>
                  <a:lnTo>
                    <a:pt x="113792" y="31750"/>
                  </a:lnTo>
                  <a:lnTo>
                    <a:pt x="114427" y="31115"/>
                  </a:lnTo>
                  <a:lnTo>
                    <a:pt x="124714" y="31115"/>
                  </a:lnTo>
                  <a:lnTo>
                    <a:pt x="129159" y="26670"/>
                  </a:lnTo>
                  <a:lnTo>
                    <a:pt x="129159" y="26289"/>
                  </a:lnTo>
                  <a:lnTo>
                    <a:pt x="129286" y="26162"/>
                  </a:lnTo>
                  <a:lnTo>
                    <a:pt x="129286" y="20574"/>
                  </a:lnTo>
                  <a:lnTo>
                    <a:pt x="129286" y="14986"/>
                  </a:lnTo>
                  <a:lnTo>
                    <a:pt x="124714" y="10414"/>
                  </a:lnTo>
                  <a:lnTo>
                    <a:pt x="118745" y="10414"/>
                  </a:lnTo>
                  <a:lnTo>
                    <a:pt x="117221" y="10287"/>
                  </a:lnTo>
                  <a:lnTo>
                    <a:pt x="116205" y="10287"/>
                  </a:lnTo>
                  <a:lnTo>
                    <a:pt x="115189" y="10160"/>
                  </a:lnTo>
                  <a:lnTo>
                    <a:pt x="114300" y="10160"/>
                  </a:lnTo>
                  <a:lnTo>
                    <a:pt x="112141" y="10033"/>
                  </a:lnTo>
                  <a:lnTo>
                    <a:pt x="107022" y="10795"/>
                  </a:lnTo>
                  <a:lnTo>
                    <a:pt x="102235" y="10795"/>
                  </a:lnTo>
                  <a:lnTo>
                    <a:pt x="97536" y="15494"/>
                  </a:lnTo>
                  <a:lnTo>
                    <a:pt x="97536" y="16205"/>
                  </a:lnTo>
                  <a:lnTo>
                    <a:pt x="95783" y="17627"/>
                  </a:lnTo>
                  <a:lnTo>
                    <a:pt x="96139" y="17399"/>
                  </a:lnTo>
                  <a:lnTo>
                    <a:pt x="95694" y="17703"/>
                  </a:lnTo>
                  <a:lnTo>
                    <a:pt x="87122" y="23114"/>
                  </a:lnTo>
                  <a:lnTo>
                    <a:pt x="76835" y="30734"/>
                  </a:lnTo>
                  <a:lnTo>
                    <a:pt x="76962" y="30607"/>
                  </a:lnTo>
                  <a:lnTo>
                    <a:pt x="76771" y="30734"/>
                  </a:lnTo>
                  <a:lnTo>
                    <a:pt x="65786" y="38481"/>
                  </a:lnTo>
                  <a:lnTo>
                    <a:pt x="65532" y="38608"/>
                  </a:lnTo>
                  <a:lnTo>
                    <a:pt x="55118" y="46609"/>
                  </a:lnTo>
                  <a:lnTo>
                    <a:pt x="55245" y="46482"/>
                  </a:lnTo>
                  <a:lnTo>
                    <a:pt x="55067" y="46609"/>
                  </a:lnTo>
                  <a:lnTo>
                    <a:pt x="44069" y="54737"/>
                  </a:lnTo>
                  <a:lnTo>
                    <a:pt x="43815" y="54991"/>
                  </a:lnTo>
                  <a:lnTo>
                    <a:pt x="34036" y="62484"/>
                  </a:lnTo>
                  <a:lnTo>
                    <a:pt x="25742" y="68973"/>
                  </a:lnTo>
                  <a:lnTo>
                    <a:pt x="25273" y="69278"/>
                  </a:lnTo>
                  <a:lnTo>
                    <a:pt x="25273" y="96393"/>
                  </a:lnTo>
                  <a:lnTo>
                    <a:pt x="22352" y="99314"/>
                  </a:lnTo>
                  <a:lnTo>
                    <a:pt x="22466" y="99187"/>
                  </a:lnTo>
                  <a:lnTo>
                    <a:pt x="25273" y="96393"/>
                  </a:lnTo>
                  <a:lnTo>
                    <a:pt x="25273" y="69278"/>
                  </a:lnTo>
                  <a:lnTo>
                    <a:pt x="17780" y="74041"/>
                  </a:lnTo>
                  <a:lnTo>
                    <a:pt x="16637" y="75057"/>
                  </a:lnTo>
                  <a:lnTo>
                    <a:pt x="10795" y="80010"/>
                  </a:lnTo>
                  <a:lnTo>
                    <a:pt x="6731" y="84074"/>
                  </a:lnTo>
                  <a:lnTo>
                    <a:pt x="6604" y="84074"/>
                  </a:lnTo>
                  <a:lnTo>
                    <a:pt x="6096" y="84582"/>
                  </a:lnTo>
                  <a:lnTo>
                    <a:pt x="4953" y="84582"/>
                  </a:lnTo>
                  <a:lnTo>
                    <a:pt x="0" y="89535"/>
                  </a:lnTo>
                  <a:lnTo>
                    <a:pt x="0" y="89916"/>
                  </a:lnTo>
                  <a:lnTo>
                    <a:pt x="0" y="95758"/>
                  </a:lnTo>
                  <a:lnTo>
                    <a:pt x="0" y="96139"/>
                  </a:lnTo>
                  <a:lnTo>
                    <a:pt x="0" y="101981"/>
                  </a:lnTo>
                  <a:lnTo>
                    <a:pt x="0" y="102362"/>
                  </a:lnTo>
                  <a:lnTo>
                    <a:pt x="4953" y="107315"/>
                  </a:lnTo>
                  <a:lnTo>
                    <a:pt x="9118" y="107315"/>
                  </a:lnTo>
                  <a:lnTo>
                    <a:pt x="11811" y="108331"/>
                  </a:lnTo>
                  <a:lnTo>
                    <a:pt x="12954" y="108712"/>
                  </a:lnTo>
                  <a:lnTo>
                    <a:pt x="19431" y="110490"/>
                  </a:lnTo>
                  <a:lnTo>
                    <a:pt x="19558" y="110617"/>
                  </a:lnTo>
                  <a:lnTo>
                    <a:pt x="29337" y="113157"/>
                  </a:lnTo>
                  <a:lnTo>
                    <a:pt x="41148" y="115570"/>
                  </a:lnTo>
                  <a:lnTo>
                    <a:pt x="41656" y="115570"/>
                  </a:lnTo>
                  <a:lnTo>
                    <a:pt x="54610" y="117475"/>
                  </a:lnTo>
                  <a:lnTo>
                    <a:pt x="53721" y="117221"/>
                  </a:lnTo>
                  <a:lnTo>
                    <a:pt x="66294" y="120142"/>
                  </a:lnTo>
                  <a:lnTo>
                    <a:pt x="66040" y="120142"/>
                  </a:lnTo>
                  <a:lnTo>
                    <a:pt x="78994" y="123444"/>
                  </a:lnTo>
                  <a:lnTo>
                    <a:pt x="90055" y="126047"/>
                  </a:lnTo>
                  <a:lnTo>
                    <a:pt x="100330" y="129540"/>
                  </a:lnTo>
                  <a:lnTo>
                    <a:pt x="100584" y="129667"/>
                  </a:lnTo>
                  <a:lnTo>
                    <a:pt x="116039" y="134620"/>
                  </a:lnTo>
                  <a:lnTo>
                    <a:pt x="120523" y="136906"/>
                  </a:lnTo>
                  <a:lnTo>
                    <a:pt x="120142" y="136779"/>
                  </a:lnTo>
                  <a:lnTo>
                    <a:pt x="124206" y="138938"/>
                  </a:lnTo>
                  <a:lnTo>
                    <a:pt x="124587" y="139192"/>
                  </a:lnTo>
                  <a:lnTo>
                    <a:pt x="127762" y="142367"/>
                  </a:lnTo>
                  <a:lnTo>
                    <a:pt x="140208" y="142367"/>
                  </a:lnTo>
                  <a:lnTo>
                    <a:pt x="145288" y="137287"/>
                  </a:lnTo>
                  <a:lnTo>
                    <a:pt x="145288" y="131064"/>
                  </a:lnTo>
                  <a:lnTo>
                    <a:pt x="145288" y="124841"/>
                  </a:lnTo>
                  <a:close/>
                </a:path>
                <a:path extrusionOk="0" h="153669" w="445770">
                  <a:moveTo>
                    <a:pt x="402704" y="73025"/>
                  </a:moveTo>
                  <a:lnTo>
                    <a:pt x="402577" y="72898"/>
                  </a:lnTo>
                  <a:lnTo>
                    <a:pt x="401866" y="72898"/>
                  </a:lnTo>
                  <a:lnTo>
                    <a:pt x="402704" y="73025"/>
                  </a:lnTo>
                  <a:close/>
                </a:path>
                <a:path extrusionOk="0" h="153669" w="445770">
                  <a:moveTo>
                    <a:pt x="445503" y="82804"/>
                  </a:moveTo>
                  <a:lnTo>
                    <a:pt x="445249" y="82550"/>
                  </a:lnTo>
                  <a:lnTo>
                    <a:pt x="445249" y="81534"/>
                  </a:lnTo>
                  <a:lnTo>
                    <a:pt x="444500" y="80810"/>
                  </a:lnTo>
                  <a:lnTo>
                    <a:pt x="444500" y="80518"/>
                  </a:lnTo>
                  <a:lnTo>
                    <a:pt x="444500" y="80137"/>
                  </a:lnTo>
                  <a:lnTo>
                    <a:pt x="443103" y="78740"/>
                  </a:lnTo>
                  <a:lnTo>
                    <a:pt x="443103" y="76835"/>
                  </a:lnTo>
                  <a:lnTo>
                    <a:pt x="441579" y="75349"/>
                  </a:lnTo>
                  <a:lnTo>
                    <a:pt x="441579" y="75057"/>
                  </a:lnTo>
                  <a:lnTo>
                    <a:pt x="440182" y="73660"/>
                  </a:lnTo>
                  <a:lnTo>
                    <a:pt x="440182" y="72517"/>
                  </a:lnTo>
                  <a:lnTo>
                    <a:pt x="440182" y="71882"/>
                  </a:lnTo>
                  <a:lnTo>
                    <a:pt x="439420" y="71120"/>
                  </a:lnTo>
                  <a:lnTo>
                    <a:pt x="439420" y="70358"/>
                  </a:lnTo>
                  <a:lnTo>
                    <a:pt x="438658" y="69608"/>
                  </a:lnTo>
                  <a:lnTo>
                    <a:pt x="438658" y="68580"/>
                  </a:lnTo>
                  <a:lnTo>
                    <a:pt x="437248" y="67170"/>
                  </a:lnTo>
                  <a:lnTo>
                    <a:pt x="437248" y="66040"/>
                  </a:lnTo>
                  <a:lnTo>
                    <a:pt x="432181" y="60960"/>
                  </a:lnTo>
                  <a:lnTo>
                    <a:pt x="431292" y="60960"/>
                  </a:lnTo>
                  <a:lnTo>
                    <a:pt x="428879" y="58547"/>
                  </a:lnTo>
                  <a:lnTo>
                    <a:pt x="426847" y="58547"/>
                  </a:lnTo>
                  <a:lnTo>
                    <a:pt x="425323" y="57023"/>
                  </a:lnTo>
                  <a:lnTo>
                    <a:pt x="423278" y="57023"/>
                  </a:lnTo>
                  <a:lnTo>
                    <a:pt x="422148" y="55880"/>
                  </a:lnTo>
                  <a:lnTo>
                    <a:pt x="417449" y="53340"/>
                  </a:lnTo>
                  <a:lnTo>
                    <a:pt x="416560" y="53340"/>
                  </a:lnTo>
                  <a:lnTo>
                    <a:pt x="416052" y="53009"/>
                  </a:lnTo>
                  <a:lnTo>
                    <a:pt x="416052" y="81165"/>
                  </a:lnTo>
                  <a:lnTo>
                    <a:pt x="416052" y="81534"/>
                  </a:lnTo>
                  <a:lnTo>
                    <a:pt x="414274" y="82156"/>
                  </a:lnTo>
                  <a:lnTo>
                    <a:pt x="414274" y="82550"/>
                  </a:lnTo>
                  <a:lnTo>
                    <a:pt x="414147" y="82575"/>
                  </a:lnTo>
                  <a:lnTo>
                    <a:pt x="414274" y="82550"/>
                  </a:lnTo>
                  <a:lnTo>
                    <a:pt x="414274" y="82156"/>
                  </a:lnTo>
                  <a:lnTo>
                    <a:pt x="414147" y="82194"/>
                  </a:lnTo>
                  <a:lnTo>
                    <a:pt x="414147" y="79756"/>
                  </a:lnTo>
                  <a:lnTo>
                    <a:pt x="414604" y="79756"/>
                  </a:lnTo>
                  <a:lnTo>
                    <a:pt x="414909" y="80010"/>
                  </a:lnTo>
                  <a:lnTo>
                    <a:pt x="416052" y="81165"/>
                  </a:lnTo>
                  <a:lnTo>
                    <a:pt x="416052" y="53009"/>
                  </a:lnTo>
                  <a:lnTo>
                    <a:pt x="410845" y="49530"/>
                  </a:lnTo>
                  <a:lnTo>
                    <a:pt x="411975" y="50800"/>
                  </a:lnTo>
                  <a:lnTo>
                    <a:pt x="400875" y="43180"/>
                  </a:lnTo>
                  <a:lnTo>
                    <a:pt x="399034" y="41910"/>
                  </a:lnTo>
                  <a:lnTo>
                    <a:pt x="399275" y="41910"/>
                  </a:lnTo>
                  <a:lnTo>
                    <a:pt x="393192" y="38100"/>
                  </a:lnTo>
                  <a:lnTo>
                    <a:pt x="393573" y="38100"/>
                  </a:lnTo>
                  <a:lnTo>
                    <a:pt x="388708" y="34290"/>
                  </a:lnTo>
                  <a:lnTo>
                    <a:pt x="387096" y="33032"/>
                  </a:lnTo>
                  <a:lnTo>
                    <a:pt x="386842" y="33032"/>
                  </a:lnTo>
                  <a:lnTo>
                    <a:pt x="381685" y="29210"/>
                  </a:lnTo>
                  <a:lnTo>
                    <a:pt x="379984" y="27940"/>
                  </a:lnTo>
                  <a:lnTo>
                    <a:pt x="381000" y="29210"/>
                  </a:lnTo>
                  <a:lnTo>
                    <a:pt x="375526" y="24130"/>
                  </a:lnTo>
                  <a:lnTo>
                    <a:pt x="374650" y="22860"/>
                  </a:lnTo>
                  <a:lnTo>
                    <a:pt x="372732" y="21590"/>
                  </a:lnTo>
                  <a:lnTo>
                    <a:pt x="368935" y="19050"/>
                  </a:lnTo>
                  <a:lnTo>
                    <a:pt x="369824" y="19050"/>
                  </a:lnTo>
                  <a:lnTo>
                    <a:pt x="365125" y="15240"/>
                  </a:lnTo>
                  <a:lnTo>
                    <a:pt x="364744" y="15240"/>
                  </a:lnTo>
                  <a:lnTo>
                    <a:pt x="362204" y="12700"/>
                  </a:lnTo>
                  <a:lnTo>
                    <a:pt x="361442" y="11760"/>
                  </a:lnTo>
                  <a:lnTo>
                    <a:pt x="361442" y="11557"/>
                  </a:lnTo>
                  <a:lnTo>
                    <a:pt x="357505" y="7505"/>
                  </a:lnTo>
                  <a:lnTo>
                    <a:pt x="357505" y="5080"/>
                  </a:lnTo>
                  <a:lnTo>
                    <a:pt x="357505" y="4953"/>
                  </a:lnTo>
                  <a:lnTo>
                    <a:pt x="352425" y="0"/>
                  </a:lnTo>
                  <a:lnTo>
                    <a:pt x="340233" y="0"/>
                  </a:lnTo>
                  <a:lnTo>
                    <a:pt x="335280" y="4953"/>
                  </a:lnTo>
                  <a:lnTo>
                    <a:pt x="335280" y="5080"/>
                  </a:lnTo>
                  <a:lnTo>
                    <a:pt x="335280" y="17272"/>
                  </a:lnTo>
                  <a:lnTo>
                    <a:pt x="340233" y="22225"/>
                  </a:lnTo>
                  <a:lnTo>
                    <a:pt x="340360" y="22225"/>
                  </a:lnTo>
                  <a:lnTo>
                    <a:pt x="340995" y="22860"/>
                  </a:lnTo>
                  <a:lnTo>
                    <a:pt x="345173" y="27940"/>
                  </a:lnTo>
                  <a:lnTo>
                    <a:pt x="350253" y="31750"/>
                  </a:lnTo>
                  <a:lnTo>
                    <a:pt x="349999" y="31750"/>
                  </a:lnTo>
                  <a:lnTo>
                    <a:pt x="354698" y="35560"/>
                  </a:lnTo>
                  <a:lnTo>
                    <a:pt x="355473" y="36830"/>
                  </a:lnTo>
                  <a:lnTo>
                    <a:pt x="357124" y="37960"/>
                  </a:lnTo>
                  <a:lnTo>
                    <a:pt x="357124" y="38227"/>
                  </a:lnTo>
                  <a:lnTo>
                    <a:pt x="357251" y="38366"/>
                  </a:lnTo>
                  <a:lnTo>
                    <a:pt x="357251" y="38862"/>
                  </a:lnTo>
                  <a:lnTo>
                    <a:pt x="357378" y="39001"/>
                  </a:lnTo>
                  <a:lnTo>
                    <a:pt x="357378" y="39497"/>
                  </a:lnTo>
                  <a:lnTo>
                    <a:pt x="361175" y="43307"/>
                  </a:lnTo>
                  <a:lnTo>
                    <a:pt x="363143" y="43307"/>
                  </a:lnTo>
                  <a:lnTo>
                    <a:pt x="365760" y="45732"/>
                  </a:lnTo>
                  <a:lnTo>
                    <a:pt x="373507" y="50800"/>
                  </a:lnTo>
                  <a:lnTo>
                    <a:pt x="373380" y="50800"/>
                  </a:lnTo>
                  <a:lnTo>
                    <a:pt x="379730" y="55880"/>
                  </a:lnTo>
                  <a:lnTo>
                    <a:pt x="380225" y="55880"/>
                  </a:lnTo>
                  <a:lnTo>
                    <a:pt x="386334" y="60960"/>
                  </a:lnTo>
                  <a:lnTo>
                    <a:pt x="386575" y="60960"/>
                  </a:lnTo>
                  <a:lnTo>
                    <a:pt x="399542" y="69850"/>
                  </a:lnTo>
                  <a:lnTo>
                    <a:pt x="400685" y="69850"/>
                  </a:lnTo>
                  <a:lnTo>
                    <a:pt x="406527" y="72390"/>
                  </a:lnTo>
                  <a:lnTo>
                    <a:pt x="405625" y="72390"/>
                  </a:lnTo>
                  <a:lnTo>
                    <a:pt x="407670" y="73533"/>
                  </a:lnTo>
                  <a:lnTo>
                    <a:pt x="407670" y="73660"/>
                  </a:lnTo>
                  <a:lnTo>
                    <a:pt x="403339" y="73660"/>
                  </a:lnTo>
                  <a:lnTo>
                    <a:pt x="402831" y="73152"/>
                  </a:lnTo>
                  <a:lnTo>
                    <a:pt x="402704" y="73025"/>
                  </a:lnTo>
                  <a:lnTo>
                    <a:pt x="401002" y="72771"/>
                  </a:lnTo>
                  <a:lnTo>
                    <a:pt x="400621" y="72644"/>
                  </a:lnTo>
                  <a:lnTo>
                    <a:pt x="399034" y="72136"/>
                  </a:lnTo>
                  <a:lnTo>
                    <a:pt x="396367" y="71501"/>
                  </a:lnTo>
                  <a:lnTo>
                    <a:pt x="395046" y="71374"/>
                  </a:lnTo>
                  <a:lnTo>
                    <a:pt x="393052" y="71183"/>
                  </a:lnTo>
                  <a:lnTo>
                    <a:pt x="392772" y="71120"/>
                  </a:lnTo>
                  <a:lnTo>
                    <a:pt x="391007" y="70739"/>
                  </a:lnTo>
                  <a:lnTo>
                    <a:pt x="389255" y="70358"/>
                  </a:lnTo>
                  <a:lnTo>
                    <a:pt x="387604" y="70104"/>
                  </a:lnTo>
                  <a:lnTo>
                    <a:pt x="385368" y="69913"/>
                  </a:lnTo>
                  <a:lnTo>
                    <a:pt x="382651" y="67183"/>
                  </a:lnTo>
                  <a:lnTo>
                    <a:pt x="379857" y="67183"/>
                  </a:lnTo>
                  <a:lnTo>
                    <a:pt x="376174" y="67183"/>
                  </a:lnTo>
                  <a:lnTo>
                    <a:pt x="375805" y="67183"/>
                  </a:lnTo>
                  <a:lnTo>
                    <a:pt x="374777" y="66802"/>
                  </a:lnTo>
                  <a:lnTo>
                    <a:pt x="373253" y="66421"/>
                  </a:lnTo>
                  <a:lnTo>
                    <a:pt x="371386" y="66167"/>
                  </a:lnTo>
                  <a:lnTo>
                    <a:pt x="370459" y="66040"/>
                  </a:lnTo>
                  <a:lnTo>
                    <a:pt x="345668" y="66040"/>
                  </a:lnTo>
                  <a:lnTo>
                    <a:pt x="336423" y="65024"/>
                  </a:lnTo>
                  <a:lnTo>
                    <a:pt x="321818" y="65024"/>
                  </a:lnTo>
                  <a:lnTo>
                    <a:pt x="306324" y="64643"/>
                  </a:lnTo>
                  <a:lnTo>
                    <a:pt x="306959" y="64643"/>
                  </a:lnTo>
                  <a:lnTo>
                    <a:pt x="289687" y="63246"/>
                  </a:lnTo>
                  <a:lnTo>
                    <a:pt x="285648" y="62865"/>
                  </a:lnTo>
                  <a:lnTo>
                    <a:pt x="270383" y="61468"/>
                  </a:lnTo>
                  <a:lnTo>
                    <a:pt x="270129" y="61468"/>
                  </a:lnTo>
                  <a:lnTo>
                    <a:pt x="249174" y="59944"/>
                  </a:lnTo>
                  <a:lnTo>
                    <a:pt x="183261" y="59944"/>
                  </a:lnTo>
                  <a:lnTo>
                    <a:pt x="163449" y="60071"/>
                  </a:lnTo>
                  <a:lnTo>
                    <a:pt x="113792" y="60071"/>
                  </a:lnTo>
                  <a:lnTo>
                    <a:pt x="103378" y="60198"/>
                  </a:lnTo>
                  <a:lnTo>
                    <a:pt x="101587" y="60198"/>
                  </a:lnTo>
                  <a:lnTo>
                    <a:pt x="101473" y="60071"/>
                  </a:lnTo>
                  <a:lnTo>
                    <a:pt x="88646" y="60071"/>
                  </a:lnTo>
                  <a:lnTo>
                    <a:pt x="83566" y="65278"/>
                  </a:lnTo>
                  <a:lnTo>
                    <a:pt x="83566" y="77978"/>
                  </a:lnTo>
                  <a:lnTo>
                    <a:pt x="88646" y="83185"/>
                  </a:lnTo>
                  <a:lnTo>
                    <a:pt x="88773" y="83185"/>
                  </a:lnTo>
                  <a:lnTo>
                    <a:pt x="90043" y="83185"/>
                  </a:lnTo>
                  <a:lnTo>
                    <a:pt x="90424" y="83566"/>
                  </a:lnTo>
                  <a:lnTo>
                    <a:pt x="92786" y="83566"/>
                  </a:lnTo>
                  <a:lnTo>
                    <a:pt x="93980" y="84709"/>
                  </a:lnTo>
                  <a:lnTo>
                    <a:pt x="95250" y="84709"/>
                  </a:lnTo>
                  <a:lnTo>
                    <a:pt x="95504" y="84963"/>
                  </a:lnTo>
                  <a:lnTo>
                    <a:pt x="96608" y="84963"/>
                  </a:lnTo>
                  <a:lnTo>
                    <a:pt x="97536" y="85852"/>
                  </a:lnTo>
                  <a:lnTo>
                    <a:pt x="99822" y="85852"/>
                  </a:lnTo>
                  <a:lnTo>
                    <a:pt x="100584" y="86614"/>
                  </a:lnTo>
                  <a:lnTo>
                    <a:pt x="105918" y="86614"/>
                  </a:lnTo>
                  <a:lnTo>
                    <a:pt x="110363" y="86614"/>
                  </a:lnTo>
                  <a:lnTo>
                    <a:pt x="110490" y="86487"/>
                  </a:lnTo>
                  <a:lnTo>
                    <a:pt x="113411" y="86487"/>
                  </a:lnTo>
                  <a:lnTo>
                    <a:pt x="113652" y="86233"/>
                  </a:lnTo>
                  <a:lnTo>
                    <a:pt x="115062" y="86233"/>
                  </a:lnTo>
                  <a:lnTo>
                    <a:pt x="115176" y="86106"/>
                  </a:lnTo>
                  <a:lnTo>
                    <a:pt x="115697" y="86106"/>
                  </a:lnTo>
                  <a:lnTo>
                    <a:pt x="115824" y="85979"/>
                  </a:lnTo>
                  <a:lnTo>
                    <a:pt x="116713" y="85979"/>
                  </a:lnTo>
                  <a:lnTo>
                    <a:pt x="116941" y="85737"/>
                  </a:lnTo>
                  <a:lnTo>
                    <a:pt x="119634" y="85598"/>
                  </a:lnTo>
                  <a:lnTo>
                    <a:pt x="124079" y="85598"/>
                  </a:lnTo>
                  <a:lnTo>
                    <a:pt x="126466" y="83210"/>
                  </a:lnTo>
                  <a:lnTo>
                    <a:pt x="183261" y="83312"/>
                  </a:lnTo>
                  <a:lnTo>
                    <a:pt x="247650" y="83312"/>
                  </a:lnTo>
                  <a:lnTo>
                    <a:pt x="268478" y="84709"/>
                  </a:lnTo>
                  <a:lnTo>
                    <a:pt x="268224" y="84709"/>
                  </a:lnTo>
                  <a:lnTo>
                    <a:pt x="287655" y="86487"/>
                  </a:lnTo>
                  <a:lnTo>
                    <a:pt x="305054" y="87884"/>
                  </a:lnTo>
                  <a:lnTo>
                    <a:pt x="305816" y="88011"/>
                  </a:lnTo>
                  <a:lnTo>
                    <a:pt x="321183" y="88392"/>
                  </a:lnTo>
                  <a:lnTo>
                    <a:pt x="335153" y="88392"/>
                  </a:lnTo>
                  <a:lnTo>
                    <a:pt x="344424" y="89408"/>
                  </a:lnTo>
                  <a:lnTo>
                    <a:pt x="365760" y="89408"/>
                  </a:lnTo>
                  <a:lnTo>
                    <a:pt x="366903" y="90551"/>
                  </a:lnTo>
                  <a:lnTo>
                    <a:pt x="369824" y="90551"/>
                  </a:lnTo>
                  <a:lnTo>
                    <a:pt x="373380" y="90551"/>
                  </a:lnTo>
                  <a:lnTo>
                    <a:pt x="374269" y="90551"/>
                  </a:lnTo>
                  <a:lnTo>
                    <a:pt x="374637" y="90678"/>
                  </a:lnTo>
                  <a:lnTo>
                    <a:pt x="374916" y="90805"/>
                  </a:lnTo>
                  <a:lnTo>
                    <a:pt x="377571" y="92075"/>
                  </a:lnTo>
                  <a:lnTo>
                    <a:pt x="381381" y="92964"/>
                  </a:lnTo>
                  <a:lnTo>
                    <a:pt x="383349" y="93154"/>
                  </a:lnTo>
                  <a:lnTo>
                    <a:pt x="369443" y="99060"/>
                  </a:lnTo>
                  <a:lnTo>
                    <a:pt x="368427" y="99060"/>
                  </a:lnTo>
                  <a:lnTo>
                    <a:pt x="360426" y="104140"/>
                  </a:lnTo>
                  <a:lnTo>
                    <a:pt x="361048" y="104140"/>
                  </a:lnTo>
                  <a:lnTo>
                    <a:pt x="352679" y="107950"/>
                  </a:lnTo>
                  <a:lnTo>
                    <a:pt x="344297" y="114300"/>
                  </a:lnTo>
                  <a:lnTo>
                    <a:pt x="338582" y="118110"/>
                  </a:lnTo>
                  <a:lnTo>
                    <a:pt x="333629" y="123190"/>
                  </a:lnTo>
                  <a:lnTo>
                    <a:pt x="332105" y="124460"/>
                  </a:lnTo>
                  <a:lnTo>
                    <a:pt x="329184" y="128282"/>
                  </a:lnTo>
                  <a:lnTo>
                    <a:pt x="329425" y="128282"/>
                  </a:lnTo>
                  <a:lnTo>
                    <a:pt x="328701" y="129032"/>
                  </a:lnTo>
                  <a:lnTo>
                    <a:pt x="328168" y="129032"/>
                  </a:lnTo>
                  <a:lnTo>
                    <a:pt x="326517" y="130683"/>
                  </a:lnTo>
                  <a:lnTo>
                    <a:pt x="323075" y="134112"/>
                  </a:lnTo>
                  <a:lnTo>
                    <a:pt x="321551" y="135636"/>
                  </a:lnTo>
                  <a:lnTo>
                    <a:pt x="321551" y="137553"/>
                  </a:lnTo>
                  <a:lnTo>
                    <a:pt x="321310" y="137795"/>
                  </a:lnTo>
                  <a:lnTo>
                    <a:pt x="321310" y="148717"/>
                  </a:lnTo>
                  <a:lnTo>
                    <a:pt x="325755" y="153162"/>
                  </a:lnTo>
                  <a:lnTo>
                    <a:pt x="336677" y="153162"/>
                  </a:lnTo>
                  <a:lnTo>
                    <a:pt x="336804" y="153035"/>
                  </a:lnTo>
                  <a:lnTo>
                    <a:pt x="338823" y="153035"/>
                  </a:lnTo>
                  <a:lnTo>
                    <a:pt x="340055" y="151765"/>
                  </a:lnTo>
                  <a:lnTo>
                    <a:pt x="340728" y="151765"/>
                  </a:lnTo>
                  <a:lnTo>
                    <a:pt x="345821" y="146685"/>
                  </a:lnTo>
                  <a:lnTo>
                    <a:pt x="345821" y="144526"/>
                  </a:lnTo>
                  <a:lnTo>
                    <a:pt x="346824" y="143510"/>
                  </a:lnTo>
                  <a:lnTo>
                    <a:pt x="350253" y="138430"/>
                  </a:lnTo>
                  <a:lnTo>
                    <a:pt x="348869" y="140982"/>
                  </a:lnTo>
                  <a:lnTo>
                    <a:pt x="353949" y="135890"/>
                  </a:lnTo>
                  <a:lnTo>
                    <a:pt x="353428" y="137160"/>
                  </a:lnTo>
                  <a:lnTo>
                    <a:pt x="358127" y="133350"/>
                  </a:lnTo>
                  <a:lnTo>
                    <a:pt x="357759" y="133350"/>
                  </a:lnTo>
                  <a:lnTo>
                    <a:pt x="359562" y="132080"/>
                  </a:lnTo>
                  <a:lnTo>
                    <a:pt x="364998" y="128282"/>
                  </a:lnTo>
                  <a:lnTo>
                    <a:pt x="363728" y="129540"/>
                  </a:lnTo>
                  <a:lnTo>
                    <a:pt x="372478" y="124460"/>
                  </a:lnTo>
                  <a:lnTo>
                    <a:pt x="380492" y="119380"/>
                  </a:lnTo>
                  <a:lnTo>
                    <a:pt x="379349" y="120650"/>
                  </a:lnTo>
                  <a:lnTo>
                    <a:pt x="382219" y="119380"/>
                  </a:lnTo>
                  <a:lnTo>
                    <a:pt x="387985" y="116840"/>
                  </a:lnTo>
                  <a:lnTo>
                    <a:pt x="387858" y="116840"/>
                  </a:lnTo>
                  <a:lnTo>
                    <a:pt x="396875" y="113030"/>
                  </a:lnTo>
                  <a:lnTo>
                    <a:pt x="396100" y="113030"/>
                  </a:lnTo>
                  <a:lnTo>
                    <a:pt x="405130" y="109232"/>
                  </a:lnTo>
                  <a:lnTo>
                    <a:pt x="405498" y="109232"/>
                  </a:lnTo>
                  <a:lnTo>
                    <a:pt x="413499" y="106680"/>
                  </a:lnTo>
                  <a:lnTo>
                    <a:pt x="411607" y="106680"/>
                  </a:lnTo>
                  <a:lnTo>
                    <a:pt x="420624" y="104140"/>
                  </a:lnTo>
                  <a:lnTo>
                    <a:pt x="427101" y="102882"/>
                  </a:lnTo>
                  <a:lnTo>
                    <a:pt x="426453" y="102882"/>
                  </a:lnTo>
                  <a:lnTo>
                    <a:pt x="431800" y="101600"/>
                  </a:lnTo>
                  <a:lnTo>
                    <a:pt x="432803" y="101600"/>
                  </a:lnTo>
                  <a:lnTo>
                    <a:pt x="433489" y="100965"/>
                  </a:lnTo>
                  <a:lnTo>
                    <a:pt x="440309" y="100965"/>
                  </a:lnTo>
                  <a:lnTo>
                    <a:pt x="445503" y="95758"/>
                  </a:lnTo>
                  <a:lnTo>
                    <a:pt x="445503" y="89281"/>
                  </a:lnTo>
                  <a:lnTo>
                    <a:pt x="445503" y="82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502781" y="1246377"/>
              <a:ext cx="20320" cy="22225"/>
            </a:xfrm>
            <a:custGeom>
              <a:rect b="b" l="l" r="r" t="t"/>
              <a:pathLst>
                <a:path extrusionOk="0" h="22225" w="20320">
                  <a:moveTo>
                    <a:pt x="19812" y="6477"/>
                  </a:moveTo>
                  <a:lnTo>
                    <a:pt x="15367" y="2032"/>
                  </a:lnTo>
                  <a:lnTo>
                    <a:pt x="13208" y="2032"/>
                  </a:lnTo>
                  <a:lnTo>
                    <a:pt x="13208" y="1524"/>
                  </a:lnTo>
                  <a:lnTo>
                    <a:pt x="11811" y="0"/>
                  </a:lnTo>
                  <a:lnTo>
                    <a:pt x="7988" y="0"/>
                  </a:lnTo>
                  <a:lnTo>
                    <a:pt x="6591" y="1524"/>
                  </a:lnTo>
                  <a:lnTo>
                    <a:pt x="6591" y="2032"/>
                  </a:lnTo>
                  <a:lnTo>
                    <a:pt x="4445" y="2032"/>
                  </a:lnTo>
                  <a:lnTo>
                    <a:pt x="0" y="6477"/>
                  </a:lnTo>
                  <a:lnTo>
                    <a:pt x="0" y="17399"/>
                  </a:lnTo>
                  <a:lnTo>
                    <a:pt x="4445" y="21844"/>
                  </a:lnTo>
                  <a:lnTo>
                    <a:pt x="15367" y="21844"/>
                  </a:lnTo>
                  <a:lnTo>
                    <a:pt x="19812" y="17399"/>
                  </a:lnTo>
                  <a:lnTo>
                    <a:pt x="19812" y="11938"/>
                  </a:lnTo>
                  <a:lnTo>
                    <a:pt x="19812" y="6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15"/>
          <p:cNvSpPr/>
          <p:nvPr/>
        </p:nvSpPr>
        <p:spPr>
          <a:xfrm>
            <a:off x="7988046" y="4186808"/>
            <a:ext cx="274955" cy="255904"/>
          </a:xfrm>
          <a:custGeom>
            <a:rect b="b" l="l" r="r" t="t"/>
            <a:pathLst>
              <a:path extrusionOk="0" h="255904" w="274954">
                <a:moveTo>
                  <a:pt x="274955" y="151638"/>
                </a:moveTo>
                <a:lnTo>
                  <a:pt x="272669" y="149352"/>
                </a:lnTo>
                <a:lnTo>
                  <a:pt x="270205" y="149352"/>
                </a:lnTo>
                <a:lnTo>
                  <a:pt x="250952" y="144907"/>
                </a:lnTo>
                <a:lnTo>
                  <a:pt x="249555" y="144780"/>
                </a:lnTo>
                <a:lnTo>
                  <a:pt x="230212" y="143344"/>
                </a:lnTo>
                <a:lnTo>
                  <a:pt x="229743" y="142875"/>
                </a:lnTo>
                <a:lnTo>
                  <a:pt x="224536" y="142875"/>
                </a:lnTo>
                <a:lnTo>
                  <a:pt x="203047" y="140589"/>
                </a:lnTo>
                <a:lnTo>
                  <a:pt x="196646" y="139915"/>
                </a:lnTo>
                <a:lnTo>
                  <a:pt x="196164" y="139700"/>
                </a:lnTo>
                <a:lnTo>
                  <a:pt x="182803" y="133985"/>
                </a:lnTo>
                <a:lnTo>
                  <a:pt x="180378" y="132956"/>
                </a:lnTo>
                <a:lnTo>
                  <a:pt x="179578" y="132334"/>
                </a:lnTo>
                <a:lnTo>
                  <a:pt x="168275" y="123698"/>
                </a:lnTo>
                <a:lnTo>
                  <a:pt x="167259" y="122923"/>
                </a:lnTo>
                <a:lnTo>
                  <a:pt x="166776" y="122428"/>
                </a:lnTo>
                <a:lnTo>
                  <a:pt x="156552" y="111887"/>
                </a:lnTo>
                <a:lnTo>
                  <a:pt x="156121" y="111455"/>
                </a:lnTo>
                <a:lnTo>
                  <a:pt x="155587" y="110744"/>
                </a:lnTo>
                <a:lnTo>
                  <a:pt x="147104" y="99568"/>
                </a:lnTo>
                <a:lnTo>
                  <a:pt x="146342" y="98564"/>
                </a:lnTo>
                <a:lnTo>
                  <a:pt x="146113" y="98171"/>
                </a:lnTo>
                <a:lnTo>
                  <a:pt x="141046" y="89560"/>
                </a:lnTo>
                <a:lnTo>
                  <a:pt x="142303" y="85737"/>
                </a:lnTo>
                <a:lnTo>
                  <a:pt x="146177" y="70739"/>
                </a:lnTo>
                <a:lnTo>
                  <a:pt x="146431" y="68453"/>
                </a:lnTo>
                <a:lnTo>
                  <a:pt x="147193" y="54483"/>
                </a:lnTo>
                <a:lnTo>
                  <a:pt x="147243" y="37668"/>
                </a:lnTo>
                <a:lnTo>
                  <a:pt x="147320" y="31242"/>
                </a:lnTo>
                <a:lnTo>
                  <a:pt x="147320" y="31115"/>
                </a:lnTo>
                <a:lnTo>
                  <a:pt x="147320" y="24765"/>
                </a:lnTo>
                <a:lnTo>
                  <a:pt x="144284" y="21818"/>
                </a:lnTo>
                <a:lnTo>
                  <a:pt x="143764" y="20586"/>
                </a:lnTo>
                <a:lnTo>
                  <a:pt x="143764" y="16510"/>
                </a:lnTo>
                <a:lnTo>
                  <a:pt x="138557" y="11303"/>
                </a:lnTo>
                <a:lnTo>
                  <a:pt x="137795" y="11303"/>
                </a:lnTo>
                <a:lnTo>
                  <a:pt x="137795" y="10668"/>
                </a:lnTo>
                <a:lnTo>
                  <a:pt x="135001" y="7950"/>
                </a:lnTo>
                <a:lnTo>
                  <a:pt x="135001" y="77901"/>
                </a:lnTo>
                <a:lnTo>
                  <a:pt x="134213" y="76327"/>
                </a:lnTo>
                <a:lnTo>
                  <a:pt x="135001" y="77901"/>
                </a:lnTo>
                <a:lnTo>
                  <a:pt x="135001" y="7950"/>
                </a:lnTo>
                <a:lnTo>
                  <a:pt x="132461" y="5461"/>
                </a:lnTo>
                <a:lnTo>
                  <a:pt x="128625" y="5461"/>
                </a:lnTo>
                <a:lnTo>
                  <a:pt x="124587" y="3606"/>
                </a:lnTo>
                <a:lnTo>
                  <a:pt x="124587" y="112649"/>
                </a:lnTo>
                <a:lnTo>
                  <a:pt x="118656" y="102590"/>
                </a:lnTo>
                <a:lnTo>
                  <a:pt x="118618" y="102743"/>
                </a:lnTo>
                <a:lnTo>
                  <a:pt x="118579" y="102463"/>
                </a:lnTo>
                <a:lnTo>
                  <a:pt x="118503" y="102743"/>
                </a:lnTo>
                <a:lnTo>
                  <a:pt x="118516" y="102387"/>
                </a:lnTo>
                <a:lnTo>
                  <a:pt x="118656" y="102590"/>
                </a:lnTo>
                <a:lnTo>
                  <a:pt x="118732" y="102362"/>
                </a:lnTo>
                <a:lnTo>
                  <a:pt x="118757" y="102743"/>
                </a:lnTo>
                <a:lnTo>
                  <a:pt x="124587" y="112649"/>
                </a:lnTo>
                <a:lnTo>
                  <a:pt x="124587" y="3606"/>
                </a:lnTo>
                <a:lnTo>
                  <a:pt x="124206" y="3429"/>
                </a:lnTo>
                <a:lnTo>
                  <a:pt x="124206" y="33020"/>
                </a:lnTo>
                <a:lnTo>
                  <a:pt x="124206" y="33705"/>
                </a:lnTo>
                <a:lnTo>
                  <a:pt x="124206" y="37592"/>
                </a:lnTo>
                <a:lnTo>
                  <a:pt x="124206" y="53213"/>
                </a:lnTo>
                <a:lnTo>
                  <a:pt x="124167" y="53848"/>
                </a:lnTo>
                <a:lnTo>
                  <a:pt x="124142" y="54483"/>
                </a:lnTo>
                <a:lnTo>
                  <a:pt x="123863" y="60502"/>
                </a:lnTo>
                <a:lnTo>
                  <a:pt x="123444" y="60071"/>
                </a:lnTo>
                <a:lnTo>
                  <a:pt x="122682" y="60071"/>
                </a:lnTo>
                <a:lnTo>
                  <a:pt x="116459" y="60071"/>
                </a:lnTo>
                <a:lnTo>
                  <a:pt x="116128" y="60071"/>
                </a:lnTo>
                <a:lnTo>
                  <a:pt x="116128" y="110744"/>
                </a:lnTo>
                <a:lnTo>
                  <a:pt x="113919" y="118237"/>
                </a:lnTo>
                <a:lnTo>
                  <a:pt x="110210" y="130556"/>
                </a:lnTo>
                <a:lnTo>
                  <a:pt x="116128" y="110744"/>
                </a:lnTo>
                <a:lnTo>
                  <a:pt x="116128" y="60071"/>
                </a:lnTo>
                <a:lnTo>
                  <a:pt x="115697" y="60071"/>
                </a:lnTo>
                <a:lnTo>
                  <a:pt x="109093" y="60071"/>
                </a:lnTo>
                <a:lnTo>
                  <a:pt x="108458" y="60071"/>
                </a:lnTo>
                <a:lnTo>
                  <a:pt x="106895" y="61595"/>
                </a:lnTo>
                <a:lnTo>
                  <a:pt x="106680" y="61595"/>
                </a:lnTo>
                <a:lnTo>
                  <a:pt x="100965" y="67310"/>
                </a:lnTo>
                <a:lnTo>
                  <a:pt x="100965" y="73736"/>
                </a:lnTo>
                <a:lnTo>
                  <a:pt x="100660" y="75793"/>
                </a:lnTo>
                <a:lnTo>
                  <a:pt x="100495" y="76327"/>
                </a:lnTo>
                <a:lnTo>
                  <a:pt x="98552" y="82677"/>
                </a:lnTo>
                <a:lnTo>
                  <a:pt x="94488" y="95250"/>
                </a:lnTo>
                <a:lnTo>
                  <a:pt x="88150" y="117094"/>
                </a:lnTo>
                <a:lnTo>
                  <a:pt x="84201" y="130556"/>
                </a:lnTo>
                <a:lnTo>
                  <a:pt x="84201" y="130429"/>
                </a:lnTo>
                <a:lnTo>
                  <a:pt x="84150" y="130556"/>
                </a:lnTo>
                <a:lnTo>
                  <a:pt x="77470" y="152400"/>
                </a:lnTo>
                <a:lnTo>
                  <a:pt x="77724" y="151765"/>
                </a:lnTo>
                <a:lnTo>
                  <a:pt x="69583" y="173799"/>
                </a:lnTo>
                <a:lnTo>
                  <a:pt x="69430" y="174117"/>
                </a:lnTo>
                <a:lnTo>
                  <a:pt x="60198" y="194056"/>
                </a:lnTo>
                <a:lnTo>
                  <a:pt x="60452" y="193421"/>
                </a:lnTo>
                <a:lnTo>
                  <a:pt x="60109" y="194056"/>
                </a:lnTo>
                <a:lnTo>
                  <a:pt x="50406" y="212280"/>
                </a:lnTo>
                <a:lnTo>
                  <a:pt x="49923" y="212979"/>
                </a:lnTo>
                <a:lnTo>
                  <a:pt x="41008" y="226021"/>
                </a:lnTo>
                <a:lnTo>
                  <a:pt x="35687" y="231140"/>
                </a:lnTo>
                <a:lnTo>
                  <a:pt x="34036" y="231140"/>
                </a:lnTo>
                <a:lnTo>
                  <a:pt x="32131" y="231140"/>
                </a:lnTo>
                <a:lnTo>
                  <a:pt x="30200" y="231127"/>
                </a:lnTo>
                <a:lnTo>
                  <a:pt x="28067" y="231013"/>
                </a:lnTo>
                <a:lnTo>
                  <a:pt x="28067" y="229997"/>
                </a:lnTo>
                <a:lnTo>
                  <a:pt x="25666" y="227609"/>
                </a:lnTo>
                <a:lnTo>
                  <a:pt x="25628" y="227457"/>
                </a:lnTo>
                <a:lnTo>
                  <a:pt x="25120" y="225933"/>
                </a:lnTo>
                <a:lnTo>
                  <a:pt x="24511" y="224053"/>
                </a:lnTo>
                <a:lnTo>
                  <a:pt x="24511" y="222123"/>
                </a:lnTo>
                <a:lnTo>
                  <a:pt x="24599" y="189992"/>
                </a:lnTo>
                <a:lnTo>
                  <a:pt x="26454" y="169291"/>
                </a:lnTo>
                <a:lnTo>
                  <a:pt x="26416" y="168529"/>
                </a:lnTo>
                <a:lnTo>
                  <a:pt x="26593" y="167728"/>
                </a:lnTo>
                <a:lnTo>
                  <a:pt x="26771" y="166878"/>
                </a:lnTo>
                <a:lnTo>
                  <a:pt x="32105" y="142875"/>
                </a:lnTo>
                <a:lnTo>
                  <a:pt x="32131" y="142240"/>
                </a:lnTo>
                <a:lnTo>
                  <a:pt x="32258" y="142240"/>
                </a:lnTo>
                <a:lnTo>
                  <a:pt x="32512" y="141097"/>
                </a:lnTo>
                <a:lnTo>
                  <a:pt x="40894" y="115697"/>
                </a:lnTo>
                <a:lnTo>
                  <a:pt x="40932" y="115570"/>
                </a:lnTo>
                <a:lnTo>
                  <a:pt x="41198" y="114935"/>
                </a:lnTo>
                <a:lnTo>
                  <a:pt x="51752" y="89154"/>
                </a:lnTo>
                <a:lnTo>
                  <a:pt x="52070" y="88392"/>
                </a:lnTo>
                <a:lnTo>
                  <a:pt x="51689" y="89154"/>
                </a:lnTo>
                <a:lnTo>
                  <a:pt x="63385" y="64897"/>
                </a:lnTo>
                <a:lnTo>
                  <a:pt x="63449" y="64770"/>
                </a:lnTo>
                <a:lnTo>
                  <a:pt x="63995" y="63881"/>
                </a:lnTo>
                <a:lnTo>
                  <a:pt x="74764" y="46355"/>
                </a:lnTo>
                <a:lnTo>
                  <a:pt x="75222" y="45618"/>
                </a:lnTo>
                <a:lnTo>
                  <a:pt x="76301" y="44450"/>
                </a:lnTo>
                <a:lnTo>
                  <a:pt x="87058" y="32766"/>
                </a:lnTo>
                <a:lnTo>
                  <a:pt x="87414" y="32385"/>
                </a:lnTo>
                <a:lnTo>
                  <a:pt x="87972" y="31877"/>
                </a:lnTo>
                <a:lnTo>
                  <a:pt x="94678" y="25781"/>
                </a:lnTo>
                <a:lnTo>
                  <a:pt x="96774" y="25781"/>
                </a:lnTo>
                <a:lnTo>
                  <a:pt x="97802" y="24752"/>
                </a:lnTo>
                <a:lnTo>
                  <a:pt x="101104" y="24257"/>
                </a:lnTo>
                <a:lnTo>
                  <a:pt x="109054" y="24142"/>
                </a:lnTo>
                <a:lnTo>
                  <a:pt x="114185" y="24968"/>
                </a:lnTo>
                <a:lnTo>
                  <a:pt x="116649" y="25984"/>
                </a:lnTo>
                <a:lnTo>
                  <a:pt x="119507" y="28829"/>
                </a:lnTo>
                <a:lnTo>
                  <a:pt x="120523" y="28829"/>
                </a:lnTo>
                <a:lnTo>
                  <a:pt x="120523" y="29337"/>
                </a:lnTo>
                <a:lnTo>
                  <a:pt x="123647" y="32473"/>
                </a:lnTo>
                <a:lnTo>
                  <a:pt x="124206" y="33705"/>
                </a:lnTo>
                <a:lnTo>
                  <a:pt x="124167" y="32994"/>
                </a:lnTo>
                <a:lnTo>
                  <a:pt x="124206" y="3429"/>
                </a:lnTo>
                <a:lnTo>
                  <a:pt x="122301" y="2540"/>
                </a:lnTo>
                <a:lnTo>
                  <a:pt x="119634" y="1778"/>
                </a:lnTo>
                <a:lnTo>
                  <a:pt x="111760" y="254"/>
                </a:lnTo>
                <a:lnTo>
                  <a:pt x="109601" y="127"/>
                </a:lnTo>
                <a:lnTo>
                  <a:pt x="108966" y="127"/>
                </a:lnTo>
                <a:lnTo>
                  <a:pt x="108966" y="24130"/>
                </a:lnTo>
                <a:lnTo>
                  <a:pt x="101930" y="24142"/>
                </a:lnTo>
                <a:lnTo>
                  <a:pt x="108966" y="24130"/>
                </a:lnTo>
                <a:lnTo>
                  <a:pt x="108966" y="127"/>
                </a:lnTo>
                <a:lnTo>
                  <a:pt x="100330" y="0"/>
                </a:lnTo>
                <a:lnTo>
                  <a:pt x="98679" y="127"/>
                </a:lnTo>
                <a:lnTo>
                  <a:pt x="89204" y="1397"/>
                </a:lnTo>
                <a:lnTo>
                  <a:pt x="83312" y="1397"/>
                </a:lnTo>
                <a:lnTo>
                  <a:pt x="77851" y="6858"/>
                </a:lnTo>
                <a:lnTo>
                  <a:pt x="77851" y="8026"/>
                </a:lnTo>
                <a:lnTo>
                  <a:pt x="70612" y="14605"/>
                </a:lnTo>
                <a:lnTo>
                  <a:pt x="41910" y="53213"/>
                </a:lnTo>
                <a:lnTo>
                  <a:pt x="18161" y="106426"/>
                </a:lnTo>
                <a:lnTo>
                  <a:pt x="17907" y="107315"/>
                </a:lnTo>
                <a:lnTo>
                  <a:pt x="8509" y="135763"/>
                </a:lnTo>
                <a:lnTo>
                  <a:pt x="2413" y="163195"/>
                </a:lnTo>
                <a:lnTo>
                  <a:pt x="2159" y="164719"/>
                </a:lnTo>
                <a:lnTo>
                  <a:pt x="0" y="188849"/>
                </a:lnTo>
                <a:lnTo>
                  <a:pt x="12" y="226021"/>
                </a:lnTo>
                <a:lnTo>
                  <a:pt x="635" y="229870"/>
                </a:lnTo>
                <a:lnTo>
                  <a:pt x="3683" y="238810"/>
                </a:lnTo>
                <a:lnTo>
                  <a:pt x="3683" y="243459"/>
                </a:lnTo>
                <a:lnTo>
                  <a:pt x="9144" y="248920"/>
                </a:lnTo>
                <a:lnTo>
                  <a:pt x="11176" y="248920"/>
                </a:lnTo>
                <a:lnTo>
                  <a:pt x="11176" y="249936"/>
                </a:lnTo>
                <a:lnTo>
                  <a:pt x="16637" y="255397"/>
                </a:lnTo>
                <a:lnTo>
                  <a:pt x="23495" y="255397"/>
                </a:lnTo>
                <a:lnTo>
                  <a:pt x="30099" y="255397"/>
                </a:lnTo>
                <a:lnTo>
                  <a:pt x="34036" y="255397"/>
                </a:lnTo>
                <a:lnTo>
                  <a:pt x="40640" y="255397"/>
                </a:lnTo>
                <a:lnTo>
                  <a:pt x="47371" y="255397"/>
                </a:lnTo>
                <a:lnTo>
                  <a:pt x="52832" y="249936"/>
                </a:lnTo>
                <a:lnTo>
                  <a:pt x="52832" y="248386"/>
                </a:lnTo>
                <a:lnTo>
                  <a:pt x="58801" y="242570"/>
                </a:lnTo>
                <a:lnTo>
                  <a:pt x="60452" y="240665"/>
                </a:lnTo>
                <a:lnTo>
                  <a:pt x="64820" y="234442"/>
                </a:lnTo>
                <a:lnTo>
                  <a:pt x="67144" y="231140"/>
                </a:lnTo>
                <a:lnTo>
                  <a:pt x="70091" y="226949"/>
                </a:lnTo>
                <a:lnTo>
                  <a:pt x="70993" y="225679"/>
                </a:lnTo>
                <a:lnTo>
                  <a:pt x="71335" y="225044"/>
                </a:lnTo>
                <a:lnTo>
                  <a:pt x="78574" y="211709"/>
                </a:lnTo>
                <a:lnTo>
                  <a:pt x="82169" y="205105"/>
                </a:lnTo>
                <a:lnTo>
                  <a:pt x="82423" y="204470"/>
                </a:lnTo>
                <a:lnTo>
                  <a:pt x="92202" y="183642"/>
                </a:lnTo>
                <a:lnTo>
                  <a:pt x="96126" y="173228"/>
                </a:lnTo>
                <a:lnTo>
                  <a:pt x="97866" y="168617"/>
                </a:lnTo>
                <a:lnTo>
                  <a:pt x="101727" y="172466"/>
                </a:lnTo>
                <a:lnTo>
                  <a:pt x="103060" y="172466"/>
                </a:lnTo>
                <a:lnTo>
                  <a:pt x="111633" y="181470"/>
                </a:lnTo>
                <a:lnTo>
                  <a:pt x="111633" y="183134"/>
                </a:lnTo>
                <a:lnTo>
                  <a:pt x="116586" y="188087"/>
                </a:lnTo>
                <a:lnTo>
                  <a:pt x="128905" y="188087"/>
                </a:lnTo>
                <a:lnTo>
                  <a:pt x="133858" y="183134"/>
                </a:lnTo>
                <a:lnTo>
                  <a:pt x="133858" y="177038"/>
                </a:lnTo>
                <a:lnTo>
                  <a:pt x="133858" y="170815"/>
                </a:lnTo>
                <a:lnTo>
                  <a:pt x="128905" y="165862"/>
                </a:lnTo>
                <a:lnTo>
                  <a:pt x="127673" y="165862"/>
                </a:lnTo>
                <a:lnTo>
                  <a:pt x="123266" y="161036"/>
                </a:lnTo>
                <a:lnTo>
                  <a:pt x="119507" y="156921"/>
                </a:lnTo>
                <a:lnTo>
                  <a:pt x="119507" y="156337"/>
                </a:lnTo>
                <a:lnTo>
                  <a:pt x="119507" y="156083"/>
                </a:lnTo>
                <a:lnTo>
                  <a:pt x="119507" y="143637"/>
                </a:lnTo>
                <a:lnTo>
                  <a:pt x="119938" y="141986"/>
                </a:lnTo>
                <a:lnTo>
                  <a:pt x="121145" y="137541"/>
                </a:lnTo>
                <a:lnTo>
                  <a:pt x="121475" y="136309"/>
                </a:lnTo>
                <a:lnTo>
                  <a:pt x="121793" y="135636"/>
                </a:lnTo>
                <a:lnTo>
                  <a:pt x="125857" y="127000"/>
                </a:lnTo>
                <a:lnTo>
                  <a:pt x="129641" y="119418"/>
                </a:lnTo>
                <a:lnTo>
                  <a:pt x="135890" y="127635"/>
                </a:lnTo>
                <a:lnTo>
                  <a:pt x="136906" y="128778"/>
                </a:lnTo>
                <a:lnTo>
                  <a:pt x="166116" y="154559"/>
                </a:lnTo>
                <a:lnTo>
                  <a:pt x="216281" y="166128"/>
                </a:lnTo>
                <a:lnTo>
                  <a:pt x="216662" y="166497"/>
                </a:lnTo>
                <a:lnTo>
                  <a:pt x="222504" y="166497"/>
                </a:lnTo>
                <a:lnTo>
                  <a:pt x="224028" y="166497"/>
                </a:lnTo>
                <a:lnTo>
                  <a:pt x="229743" y="166497"/>
                </a:lnTo>
                <a:lnTo>
                  <a:pt x="230200" y="166039"/>
                </a:lnTo>
                <a:lnTo>
                  <a:pt x="249555" y="164592"/>
                </a:lnTo>
                <a:lnTo>
                  <a:pt x="250952" y="164338"/>
                </a:lnTo>
                <a:lnTo>
                  <a:pt x="270192" y="160020"/>
                </a:lnTo>
                <a:lnTo>
                  <a:pt x="272669" y="160020"/>
                </a:lnTo>
                <a:lnTo>
                  <a:pt x="274955" y="157607"/>
                </a:lnTo>
                <a:lnTo>
                  <a:pt x="274955" y="154686"/>
                </a:lnTo>
                <a:lnTo>
                  <a:pt x="274955" y="15163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8322183" y="4313554"/>
            <a:ext cx="30480" cy="56515"/>
          </a:xfrm>
          <a:custGeom>
            <a:rect b="b" l="l" r="r" t="t"/>
            <a:pathLst>
              <a:path extrusionOk="0" h="56514" w="30479">
                <a:moveTo>
                  <a:pt x="30353" y="37211"/>
                </a:moveTo>
                <a:lnTo>
                  <a:pt x="29908" y="36791"/>
                </a:lnTo>
                <a:lnTo>
                  <a:pt x="29870" y="31864"/>
                </a:lnTo>
                <a:lnTo>
                  <a:pt x="29718" y="30683"/>
                </a:lnTo>
                <a:lnTo>
                  <a:pt x="29718" y="25400"/>
                </a:lnTo>
                <a:lnTo>
                  <a:pt x="29718" y="18542"/>
                </a:lnTo>
                <a:lnTo>
                  <a:pt x="27889" y="16725"/>
                </a:lnTo>
                <a:lnTo>
                  <a:pt x="27000" y="13208"/>
                </a:lnTo>
                <a:lnTo>
                  <a:pt x="26416" y="10909"/>
                </a:lnTo>
                <a:lnTo>
                  <a:pt x="26416" y="5588"/>
                </a:lnTo>
                <a:lnTo>
                  <a:pt x="20828" y="0"/>
                </a:lnTo>
                <a:lnTo>
                  <a:pt x="7112" y="0"/>
                </a:lnTo>
                <a:lnTo>
                  <a:pt x="1524" y="5588"/>
                </a:lnTo>
                <a:lnTo>
                  <a:pt x="1524" y="19304"/>
                </a:lnTo>
                <a:lnTo>
                  <a:pt x="1651" y="19431"/>
                </a:lnTo>
                <a:lnTo>
                  <a:pt x="1651" y="19939"/>
                </a:lnTo>
                <a:lnTo>
                  <a:pt x="1651" y="24257"/>
                </a:lnTo>
                <a:lnTo>
                  <a:pt x="2413" y="25019"/>
                </a:lnTo>
                <a:lnTo>
                  <a:pt x="0" y="27432"/>
                </a:lnTo>
                <a:lnTo>
                  <a:pt x="0" y="34544"/>
                </a:lnTo>
                <a:lnTo>
                  <a:pt x="0" y="41275"/>
                </a:lnTo>
                <a:lnTo>
                  <a:pt x="3073" y="44424"/>
                </a:lnTo>
                <a:lnTo>
                  <a:pt x="4191" y="46736"/>
                </a:lnTo>
                <a:lnTo>
                  <a:pt x="5461" y="48552"/>
                </a:lnTo>
                <a:lnTo>
                  <a:pt x="5461" y="50927"/>
                </a:lnTo>
                <a:lnTo>
                  <a:pt x="11049" y="56515"/>
                </a:lnTo>
                <a:lnTo>
                  <a:pt x="24765" y="56515"/>
                </a:lnTo>
                <a:lnTo>
                  <a:pt x="30353" y="50927"/>
                </a:lnTo>
                <a:lnTo>
                  <a:pt x="30353" y="44069"/>
                </a:lnTo>
                <a:lnTo>
                  <a:pt x="30353" y="3721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8436610" y="4089145"/>
            <a:ext cx="155575" cy="269875"/>
          </a:xfrm>
          <a:custGeom>
            <a:rect b="b" l="l" r="r" t="t"/>
            <a:pathLst>
              <a:path extrusionOk="0" h="269875" w="155575">
                <a:moveTo>
                  <a:pt x="45466" y="233908"/>
                </a:moveTo>
                <a:lnTo>
                  <a:pt x="45339" y="234823"/>
                </a:lnTo>
                <a:lnTo>
                  <a:pt x="45466" y="234823"/>
                </a:lnTo>
                <a:lnTo>
                  <a:pt x="45466" y="233908"/>
                </a:lnTo>
                <a:close/>
              </a:path>
              <a:path extrusionOk="0" h="269875" w="155575">
                <a:moveTo>
                  <a:pt x="155067" y="177038"/>
                </a:moveTo>
                <a:lnTo>
                  <a:pt x="154813" y="174244"/>
                </a:lnTo>
                <a:lnTo>
                  <a:pt x="154622" y="173482"/>
                </a:lnTo>
                <a:lnTo>
                  <a:pt x="153898" y="170561"/>
                </a:lnTo>
                <a:lnTo>
                  <a:pt x="152933" y="166624"/>
                </a:lnTo>
                <a:lnTo>
                  <a:pt x="152527" y="164973"/>
                </a:lnTo>
                <a:lnTo>
                  <a:pt x="152120" y="163830"/>
                </a:lnTo>
                <a:lnTo>
                  <a:pt x="151511" y="162052"/>
                </a:lnTo>
                <a:lnTo>
                  <a:pt x="149783" y="158750"/>
                </a:lnTo>
                <a:lnTo>
                  <a:pt x="148145" y="155575"/>
                </a:lnTo>
                <a:lnTo>
                  <a:pt x="146558" y="152527"/>
                </a:lnTo>
                <a:lnTo>
                  <a:pt x="132715" y="137706"/>
                </a:lnTo>
                <a:lnTo>
                  <a:pt x="132715" y="136398"/>
                </a:lnTo>
                <a:lnTo>
                  <a:pt x="127127" y="130810"/>
                </a:lnTo>
                <a:lnTo>
                  <a:pt x="121234" y="130810"/>
                </a:lnTo>
                <a:lnTo>
                  <a:pt x="112395" y="129413"/>
                </a:lnTo>
                <a:lnTo>
                  <a:pt x="110490" y="129286"/>
                </a:lnTo>
                <a:lnTo>
                  <a:pt x="91059" y="129286"/>
                </a:lnTo>
                <a:lnTo>
                  <a:pt x="54864" y="148717"/>
                </a:lnTo>
                <a:lnTo>
                  <a:pt x="43548" y="163804"/>
                </a:lnTo>
                <a:lnTo>
                  <a:pt x="43522" y="163512"/>
                </a:lnTo>
                <a:lnTo>
                  <a:pt x="35814" y="178435"/>
                </a:lnTo>
                <a:lnTo>
                  <a:pt x="36322" y="177419"/>
                </a:lnTo>
                <a:lnTo>
                  <a:pt x="43522" y="163512"/>
                </a:lnTo>
                <a:lnTo>
                  <a:pt x="42367" y="151257"/>
                </a:lnTo>
                <a:lnTo>
                  <a:pt x="42164" y="148717"/>
                </a:lnTo>
                <a:lnTo>
                  <a:pt x="38862" y="121285"/>
                </a:lnTo>
                <a:lnTo>
                  <a:pt x="38735" y="120650"/>
                </a:lnTo>
                <a:lnTo>
                  <a:pt x="34772" y="98171"/>
                </a:lnTo>
                <a:lnTo>
                  <a:pt x="34036" y="93980"/>
                </a:lnTo>
                <a:lnTo>
                  <a:pt x="30137" y="73025"/>
                </a:lnTo>
                <a:lnTo>
                  <a:pt x="29591" y="70078"/>
                </a:lnTo>
                <a:lnTo>
                  <a:pt x="29591" y="64262"/>
                </a:lnTo>
                <a:lnTo>
                  <a:pt x="28194" y="62865"/>
                </a:lnTo>
                <a:lnTo>
                  <a:pt x="25273" y="48260"/>
                </a:lnTo>
                <a:lnTo>
                  <a:pt x="25273" y="42672"/>
                </a:lnTo>
                <a:lnTo>
                  <a:pt x="24625" y="42037"/>
                </a:lnTo>
                <a:lnTo>
                  <a:pt x="23825" y="32004"/>
                </a:lnTo>
                <a:lnTo>
                  <a:pt x="23749" y="30988"/>
                </a:lnTo>
                <a:lnTo>
                  <a:pt x="23749" y="26670"/>
                </a:lnTo>
                <a:lnTo>
                  <a:pt x="23749" y="25400"/>
                </a:lnTo>
                <a:lnTo>
                  <a:pt x="23749" y="24892"/>
                </a:lnTo>
                <a:lnTo>
                  <a:pt x="23749" y="23749"/>
                </a:lnTo>
                <a:lnTo>
                  <a:pt x="24892" y="23749"/>
                </a:lnTo>
                <a:lnTo>
                  <a:pt x="30226" y="18415"/>
                </a:lnTo>
                <a:lnTo>
                  <a:pt x="30226" y="11811"/>
                </a:lnTo>
                <a:lnTo>
                  <a:pt x="30226" y="5334"/>
                </a:lnTo>
                <a:lnTo>
                  <a:pt x="24892" y="0"/>
                </a:lnTo>
                <a:lnTo>
                  <a:pt x="11811" y="0"/>
                </a:lnTo>
                <a:lnTo>
                  <a:pt x="6477" y="5334"/>
                </a:lnTo>
                <a:lnTo>
                  <a:pt x="6477" y="6477"/>
                </a:lnTo>
                <a:lnTo>
                  <a:pt x="5334" y="6477"/>
                </a:lnTo>
                <a:lnTo>
                  <a:pt x="0" y="11811"/>
                </a:lnTo>
                <a:lnTo>
                  <a:pt x="0" y="18415"/>
                </a:lnTo>
                <a:lnTo>
                  <a:pt x="0" y="24892"/>
                </a:lnTo>
                <a:lnTo>
                  <a:pt x="0" y="25400"/>
                </a:lnTo>
                <a:lnTo>
                  <a:pt x="0" y="33020"/>
                </a:lnTo>
                <a:lnTo>
                  <a:pt x="0" y="38608"/>
                </a:lnTo>
                <a:lnTo>
                  <a:pt x="482" y="39103"/>
                </a:lnTo>
                <a:lnTo>
                  <a:pt x="1397" y="50292"/>
                </a:lnTo>
                <a:lnTo>
                  <a:pt x="1397" y="55880"/>
                </a:lnTo>
                <a:lnTo>
                  <a:pt x="2755" y="57251"/>
                </a:lnTo>
                <a:lnTo>
                  <a:pt x="5715" y="72021"/>
                </a:lnTo>
                <a:lnTo>
                  <a:pt x="5715" y="77470"/>
                </a:lnTo>
                <a:lnTo>
                  <a:pt x="6997" y="78765"/>
                </a:lnTo>
                <a:lnTo>
                  <a:pt x="10541" y="98298"/>
                </a:lnTo>
                <a:lnTo>
                  <a:pt x="10541" y="98171"/>
                </a:lnTo>
                <a:lnTo>
                  <a:pt x="15240" y="124841"/>
                </a:lnTo>
                <a:lnTo>
                  <a:pt x="15113" y="124206"/>
                </a:lnTo>
                <a:lnTo>
                  <a:pt x="15176" y="124841"/>
                </a:lnTo>
                <a:lnTo>
                  <a:pt x="18288" y="151511"/>
                </a:lnTo>
                <a:lnTo>
                  <a:pt x="18288" y="151257"/>
                </a:lnTo>
                <a:lnTo>
                  <a:pt x="20828" y="178181"/>
                </a:lnTo>
                <a:lnTo>
                  <a:pt x="20828" y="177419"/>
                </a:lnTo>
                <a:lnTo>
                  <a:pt x="21463" y="201168"/>
                </a:lnTo>
                <a:lnTo>
                  <a:pt x="21463" y="233299"/>
                </a:lnTo>
                <a:lnTo>
                  <a:pt x="21590" y="231648"/>
                </a:lnTo>
                <a:lnTo>
                  <a:pt x="21488" y="251053"/>
                </a:lnTo>
                <a:lnTo>
                  <a:pt x="21463" y="257683"/>
                </a:lnTo>
                <a:lnTo>
                  <a:pt x="21463" y="264287"/>
                </a:lnTo>
                <a:lnTo>
                  <a:pt x="26924" y="269748"/>
                </a:lnTo>
                <a:lnTo>
                  <a:pt x="40132" y="269748"/>
                </a:lnTo>
                <a:lnTo>
                  <a:pt x="45466" y="264287"/>
                </a:lnTo>
                <a:lnTo>
                  <a:pt x="45466" y="257683"/>
                </a:lnTo>
                <a:lnTo>
                  <a:pt x="45466" y="251079"/>
                </a:lnTo>
                <a:lnTo>
                  <a:pt x="45339" y="234823"/>
                </a:lnTo>
                <a:lnTo>
                  <a:pt x="45224" y="193040"/>
                </a:lnTo>
                <a:lnTo>
                  <a:pt x="45351" y="196977"/>
                </a:lnTo>
                <a:lnTo>
                  <a:pt x="45466" y="233908"/>
                </a:lnTo>
                <a:lnTo>
                  <a:pt x="47282" y="220599"/>
                </a:lnTo>
                <a:lnTo>
                  <a:pt x="52387" y="202565"/>
                </a:lnTo>
                <a:lnTo>
                  <a:pt x="57912" y="188468"/>
                </a:lnTo>
                <a:lnTo>
                  <a:pt x="72034" y="166624"/>
                </a:lnTo>
                <a:lnTo>
                  <a:pt x="72009" y="166497"/>
                </a:lnTo>
                <a:lnTo>
                  <a:pt x="72542" y="165989"/>
                </a:lnTo>
                <a:lnTo>
                  <a:pt x="73329" y="165227"/>
                </a:lnTo>
                <a:lnTo>
                  <a:pt x="92544" y="154305"/>
                </a:lnTo>
                <a:lnTo>
                  <a:pt x="109575" y="154305"/>
                </a:lnTo>
                <a:lnTo>
                  <a:pt x="112280" y="154711"/>
                </a:lnTo>
                <a:lnTo>
                  <a:pt x="113284" y="155702"/>
                </a:lnTo>
                <a:lnTo>
                  <a:pt x="115328" y="155702"/>
                </a:lnTo>
                <a:lnTo>
                  <a:pt x="119189" y="159232"/>
                </a:lnTo>
                <a:lnTo>
                  <a:pt x="118745" y="158750"/>
                </a:lnTo>
                <a:lnTo>
                  <a:pt x="119380" y="159385"/>
                </a:lnTo>
                <a:lnTo>
                  <a:pt x="125082" y="165315"/>
                </a:lnTo>
                <a:lnTo>
                  <a:pt x="128612" y="172199"/>
                </a:lnTo>
                <a:lnTo>
                  <a:pt x="130048" y="178790"/>
                </a:lnTo>
                <a:lnTo>
                  <a:pt x="130048" y="191643"/>
                </a:lnTo>
                <a:lnTo>
                  <a:pt x="129286" y="192405"/>
                </a:lnTo>
                <a:lnTo>
                  <a:pt x="129286" y="194056"/>
                </a:lnTo>
                <a:lnTo>
                  <a:pt x="127431" y="195910"/>
                </a:lnTo>
                <a:lnTo>
                  <a:pt x="120319" y="200507"/>
                </a:lnTo>
                <a:lnTo>
                  <a:pt x="111379" y="205232"/>
                </a:lnTo>
                <a:lnTo>
                  <a:pt x="111175" y="205333"/>
                </a:lnTo>
                <a:lnTo>
                  <a:pt x="110820" y="205486"/>
                </a:lnTo>
                <a:lnTo>
                  <a:pt x="101981" y="209550"/>
                </a:lnTo>
                <a:lnTo>
                  <a:pt x="91694" y="214757"/>
                </a:lnTo>
                <a:lnTo>
                  <a:pt x="91948" y="214757"/>
                </a:lnTo>
                <a:lnTo>
                  <a:pt x="83312" y="219075"/>
                </a:lnTo>
                <a:lnTo>
                  <a:pt x="83058" y="219075"/>
                </a:lnTo>
                <a:lnTo>
                  <a:pt x="74295" y="223647"/>
                </a:lnTo>
                <a:lnTo>
                  <a:pt x="72644" y="224790"/>
                </a:lnTo>
                <a:lnTo>
                  <a:pt x="67691" y="228346"/>
                </a:lnTo>
                <a:lnTo>
                  <a:pt x="66167" y="229870"/>
                </a:lnTo>
                <a:lnTo>
                  <a:pt x="65532" y="229870"/>
                </a:lnTo>
                <a:lnTo>
                  <a:pt x="61849" y="233680"/>
                </a:lnTo>
                <a:lnTo>
                  <a:pt x="61849" y="242951"/>
                </a:lnTo>
                <a:lnTo>
                  <a:pt x="65532" y="246634"/>
                </a:lnTo>
                <a:lnTo>
                  <a:pt x="67449" y="246634"/>
                </a:lnTo>
                <a:lnTo>
                  <a:pt x="67818" y="246888"/>
                </a:lnTo>
                <a:lnTo>
                  <a:pt x="78359" y="248412"/>
                </a:lnTo>
                <a:lnTo>
                  <a:pt x="84074" y="246253"/>
                </a:lnTo>
                <a:lnTo>
                  <a:pt x="84963" y="245999"/>
                </a:lnTo>
                <a:lnTo>
                  <a:pt x="94107" y="241935"/>
                </a:lnTo>
                <a:lnTo>
                  <a:pt x="103251" y="237363"/>
                </a:lnTo>
                <a:lnTo>
                  <a:pt x="103378" y="237236"/>
                </a:lnTo>
                <a:lnTo>
                  <a:pt x="112649" y="232537"/>
                </a:lnTo>
                <a:lnTo>
                  <a:pt x="113157" y="232283"/>
                </a:lnTo>
                <a:lnTo>
                  <a:pt x="112522" y="232537"/>
                </a:lnTo>
                <a:lnTo>
                  <a:pt x="121920" y="228219"/>
                </a:lnTo>
                <a:lnTo>
                  <a:pt x="147193" y="211963"/>
                </a:lnTo>
                <a:lnTo>
                  <a:pt x="148844" y="211963"/>
                </a:lnTo>
                <a:lnTo>
                  <a:pt x="154432" y="206375"/>
                </a:lnTo>
                <a:lnTo>
                  <a:pt x="154432" y="199758"/>
                </a:lnTo>
                <a:lnTo>
                  <a:pt x="154622" y="198120"/>
                </a:lnTo>
                <a:lnTo>
                  <a:pt x="155003" y="194945"/>
                </a:lnTo>
                <a:lnTo>
                  <a:pt x="155067" y="190500"/>
                </a:lnTo>
                <a:lnTo>
                  <a:pt x="155067" y="179959"/>
                </a:lnTo>
                <a:lnTo>
                  <a:pt x="155067" y="17703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8809863" y="4195317"/>
            <a:ext cx="158750" cy="147320"/>
          </a:xfrm>
          <a:custGeom>
            <a:rect b="b" l="l" r="r" t="t"/>
            <a:pathLst>
              <a:path extrusionOk="0" h="147320" w="158750">
                <a:moveTo>
                  <a:pt x="153035" y="12446"/>
                </a:moveTo>
                <a:lnTo>
                  <a:pt x="150622" y="10160"/>
                </a:lnTo>
                <a:lnTo>
                  <a:pt x="148844" y="6985"/>
                </a:lnTo>
                <a:lnTo>
                  <a:pt x="142621" y="2794"/>
                </a:lnTo>
                <a:lnTo>
                  <a:pt x="136817" y="1854"/>
                </a:lnTo>
                <a:lnTo>
                  <a:pt x="135890" y="889"/>
                </a:lnTo>
                <a:lnTo>
                  <a:pt x="130683" y="889"/>
                </a:lnTo>
                <a:lnTo>
                  <a:pt x="120853" y="342"/>
                </a:lnTo>
                <a:lnTo>
                  <a:pt x="120523" y="0"/>
                </a:lnTo>
                <a:lnTo>
                  <a:pt x="114808" y="0"/>
                </a:lnTo>
                <a:lnTo>
                  <a:pt x="113665" y="0"/>
                </a:lnTo>
                <a:lnTo>
                  <a:pt x="107823" y="0"/>
                </a:lnTo>
                <a:lnTo>
                  <a:pt x="107530" y="292"/>
                </a:lnTo>
                <a:lnTo>
                  <a:pt x="94234" y="889"/>
                </a:lnTo>
                <a:lnTo>
                  <a:pt x="72390" y="3556"/>
                </a:lnTo>
                <a:lnTo>
                  <a:pt x="71882" y="3683"/>
                </a:lnTo>
                <a:lnTo>
                  <a:pt x="52489" y="6731"/>
                </a:lnTo>
                <a:lnTo>
                  <a:pt x="46863" y="6731"/>
                </a:lnTo>
                <a:lnTo>
                  <a:pt x="45897" y="7721"/>
                </a:lnTo>
                <a:lnTo>
                  <a:pt x="34925" y="9271"/>
                </a:lnTo>
                <a:lnTo>
                  <a:pt x="28829" y="9271"/>
                </a:lnTo>
                <a:lnTo>
                  <a:pt x="27317" y="10782"/>
                </a:lnTo>
                <a:lnTo>
                  <a:pt x="20777" y="12192"/>
                </a:lnTo>
                <a:lnTo>
                  <a:pt x="15240" y="12192"/>
                </a:lnTo>
                <a:lnTo>
                  <a:pt x="14224" y="13195"/>
                </a:lnTo>
                <a:lnTo>
                  <a:pt x="11417" y="13589"/>
                </a:lnTo>
                <a:lnTo>
                  <a:pt x="5461" y="13589"/>
                </a:lnTo>
                <a:lnTo>
                  <a:pt x="0" y="19050"/>
                </a:lnTo>
                <a:lnTo>
                  <a:pt x="0" y="32766"/>
                </a:lnTo>
                <a:lnTo>
                  <a:pt x="5461" y="38227"/>
                </a:lnTo>
                <a:lnTo>
                  <a:pt x="9410" y="38227"/>
                </a:lnTo>
                <a:lnTo>
                  <a:pt x="21120" y="43738"/>
                </a:lnTo>
                <a:lnTo>
                  <a:pt x="24638" y="47244"/>
                </a:lnTo>
                <a:lnTo>
                  <a:pt x="38227" y="47244"/>
                </a:lnTo>
                <a:lnTo>
                  <a:pt x="43688" y="41656"/>
                </a:lnTo>
                <a:lnTo>
                  <a:pt x="43688" y="34925"/>
                </a:lnTo>
                <a:lnTo>
                  <a:pt x="43688" y="32905"/>
                </a:lnTo>
                <a:lnTo>
                  <a:pt x="54470" y="31369"/>
                </a:lnTo>
                <a:lnTo>
                  <a:pt x="60579" y="31369"/>
                </a:lnTo>
                <a:lnTo>
                  <a:pt x="61645" y="30302"/>
                </a:lnTo>
                <a:lnTo>
                  <a:pt x="75819" y="28067"/>
                </a:lnTo>
                <a:lnTo>
                  <a:pt x="75692" y="28067"/>
                </a:lnTo>
                <a:lnTo>
                  <a:pt x="96520" y="24892"/>
                </a:lnTo>
                <a:lnTo>
                  <a:pt x="96012" y="24892"/>
                </a:lnTo>
                <a:lnTo>
                  <a:pt x="115316" y="22987"/>
                </a:lnTo>
                <a:lnTo>
                  <a:pt x="120523" y="22987"/>
                </a:lnTo>
                <a:lnTo>
                  <a:pt x="120865" y="22656"/>
                </a:lnTo>
                <a:lnTo>
                  <a:pt x="130683" y="22098"/>
                </a:lnTo>
                <a:lnTo>
                  <a:pt x="135890" y="22098"/>
                </a:lnTo>
                <a:lnTo>
                  <a:pt x="136779" y="21209"/>
                </a:lnTo>
                <a:lnTo>
                  <a:pt x="140982" y="20574"/>
                </a:lnTo>
                <a:lnTo>
                  <a:pt x="142786" y="21043"/>
                </a:lnTo>
                <a:lnTo>
                  <a:pt x="143637" y="21844"/>
                </a:lnTo>
                <a:lnTo>
                  <a:pt x="150241" y="21844"/>
                </a:lnTo>
                <a:lnTo>
                  <a:pt x="153035" y="19177"/>
                </a:lnTo>
                <a:lnTo>
                  <a:pt x="153035" y="15875"/>
                </a:lnTo>
                <a:lnTo>
                  <a:pt x="153035" y="12446"/>
                </a:lnTo>
                <a:close/>
              </a:path>
              <a:path extrusionOk="0" h="147320" w="158750">
                <a:moveTo>
                  <a:pt x="158750" y="93218"/>
                </a:moveTo>
                <a:lnTo>
                  <a:pt x="155194" y="89662"/>
                </a:lnTo>
                <a:lnTo>
                  <a:pt x="149987" y="89662"/>
                </a:lnTo>
                <a:lnTo>
                  <a:pt x="146558" y="89662"/>
                </a:lnTo>
                <a:lnTo>
                  <a:pt x="146100" y="90119"/>
                </a:lnTo>
                <a:lnTo>
                  <a:pt x="127063" y="92329"/>
                </a:lnTo>
                <a:lnTo>
                  <a:pt x="121031" y="92329"/>
                </a:lnTo>
                <a:lnTo>
                  <a:pt x="120015" y="93370"/>
                </a:lnTo>
                <a:lnTo>
                  <a:pt x="97764" y="97155"/>
                </a:lnTo>
                <a:lnTo>
                  <a:pt x="92456" y="97155"/>
                </a:lnTo>
                <a:lnTo>
                  <a:pt x="91249" y="98361"/>
                </a:lnTo>
                <a:lnTo>
                  <a:pt x="65290" y="103378"/>
                </a:lnTo>
                <a:lnTo>
                  <a:pt x="60325" y="103378"/>
                </a:lnTo>
                <a:lnTo>
                  <a:pt x="57365" y="106337"/>
                </a:lnTo>
                <a:lnTo>
                  <a:pt x="18897" y="122682"/>
                </a:lnTo>
                <a:lnTo>
                  <a:pt x="14478" y="122682"/>
                </a:lnTo>
                <a:lnTo>
                  <a:pt x="9017" y="128270"/>
                </a:lnTo>
                <a:lnTo>
                  <a:pt x="9017" y="141732"/>
                </a:lnTo>
                <a:lnTo>
                  <a:pt x="14478" y="147193"/>
                </a:lnTo>
                <a:lnTo>
                  <a:pt x="28067" y="147193"/>
                </a:lnTo>
                <a:lnTo>
                  <a:pt x="31051" y="144208"/>
                </a:lnTo>
                <a:lnTo>
                  <a:pt x="69380" y="127762"/>
                </a:lnTo>
                <a:lnTo>
                  <a:pt x="73787" y="127762"/>
                </a:lnTo>
                <a:lnTo>
                  <a:pt x="75222" y="126326"/>
                </a:lnTo>
                <a:lnTo>
                  <a:pt x="100266" y="121031"/>
                </a:lnTo>
                <a:lnTo>
                  <a:pt x="105664" y="121031"/>
                </a:lnTo>
                <a:lnTo>
                  <a:pt x="107238" y="119456"/>
                </a:lnTo>
                <a:lnTo>
                  <a:pt x="128117" y="114300"/>
                </a:lnTo>
                <a:lnTo>
                  <a:pt x="133223" y="114300"/>
                </a:lnTo>
                <a:lnTo>
                  <a:pt x="135674" y="111772"/>
                </a:lnTo>
                <a:lnTo>
                  <a:pt x="152336" y="105410"/>
                </a:lnTo>
                <a:lnTo>
                  <a:pt x="155194" y="105410"/>
                </a:lnTo>
                <a:lnTo>
                  <a:pt x="158750" y="101854"/>
                </a:lnTo>
                <a:lnTo>
                  <a:pt x="158750" y="97536"/>
                </a:lnTo>
                <a:lnTo>
                  <a:pt x="158750" y="9321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223120" y="4091304"/>
            <a:ext cx="143763" cy="18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15"/>
          <p:cNvGrpSpPr/>
          <p:nvPr/>
        </p:nvGrpSpPr>
        <p:grpSpPr>
          <a:xfrm>
            <a:off x="9422256" y="4053459"/>
            <a:ext cx="261747" cy="189991"/>
            <a:chOff x="9422256" y="4053459"/>
            <a:chExt cx="261747" cy="189991"/>
          </a:xfrm>
        </p:grpSpPr>
        <p:pic>
          <p:nvPicPr>
            <p:cNvPr id="546" name="Google Shape;546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422256" y="4097655"/>
              <a:ext cx="122047" cy="145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576307" y="4053459"/>
              <a:ext cx="107696" cy="1715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" name="Google Shape;548;p15"/>
          <p:cNvGrpSpPr/>
          <p:nvPr/>
        </p:nvGrpSpPr>
        <p:grpSpPr>
          <a:xfrm>
            <a:off x="9770237" y="3701034"/>
            <a:ext cx="485394" cy="564895"/>
            <a:chOff x="9770237" y="3701034"/>
            <a:chExt cx="485394" cy="564895"/>
          </a:xfrm>
        </p:grpSpPr>
        <p:sp>
          <p:nvSpPr>
            <p:cNvPr id="549" name="Google Shape;549;p15"/>
            <p:cNvSpPr/>
            <p:nvPr/>
          </p:nvSpPr>
          <p:spPr>
            <a:xfrm>
              <a:off x="9770237" y="3817620"/>
              <a:ext cx="227965" cy="448309"/>
            </a:xfrm>
            <a:custGeom>
              <a:rect b="b" l="l" r="r" t="t"/>
              <a:pathLst>
                <a:path extrusionOk="0" h="448310" w="227965">
                  <a:moveTo>
                    <a:pt x="227965" y="417830"/>
                  </a:moveTo>
                  <a:lnTo>
                    <a:pt x="224917" y="414782"/>
                  </a:lnTo>
                  <a:lnTo>
                    <a:pt x="217424" y="414782"/>
                  </a:lnTo>
                  <a:lnTo>
                    <a:pt x="216382" y="415823"/>
                  </a:lnTo>
                  <a:lnTo>
                    <a:pt x="188976" y="422300"/>
                  </a:lnTo>
                  <a:lnTo>
                    <a:pt x="156248" y="423545"/>
                  </a:lnTo>
                  <a:lnTo>
                    <a:pt x="146558" y="423545"/>
                  </a:lnTo>
                  <a:lnTo>
                    <a:pt x="144640" y="423545"/>
                  </a:lnTo>
                  <a:lnTo>
                    <a:pt x="112115" y="423075"/>
                  </a:lnTo>
                  <a:lnTo>
                    <a:pt x="90284" y="416306"/>
                  </a:lnTo>
                  <a:lnTo>
                    <a:pt x="86791" y="415226"/>
                  </a:lnTo>
                  <a:lnTo>
                    <a:pt x="85953" y="414655"/>
                  </a:lnTo>
                  <a:lnTo>
                    <a:pt x="68008" y="402463"/>
                  </a:lnTo>
                  <a:lnTo>
                    <a:pt x="66141" y="401205"/>
                  </a:lnTo>
                  <a:lnTo>
                    <a:pt x="65443" y="400431"/>
                  </a:lnTo>
                  <a:lnTo>
                    <a:pt x="49999" y="383540"/>
                  </a:lnTo>
                  <a:lnTo>
                    <a:pt x="48945" y="382397"/>
                  </a:lnTo>
                  <a:lnTo>
                    <a:pt x="48475" y="381635"/>
                  </a:lnTo>
                  <a:lnTo>
                    <a:pt x="36931" y="362839"/>
                  </a:lnTo>
                  <a:lnTo>
                    <a:pt x="36245" y="361734"/>
                  </a:lnTo>
                  <a:lnTo>
                    <a:pt x="35877" y="360807"/>
                  </a:lnTo>
                  <a:lnTo>
                    <a:pt x="29019" y="343916"/>
                  </a:lnTo>
                  <a:lnTo>
                    <a:pt x="28460" y="342569"/>
                  </a:lnTo>
                  <a:lnTo>
                    <a:pt x="28244" y="341249"/>
                  </a:lnTo>
                  <a:lnTo>
                    <a:pt x="25755" y="326644"/>
                  </a:lnTo>
                  <a:lnTo>
                    <a:pt x="25527" y="325234"/>
                  </a:lnTo>
                  <a:lnTo>
                    <a:pt x="25527" y="324485"/>
                  </a:lnTo>
                  <a:lnTo>
                    <a:pt x="25527" y="273558"/>
                  </a:lnTo>
                  <a:lnTo>
                    <a:pt x="25527" y="272542"/>
                  </a:lnTo>
                  <a:lnTo>
                    <a:pt x="25603" y="271907"/>
                  </a:lnTo>
                  <a:lnTo>
                    <a:pt x="30988" y="228473"/>
                  </a:lnTo>
                  <a:lnTo>
                    <a:pt x="30861" y="229616"/>
                  </a:lnTo>
                  <a:lnTo>
                    <a:pt x="31115" y="228473"/>
                  </a:lnTo>
                  <a:lnTo>
                    <a:pt x="42341" y="177927"/>
                  </a:lnTo>
                  <a:lnTo>
                    <a:pt x="42481" y="177266"/>
                  </a:lnTo>
                  <a:lnTo>
                    <a:pt x="55702" y="132765"/>
                  </a:lnTo>
                  <a:lnTo>
                    <a:pt x="57785" y="130683"/>
                  </a:lnTo>
                  <a:lnTo>
                    <a:pt x="57785" y="126326"/>
                  </a:lnTo>
                  <a:lnTo>
                    <a:pt x="71716" y="92951"/>
                  </a:lnTo>
                  <a:lnTo>
                    <a:pt x="74803" y="89789"/>
                  </a:lnTo>
                  <a:lnTo>
                    <a:pt x="74803" y="85902"/>
                  </a:lnTo>
                  <a:lnTo>
                    <a:pt x="85128" y="64554"/>
                  </a:lnTo>
                  <a:lnTo>
                    <a:pt x="88646" y="60960"/>
                  </a:lnTo>
                  <a:lnTo>
                    <a:pt x="88646" y="57645"/>
                  </a:lnTo>
                  <a:lnTo>
                    <a:pt x="95465" y="45631"/>
                  </a:lnTo>
                  <a:lnTo>
                    <a:pt x="98666" y="42430"/>
                  </a:lnTo>
                  <a:lnTo>
                    <a:pt x="101460" y="40894"/>
                  </a:lnTo>
                  <a:lnTo>
                    <a:pt x="133845" y="23114"/>
                  </a:lnTo>
                  <a:lnTo>
                    <a:pt x="137287" y="23114"/>
                  </a:lnTo>
                  <a:lnTo>
                    <a:pt x="142494" y="18034"/>
                  </a:lnTo>
                  <a:lnTo>
                    <a:pt x="142494" y="11557"/>
                  </a:lnTo>
                  <a:lnTo>
                    <a:pt x="142494" y="5207"/>
                  </a:lnTo>
                  <a:lnTo>
                    <a:pt x="137287" y="0"/>
                  </a:lnTo>
                  <a:lnTo>
                    <a:pt x="124460" y="0"/>
                  </a:lnTo>
                  <a:lnTo>
                    <a:pt x="120459" y="4000"/>
                  </a:lnTo>
                  <a:lnTo>
                    <a:pt x="85204" y="23241"/>
                  </a:lnTo>
                  <a:lnTo>
                    <a:pt x="81534" y="23241"/>
                  </a:lnTo>
                  <a:lnTo>
                    <a:pt x="76327" y="28575"/>
                  </a:lnTo>
                  <a:lnTo>
                    <a:pt x="76327" y="31838"/>
                  </a:lnTo>
                  <a:lnTo>
                    <a:pt x="69710" y="43192"/>
                  </a:lnTo>
                  <a:lnTo>
                    <a:pt x="65024" y="47879"/>
                  </a:lnTo>
                  <a:lnTo>
                    <a:pt x="65024" y="51587"/>
                  </a:lnTo>
                  <a:lnTo>
                    <a:pt x="54432" y="72948"/>
                  </a:lnTo>
                  <a:lnTo>
                    <a:pt x="50800" y="76581"/>
                  </a:lnTo>
                  <a:lnTo>
                    <a:pt x="50800" y="80683"/>
                  </a:lnTo>
                  <a:lnTo>
                    <a:pt x="36576" y="113792"/>
                  </a:lnTo>
                  <a:lnTo>
                    <a:pt x="33274" y="117094"/>
                  </a:lnTo>
                  <a:lnTo>
                    <a:pt x="33274" y="122072"/>
                  </a:lnTo>
                  <a:lnTo>
                    <a:pt x="18415" y="170815"/>
                  </a:lnTo>
                  <a:lnTo>
                    <a:pt x="18288" y="171577"/>
                  </a:lnTo>
                  <a:lnTo>
                    <a:pt x="6223" y="224155"/>
                  </a:lnTo>
                  <a:lnTo>
                    <a:pt x="6096" y="225298"/>
                  </a:lnTo>
                  <a:lnTo>
                    <a:pt x="127" y="270256"/>
                  </a:lnTo>
                  <a:lnTo>
                    <a:pt x="0" y="326644"/>
                  </a:lnTo>
                  <a:lnTo>
                    <a:pt x="127" y="328676"/>
                  </a:lnTo>
                  <a:lnTo>
                    <a:pt x="12700" y="372491"/>
                  </a:lnTo>
                  <a:lnTo>
                    <a:pt x="48260" y="419862"/>
                  </a:lnTo>
                  <a:lnTo>
                    <a:pt x="106426" y="447802"/>
                  </a:lnTo>
                  <a:lnTo>
                    <a:pt x="110109" y="448310"/>
                  </a:lnTo>
                  <a:lnTo>
                    <a:pt x="153289" y="447675"/>
                  </a:lnTo>
                  <a:lnTo>
                    <a:pt x="159766" y="447675"/>
                  </a:lnTo>
                  <a:lnTo>
                    <a:pt x="160629" y="446824"/>
                  </a:lnTo>
                  <a:lnTo>
                    <a:pt x="191135" y="443103"/>
                  </a:lnTo>
                  <a:lnTo>
                    <a:pt x="194437" y="442214"/>
                  </a:lnTo>
                  <a:lnTo>
                    <a:pt x="222846" y="428371"/>
                  </a:lnTo>
                  <a:lnTo>
                    <a:pt x="224917" y="428371"/>
                  </a:lnTo>
                  <a:lnTo>
                    <a:pt x="227965" y="425323"/>
                  </a:lnTo>
                  <a:lnTo>
                    <a:pt x="227965" y="421640"/>
                  </a:lnTo>
                  <a:lnTo>
                    <a:pt x="227965" y="41783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0" name="Google Shape;550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987279" y="3923284"/>
              <a:ext cx="140335" cy="213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15"/>
            <p:cNvSpPr/>
            <p:nvPr/>
          </p:nvSpPr>
          <p:spPr>
            <a:xfrm>
              <a:off x="10027031" y="3701034"/>
              <a:ext cx="228600" cy="518159"/>
            </a:xfrm>
            <a:custGeom>
              <a:rect b="b" l="l" r="r" t="t"/>
              <a:pathLst>
                <a:path extrusionOk="0" h="518160" w="228600">
                  <a:moveTo>
                    <a:pt x="221284" y="316128"/>
                  </a:moveTo>
                  <a:lnTo>
                    <a:pt x="221145" y="314325"/>
                  </a:lnTo>
                  <a:lnTo>
                    <a:pt x="220980" y="312166"/>
                  </a:lnTo>
                  <a:lnTo>
                    <a:pt x="220345" y="309118"/>
                  </a:lnTo>
                  <a:lnTo>
                    <a:pt x="194754" y="229870"/>
                  </a:lnTo>
                  <a:lnTo>
                    <a:pt x="194132" y="227965"/>
                  </a:lnTo>
                  <a:lnTo>
                    <a:pt x="192151" y="221818"/>
                  </a:lnTo>
                  <a:lnTo>
                    <a:pt x="192151" y="216662"/>
                  </a:lnTo>
                  <a:lnTo>
                    <a:pt x="187858" y="212280"/>
                  </a:lnTo>
                  <a:lnTo>
                    <a:pt x="155790" y="149606"/>
                  </a:lnTo>
                  <a:lnTo>
                    <a:pt x="155067" y="148209"/>
                  </a:lnTo>
                  <a:lnTo>
                    <a:pt x="150368" y="139014"/>
                  </a:lnTo>
                  <a:lnTo>
                    <a:pt x="150368" y="134874"/>
                  </a:lnTo>
                  <a:lnTo>
                    <a:pt x="144526" y="129032"/>
                  </a:lnTo>
                  <a:lnTo>
                    <a:pt x="144157" y="129032"/>
                  </a:lnTo>
                  <a:lnTo>
                    <a:pt x="114046" y="85090"/>
                  </a:lnTo>
                  <a:lnTo>
                    <a:pt x="113080" y="83693"/>
                  </a:lnTo>
                  <a:lnTo>
                    <a:pt x="105283" y="72301"/>
                  </a:lnTo>
                  <a:lnTo>
                    <a:pt x="105283" y="69088"/>
                  </a:lnTo>
                  <a:lnTo>
                    <a:pt x="99441" y="63246"/>
                  </a:lnTo>
                  <a:lnTo>
                    <a:pt x="98056" y="63246"/>
                  </a:lnTo>
                  <a:lnTo>
                    <a:pt x="82537" y="46101"/>
                  </a:lnTo>
                  <a:lnTo>
                    <a:pt x="79997" y="43307"/>
                  </a:lnTo>
                  <a:lnTo>
                    <a:pt x="67437" y="29438"/>
                  </a:lnTo>
                  <a:lnTo>
                    <a:pt x="67437" y="27305"/>
                  </a:lnTo>
                  <a:lnTo>
                    <a:pt x="61595" y="21463"/>
                  </a:lnTo>
                  <a:lnTo>
                    <a:pt x="57505" y="21463"/>
                  </a:lnTo>
                  <a:lnTo>
                    <a:pt x="24587" y="4406"/>
                  </a:lnTo>
                  <a:lnTo>
                    <a:pt x="20193" y="0"/>
                  </a:ln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9652" y="25908"/>
                  </a:lnTo>
                  <a:lnTo>
                    <a:pt x="42824" y="43218"/>
                  </a:lnTo>
                  <a:lnTo>
                    <a:pt x="47244" y="47625"/>
                  </a:lnTo>
                  <a:lnTo>
                    <a:pt x="48602" y="47625"/>
                  </a:lnTo>
                  <a:lnTo>
                    <a:pt x="79121" y="81330"/>
                  </a:lnTo>
                  <a:lnTo>
                    <a:pt x="79121" y="83566"/>
                  </a:lnTo>
                  <a:lnTo>
                    <a:pt x="84963" y="89408"/>
                  </a:lnTo>
                  <a:lnTo>
                    <a:pt x="85280" y="89408"/>
                  </a:lnTo>
                  <a:lnTo>
                    <a:pt x="124079" y="146265"/>
                  </a:lnTo>
                  <a:lnTo>
                    <a:pt x="124079" y="149479"/>
                  </a:lnTo>
                  <a:lnTo>
                    <a:pt x="128257" y="153670"/>
                  </a:lnTo>
                  <a:lnTo>
                    <a:pt x="165735" y="226910"/>
                  </a:lnTo>
                  <a:lnTo>
                    <a:pt x="165735" y="231267"/>
                  </a:lnTo>
                  <a:lnTo>
                    <a:pt x="168198" y="233692"/>
                  </a:lnTo>
                  <a:lnTo>
                    <a:pt x="194830" y="316128"/>
                  </a:lnTo>
                  <a:lnTo>
                    <a:pt x="194995" y="316128"/>
                  </a:lnTo>
                  <a:lnTo>
                    <a:pt x="221284" y="316128"/>
                  </a:lnTo>
                  <a:close/>
                </a:path>
                <a:path extrusionOk="0" h="518160" w="228600">
                  <a:moveTo>
                    <a:pt x="228092" y="402209"/>
                  </a:moveTo>
                  <a:lnTo>
                    <a:pt x="227965" y="401066"/>
                  </a:lnTo>
                  <a:lnTo>
                    <a:pt x="221373" y="317246"/>
                  </a:lnTo>
                  <a:lnTo>
                    <a:pt x="195199" y="317246"/>
                  </a:lnTo>
                  <a:lnTo>
                    <a:pt x="194919" y="317246"/>
                  </a:lnTo>
                  <a:lnTo>
                    <a:pt x="201930" y="403225"/>
                  </a:lnTo>
                  <a:lnTo>
                    <a:pt x="202539" y="460425"/>
                  </a:lnTo>
                  <a:lnTo>
                    <a:pt x="192468" y="499935"/>
                  </a:lnTo>
                  <a:lnTo>
                    <a:pt x="190881" y="501523"/>
                  </a:lnTo>
                  <a:lnTo>
                    <a:pt x="190881" y="512953"/>
                  </a:lnTo>
                  <a:lnTo>
                    <a:pt x="195580" y="517652"/>
                  </a:lnTo>
                  <a:lnTo>
                    <a:pt x="207010" y="517652"/>
                  </a:lnTo>
                  <a:lnTo>
                    <a:pt x="211709" y="512953"/>
                  </a:lnTo>
                  <a:lnTo>
                    <a:pt x="211709" y="508850"/>
                  </a:lnTo>
                  <a:lnTo>
                    <a:pt x="226695" y="465963"/>
                  </a:lnTo>
                  <a:lnTo>
                    <a:pt x="227330" y="462026"/>
                  </a:lnTo>
                  <a:lnTo>
                    <a:pt x="227368" y="458851"/>
                  </a:lnTo>
                  <a:lnTo>
                    <a:pt x="228092" y="40220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Diffuse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16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= max {I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cosθ, 0}</a:t>
            </a:r>
            <a:endParaRPr b="0" baseline="-2500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Source intensity is 1.0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Background intensity is 0.4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Sphere reflecting diffuse light, for six reflection coefficients: 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0, 0.2, 0.4, 0.6, 0.8, and 1. 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16"/>
          <p:cNvPicPr preferRelativeResize="0"/>
          <p:nvPr/>
        </p:nvPicPr>
        <p:blipFill rotWithShape="1">
          <a:blip r:embed="rId3">
            <a:alphaModFix/>
          </a:blip>
          <a:srcRect b="8571" l="14285" r="31904" t="34285"/>
          <a:stretch/>
        </p:blipFill>
        <p:spPr>
          <a:xfrm>
            <a:off x="2362200" y="3352800"/>
            <a:ext cx="5105400" cy="338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6"/>
          <p:cNvSpPr/>
          <p:nvPr/>
        </p:nvSpPr>
        <p:spPr>
          <a:xfrm>
            <a:off x="6781800" y="3352800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1" name="Google Shape;561;p16"/>
          <p:cNvCxnSpPr/>
          <p:nvPr/>
        </p:nvCxnSpPr>
        <p:spPr>
          <a:xfrm flipH="1">
            <a:off x="5257800" y="3769540"/>
            <a:ext cx="2667000" cy="1905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2" name="Google Shape;562;p16"/>
          <p:cNvSpPr/>
          <p:nvPr/>
        </p:nvSpPr>
        <p:spPr>
          <a:xfrm>
            <a:off x="7620000" y="3200400"/>
            <a:ext cx="297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θ between surface normal and incident light is &gt; 90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7696200" y="4800600"/>
            <a:ext cx="297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ambient component here?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specular component?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864" y="1571244"/>
            <a:ext cx="7124700" cy="419862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7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17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571" name="Google Shape;571;p17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2" name="Google Shape;57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17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5" name="Google Shape;57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17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577" name="Google Shape;577;p17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8" name="Google Shape;57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17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0" name="Google Shape;58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17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2" name="Google Shape;582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17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8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591" name="Google Shape;591;p18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2" name="Google Shape;59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5" name="Google Shape;59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Google Shape;596;p18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597" name="Google Shape;597;p18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8" name="Google Shape;59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18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0" name="Google Shape;600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18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2" name="Google Shape;60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18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5" name="Google Shape;60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01339" y="1610867"/>
            <a:ext cx="6896100" cy="379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50332" y="533400"/>
            <a:ext cx="1417183" cy="84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2" name="Google Shape;612;p19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13" name="Google Shape;613;p19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4" name="Google Shape;61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19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7" name="Google Shape;61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8" name="Google Shape;618;p19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19" name="Google Shape;619;p19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0" name="Google Shape;62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19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2" name="Google Shape;622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19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4" name="Google Shape;624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19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7" name="Google Shape;6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65513" y="533400"/>
            <a:ext cx="1402002" cy="842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19"/>
          <p:cNvGrpSpPr/>
          <p:nvPr/>
        </p:nvGrpSpPr>
        <p:grpSpPr>
          <a:xfrm>
            <a:off x="842772" y="1613916"/>
            <a:ext cx="10524744" cy="4989576"/>
            <a:chOff x="842772" y="1613916"/>
            <a:chExt cx="10524744" cy="4989576"/>
          </a:xfrm>
        </p:grpSpPr>
        <p:pic>
          <p:nvPicPr>
            <p:cNvPr id="629" name="Google Shape;629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2772" y="1613916"/>
              <a:ext cx="10524744" cy="4989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19"/>
            <p:cNvSpPr/>
            <p:nvPr/>
          </p:nvSpPr>
          <p:spPr>
            <a:xfrm>
              <a:off x="5285867" y="4054474"/>
              <a:ext cx="167640" cy="377825"/>
            </a:xfrm>
            <a:custGeom>
              <a:rect b="b" l="l" r="r" t="t"/>
              <a:pathLst>
                <a:path extrusionOk="0" h="377825" w="167639">
                  <a:moveTo>
                    <a:pt x="167132" y="14351"/>
                  </a:moveTo>
                  <a:lnTo>
                    <a:pt x="162179" y="9398"/>
                  </a:lnTo>
                  <a:lnTo>
                    <a:pt x="159245" y="9398"/>
                  </a:lnTo>
                  <a:lnTo>
                    <a:pt x="151384" y="4711"/>
                  </a:lnTo>
                  <a:lnTo>
                    <a:pt x="146685" y="0"/>
                  </a:lnTo>
                  <a:lnTo>
                    <a:pt x="134366" y="0"/>
                  </a:lnTo>
                  <a:lnTo>
                    <a:pt x="131953" y="2413"/>
                  </a:lnTo>
                  <a:lnTo>
                    <a:pt x="130429" y="2413"/>
                  </a:lnTo>
                  <a:lnTo>
                    <a:pt x="125476" y="7493"/>
                  </a:lnTo>
                  <a:lnTo>
                    <a:pt x="125476" y="9131"/>
                  </a:lnTo>
                  <a:lnTo>
                    <a:pt x="124599" y="10033"/>
                  </a:lnTo>
                  <a:lnTo>
                    <a:pt x="123190" y="10033"/>
                  </a:lnTo>
                  <a:lnTo>
                    <a:pt x="118237" y="14986"/>
                  </a:lnTo>
                  <a:lnTo>
                    <a:pt x="118237" y="16725"/>
                  </a:lnTo>
                  <a:lnTo>
                    <a:pt x="114223" y="20828"/>
                  </a:lnTo>
                  <a:lnTo>
                    <a:pt x="112776" y="20828"/>
                  </a:lnTo>
                  <a:lnTo>
                    <a:pt x="107823" y="25781"/>
                  </a:lnTo>
                  <a:lnTo>
                    <a:pt x="107823" y="27940"/>
                  </a:lnTo>
                  <a:lnTo>
                    <a:pt x="97929" y="39751"/>
                  </a:lnTo>
                  <a:lnTo>
                    <a:pt x="83947" y="56896"/>
                  </a:lnTo>
                  <a:lnTo>
                    <a:pt x="68072" y="78740"/>
                  </a:lnTo>
                  <a:lnTo>
                    <a:pt x="51816" y="103124"/>
                  </a:lnTo>
                  <a:lnTo>
                    <a:pt x="51435" y="103886"/>
                  </a:lnTo>
                  <a:lnTo>
                    <a:pt x="36195" y="131191"/>
                  </a:lnTo>
                  <a:lnTo>
                    <a:pt x="35814" y="132080"/>
                  </a:lnTo>
                  <a:lnTo>
                    <a:pt x="21971" y="162179"/>
                  </a:lnTo>
                  <a:lnTo>
                    <a:pt x="21590" y="163449"/>
                  </a:lnTo>
                  <a:lnTo>
                    <a:pt x="3556" y="227330"/>
                  </a:lnTo>
                  <a:lnTo>
                    <a:pt x="0" y="259461"/>
                  </a:lnTo>
                  <a:lnTo>
                    <a:pt x="0" y="286766"/>
                  </a:lnTo>
                  <a:lnTo>
                    <a:pt x="1524" y="310642"/>
                  </a:lnTo>
                  <a:lnTo>
                    <a:pt x="1524" y="316230"/>
                  </a:lnTo>
                  <a:lnTo>
                    <a:pt x="5613" y="320332"/>
                  </a:lnTo>
                  <a:lnTo>
                    <a:pt x="14224" y="335407"/>
                  </a:lnTo>
                  <a:lnTo>
                    <a:pt x="15748" y="337566"/>
                  </a:lnTo>
                  <a:lnTo>
                    <a:pt x="31115" y="353949"/>
                  </a:lnTo>
                  <a:lnTo>
                    <a:pt x="33274" y="355854"/>
                  </a:lnTo>
                  <a:lnTo>
                    <a:pt x="47879" y="365188"/>
                  </a:lnTo>
                  <a:lnTo>
                    <a:pt x="52832" y="370078"/>
                  </a:lnTo>
                  <a:lnTo>
                    <a:pt x="57873" y="370078"/>
                  </a:lnTo>
                  <a:lnTo>
                    <a:pt x="83337" y="375323"/>
                  </a:lnTo>
                  <a:lnTo>
                    <a:pt x="84582" y="376555"/>
                  </a:lnTo>
                  <a:lnTo>
                    <a:pt x="89662" y="376555"/>
                  </a:lnTo>
                  <a:lnTo>
                    <a:pt x="116078" y="377698"/>
                  </a:lnTo>
                  <a:lnTo>
                    <a:pt x="118364" y="377571"/>
                  </a:lnTo>
                  <a:lnTo>
                    <a:pt x="140462" y="372364"/>
                  </a:lnTo>
                  <a:lnTo>
                    <a:pt x="140462" y="366268"/>
                  </a:lnTo>
                  <a:lnTo>
                    <a:pt x="117856" y="360934"/>
                  </a:lnTo>
                  <a:lnTo>
                    <a:pt x="96748" y="357238"/>
                  </a:lnTo>
                  <a:lnTo>
                    <a:pt x="95758" y="356235"/>
                  </a:lnTo>
                  <a:lnTo>
                    <a:pt x="91567" y="356235"/>
                  </a:lnTo>
                  <a:lnTo>
                    <a:pt x="67983" y="350266"/>
                  </a:lnTo>
                  <a:lnTo>
                    <a:pt x="66281" y="349846"/>
                  </a:lnTo>
                  <a:lnTo>
                    <a:pt x="64770" y="348361"/>
                  </a:lnTo>
                  <a:lnTo>
                    <a:pt x="62280" y="348361"/>
                  </a:lnTo>
                  <a:lnTo>
                    <a:pt x="48399" y="338709"/>
                  </a:lnTo>
                  <a:lnTo>
                    <a:pt x="47015" y="337756"/>
                  </a:lnTo>
                  <a:lnTo>
                    <a:pt x="46278" y="336931"/>
                  </a:lnTo>
                  <a:lnTo>
                    <a:pt x="34709" y="323977"/>
                  </a:lnTo>
                  <a:lnTo>
                    <a:pt x="33591" y="322732"/>
                  </a:lnTo>
                  <a:lnTo>
                    <a:pt x="33147" y="321945"/>
                  </a:lnTo>
                  <a:lnTo>
                    <a:pt x="25996" y="309118"/>
                  </a:lnTo>
                  <a:lnTo>
                    <a:pt x="24638" y="306692"/>
                  </a:lnTo>
                  <a:lnTo>
                    <a:pt x="24638" y="303403"/>
                  </a:lnTo>
                  <a:lnTo>
                    <a:pt x="24269" y="303047"/>
                  </a:lnTo>
                  <a:lnTo>
                    <a:pt x="23317" y="286766"/>
                  </a:lnTo>
                  <a:lnTo>
                    <a:pt x="23241" y="286131"/>
                  </a:lnTo>
                  <a:lnTo>
                    <a:pt x="23241" y="285369"/>
                  </a:lnTo>
                  <a:lnTo>
                    <a:pt x="23241" y="260731"/>
                  </a:lnTo>
                  <a:lnTo>
                    <a:pt x="23368" y="259461"/>
                  </a:lnTo>
                  <a:lnTo>
                    <a:pt x="33185" y="202565"/>
                  </a:lnTo>
                  <a:lnTo>
                    <a:pt x="43065" y="171704"/>
                  </a:lnTo>
                  <a:lnTo>
                    <a:pt x="43434" y="170561"/>
                  </a:lnTo>
                  <a:lnTo>
                    <a:pt x="43091" y="171602"/>
                  </a:lnTo>
                  <a:lnTo>
                    <a:pt x="43561" y="170561"/>
                  </a:lnTo>
                  <a:lnTo>
                    <a:pt x="70751" y="115697"/>
                  </a:lnTo>
                  <a:lnTo>
                    <a:pt x="86614" y="91440"/>
                  </a:lnTo>
                  <a:lnTo>
                    <a:pt x="86702" y="91300"/>
                  </a:lnTo>
                  <a:lnTo>
                    <a:pt x="86880" y="91059"/>
                  </a:lnTo>
                  <a:lnTo>
                    <a:pt x="101346" y="71120"/>
                  </a:lnTo>
                  <a:lnTo>
                    <a:pt x="101727" y="70612"/>
                  </a:lnTo>
                  <a:lnTo>
                    <a:pt x="101473" y="70967"/>
                  </a:lnTo>
                  <a:lnTo>
                    <a:pt x="101752" y="70612"/>
                  </a:lnTo>
                  <a:lnTo>
                    <a:pt x="115316" y="53721"/>
                  </a:lnTo>
                  <a:lnTo>
                    <a:pt x="115316" y="53848"/>
                  </a:lnTo>
                  <a:lnTo>
                    <a:pt x="115417" y="53721"/>
                  </a:lnTo>
                  <a:lnTo>
                    <a:pt x="124244" y="43053"/>
                  </a:lnTo>
                  <a:lnTo>
                    <a:pt x="125095" y="43053"/>
                  </a:lnTo>
                  <a:lnTo>
                    <a:pt x="130048" y="38100"/>
                  </a:lnTo>
                  <a:lnTo>
                    <a:pt x="130048" y="36588"/>
                  </a:lnTo>
                  <a:lnTo>
                    <a:pt x="134226" y="32258"/>
                  </a:lnTo>
                  <a:lnTo>
                    <a:pt x="135509" y="32258"/>
                  </a:lnTo>
                  <a:lnTo>
                    <a:pt x="140462" y="27305"/>
                  </a:lnTo>
                  <a:lnTo>
                    <a:pt x="140462" y="25679"/>
                  </a:lnTo>
                  <a:lnTo>
                    <a:pt x="141338" y="24765"/>
                  </a:lnTo>
                  <a:lnTo>
                    <a:pt x="141630" y="24765"/>
                  </a:lnTo>
                  <a:lnTo>
                    <a:pt x="145402" y="27051"/>
                  </a:lnTo>
                  <a:lnTo>
                    <a:pt x="149860" y="31496"/>
                  </a:lnTo>
                  <a:lnTo>
                    <a:pt x="162179" y="31496"/>
                  </a:lnTo>
                  <a:lnTo>
                    <a:pt x="167132" y="26543"/>
                  </a:lnTo>
                  <a:lnTo>
                    <a:pt x="167132" y="20447"/>
                  </a:lnTo>
                  <a:lnTo>
                    <a:pt x="167132" y="14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1" name="Google Shape;631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22518" y="4201286"/>
              <a:ext cx="131952" cy="240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598541" y="4136136"/>
              <a:ext cx="182372" cy="232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12027" y="4254626"/>
              <a:ext cx="176530" cy="145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19"/>
            <p:cNvSpPr/>
            <p:nvPr/>
          </p:nvSpPr>
          <p:spPr>
            <a:xfrm>
              <a:off x="5957443" y="4018152"/>
              <a:ext cx="551180" cy="453390"/>
            </a:xfrm>
            <a:custGeom>
              <a:rect b="b" l="l" r="r" t="t"/>
              <a:pathLst>
                <a:path extrusionOk="0" h="453389" w="551179">
                  <a:moveTo>
                    <a:pt x="36068" y="148209"/>
                  </a:moveTo>
                  <a:lnTo>
                    <a:pt x="31242" y="143383"/>
                  </a:lnTo>
                  <a:lnTo>
                    <a:pt x="31115" y="143383"/>
                  </a:lnTo>
                  <a:lnTo>
                    <a:pt x="19177" y="143383"/>
                  </a:lnTo>
                  <a:lnTo>
                    <a:pt x="19050" y="143383"/>
                  </a:lnTo>
                  <a:lnTo>
                    <a:pt x="14224" y="148209"/>
                  </a:lnTo>
                  <a:lnTo>
                    <a:pt x="14224" y="148336"/>
                  </a:lnTo>
                  <a:lnTo>
                    <a:pt x="14224" y="156641"/>
                  </a:lnTo>
                  <a:lnTo>
                    <a:pt x="1117" y="198272"/>
                  </a:lnTo>
                  <a:lnTo>
                    <a:pt x="0" y="199390"/>
                  </a:lnTo>
                  <a:lnTo>
                    <a:pt x="0" y="206502"/>
                  </a:lnTo>
                  <a:lnTo>
                    <a:pt x="2921" y="209423"/>
                  </a:lnTo>
                  <a:lnTo>
                    <a:pt x="3746" y="209423"/>
                  </a:lnTo>
                  <a:lnTo>
                    <a:pt x="8763" y="214604"/>
                  </a:lnTo>
                  <a:lnTo>
                    <a:pt x="8763" y="215011"/>
                  </a:lnTo>
                  <a:lnTo>
                    <a:pt x="10160" y="216408"/>
                  </a:lnTo>
                  <a:lnTo>
                    <a:pt x="13462" y="216408"/>
                  </a:lnTo>
                  <a:lnTo>
                    <a:pt x="14859" y="215011"/>
                  </a:lnTo>
                  <a:lnTo>
                    <a:pt x="14859" y="213360"/>
                  </a:lnTo>
                  <a:lnTo>
                    <a:pt x="14859" y="212852"/>
                  </a:lnTo>
                  <a:lnTo>
                    <a:pt x="14859" y="211709"/>
                  </a:lnTo>
                  <a:lnTo>
                    <a:pt x="14592" y="211455"/>
                  </a:lnTo>
                  <a:lnTo>
                    <a:pt x="13538" y="205613"/>
                  </a:lnTo>
                  <a:lnTo>
                    <a:pt x="13195" y="203708"/>
                  </a:lnTo>
                  <a:lnTo>
                    <a:pt x="14122" y="201676"/>
                  </a:lnTo>
                  <a:lnTo>
                    <a:pt x="30873" y="165227"/>
                  </a:lnTo>
                  <a:lnTo>
                    <a:pt x="31115" y="165227"/>
                  </a:lnTo>
                  <a:lnTo>
                    <a:pt x="31242" y="165227"/>
                  </a:lnTo>
                  <a:lnTo>
                    <a:pt x="36068" y="160401"/>
                  </a:lnTo>
                  <a:lnTo>
                    <a:pt x="36068" y="160274"/>
                  </a:lnTo>
                  <a:lnTo>
                    <a:pt x="36068" y="154305"/>
                  </a:lnTo>
                  <a:lnTo>
                    <a:pt x="36068" y="148336"/>
                  </a:lnTo>
                  <a:lnTo>
                    <a:pt x="36068" y="148209"/>
                  </a:lnTo>
                  <a:close/>
                </a:path>
                <a:path extrusionOk="0" h="453389" w="551179">
                  <a:moveTo>
                    <a:pt x="163830" y="325120"/>
                  </a:moveTo>
                  <a:lnTo>
                    <a:pt x="161417" y="323850"/>
                  </a:lnTo>
                  <a:lnTo>
                    <a:pt x="163601" y="325031"/>
                  </a:lnTo>
                  <a:lnTo>
                    <a:pt x="163830" y="325120"/>
                  </a:lnTo>
                  <a:close/>
                </a:path>
                <a:path extrusionOk="0" h="453389" w="551179">
                  <a:moveTo>
                    <a:pt x="478536" y="328930"/>
                  </a:moveTo>
                  <a:lnTo>
                    <a:pt x="478409" y="327660"/>
                  </a:lnTo>
                  <a:lnTo>
                    <a:pt x="478282" y="326390"/>
                  </a:lnTo>
                  <a:lnTo>
                    <a:pt x="477685" y="323850"/>
                  </a:lnTo>
                  <a:lnTo>
                    <a:pt x="476796" y="320040"/>
                  </a:lnTo>
                  <a:lnTo>
                    <a:pt x="476504" y="318770"/>
                  </a:lnTo>
                  <a:lnTo>
                    <a:pt x="475234" y="314960"/>
                  </a:lnTo>
                  <a:lnTo>
                    <a:pt x="473887" y="312420"/>
                  </a:lnTo>
                  <a:lnTo>
                    <a:pt x="470535" y="306070"/>
                  </a:lnTo>
                  <a:lnTo>
                    <a:pt x="469519" y="304800"/>
                  </a:lnTo>
                  <a:lnTo>
                    <a:pt x="463042" y="297180"/>
                  </a:lnTo>
                  <a:lnTo>
                    <a:pt x="461899" y="295910"/>
                  </a:lnTo>
                  <a:lnTo>
                    <a:pt x="452882" y="287020"/>
                  </a:lnTo>
                  <a:lnTo>
                    <a:pt x="453263" y="287020"/>
                  </a:lnTo>
                  <a:lnTo>
                    <a:pt x="444881" y="278130"/>
                  </a:lnTo>
                  <a:lnTo>
                    <a:pt x="444500" y="278130"/>
                  </a:lnTo>
                  <a:lnTo>
                    <a:pt x="435610" y="269252"/>
                  </a:lnTo>
                  <a:lnTo>
                    <a:pt x="435102" y="269252"/>
                  </a:lnTo>
                  <a:lnTo>
                    <a:pt x="427304" y="262661"/>
                  </a:lnTo>
                  <a:lnTo>
                    <a:pt x="431165" y="256540"/>
                  </a:lnTo>
                  <a:lnTo>
                    <a:pt x="431546" y="256540"/>
                  </a:lnTo>
                  <a:lnTo>
                    <a:pt x="436753" y="246380"/>
                  </a:lnTo>
                  <a:lnTo>
                    <a:pt x="437896" y="243840"/>
                  </a:lnTo>
                  <a:lnTo>
                    <a:pt x="438594" y="240030"/>
                  </a:lnTo>
                  <a:lnTo>
                    <a:pt x="439064" y="237490"/>
                  </a:lnTo>
                  <a:lnTo>
                    <a:pt x="439547" y="234950"/>
                  </a:lnTo>
                  <a:lnTo>
                    <a:pt x="439674" y="233680"/>
                  </a:lnTo>
                  <a:lnTo>
                    <a:pt x="439712" y="232498"/>
                  </a:lnTo>
                  <a:lnTo>
                    <a:pt x="440309" y="231902"/>
                  </a:lnTo>
                  <a:lnTo>
                    <a:pt x="440309" y="225171"/>
                  </a:lnTo>
                  <a:lnTo>
                    <a:pt x="440309" y="218567"/>
                  </a:lnTo>
                  <a:lnTo>
                    <a:pt x="439166" y="217424"/>
                  </a:lnTo>
                  <a:lnTo>
                    <a:pt x="439166" y="217043"/>
                  </a:lnTo>
                  <a:lnTo>
                    <a:pt x="433705" y="211455"/>
                  </a:lnTo>
                  <a:lnTo>
                    <a:pt x="420116" y="211455"/>
                  </a:lnTo>
                  <a:lnTo>
                    <a:pt x="419493" y="212090"/>
                  </a:lnTo>
                  <a:lnTo>
                    <a:pt x="417703" y="212090"/>
                  </a:lnTo>
                  <a:lnTo>
                    <a:pt x="416941" y="211328"/>
                  </a:lnTo>
                  <a:lnTo>
                    <a:pt x="416407" y="211328"/>
                  </a:lnTo>
                  <a:lnTo>
                    <a:pt x="416407" y="237490"/>
                  </a:lnTo>
                  <a:lnTo>
                    <a:pt x="416344" y="237959"/>
                  </a:lnTo>
                  <a:lnTo>
                    <a:pt x="415328" y="240030"/>
                  </a:lnTo>
                  <a:lnTo>
                    <a:pt x="415417" y="247650"/>
                  </a:lnTo>
                  <a:lnTo>
                    <a:pt x="416026" y="249186"/>
                  </a:lnTo>
                  <a:lnTo>
                    <a:pt x="415290" y="247332"/>
                  </a:lnTo>
                  <a:lnTo>
                    <a:pt x="415290" y="239191"/>
                  </a:lnTo>
                  <a:lnTo>
                    <a:pt x="415340" y="238760"/>
                  </a:lnTo>
                  <a:lnTo>
                    <a:pt x="415531" y="237490"/>
                  </a:lnTo>
                  <a:lnTo>
                    <a:pt x="416407" y="237490"/>
                  </a:lnTo>
                  <a:lnTo>
                    <a:pt x="416407" y="211328"/>
                  </a:lnTo>
                  <a:lnTo>
                    <a:pt x="403098" y="211328"/>
                  </a:lnTo>
                  <a:lnTo>
                    <a:pt x="399161" y="215265"/>
                  </a:lnTo>
                  <a:lnTo>
                    <a:pt x="398399" y="215265"/>
                  </a:lnTo>
                  <a:lnTo>
                    <a:pt x="392811" y="220853"/>
                  </a:lnTo>
                  <a:lnTo>
                    <a:pt x="392811" y="225894"/>
                  </a:lnTo>
                  <a:lnTo>
                    <a:pt x="391795" y="228600"/>
                  </a:lnTo>
                  <a:lnTo>
                    <a:pt x="391160" y="231140"/>
                  </a:lnTo>
                  <a:lnTo>
                    <a:pt x="390499" y="235483"/>
                  </a:lnTo>
                  <a:lnTo>
                    <a:pt x="390448" y="242011"/>
                  </a:lnTo>
                  <a:lnTo>
                    <a:pt x="390398" y="250190"/>
                  </a:lnTo>
                  <a:lnTo>
                    <a:pt x="390398" y="255905"/>
                  </a:lnTo>
                  <a:lnTo>
                    <a:pt x="392963" y="258546"/>
                  </a:lnTo>
                  <a:lnTo>
                    <a:pt x="393700" y="260362"/>
                  </a:lnTo>
                  <a:lnTo>
                    <a:pt x="395859" y="264160"/>
                  </a:lnTo>
                  <a:lnTo>
                    <a:pt x="397573" y="266306"/>
                  </a:lnTo>
                  <a:lnTo>
                    <a:pt x="395211" y="269252"/>
                  </a:lnTo>
                  <a:lnTo>
                    <a:pt x="399923" y="269252"/>
                  </a:lnTo>
                  <a:lnTo>
                    <a:pt x="400926" y="270510"/>
                  </a:lnTo>
                  <a:lnTo>
                    <a:pt x="394208" y="270510"/>
                  </a:lnTo>
                  <a:lnTo>
                    <a:pt x="393509" y="270510"/>
                  </a:lnTo>
                  <a:lnTo>
                    <a:pt x="381635" y="284480"/>
                  </a:lnTo>
                  <a:lnTo>
                    <a:pt x="382016" y="283210"/>
                  </a:lnTo>
                  <a:lnTo>
                    <a:pt x="368300" y="297180"/>
                  </a:lnTo>
                  <a:lnTo>
                    <a:pt x="365315" y="300164"/>
                  </a:lnTo>
                  <a:lnTo>
                    <a:pt x="365315" y="302514"/>
                  </a:lnTo>
                  <a:lnTo>
                    <a:pt x="365099" y="302234"/>
                  </a:lnTo>
                  <a:lnTo>
                    <a:pt x="365315" y="302514"/>
                  </a:lnTo>
                  <a:lnTo>
                    <a:pt x="365315" y="300164"/>
                  </a:lnTo>
                  <a:lnTo>
                    <a:pt x="364337" y="301142"/>
                  </a:lnTo>
                  <a:lnTo>
                    <a:pt x="364236" y="300990"/>
                  </a:lnTo>
                  <a:lnTo>
                    <a:pt x="358267" y="295910"/>
                  </a:lnTo>
                  <a:lnTo>
                    <a:pt x="356997" y="294640"/>
                  </a:lnTo>
                  <a:lnTo>
                    <a:pt x="350012" y="288290"/>
                  </a:lnTo>
                  <a:lnTo>
                    <a:pt x="349377" y="288290"/>
                  </a:lnTo>
                  <a:lnTo>
                    <a:pt x="340487" y="283210"/>
                  </a:lnTo>
                  <a:lnTo>
                    <a:pt x="340614" y="283210"/>
                  </a:lnTo>
                  <a:lnTo>
                    <a:pt x="332105" y="276860"/>
                  </a:lnTo>
                  <a:lnTo>
                    <a:pt x="332486" y="276860"/>
                  </a:lnTo>
                  <a:lnTo>
                    <a:pt x="324612" y="271780"/>
                  </a:lnTo>
                  <a:lnTo>
                    <a:pt x="324866" y="271780"/>
                  </a:lnTo>
                  <a:lnTo>
                    <a:pt x="318871" y="266700"/>
                  </a:lnTo>
                  <a:lnTo>
                    <a:pt x="318363" y="266280"/>
                  </a:lnTo>
                  <a:lnTo>
                    <a:pt x="318770" y="266700"/>
                  </a:lnTo>
                  <a:lnTo>
                    <a:pt x="318312" y="266242"/>
                  </a:lnTo>
                  <a:lnTo>
                    <a:pt x="317576" y="265430"/>
                  </a:lnTo>
                  <a:lnTo>
                    <a:pt x="316382" y="264160"/>
                  </a:lnTo>
                  <a:lnTo>
                    <a:pt x="313944" y="261569"/>
                  </a:lnTo>
                  <a:lnTo>
                    <a:pt x="313309" y="260121"/>
                  </a:lnTo>
                  <a:lnTo>
                    <a:pt x="313309" y="257810"/>
                  </a:lnTo>
                  <a:lnTo>
                    <a:pt x="313309" y="254889"/>
                  </a:lnTo>
                  <a:lnTo>
                    <a:pt x="313309" y="252590"/>
                  </a:lnTo>
                  <a:lnTo>
                    <a:pt x="313220" y="252730"/>
                  </a:lnTo>
                  <a:lnTo>
                    <a:pt x="313258" y="251256"/>
                  </a:lnTo>
                  <a:lnTo>
                    <a:pt x="313309" y="252590"/>
                  </a:lnTo>
                  <a:lnTo>
                    <a:pt x="316103" y="247650"/>
                  </a:lnTo>
                  <a:lnTo>
                    <a:pt x="318058" y="243840"/>
                  </a:lnTo>
                  <a:lnTo>
                    <a:pt x="320675" y="238760"/>
                  </a:lnTo>
                  <a:lnTo>
                    <a:pt x="321056" y="237490"/>
                  </a:lnTo>
                  <a:lnTo>
                    <a:pt x="323088" y="232410"/>
                  </a:lnTo>
                  <a:lnTo>
                    <a:pt x="323596" y="231140"/>
                  </a:lnTo>
                  <a:lnTo>
                    <a:pt x="323672" y="230936"/>
                  </a:lnTo>
                  <a:lnTo>
                    <a:pt x="326644" y="227965"/>
                  </a:lnTo>
                  <a:lnTo>
                    <a:pt x="326644" y="220853"/>
                  </a:lnTo>
                  <a:lnTo>
                    <a:pt x="326644" y="213868"/>
                  </a:lnTo>
                  <a:lnTo>
                    <a:pt x="320929" y="208153"/>
                  </a:lnTo>
                  <a:lnTo>
                    <a:pt x="306832" y="208153"/>
                  </a:lnTo>
                  <a:lnTo>
                    <a:pt x="301117" y="213868"/>
                  </a:lnTo>
                  <a:lnTo>
                    <a:pt x="301117" y="215900"/>
                  </a:lnTo>
                  <a:lnTo>
                    <a:pt x="299339" y="218440"/>
                  </a:lnTo>
                  <a:lnTo>
                    <a:pt x="295656" y="224790"/>
                  </a:lnTo>
                  <a:lnTo>
                    <a:pt x="291465" y="232410"/>
                  </a:lnTo>
                  <a:lnTo>
                    <a:pt x="291058" y="233451"/>
                  </a:lnTo>
                  <a:lnTo>
                    <a:pt x="287807" y="236702"/>
                  </a:lnTo>
                  <a:lnTo>
                    <a:pt x="287807" y="251244"/>
                  </a:lnTo>
                  <a:lnTo>
                    <a:pt x="287794" y="254876"/>
                  </a:lnTo>
                  <a:lnTo>
                    <a:pt x="287782" y="251206"/>
                  </a:lnTo>
                  <a:lnTo>
                    <a:pt x="287807" y="236702"/>
                  </a:lnTo>
                  <a:lnTo>
                    <a:pt x="287655" y="236855"/>
                  </a:lnTo>
                  <a:lnTo>
                    <a:pt x="287655" y="245110"/>
                  </a:lnTo>
                  <a:lnTo>
                    <a:pt x="287655" y="247967"/>
                  </a:lnTo>
                  <a:lnTo>
                    <a:pt x="286385" y="250190"/>
                  </a:lnTo>
                  <a:lnTo>
                    <a:pt x="286766" y="248920"/>
                  </a:lnTo>
                  <a:lnTo>
                    <a:pt x="276987" y="264160"/>
                  </a:lnTo>
                  <a:lnTo>
                    <a:pt x="277495" y="262890"/>
                  </a:lnTo>
                  <a:lnTo>
                    <a:pt x="267335" y="275590"/>
                  </a:lnTo>
                  <a:lnTo>
                    <a:pt x="254381" y="289560"/>
                  </a:lnTo>
                  <a:lnTo>
                    <a:pt x="255016" y="288290"/>
                  </a:lnTo>
                  <a:lnTo>
                    <a:pt x="242443" y="299720"/>
                  </a:lnTo>
                  <a:lnTo>
                    <a:pt x="244729" y="297180"/>
                  </a:lnTo>
                  <a:lnTo>
                    <a:pt x="235356" y="302006"/>
                  </a:lnTo>
                  <a:lnTo>
                    <a:pt x="233641" y="302006"/>
                  </a:lnTo>
                  <a:lnTo>
                    <a:pt x="235331" y="299720"/>
                  </a:lnTo>
                  <a:lnTo>
                    <a:pt x="235712" y="298450"/>
                  </a:lnTo>
                  <a:lnTo>
                    <a:pt x="245364" y="283210"/>
                  </a:lnTo>
                  <a:lnTo>
                    <a:pt x="245999" y="281940"/>
                  </a:lnTo>
                  <a:lnTo>
                    <a:pt x="257429" y="259080"/>
                  </a:lnTo>
                  <a:lnTo>
                    <a:pt x="262940" y="237820"/>
                  </a:lnTo>
                  <a:lnTo>
                    <a:pt x="263652" y="237109"/>
                  </a:lnTo>
                  <a:lnTo>
                    <a:pt x="263652" y="230251"/>
                  </a:lnTo>
                  <a:lnTo>
                    <a:pt x="263652" y="223393"/>
                  </a:lnTo>
                  <a:lnTo>
                    <a:pt x="258064" y="217805"/>
                  </a:lnTo>
                  <a:lnTo>
                    <a:pt x="255778" y="217805"/>
                  </a:lnTo>
                  <a:lnTo>
                    <a:pt x="255651" y="217678"/>
                  </a:lnTo>
                  <a:lnTo>
                    <a:pt x="252628" y="217678"/>
                  </a:lnTo>
                  <a:lnTo>
                    <a:pt x="252628" y="242824"/>
                  </a:lnTo>
                  <a:lnTo>
                    <a:pt x="252095" y="242951"/>
                  </a:lnTo>
                  <a:lnTo>
                    <a:pt x="252603" y="242824"/>
                  </a:lnTo>
                  <a:lnTo>
                    <a:pt x="252628" y="217678"/>
                  </a:lnTo>
                  <a:lnTo>
                    <a:pt x="241808" y="217678"/>
                  </a:lnTo>
                  <a:lnTo>
                    <a:pt x="238950" y="220472"/>
                  </a:lnTo>
                  <a:lnTo>
                    <a:pt x="237236" y="220472"/>
                  </a:lnTo>
                  <a:lnTo>
                    <a:pt x="237236" y="246380"/>
                  </a:lnTo>
                  <a:lnTo>
                    <a:pt x="236499" y="247853"/>
                  </a:lnTo>
                  <a:lnTo>
                    <a:pt x="236474" y="247650"/>
                  </a:lnTo>
                  <a:lnTo>
                    <a:pt x="237236" y="246380"/>
                  </a:lnTo>
                  <a:lnTo>
                    <a:pt x="237236" y="220472"/>
                  </a:lnTo>
                  <a:lnTo>
                    <a:pt x="235204" y="220472"/>
                  </a:lnTo>
                  <a:lnTo>
                    <a:pt x="229616" y="226187"/>
                  </a:lnTo>
                  <a:lnTo>
                    <a:pt x="229616" y="229400"/>
                  </a:lnTo>
                  <a:lnTo>
                    <a:pt x="229260" y="229920"/>
                  </a:lnTo>
                  <a:lnTo>
                    <a:pt x="229260" y="290830"/>
                  </a:lnTo>
                  <a:lnTo>
                    <a:pt x="229146" y="292100"/>
                  </a:lnTo>
                  <a:lnTo>
                    <a:pt x="229222" y="291007"/>
                  </a:lnTo>
                  <a:lnTo>
                    <a:pt x="229260" y="290830"/>
                  </a:lnTo>
                  <a:lnTo>
                    <a:pt x="229260" y="229920"/>
                  </a:lnTo>
                  <a:lnTo>
                    <a:pt x="228663" y="230797"/>
                  </a:lnTo>
                  <a:lnTo>
                    <a:pt x="228663" y="299758"/>
                  </a:lnTo>
                  <a:lnTo>
                    <a:pt x="228625" y="303822"/>
                  </a:lnTo>
                  <a:lnTo>
                    <a:pt x="228600" y="303530"/>
                  </a:lnTo>
                  <a:lnTo>
                    <a:pt x="228600" y="302260"/>
                  </a:lnTo>
                  <a:lnTo>
                    <a:pt x="228600" y="300990"/>
                  </a:lnTo>
                  <a:lnTo>
                    <a:pt x="228663" y="299758"/>
                  </a:lnTo>
                  <a:lnTo>
                    <a:pt x="228663" y="230797"/>
                  </a:lnTo>
                  <a:lnTo>
                    <a:pt x="225806" y="234950"/>
                  </a:lnTo>
                  <a:lnTo>
                    <a:pt x="225679" y="234950"/>
                  </a:lnTo>
                  <a:lnTo>
                    <a:pt x="225412" y="235369"/>
                  </a:lnTo>
                  <a:lnTo>
                    <a:pt x="225412" y="270510"/>
                  </a:lnTo>
                  <a:lnTo>
                    <a:pt x="216458" y="284480"/>
                  </a:lnTo>
                  <a:lnTo>
                    <a:pt x="225412" y="270510"/>
                  </a:lnTo>
                  <a:lnTo>
                    <a:pt x="225412" y="235369"/>
                  </a:lnTo>
                  <a:lnTo>
                    <a:pt x="218186" y="246380"/>
                  </a:lnTo>
                  <a:lnTo>
                    <a:pt x="217043" y="247650"/>
                  </a:lnTo>
                  <a:lnTo>
                    <a:pt x="211315" y="260362"/>
                  </a:lnTo>
                  <a:lnTo>
                    <a:pt x="210566" y="261620"/>
                  </a:lnTo>
                  <a:lnTo>
                    <a:pt x="207010" y="275590"/>
                  </a:lnTo>
                  <a:lnTo>
                    <a:pt x="206756" y="275590"/>
                  </a:lnTo>
                  <a:lnTo>
                    <a:pt x="204343" y="287020"/>
                  </a:lnTo>
                  <a:lnTo>
                    <a:pt x="203428" y="297180"/>
                  </a:lnTo>
                  <a:lnTo>
                    <a:pt x="203327" y="302234"/>
                  </a:lnTo>
                  <a:lnTo>
                    <a:pt x="194056" y="312420"/>
                  </a:lnTo>
                  <a:lnTo>
                    <a:pt x="194691" y="311150"/>
                  </a:lnTo>
                  <a:lnTo>
                    <a:pt x="184289" y="321678"/>
                  </a:lnTo>
                  <a:lnTo>
                    <a:pt x="178625" y="325755"/>
                  </a:lnTo>
                  <a:lnTo>
                    <a:pt x="174752" y="325755"/>
                  </a:lnTo>
                  <a:lnTo>
                    <a:pt x="174117" y="326390"/>
                  </a:lnTo>
                  <a:lnTo>
                    <a:pt x="166154" y="326390"/>
                  </a:lnTo>
                  <a:lnTo>
                    <a:pt x="163601" y="325031"/>
                  </a:lnTo>
                  <a:lnTo>
                    <a:pt x="160909" y="323850"/>
                  </a:lnTo>
                  <a:lnTo>
                    <a:pt x="160489" y="323672"/>
                  </a:lnTo>
                  <a:lnTo>
                    <a:pt x="159512" y="322580"/>
                  </a:lnTo>
                  <a:lnTo>
                    <a:pt x="157226" y="320040"/>
                  </a:lnTo>
                  <a:lnTo>
                    <a:pt x="155067" y="317652"/>
                  </a:lnTo>
                  <a:lnTo>
                    <a:pt x="154990" y="317500"/>
                  </a:lnTo>
                  <a:lnTo>
                    <a:pt x="152971" y="313690"/>
                  </a:lnTo>
                  <a:lnTo>
                    <a:pt x="151930" y="311734"/>
                  </a:lnTo>
                  <a:lnTo>
                    <a:pt x="151726" y="311150"/>
                  </a:lnTo>
                  <a:lnTo>
                    <a:pt x="148971" y="303530"/>
                  </a:lnTo>
                  <a:lnTo>
                    <a:pt x="149098" y="303530"/>
                  </a:lnTo>
                  <a:lnTo>
                    <a:pt x="148209" y="300990"/>
                  </a:lnTo>
                  <a:lnTo>
                    <a:pt x="145542" y="293370"/>
                  </a:lnTo>
                  <a:lnTo>
                    <a:pt x="145288" y="292100"/>
                  </a:lnTo>
                  <a:lnTo>
                    <a:pt x="141224" y="283210"/>
                  </a:lnTo>
                  <a:lnTo>
                    <a:pt x="141605" y="283210"/>
                  </a:lnTo>
                  <a:lnTo>
                    <a:pt x="139852" y="278130"/>
                  </a:lnTo>
                  <a:lnTo>
                    <a:pt x="138557" y="274320"/>
                  </a:lnTo>
                  <a:lnTo>
                    <a:pt x="138430" y="274320"/>
                  </a:lnTo>
                  <a:lnTo>
                    <a:pt x="138023" y="273050"/>
                  </a:lnTo>
                  <a:lnTo>
                    <a:pt x="136525" y="268312"/>
                  </a:lnTo>
                  <a:lnTo>
                    <a:pt x="136525" y="262509"/>
                  </a:lnTo>
                  <a:lnTo>
                    <a:pt x="131191" y="257175"/>
                  </a:lnTo>
                  <a:lnTo>
                    <a:pt x="126111" y="257175"/>
                  </a:lnTo>
                  <a:lnTo>
                    <a:pt x="117856" y="257175"/>
                  </a:lnTo>
                  <a:lnTo>
                    <a:pt x="112903" y="257175"/>
                  </a:lnTo>
                  <a:lnTo>
                    <a:pt x="107442" y="262509"/>
                  </a:lnTo>
                  <a:lnTo>
                    <a:pt x="107442" y="265010"/>
                  </a:lnTo>
                  <a:lnTo>
                    <a:pt x="104254" y="269252"/>
                  </a:lnTo>
                  <a:lnTo>
                    <a:pt x="103251" y="270510"/>
                  </a:lnTo>
                  <a:lnTo>
                    <a:pt x="98298" y="279400"/>
                  </a:lnTo>
                  <a:lnTo>
                    <a:pt x="98171" y="279400"/>
                  </a:lnTo>
                  <a:lnTo>
                    <a:pt x="92202" y="289941"/>
                  </a:lnTo>
                  <a:lnTo>
                    <a:pt x="92202" y="353060"/>
                  </a:lnTo>
                  <a:lnTo>
                    <a:pt x="92202" y="353822"/>
                  </a:lnTo>
                  <a:lnTo>
                    <a:pt x="92138" y="353453"/>
                  </a:lnTo>
                  <a:lnTo>
                    <a:pt x="92087" y="353720"/>
                  </a:lnTo>
                  <a:lnTo>
                    <a:pt x="92138" y="352920"/>
                  </a:lnTo>
                  <a:lnTo>
                    <a:pt x="92138" y="353453"/>
                  </a:lnTo>
                  <a:lnTo>
                    <a:pt x="92202" y="353060"/>
                  </a:lnTo>
                  <a:lnTo>
                    <a:pt x="92202" y="289941"/>
                  </a:lnTo>
                  <a:lnTo>
                    <a:pt x="92202" y="287020"/>
                  </a:lnTo>
                  <a:lnTo>
                    <a:pt x="92202" y="284480"/>
                  </a:lnTo>
                  <a:lnTo>
                    <a:pt x="91948" y="283210"/>
                  </a:lnTo>
                  <a:lnTo>
                    <a:pt x="90436" y="274320"/>
                  </a:lnTo>
                  <a:lnTo>
                    <a:pt x="89789" y="270510"/>
                  </a:lnTo>
                  <a:lnTo>
                    <a:pt x="89662" y="270510"/>
                  </a:lnTo>
                  <a:lnTo>
                    <a:pt x="89115" y="267970"/>
                  </a:lnTo>
                  <a:lnTo>
                    <a:pt x="88849" y="266700"/>
                  </a:lnTo>
                  <a:lnTo>
                    <a:pt x="87503" y="260362"/>
                  </a:lnTo>
                  <a:lnTo>
                    <a:pt x="86360" y="257810"/>
                  </a:lnTo>
                  <a:lnTo>
                    <a:pt x="83693" y="252818"/>
                  </a:lnTo>
                  <a:lnTo>
                    <a:pt x="83693" y="248412"/>
                  </a:lnTo>
                  <a:lnTo>
                    <a:pt x="78613" y="243332"/>
                  </a:lnTo>
                  <a:lnTo>
                    <a:pt x="66040" y="243332"/>
                  </a:lnTo>
                  <a:lnTo>
                    <a:pt x="65913" y="243459"/>
                  </a:lnTo>
                  <a:lnTo>
                    <a:pt x="62992" y="243459"/>
                  </a:lnTo>
                  <a:lnTo>
                    <a:pt x="61722" y="243459"/>
                  </a:lnTo>
                  <a:lnTo>
                    <a:pt x="56388" y="243459"/>
                  </a:lnTo>
                  <a:lnTo>
                    <a:pt x="50673" y="243459"/>
                  </a:lnTo>
                  <a:lnTo>
                    <a:pt x="48387" y="245745"/>
                  </a:lnTo>
                  <a:lnTo>
                    <a:pt x="43815" y="245745"/>
                  </a:lnTo>
                  <a:lnTo>
                    <a:pt x="38862" y="250698"/>
                  </a:lnTo>
                  <a:lnTo>
                    <a:pt x="38862" y="254762"/>
                  </a:lnTo>
                  <a:lnTo>
                    <a:pt x="25895" y="284365"/>
                  </a:lnTo>
                  <a:lnTo>
                    <a:pt x="22733" y="287528"/>
                  </a:lnTo>
                  <a:lnTo>
                    <a:pt x="22733" y="299720"/>
                  </a:lnTo>
                  <a:lnTo>
                    <a:pt x="27686" y="304673"/>
                  </a:lnTo>
                  <a:lnTo>
                    <a:pt x="39878" y="304673"/>
                  </a:lnTo>
                  <a:lnTo>
                    <a:pt x="44831" y="299720"/>
                  </a:lnTo>
                  <a:lnTo>
                    <a:pt x="44831" y="296443"/>
                  </a:lnTo>
                  <a:lnTo>
                    <a:pt x="57391" y="267970"/>
                  </a:lnTo>
                  <a:lnTo>
                    <a:pt x="57950" y="266700"/>
                  </a:lnTo>
                  <a:lnTo>
                    <a:pt x="65392" y="266700"/>
                  </a:lnTo>
                  <a:lnTo>
                    <a:pt x="67183" y="275590"/>
                  </a:lnTo>
                  <a:lnTo>
                    <a:pt x="67183" y="274320"/>
                  </a:lnTo>
                  <a:lnTo>
                    <a:pt x="69062" y="286143"/>
                  </a:lnTo>
                  <a:lnTo>
                    <a:pt x="68999" y="352767"/>
                  </a:lnTo>
                  <a:lnTo>
                    <a:pt x="69126" y="351866"/>
                  </a:lnTo>
                  <a:lnTo>
                    <a:pt x="69113" y="353796"/>
                  </a:lnTo>
                  <a:lnTo>
                    <a:pt x="69088" y="360680"/>
                  </a:lnTo>
                  <a:lnTo>
                    <a:pt x="69088" y="366522"/>
                  </a:lnTo>
                  <a:lnTo>
                    <a:pt x="69088" y="366649"/>
                  </a:lnTo>
                  <a:lnTo>
                    <a:pt x="74168" y="371729"/>
                  </a:lnTo>
                  <a:lnTo>
                    <a:pt x="74295" y="371729"/>
                  </a:lnTo>
                  <a:lnTo>
                    <a:pt x="86995" y="371729"/>
                  </a:lnTo>
                  <a:lnTo>
                    <a:pt x="92202" y="366649"/>
                  </a:lnTo>
                  <a:lnTo>
                    <a:pt x="92202" y="360680"/>
                  </a:lnTo>
                  <a:lnTo>
                    <a:pt x="92202" y="360172"/>
                  </a:lnTo>
                  <a:lnTo>
                    <a:pt x="92202" y="354114"/>
                  </a:lnTo>
                  <a:lnTo>
                    <a:pt x="92468" y="353060"/>
                  </a:lnTo>
                  <a:lnTo>
                    <a:pt x="94742" y="344170"/>
                  </a:lnTo>
                  <a:lnTo>
                    <a:pt x="94488" y="345440"/>
                  </a:lnTo>
                  <a:lnTo>
                    <a:pt x="94869" y="344170"/>
                  </a:lnTo>
                  <a:lnTo>
                    <a:pt x="99187" y="330200"/>
                  </a:lnTo>
                  <a:lnTo>
                    <a:pt x="98806" y="331470"/>
                  </a:lnTo>
                  <a:lnTo>
                    <a:pt x="99352" y="330200"/>
                  </a:lnTo>
                  <a:lnTo>
                    <a:pt x="105410" y="316230"/>
                  </a:lnTo>
                  <a:lnTo>
                    <a:pt x="105029" y="316230"/>
                  </a:lnTo>
                  <a:lnTo>
                    <a:pt x="112268" y="302260"/>
                  </a:lnTo>
                  <a:lnTo>
                    <a:pt x="112014" y="302260"/>
                  </a:lnTo>
                  <a:lnTo>
                    <a:pt x="118389" y="291007"/>
                  </a:lnTo>
                  <a:lnTo>
                    <a:pt x="118618" y="292100"/>
                  </a:lnTo>
                  <a:lnTo>
                    <a:pt x="122555" y="302260"/>
                  </a:lnTo>
                  <a:lnTo>
                    <a:pt x="122301" y="300990"/>
                  </a:lnTo>
                  <a:lnTo>
                    <a:pt x="125857" y="311150"/>
                  </a:lnTo>
                  <a:lnTo>
                    <a:pt x="125984" y="312420"/>
                  </a:lnTo>
                  <a:lnTo>
                    <a:pt x="129540" y="322580"/>
                  </a:lnTo>
                  <a:lnTo>
                    <a:pt x="130556" y="323850"/>
                  </a:lnTo>
                  <a:lnTo>
                    <a:pt x="135128" y="332740"/>
                  </a:lnTo>
                  <a:lnTo>
                    <a:pt x="136652" y="334010"/>
                  </a:lnTo>
                  <a:lnTo>
                    <a:pt x="160528" y="350520"/>
                  </a:lnTo>
                  <a:lnTo>
                    <a:pt x="181483" y="350520"/>
                  </a:lnTo>
                  <a:lnTo>
                    <a:pt x="182880" y="350012"/>
                  </a:lnTo>
                  <a:lnTo>
                    <a:pt x="188087" y="350012"/>
                  </a:lnTo>
                  <a:lnTo>
                    <a:pt x="193548" y="344551"/>
                  </a:lnTo>
                  <a:lnTo>
                    <a:pt x="193548" y="344309"/>
                  </a:lnTo>
                  <a:lnTo>
                    <a:pt x="199009" y="340360"/>
                  </a:lnTo>
                  <a:lnTo>
                    <a:pt x="200279" y="340360"/>
                  </a:lnTo>
                  <a:lnTo>
                    <a:pt x="210908" y="328930"/>
                  </a:lnTo>
                  <a:lnTo>
                    <a:pt x="212090" y="327660"/>
                  </a:lnTo>
                  <a:lnTo>
                    <a:pt x="212801" y="326859"/>
                  </a:lnTo>
                  <a:lnTo>
                    <a:pt x="212979" y="327025"/>
                  </a:lnTo>
                  <a:lnTo>
                    <a:pt x="216979" y="327025"/>
                  </a:lnTo>
                  <a:lnTo>
                    <a:pt x="219964" y="327660"/>
                  </a:lnTo>
                  <a:lnTo>
                    <a:pt x="238252" y="327660"/>
                  </a:lnTo>
                  <a:lnTo>
                    <a:pt x="241236" y="327025"/>
                  </a:lnTo>
                  <a:lnTo>
                    <a:pt x="245237" y="327025"/>
                  </a:lnTo>
                  <a:lnTo>
                    <a:pt x="247662" y="324599"/>
                  </a:lnTo>
                  <a:lnTo>
                    <a:pt x="256413" y="320040"/>
                  </a:lnTo>
                  <a:lnTo>
                    <a:pt x="258699" y="317500"/>
                  </a:lnTo>
                  <a:lnTo>
                    <a:pt x="263410" y="313690"/>
                  </a:lnTo>
                  <a:lnTo>
                    <a:pt x="271272" y="307340"/>
                  </a:lnTo>
                  <a:lnTo>
                    <a:pt x="276212" y="302260"/>
                  </a:lnTo>
                  <a:lnTo>
                    <a:pt x="278676" y="299720"/>
                  </a:lnTo>
                  <a:lnTo>
                    <a:pt x="284861" y="293370"/>
                  </a:lnTo>
                  <a:lnTo>
                    <a:pt x="287870" y="289560"/>
                  </a:lnTo>
                  <a:lnTo>
                    <a:pt x="295719" y="279654"/>
                  </a:lnTo>
                  <a:lnTo>
                    <a:pt x="300355" y="284480"/>
                  </a:lnTo>
                  <a:lnTo>
                    <a:pt x="301879" y="285750"/>
                  </a:lnTo>
                  <a:lnTo>
                    <a:pt x="309499" y="290830"/>
                  </a:lnTo>
                  <a:lnTo>
                    <a:pt x="309753" y="292100"/>
                  </a:lnTo>
                  <a:lnTo>
                    <a:pt x="317754" y="297180"/>
                  </a:lnTo>
                  <a:lnTo>
                    <a:pt x="318262" y="297180"/>
                  </a:lnTo>
                  <a:lnTo>
                    <a:pt x="327025" y="303530"/>
                  </a:lnTo>
                  <a:lnTo>
                    <a:pt x="327152" y="303530"/>
                  </a:lnTo>
                  <a:lnTo>
                    <a:pt x="336296" y="308610"/>
                  </a:lnTo>
                  <a:lnTo>
                    <a:pt x="336042" y="308610"/>
                  </a:lnTo>
                  <a:lnTo>
                    <a:pt x="343408" y="313690"/>
                  </a:lnTo>
                  <a:lnTo>
                    <a:pt x="342011" y="312420"/>
                  </a:lnTo>
                  <a:lnTo>
                    <a:pt x="347700" y="316992"/>
                  </a:lnTo>
                  <a:lnTo>
                    <a:pt x="344043" y="320040"/>
                  </a:lnTo>
                  <a:lnTo>
                    <a:pt x="343687" y="321195"/>
                  </a:lnTo>
                  <a:lnTo>
                    <a:pt x="343585" y="321373"/>
                  </a:lnTo>
                  <a:lnTo>
                    <a:pt x="335026" y="328930"/>
                  </a:lnTo>
                  <a:lnTo>
                    <a:pt x="334391" y="330200"/>
                  </a:lnTo>
                  <a:lnTo>
                    <a:pt x="332905" y="331851"/>
                  </a:lnTo>
                  <a:lnTo>
                    <a:pt x="330835" y="331851"/>
                  </a:lnTo>
                  <a:lnTo>
                    <a:pt x="325755" y="336804"/>
                  </a:lnTo>
                  <a:lnTo>
                    <a:pt x="325755" y="349123"/>
                  </a:lnTo>
                  <a:lnTo>
                    <a:pt x="330835" y="354076"/>
                  </a:lnTo>
                  <a:lnTo>
                    <a:pt x="335927" y="354076"/>
                  </a:lnTo>
                  <a:lnTo>
                    <a:pt x="336042" y="354330"/>
                  </a:lnTo>
                  <a:lnTo>
                    <a:pt x="337185" y="354330"/>
                  </a:lnTo>
                  <a:lnTo>
                    <a:pt x="338480" y="354076"/>
                  </a:lnTo>
                  <a:lnTo>
                    <a:pt x="343027" y="354076"/>
                  </a:lnTo>
                  <a:lnTo>
                    <a:pt x="343154" y="353949"/>
                  </a:lnTo>
                  <a:lnTo>
                    <a:pt x="344043" y="353949"/>
                  </a:lnTo>
                  <a:lnTo>
                    <a:pt x="346938" y="351053"/>
                  </a:lnTo>
                  <a:lnTo>
                    <a:pt x="349123" y="350520"/>
                  </a:lnTo>
                  <a:lnTo>
                    <a:pt x="355600" y="347980"/>
                  </a:lnTo>
                  <a:lnTo>
                    <a:pt x="356616" y="346710"/>
                  </a:lnTo>
                  <a:lnTo>
                    <a:pt x="358889" y="345440"/>
                  </a:lnTo>
                  <a:lnTo>
                    <a:pt x="362318" y="343535"/>
                  </a:lnTo>
                  <a:lnTo>
                    <a:pt x="363982" y="343535"/>
                  </a:lnTo>
                  <a:lnTo>
                    <a:pt x="368808" y="338709"/>
                  </a:lnTo>
                  <a:lnTo>
                    <a:pt x="368808" y="337667"/>
                  </a:lnTo>
                  <a:lnTo>
                    <a:pt x="372364" y="334010"/>
                  </a:lnTo>
                  <a:lnTo>
                    <a:pt x="372364" y="328930"/>
                  </a:lnTo>
                  <a:lnTo>
                    <a:pt x="372452" y="325310"/>
                  </a:lnTo>
                  <a:lnTo>
                    <a:pt x="372618" y="325120"/>
                  </a:lnTo>
                  <a:lnTo>
                    <a:pt x="384048" y="312420"/>
                  </a:lnTo>
                  <a:lnTo>
                    <a:pt x="383921" y="312420"/>
                  </a:lnTo>
                  <a:lnTo>
                    <a:pt x="397637" y="299720"/>
                  </a:lnTo>
                  <a:lnTo>
                    <a:pt x="398018" y="298450"/>
                  </a:lnTo>
                  <a:lnTo>
                    <a:pt x="410972" y="284480"/>
                  </a:lnTo>
                  <a:lnTo>
                    <a:pt x="411353" y="284480"/>
                  </a:lnTo>
                  <a:lnTo>
                    <a:pt x="412889" y="282562"/>
                  </a:lnTo>
                  <a:lnTo>
                    <a:pt x="418719" y="288290"/>
                  </a:lnTo>
                  <a:lnTo>
                    <a:pt x="418338" y="287020"/>
                  </a:lnTo>
                  <a:lnTo>
                    <a:pt x="427228" y="295910"/>
                  </a:lnTo>
                  <a:lnTo>
                    <a:pt x="426847" y="295910"/>
                  </a:lnTo>
                  <a:lnTo>
                    <a:pt x="435610" y="304800"/>
                  </a:lnTo>
                  <a:lnTo>
                    <a:pt x="453783" y="330009"/>
                  </a:lnTo>
                  <a:lnTo>
                    <a:pt x="453771" y="328930"/>
                  </a:lnTo>
                  <a:lnTo>
                    <a:pt x="453834" y="330200"/>
                  </a:lnTo>
                  <a:lnTo>
                    <a:pt x="454152" y="331470"/>
                  </a:lnTo>
                  <a:lnTo>
                    <a:pt x="453783" y="330009"/>
                  </a:lnTo>
                  <a:lnTo>
                    <a:pt x="453898" y="337820"/>
                  </a:lnTo>
                  <a:lnTo>
                    <a:pt x="453936" y="339153"/>
                  </a:lnTo>
                  <a:lnTo>
                    <a:pt x="449707" y="343281"/>
                  </a:lnTo>
                  <a:lnTo>
                    <a:pt x="449707" y="344805"/>
                  </a:lnTo>
                  <a:lnTo>
                    <a:pt x="446278" y="344805"/>
                  </a:lnTo>
                  <a:lnTo>
                    <a:pt x="445071" y="346011"/>
                  </a:lnTo>
                  <a:lnTo>
                    <a:pt x="442899" y="346202"/>
                  </a:lnTo>
                  <a:lnTo>
                    <a:pt x="432689" y="346202"/>
                  </a:lnTo>
                  <a:lnTo>
                    <a:pt x="430580" y="348310"/>
                  </a:lnTo>
                  <a:lnTo>
                    <a:pt x="424967" y="350291"/>
                  </a:lnTo>
                  <a:lnTo>
                    <a:pt x="418084" y="349542"/>
                  </a:lnTo>
                  <a:lnTo>
                    <a:pt x="416687" y="348107"/>
                  </a:lnTo>
                  <a:lnTo>
                    <a:pt x="413258" y="348107"/>
                  </a:lnTo>
                  <a:lnTo>
                    <a:pt x="411988" y="349504"/>
                  </a:lnTo>
                  <a:lnTo>
                    <a:pt x="411988" y="352933"/>
                  </a:lnTo>
                  <a:lnTo>
                    <a:pt x="413232" y="354304"/>
                  </a:lnTo>
                  <a:lnTo>
                    <a:pt x="422529" y="361950"/>
                  </a:lnTo>
                  <a:lnTo>
                    <a:pt x="424307" y="361950"/>
                  </a:lnTo>
                  <a:lnTo>
                    <a:pt x="431558" y="364515"/>
                  </a:lnTo>
                  <a:lnTo>
                    <a:pt x="432689" y="365633"/>
                  </a:lnTo>
                  <a:lnTo>
                    <a:pt x="434733" y="365633"/>
                  </a:lnTo>
                  <a:lnTo>
                    <a:pt x="435102" y="365760"/>
                  </a:lnTo>
                  <a:lnTo>
                    <a:pt x="437134" y="365760"/>
                  </a:lnTo>
                  <a:lnTo>
                    <a:pt x="445770" y="366534"/>
                  </a:lnTo>
                  <a:lnTo>
                    <a:pt x="446278" y="367030"/>
                  </a:lnTo>
                  <a:lnTo>
                    <a:pt x="451358" y="367030"/>
                  </a:lnTo>
                  <a:lnTo>
                    <a:pt x="458597" y="367030"/>
                  </a:lnTo>
                  <a:lnTo>
                    <a:pt x="461860" y="363766"/>
                  </a:lnTo>
                  <a:lnTo>
                    <a:pt x="465861" y="361569"/>
                  </a:lnTo>
                  <a:lnTo>
                    <a:pt x="467995" y="361569"/>
                  </a:lnTo>
                  <a:lnTo>
                    <a:pt x="473202" y="356235"/>
                  </a:lnTo>
                  <a:lnTo>
                    <a:pt x="473202" y="354965"/>
                  </a:lnTo>
                  <a:lnTo>
                    <a:pt x="478155" y="350012"/>
                  </a:lnTo>
                  <a:lnTo>
                    <a:pt x="478155" y="344170"/>
                  </a:lnTo>
                  <a:lnTo>
                    <a:pt x="478409" y="337820"/>
                  </a:lnTo>
                  <a:lnTo>
                    <a:pt x="478497" y="331470"/>
                  </a:lnTo>
                  <a:lnTo>
                    <a:pt x="478536" y="328930"/>
                  </a:lnTo>
                  <a:close/>
                </a:path>
                <a:path extrusionOk="0" h="453389" w="551179">
                  <a:moveTo>
                    <a:pt x="550926" y="264922"/>
                  </a:moveTo>
                  <a:lnTo>
                    <a:pt x="550799" y="262890"/>
                  </a:lnTo>
                  <a:lnTo>
                    <a:pt x="539089" y="194183"/>
                  </a:lnTo>
                  <a:lnTo>
                    <a:pt x="538784" y="192405"/>
                  </a:lnTo>
                  <a:lnTo>
                    <a:pt x="538099" y="188341"/>
                  </a:lnTo>
                  <a:lnTo>
                    <a:pt x="537718" y="186436"/>
                  </a:lnTo>
                  <a:lnTo>
                    <a:pt x="518083" y="128651"/>
                  </a:lnTo>
                  <a:lnTo>
                    <a:pt x="517359" y="126492"/>
                  </a:lnTo>
                  <a:lnTo>
                    <a:pt x="514731" y="118745"/>
                  </a:lnTo>
                  <a:lnTo>
                    <a:pt x="513715" y="116586"/>
                  </a:lnTo>
                  <a:lnTo>
                    <a:pt x="492620" y="79756"/>
                  </a:lnTo>
                  <a:lnTo>
                    <a:pt x="491528" y="77851"/>
                  </a:lnTo>
                  <a:lnTo>
                    <a:pt x="486156" y="68453"/>
                  </a:lnTo>
                  <a:lnTo>
                    <a:pt x="486156" y="65151"/>
                  </a:lnTo>
                  <a:lnTo>
                    <a:pt x="480822" y="59817"/>
                  </a:lnTo>
                  <a:lnTo>
                    <a:pt x="479640" y="59817"/>
                  </a:lnTo>
                  <a:lnTo>
                    <a:pt x="470954" y="49657"/>
                  </a:lnTo>
                  <a:lnTo>
                    <a:pt x="469011" y="47371"/>
                  </a:lnTo>
                  <a:lnTo>
                    <a:pt x="458470" y="35052"/>
                  </a:lnTo>
                  <a:lnTo>
                    <a:pt x="458470" y="32766"/>
                  </a:lnTo>
                  <a:lnTo>
                    <a:pt x="453009" y="27305"/>
                  </a:lnTo>
                  <a:lnTo>
                    <a:pt x="449884" y="27305"/>
                  </a:lnTo>
                  <a:lnTo>
                    <a:pt x="415671" y="5473"/>
                  </a:lnTo>
                  <a:lnTo>
                    <a:pt x="410210" y="0"/>
                  </a:lnTo>
                  <a:lnTo>
                    <a:pt x="396875" y="0"/>
                  </a:lnTo>
                  <a:lnTo>
                    <a:pt x="391414" y="5461"/>
                  </a:lnTo>
                  <a:lnTo>
                    <a:pt x="391414" y="18796"/>
                  </a:lnTo>
                  <a:lnTo>
                    <a:pt x="396875" y="24257"/>
                  </a:lnTo>
                  <a:lnTo>
                    <a:pt x="399973" y="24257"/>
                  </a:lnTo>
                  <a:lnTo>
                    <a:pt x="434213" y="46113"/>
                  </a:lnTo>
                  <a:lnTo>
                    <a:pt x="439674" y="51562"/>
                  </a:lnTo>
                  <a:lnTo>
                    <a:pt x="440702" y="51562"/>
                  </a:lnTo>
                  <a:lnTo>
                    <a:pt x="461899" y="76352"/>
                  </a:lnTo>
                  <a:lnTo>
                    <a:pt x="461899" y="78613"/>
                  </a:lnTo>
                  <a:lnTo>
                    <a:pt x="466648" y="83273"/>
                  </a:lnTo>
                  <a:lnTo>
                    <a:pt x="492061" y="127469"/>
                  </a:lnTo>
                  <a:lnTo>
                    <a:pt x="514451" y="193027"/>
                  </a:lnTo>
                  <a:lnTo>
                    <a:pt x="527558" y="266192"/>
                  </a:lnTo>
                  <a:lnTo>
                    <a:pt x="527558" y="264922"/>
                  </a:lnTo>
                  <a:lnTo>
                    <a:pt x="527685" y="266827"/>
                  </a:lnTo>
                  <a:lnTo>
                    <a:pt x="527558" y="266192"/>
                  </a:lnTo>
                  <a:lnTo>
                    <a:pt x="527570" y="266827"/>
                  </a:lnTo>
                  <a:lnTo>
                    <a:pt x="528180" y="333527"/>
                  </a:lnTo>
                  <a:lnTo>
                    <a:pt x="514705" y="386486"/>
                  </a:lnTo>
                  <a:lnTo>
                    <a:pt x="513207" y="387985"/>
                  </a:lnTo>
                  <a:lnTo>
                    <a:pt x="513207" y="391248"/>
                  </a:lnTo>
                  <a:lnTo>
                    <a:pt x="497713" y="423532"/>
                  </a:lnTo>
                  <a:lnTo>
                    <a:pt x="497522" y="423799"/>
                  </a:lnTo>
                  <a:lnTo>
                    <a:pt x="481545" y="447294"/>
                  </a:lnTo>
                  <a:lnTo>
                    <a:pt x="480187" y="448564"/>
                  </a:lnTo>
                  <a:lnTo>
                    <a:pt x="480187" y="451866"/>
                  </a:lnTo>
                  <a:lnTo>
                    <a:pt x="481457" y="453136"/>
                  </a:lnTo>
                  <a:lnTo>
                    <a:pt x="484632" y="453136"/>
                  </a:lnTo>
                  <a:lnTo>
                    <a:pt x="486029" y="451866"/>
                  </a:lnTo>
                  <a:lnTo>
                    <a:pt x="486029" y="451612"/>
                  </a:lnTo>
                  <a:lnTo>
                    <a:pt x="509524" y="433324"/>
                  </a:lnTo>
                  <a:lnTo>
                    <a:pt x="511302" y="431292"/>
                  </a:lnTo>
                  <a:lnTo>
                    <a:pt x="516483" y="422783"/>
                  </a:lnTo>
                  <a:lnTo>
                    <a:pt x="528574" y="402971"/>
                  </a:lnTo>
                  <a:lnTo>
                    <a:pt x="532765" y="398780"/>
                  </a:lnTo>
                  <a:lnTo>
                    <a:pt x="532765" y="394843"/>
                  </a:lnTo>
                  <a:lnTo>
                    <a:pt x="533933" y="390906"/>
                  </a:lnTo>
                  <a:lnTo>
                    <a:pt x="534466" y="389128"/>
                  </a:lnTo>
                  <a:lnTo>
                    <a:pt x="548360" y="342595"/>
                  </a:lnTo>
                  <a:lnTo>
                    <a:pt x="550151" y="340741"/>
                  </a:lnTo>
                  <a:lnTo>
                    <a:pt x="550151" y="334772"/>
                  </a:lnTo>
                  <a:lnTo>
                    <a:pt x="550151" y="334645"/>
                  </a:lnTo>
                  <a:lnTo>
                    <a:pt x="550189" y="331978"/>
                  </a:lnTo>
                  <a:lnTo>
                    <a:pt x="550926" y="264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916939" y="794384"/>
            <a:ext cx="64636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 contents used in this lecture belong to…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916939" y="1802638"/>
            <a:ext cx="9645015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229234" lvl="0" marL="2413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Jon Shiach, Manchester Metropoliton University, “Direct Lighting Model”, </a:t>
            </a:r>
            <a:r>
              <a:rPr lang="en-US" sz="2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https://www.youtube.com/watch?v=7CdS8oOJtVA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4166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Jacobson, University of Toronto, “WebGL Phong Shading”,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http://www.cs.toronto.edu/~jacobson/phong-demo/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1849754" rtl="0" algn="l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RapidCompact, “Simplifying a 3D Mesh”, </a:t>
            </a:r>
            <a:r>
              <a:rPr lang="en-US" sz="2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https://rapidcompact.com/doc/cli/latest/Simplify/index.html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0" name="Google Shape;640;p20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41" name="Google Shape;641;p20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2" name="Google Shape;64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20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5" name="Google Shape;64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p20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47" name="Google Shape;647;p20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8" name="Google Shape;64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20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20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Google Shape;652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20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5" name="Google Shape;655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75208" y="3435096"/>
            <a:ext cx="1757968" cy="1045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20"/>
          <p:cNvGrpSpPr/>
          <p:nvPr/>
        </p:nvGrpSpPr>
        <p:grpSpPr>
          <a:xfrm>
            <a:off x="681227" y="1802892"/>
            <a:ext cx="7153656" cy="4715256"/>
            <a:chOff x="681227" y="1802892"/>
            <a:chExt cx="7153656" cy="4715256"/>
          </a:xfrm>
        </p:grpSpPr>
        <p:pic>
          <p:nvPicPr>
            <p:cNvPr id="657" name="Google Shape;657;p2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1227" y="1802892"/>
              <a:ext cx="7153656" cy="4715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892042" y="6274701"/>
              <a:ext cx="164719" cy="187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76020" y="3650615"/>
              <a:ext cx="152171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27982" y="5948210"/>
              <a:ext cx="113284" cy="158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39942" y="5966841"/>
              <a:ext cx="127254" cy="148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305042" y="5950381"/>
              <a:ext cx="93091" cy="129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20"/>
            <p:cNvSpPr/>
            <p:nvPr/>
          </p:nvSpPr>
          <p:spPr>
            <a:xfrm>
              <a:off x="1620266" y="6033350"/>
              <a:ext cx="106680" cy="28575"/>
            </a:xfrm>
            <a:custGeom>
              <a:rect b="b" l="l" r="r" t="t"/>
              <a:pathLst>
                <a:path extrusionOk="0" h="28575" w="106680">
                  <a:moveTo>
                    <a:pt x="106299" y="4622"/>
                  </a:moveTo>
                  <a:lnTo>
                    <a:pt x="101727" y="25"/>
                  </a:lnTo>
                  <a:lnTo>
                    <a:pt x="96012" y="0"/>
                  </a:lnTo>
                  <a:lnTo>
                    <a:pt x="90297" y="0"/>
                  </a:lnTo>
                  <a:lnTo>
                    <a:pt x="87249" y="457"/>
                  </a:lnTo>
                  <a:lnTo>
                    <a:pt x="84023" y="1447"/>
                  </a:lnTo>
                  <a:lnTo>
                    <a:pt x="79883" y="1447"/>
                  </a:lnTo>
                  <a:lnTo>
                    <a:pt x="77851" y="1651"/>
                  </a:lnTo>
                  <a:lnTo>
                    <a:pt x="70612" y="3086"/>
                  </a:lnTo>
                  <a:lnTo>
                    <a:pt x="64731" y="4165"/>
                  </a:lnTo>
                  <a:lnTo>
                    <a:pt x="64731" y="4343"/>
                  </a:lnTo>
                  <a:lnTo>
                    <a:pt x="62865" y="4508"/>
                  </a:lnTo>
                  <a:lnTo>
                    <a:pt x="64630" y="4343"/>
                  </a:lnTo>
                  <a:lnTo>
                    <a:pt x="64731" y="4165"/>
                  </a:lnTo>
                  <a:lnTo>
                    <a:pt x="63741" y="4343"/>
                  </a:lnTo>
                  <a:lnTo>
                    <a:pt x="56388" y="4356"/>
                  </a:lnTo>
                  <a:lnTo>
                    <a:pt x="47371" y="4356"/>
                  </a:lnTo>
                  <a:lnTo>
                    <a:pt x="46609" y="4394"/>
                  </a:lnTo>
                  <a:lnTo>
                    <a:pt x="38582" y="5130"/>
                  </a:lnTo>
                  <a:lnTo>
                    <a:pt x="38354" y="5143"/>
                  </a:lnTo>
                  <a:lnTo>
                    <a:pt x="38785" y="5130"/>
                  </a:lnTo>
                  <a:lnTo>
                    <a:pt x="39116" y="5130"/>
                  </a:lnTo>
                  <a:lnTo>
                    <a:pt x="38354" y="5143"/>
                  </a:lnTo>
                  <a:lnTo>
                    <a:pt x="16624" y="5270"/>
                  </a:lnTo>
                  <a:lnTo>
                    <a:pt x="11557" y="5346"/>
                  </a:lnTo>
                  <a:lnTo>
                    <a:pt x="11938" y="5372"/>
                  </a:lnTo>
                  <a:lnTo>
                    <a:pt x="10998" y="5422"/>
                  </a:lnTo>
                  <a:lnTo>
                    <a:pt x="4445" y="5422"/>
                  </a:lnTo>
                  <a:lnTo>
                    <a:pt x="0" y="9867"/>
                  </a:lnTo>
                  <a:lnTo>
                    <a:pt x="0" y="20840"/>
                  </a:lnTo>
                  <a:lnTo>
                    <a:pt x="4445" y="25285"/>
                  </a:lnTo>
                  <a:lnTo>
                    <a:pt x="10769" y="25285"/>
                  </a:lnTo>
                  <a:lnTo>
                    <a:pt x="11938" y="25349"/>
                  </a:lnTo>
                  <a:lnTo>
                    <a:pt x="11557" y="25349"/>
                  </a:lnTo>
                  <a:lnTo>
                    <a:pt x="13906" y="25400"/>
                  </a:lnTo>
                  <a:lnTo>
                    <a:pt x="17005" y="28511"/>
                  </a:lnTo>
                  <a:lnTo>
                    <a:pt x="25273" y="28511"/>
                  </a:lnTo>
                  <a:lnTo>
                    <a:pt x="28244" y="25527"/>
                  </a:lnTo>
                  <a:lnTo>
                    <a:pt x="39230" y="25590"/>
                  </a:lnTo>
                  <a:lnTo>
                    <a:pt x="40132" y="25539"/>
                  </a:lnTo>
                  <a:lnTo>
                    <a:pt x="47917" y="24904"/>
                  </a:lnTo>
                  <a:lnTo>
                    <a:pt x="64770" y="24930"/>
                  </a:lnTo>
                  <a:lnTo>
                    <a:pt x="65443" y="24866"/>
                  </a:lnTo>
                  <a:lnTo>
                    <a:pt x="66548" y="24765"/>
                  </a:lnTo>
                  <a:lnTo>
                    <a:pt x="74676" y="23291"/>
                  </a:lnTo>
                  <a:lnTo>
                    <a:pt x="80822" y="22059"/>
                  </a:lnTo>
                  <a:lnTo>
                    <a:pt x="79883" y="22047"/>
                  </a:lnTo>
                  <a:lnTo>
                    <a:pt x="80835" y="22047"/>
                  </a:lnTo>
                  <a:lnTo>
                    <a:pt x="81788" y="21856"/>
                  </a:lnTo>
                  <a:lnTo>
                    <a:pt x="80822" y="22059"/>
                  </a:lnTo>
                  <a:lnTo>
                    <a:pt x="85674" y="22047"/>
                  </a:lnTo>
                  <a:lnTo>
                    <a:pt x="86944" y="21856"/>
                  </a:lnTo>
                  <a:lnTo>
                    <a:pt x="88684" y="21590"/>
                  </a:lnTo>
                  <a:lnTo>
                    <a:pt x="91846" y="20624"/>
                  </a:lnTo>
                  <a:lnTo>
                    <a:pt x="96012" y="20624"/>
                  </a:lnTo>
                  <a:lnTo>
                    <a:pt x="101727" y="20624"/>
                  </a:lnTo>
                  <a:lnTo>
                    <a:pt x="106299" y="16014"/>
                  </a:lnTo>
                  <a:lnTo>
                    <a:pt x="106299" y="10325"/>
                  </a:lnTo>
                  <a:lnTo>
                    <a:pt x="106299" y="4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4" name="Google Shape;664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746630" y="5973127"/>
              <a:ext cx="217043" cy="1741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5" name="Google Shape;665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175870" y="5029200"/>
            <a:ext cx="1757306" cy="103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48571" y="1802892"/>
            <a:ext cx="1844039" cy="10835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20"/>
          <p:cNvGrpSpPr/>
          <p:nvPr/>
        </p:nvGrpSpPr>
        <p:grpSpPr>
          <a:xfrm>
            <a:off x="5762371" y="1148333"/>
            <a:ext cx="1068831" cy="247015"/>
            <a:chOff x="5762371" y="1148333"/>
            <a:chExt cx="1068831" cy="247015"/>
          </a:xfrm>
        </p:grpSpPr>
        <p:pic>
          <p:nvPicPr>
            <p:cNvPr id="668" name="Google Shape;668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762371" y="1161541"/>
              <a:ext cx="208914" cy="233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2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09386" y="1148333"/>
              <a:ext cx="449706" cy="23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2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483858" y="1237868"/>
              <a:ext cx="347344" cy="1562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1" name="Google Shape;671;p2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884543" y="1219327"/>
            <a:ext cx="82803" cy="14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039864" y="1192783"/>
            <a:ext cx="109474" cy="1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0"/>
          <p:cNvSpPr/>
          <p:nvPr/>
        </p:nvSpPr>
        <p:spPr>
          <a:xfrm>
            <a:off x="5545709" y="1423415"/>
            <a:ext cx="1824989" cy="74930"/>
          </a:xfrm>
          <a:custGeom>
            <a:rect b="b" l="l" r="r" t="t"/>
            <a:pathLst>
              <a:path extrusionOk="0" h="74930" w="1824990">
                <a:moveTo>
                  <a:pt x="1824609" y="5461"/>
                </a:moveTo>
                <a:lnTo>
                  <a:pt x="1819148" y="0"/>
                </a:lnTo>
                <a:lnTo>
                  <a:pt x="1805686" y="0"/>
                </a:lnTo>
                <a:lnTo>
                  <a:pt x="1805178" y="508"/>
                </a:lnTo>
                <a:lnTo>
                  <a:pt x="1666367" y="508"/>
                </a:lnTo>
                <a:lnTo>
                  <a:pt x="1656715" y="1270"/>
                </a:lnTo>
                <a:lnTo>
                  <a:pt x="1657604" y="1143"/>
                </a:lnTo>
                <a:lnTo>
                  <a:pt x="1647190" y="1143"/>
                </a:lnTo>
                <a:lnTo>
                  <a:pt x="1646301" y="1270"/>
                </a:lnTo>
                <a:lnTo>
                  <a:pt x="1635887" y="1905"/>
                </a:lnTo>
                <a:lnTo>
                  <a:pt x="1615059" y="1905"/>
                </a:lnTo>
                <a:lnTo>
                  <a:pt x="1604518" y="2552"/>
                </a:lnTo>
                <a:lnTo>
                  <a:pt x="1543812" y="2552"/>
                </a:lnTo>
                <a:lnTo>
                  <a:pt x="1532636" y="3314"/>
                </a:lnTo>
                <a:lnTo>
                  <a:pt x="1521460" y="3314"/>
                </a:lnTo>
                <a:lnTo>
                  <a:pt x="1510411" y="3937"/>
                </a:lnTo>
                <a:lnTo>
                  <a:pt x="1474597" y="6096"/>
                </a:lnTo>
                <a:lnTo>
                  <a:pt x="1473835" y="6223"/>
                </a:lnTo>
                <a:lnTo>
                  <a:pt x="1463294" y="7620"/>
                </a:lnTo>
                <a:lnTo>
                  <a:pt x="1464183" y="7620"/>
                </a:lnTo>
                <a:lnTo>
                  <a:pt x="1454023" y="8509"/>
                </a:lnTo>
                <a:lnTo>
                  <a:pt x="1445006" y="9144"/>
                </a:lnTo>
                <a:lnTo>
                  <a:pt x="1427988" y="10668"/>
                </a:lnTo>
                <a:lnTo>
                  <a:pt x="1419606" y="11176"/>
                </a:lnTo>
                <a:lnTo>
                  <a:pt x="1411351" y="11938"/>
                </a:lnTo>
                <a:lnTo>
                  <a:pt x="1411097" y="11938"/>
                </a:lnTo>
                <a:lnTo>
                  <a:pt x="1401445" y="13208"/>
                </a:lnTo>
                <a:lnTo>
                  <a:pt x="1402397" y="13081"/>
                </a:lnTo>
                <a:lnTo>
                  <a:pt x="1391920" y="13081"/>
                </a:lnTo>
                <a:lnTo>
                  <a:pt x="1379601" y="13335"/>
                </a:lnTo>
                <a:lnTo>
                  <a:pt x="1379347" y="13335"/>
                </a:lnTo>
                <a:lnTo>
                  <a:pt x="1338326" y="15621"/>
                </a:lnTo>
                <a:lnTo>
                  <a:pt x="1324991" y="15621"/>
                </a:lnTo>
                <a:lnTo>
                  <a:pt x="1299464" y="17018"/>
                </a:lnTo>
                <a:lnTo>
                  <a:pt x="1287526" y="17018"/>
                </a:lnTo>
                <a:lnTo>
                  <a:pt x="1286383" y="17145"/>
                </a:lnTo>
                <a:lnTo>
                  <a:pt x="1274572" y="18034"/>
                </a:lnTo>
                <a:lnTo>
                  <a:pt x="1264158" y="18034"/>
                </a:lnTo>
                <a:lnTo>
                  <a:pt x="1251204" y="18427"/>
                </a:lnTo>
                <a:lnTo>
                  <a:pt x="1237869" y="18427"/>
                </a:lnTo>
                <a:lnTo>
                  <a:pt x="1224915" y="19558"/>
                </a:lnTo>
                <a:lnTo>
                  <a:pt x="1225550" y="19558"/>
                </a:lnTo>
                <a:lnTo>
                  <a:pt x="1212977" y="19812"/>
                </a:lnTo>
                <a:lnTo>
                  <a:pt x="1212723" y="19812"/>
                </a:lnTo>
                <a:lnTo>
                  <a:pt x="1186053" y="21209"/>
                </a:lnTo>
                <a:lnTo>
                  <a:pt x="1172337" y="21209"/>
                </a:lnTo>
                <a:lnTo>
                  <a:pt x="1159764" y="21971"/>
                </a:lnTo>
                <a:lnTo>
                  <a:pt x="1134872" y="21971"/>
                </a:lnTo>
                <a:lnTo>
                  <a:pt x="1122680" y="22733"/>
                </a:lnTo>
                <a:lnTo>
                  <a:pt x="1072388" y="22733"/>
                </a:lnTo>
                <a:lnTo>
                  <a:pt x="1041514" y="24511"/>
                </a:lnTo>
                <a:lnTo>
                  <a:pt x="1042035" y="24511"/>
                </a:lnTo>
                <a:lnTo>
                  <a:pt x="1025144" y="25019"/>
                </a:lnTo>
                <a:lnTo>
                  <a:pt x="1024763" y="25019"/>
                </a:lnTo>
                <a:lnTo>
                  <a:pt x="1006335" y="26035"/>
                </a:lnTo>
                <a:lnTo>
                  <a:pt x="1006335" y="25908"/>
                </a:lnTo>
                <a:lnTo>
                  <a:pt x="987679" y="27051"/>
                </a:lnTo>
                <a:lnTo>
                  <a:pt x="987933" y="27051"/>
                </a:lnTo>
                <a:lnTo>
                  <a:pt x="969137" y="27813"/>
                </a:lnTo>
                <a:lnTo>
                  <a:pt x="968756" y="27813"/>
                </a:lnTo>
                <a:lnTo>
                  <a:pt x="949960" y="29210"/>
                </a:lnTo>
                <a:lnTo>
                  <a:pt x="950468" y="29210"/>
                </a:lnTo>
                <a:lnTo>
                  <a:pt x="931037" y="29972"/>
                </a:lnTo>
                <a:lnTo>
                  <a:pt x="930529" y="29972"/>
                </a:lnTo>
                <a:lnTo>
                  <a:pt x="911987" y="31496"/>
                </a:lnTo>
                <a:lnTo>
                  <a:pt x="893318" y="32512"/>
                </a:lnTo>
                <a:lnTo>
                  <a:pt x="893826" y="32385"/>
                </a:lnTo>
                <a:lnTo>
                  <a:pt x="873633" y="32893"/>
                </a:lnTo>
                <a:lnTo>
                  <a:pt x="873252" y="32893"/>
                </a:lnTo>
                <a:lnTo>
                  <a:pt x="853694" y="33909"/>
                </a:lnTo>
                <a:lnTo>
                  <a:pt x="854202" y="33909"/>
                </a:lnTo>
                <a:lnTo>
                  <a:pt x="835406" y="34302"/>
                </a:lnTo>
                <a:lnTo>
                  <a:pt x="815848" y="34925"/>
                </a:lnTo>
                <a:lnTo>
                  <a:pt x="796163" y="34925"/>
                </a:lnTo>
                <a:lnTo>
                  <a:pt x="775970" y="36195"/>
                </a:lnTo>
                <a:lnTo>
                  <a:pt x="756666" y="36195"/>
                </a:lnTo>
                <a:lnTo>
                  <a:pt x="735711" y="36449"/>
                </a:lnTo>
                <a:lnTo>
                  <a:pt x="735330" y="36449"/>
                </a:lnTo>
                <a:lnTo>
                  <a:pt x="714502" y="37477"/>
                </a:lnTo>
                <a:lnTo>
                  <a:pt x="714883" y="37477"/>
                </a:lnTo>
                <a:lnTo>
                  <a:pt x="694055" y="37846"/>
                </a:lnTo>
                <a:lnTo>
                  <a:pt x="693674" y="37846"/>
                </a:lnTo>
                <a:lnTo>
                  <a:pt x="671957" y="39001"/>
                </a:lnTo>
                <a:lnTo>
                  <a:pt x="672465" y="38862"/>
                </a:lnTo>
                <a:lnTo>
                  <a:pt x="651510" y="39370"/>
                </a:lnTo>
                <a:lnTo>
                  <a:pt x="651129" y="39370"/>
                </a:lnTo>
                <a:lnTo>
                  <a:pt x="585978" y="42545"/>
                </a:lnTo>
                <a:lnTo>
                  <a:pt x="586359" y="42545"/>
                </a:lnTo>
                <a:lnTo>
                  <a:pt x="563372" y="42926"/>
                </a:lnTo>
                <a:lnTo>
                  <a:pt x="514096" y="42926"/>
                </a:lnTo>
                <a:lnTo>
                  <a:pt x="486791" y="44069"/>
                </a:lnTo>
                <a:lnTo>
                  <a:pt x="429514" y="44323"/>
                </a:lnTo>
                <a:lnTo>
                  <a:pt x="397891" y="45593"/>
                </a:lnTo>
                <a:lnTo>
                  <a:pt x="365760" y="45720"/>
                </a:lnTo>
                <a:lnTo>
                  <a:pt x="365379" y="45847"/>
                </a:lnTo>
                <a:lnTo>
                  <a:pt x="332740" y="47371"/>
                </a:lnTo>
                <a:lnTo>
                  <a:pt x="235839" y="50546"/>
                </a:lnTo>
                <a:lnTo>
                  <a:pt x="19685" y="50546"/>
                </a:lnTo>
                <a:lnTo>
                  <a:pt x="13081" y="50673"/>
                </a:lnTo>
                <a:lnTo>
                  <a:pt x="11684" y="50673"/>
                </a:lnTo>
                <a:lnTo>
                  <a:pt x="5207" y="50673"/>
                </a:lnTo>
                <a:lnTo>
                  <a:pt x="0" y="55880"/>
                </a:lnTo>
                <a:lnTo>
                  <a:pt x="0" y="68707"/>
                </a:lnTo>
                <a:lnTo>
                  <a:pt x="5207" y="73787"/>
                </a:lnTo>
                <a:lnTo>
                  <a:pt x="11684" y="73787"/>
                </a:lnTo>
                <a:lnTo>
                  <a:pt x="13081" y="73787"/>
                </a:lnTo>
                <a:lnTo>
                  <a:pt x="19685" y="73926"/>
                </a:lnTo>
                <a:lnTo>
                  <a:pt x="31381" y="73926"/>
                </a:lnTo>
                <a:lnTo>
                  <a:pt x="36690" y="74041"/>
                </a:lnTo>
                <a:lnTo>
                  <a:pt x="37096" y="74066"/>
                </a:lnTo>
                <a:lnTo>
                  <a:pt x="37465" y="74422"/>
                </a:lnTo>
                <a:lnTo>
                  <a:pt x="46990" y="74422"/>
                </a:lnTo>
                <a:lnTo>
                  <a:pt x="47498" y="73926"/>
                </a:lnTo>
                <a:lnTo>
                  <a:pt x="106299" y="73926"/>
                </a:lnTo>
                <a:lnTo>
                  <a:pt x="127889" y="74168"/>
                </a:lnTo>
                <a:lnTo>
                  <a:pt x="236728" y="74168"/>
                </a:lnTo>
                <a:lnTo>
                  <a:pt x="268351" y="72898"/>
                </a:lnTo>
                <a:lnTo>
                  <a:pt x="300736" y="72009"/>
                </a:lnTo>
                <a:lnTo>
                  <a:pt x="366395" y="69469"/>
                </a:lnTo>
                <a:lnTo>
                  <a:pt x="398399" y="68961"/>
                </a:lnTo>
                <a:lnTo>
                  <a:pt x="430022" y="67945"/>
                </a:lnTo>
                <a:lnTo>
                  <a:pt x="459613" y="67576"/>
                </a:lnTo>
                <a:lnTo>
                  <a:pt x="487680" y="67576"/>
                </a:lnTo>
                <a:lnTo>
                  <a:pt x="514985" y="66421"/>
                </a:lnTo>
                <a:lnTo>
                  <a:pt x="563753" y="66421"/>
                </a:lnTo>
                <a:lnTo>
                  <a:pt x="587121" y="66294"/>
                </a:lnTo>
                <a:lnTo>
                  <a:pt x="609092" y="65024"/>
                </a:lnTo>
                <a:lnTo>
                  <a:pt x="652272" y="62877"/>
                </a:lnTo>
                <a:lnTo>
                  <a:pt x="672846" y="62484"/>
                </a:lnTo>
                <a:lnTo>
                  <a:pt x="673227" y="62484"/>
                </a:lnTo>
                <a:lnTo>
                  <a:pt x="694817" y="61595"/>
                </a:lnTo>
                <a:lnTo>
                  <a:pt x="715264" y="61087"/>
                </a:lnTo>
                <a:lnTo>
                  <a:pt x="715645" y="61087"/>
                </a:lnTo>
                <a:lnTo>
                  <a:pt x="736600" y="60071"/>
                </a:lnTo>
                <a:lnTo>
                  <a:pt x="757047" y="59702"/>
                </a:lnTo>
                <a:lnTo>
                  <a:pt x="776605" y="59702"/>
                </a:lnTo>
                <a:lnTo>
                  <a:pt x="777240" y="59563"/>
                </a:lnTo>
                <a:lnTo>
                  <a:pt x="797433" y="58547"/>
                </a:lnTo>
                <a:lnTo>
                  <a:pt x="816737" y="58547"/>
                </a:lnTo>
                <a:lnTo>
                  <a:pt x="836168" y="57785"/>
                </a:lnTo>
                <a:lnTo>
                  <a:pt x="854583" y="57658"/>
                </a:lnTo>
                <a:lnTo>
                  <a:pt x="855091" y="57531"/>
                </a:lnTo>
                <a:lnTo>
                  <a:pt x="874522" y="56388"/>
                </a:lnTo>
                <a:lnTo>
                  <a:pt x="894207" y="56134"/>
                </a:lnTo>
                <a:lnTo>
                  <a:pt x="894715" y="56134"/>
                </a:lnTo>
                <a:lnTo>
                  <a:pt x="913384" y="55118"/>
                </a:lnTo>
                <a:lnTo>
                  <a:pt x="913638" y="54876"/>
                </a:lnTo>
                <a:lnTo>
                  <a:pt x="932307" y="53594"/>
                </a:lnTo>
                <a:lnTo>
                  <a:pt x="951369" y="52959"/>
                </a:lnTo>
                <a:lnTo>
                  <a:pt x="951738" y="52832"/>
                </a:lnTo>
                <a:lnTo>
                  <a:pt x="959561" y="52197"/>
                </a:lnTo>
                <a:lnTo>
                  <a:pt x="970534" y="51308"/>
                </a:lnTo>
                <a:lnTo>
                  <a:pt x="970013" y="51308"/>
                </a:lnTo>
                <a:lnTo>
                  <a:pt x="988822" y="50673"/>
                </a:lnTo>
                <a:lnTo>
                  <a:pt x="1026160" y="48526"/>
                </a:lnTo>
                <a:lnTo>
                  <a:pt x="1042543" y="48133"/>
                </a:lnTo>
                <a:lnTo>
                  <a:pt x="1043165" y="48133"/>
                </a:lnTo>
                <a:lnTo>
                  <a:pt x="1059307" y="47002"/>
                </a:lnTo>
                <a:lnTo>
                  <a:pt x="1073531" y="46482"/>
                </a:lnTo>
                <a:lnTo>
                  <a:pt x="1124077" y="46482"/>
                </a:lnTo>
                <a:lnTo>
                  <a:pt x="1136269" y="45720"/>
                </a:lnTo>
                <a:lnTo>
                  <a:pt x="1161034" y="45720"/>
                </a:lnTo>
                <a:lnTo>
                  <a:pt x="1173734" y="44958"/>
                </a:lnTo>
                <a:lnTo>
                  <a:pt x="1187323" y="44958"/>
                </a:lnTo>
                <a:lnTo>
                  <a:pt x="1200023" y="44196"/>
                </a:lnTo>
                <a:lnTo>
                  <a:pt x="1213993" y="43434"/>
                </a:lnTo>
                <a:lnTo>
                  <a:pt x="1226312" y="43180"/>
                </a:lnTo>
                <a:lnTo>
                  <a:pt x="1226947" y="43180"/>
                </a:lnTo>
                <a:lnTo>
                  <a:pt x="1239901" y="42037"/>
                </a:lnTo>
                <a:lnTo>
                  <a:pt x="1251839" y="42037"/>
                </a:lnTo>
                <a:lnTo>
                  <a:pt x="1264793" y="41783"/>
                </a:lnTo>
                <a:lnTo>
                  <a:pt x="1276731" y="41783"/>
                </a:lnTo>
                <a:lnTo>
                  <a:pt x="1288542" y="40513"/>
                </a:lnTo>
                <a:lnTo>
                  <a:pt x="1287526" y="40652"/>
                </a:lnTo>
                <a:lnTo>
                  <a:pt x="1300099" y="40652"/>
                </a:lnTo>
                <a:lnTo>
                  <a:pt x="1300734" y="40513"/>
                </a:lnTo>
                <a:lnTo>
                  <a:pt x="1313307" y="40005"/>
                </a:lnTo>
                <a:lnTo>
                  <a:pt x="1326261" y="39243"/>
                </a:lnTo>
                <a:lnTo>
                  <a:pt x="1339596" y="39243"/>
                </a:lnTo>
                <a:lnTo>
                  <a:pt x="1344371" y="39001"/>
                </a:lnTo>
                <a:lnTo>
                  <a:pt x="1368044" y="37846"/>
                </a:lnTo>
                <a:lnTo>
                  <a:pt x="1380744" y="37084"/>
                </a:lnTo>
                <a:lnTo>
                  <a:pt x="1380363" y="37084"/>
                </a:lnTo>
                <a:lnTo>
                  <a:pt x="1392555" y="36576"/>
                </a:lnTo>
                <a:lnTo>
                  <a:pt x="1403985" y="36576"/>
                </a:lnTo>
                <a:lnTo>
                  <a:pt x="1413764" y="35433"/>
                </a:lnTo>
                <a:lnTo>
                  <a:pt x="1413383" y="35433"/>
                </a:lnTo>
                <a:lnTo>
                  <a:pt x="1421765" y="34798"/>
                </a:lnTo>
                <a:lnTo>
                  <a:pt x="1438021" y="33274"/>
                </a:lnTo>
                <a:lnTo>
                  <a:pt x="1437767" y="33401"/>
                </a:lnTo>
                <a:lnTo>
                  <a:pt x="1439265" y="33274"/>
                </a:lnTo>
                <a:lnTo>
                  <a:pt x="1448282" y="32512"/>
                </a:lnTo>
                <a:lnTo>
                  <a:pt x="1455801" y="31889"/>
                </a:lnTo>
                <a:lnTo>
                  <a:pt x="1465834" y="31369"/>
                </a:lnTo>
                <a:lnTo>
                  <a:pt x="1466596" y="31127"/>
                </a:lnTo>
                <a:lnTo>
                  <a:pt x="1477010" y="29845"/>
                </a:lnTo>
                <a:lnTo>
                  <a:pt x="1476121" y="29845"/>
                </a:lnTo>
                <a:lnTo>
                  <a:pt x="1522984" y="26924"/>
                </a:lnTo>
                <a:lnTo>
                  <a:pt x="1534160" y="26924"/>
                </a:lnTo>
                <a:lnTo>
                  <a:pt x="1545336" y="26162"/>
                </a:lnTo>
                <a:lnTo>
                  <a:pt x="1606169" y="26162"/>
                </a:lnTo>
                <a:lnTo>
                  <a:pt x="1607896" y="26035"/>
                </a:lnTo>
                <a:lnTo>
                  <a:pt x="1616583" y="25400"/>
                </a:lnTo>
                <a:lnTo>
                  <a:pt x="1615821" y="25539"/>
                </a:lnTo>
                <a:lnTo>
                  <a:pt x="1636649" y="25539"/>
                </a:lnTo>
                <a:lnTo>
                  <a:pt x="1637538" y="25400"/>
                </a:lnTo>
                <a:lnTo>
                  <a:pt x="1647952" y="24777"/>
                </a:lnTo>
                <a:lnTo>
                  <a:pt x="1658493" y="24777"/>
                </a:lnTo>
                <a:lnTo>
                  <a:pt x="1668145" y="24130"/>
                </a:lnTo>
                <a:lnTo>
                  <a:pt x="1805432" y="24130"/>
                </a:lnTo>
                <a:lnTo>
                  <a:pt x="1805686" y="24384"/>
                </a:lnTo>
                <a:lnTo>
                  <a:pt x="1819148" y="24384"/>
                </a:lnTo>
                <a:lnTo>
                  <a:pt x="1824609" y="18923"/>
                </a:lnTo>
                <a:lnTo>
                  <a:pt x="1824609" y="12192"/>
                </a:lnTo>
                <a:lnTo>
                  <a:pt x="1824609" y="54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2615946" y="1678812"/>
            <a:ext cx="132080" cy="258445"/>
          </a:xfrm>
          <a:custGeom>
            <a:rect b="b" l="l" r="r" t="t"/>
            <a:pathLst>
              <a:path extrusionOk="0" h="258444" w="132080">
                <a:moveTo>
                  <a:pt x="20955" y="154305"/>
                </a:moveTo>
                <a:lnTo>
                  <a:pt x="20828" y="155448"/>
                </a:lnTo>
                <a:lnTo>
                  <a:pt x="20955" y="155448"/>
                </a:lnTo>
                <a:lnTo>
                  <a:pt x="20955" y="154305"/>
                </a:lnTo>
                <a:close/>
              </a:path>
              <a:path extrusionOk="0" h="258444" w="132080">
                <a:moveTo>
                  <a:pt x="132080" y="92202"/>
                </a:moveTo>
                <a:lnTo>
                  <a:pt x="131089" y="77216"/>
                </a:lnTo>
                <a:lnTo>
                  <a:pt x="130810" y="73088"/>
                </a:lnTo>
                <a:lnTo>
                  <a:pt x="130810" y="71755"/>
                </a:lnTo>
                <a:lnTo>
                  <a:pt x="130810" y="65405"/>
                </a:lnTo>
                <a:lnTo>
                  <a:pt x="126873" y="61569"/>
                </a:lnTo>
                <a:lnTo>
                  <a:pt x="126619" y="61087"/>
                </a:lnTo>
                <a:lnTo>
                  <a:pt x="125666" y="59309"/>
                </a:lnTo>
                <a:lnTo>
                  <a:pt x="119761" y="48260"/>
                </a:lnTo>
                <a:lnTo>
                  <a:pt x="118910" y="46990"/>
                </a:lnTo>
                <a:lnTo>
                  <a:pt x="118414" y="46278"/>
                </a:lnTo>
                <a:lnTo>
                  <a:pt x="117665" y="45339"/>
                </a:lnTo>
                <a:lnTo>
                  <a:pt x="110375" y="36322"/>
                </a:lnTo>
                <a:lnTo>
                  <a:pt x="109474" y="35217"/>
                </a:lnTo>
                <a:lnTo>
                  <a:pt x="109474" y="113411"/>
                </a:lnTo>
                <a:lnTo>
                  <a:pt x="109474" y="114554"/>
                </a:lnTo>
                <a:lnTo>
                  <a:pt x="109461" y="113487"/>
                </a:lnTo>
                <a:lnTo>
                  <a:pt x="109359" y="114554"/>
                </a:lnTo>
                <a:lnTo>
                  <a:pt x="107213" y="136779"/>
                </a:lnTo>
                <a:lnTo>
                  <a:pt x="107111" y="137160"/>
                </a:lnTo>
                <a:lnTo>
                  <a:pt x="101231" y="158750"/>
                </a:lnTo>
                <a:lnTo>
                  <a:pt x="101015" y="159258"/>
                </a:lnTo>
                <a:lnTo>
                  <a:pt x="91998" y="180848"/>
                </a:lnTo>
                <a:lnTo>
                  <a:pt x="81267" y="201587"/>
                </a:lnTo>
                <a:lnTo>
                  <a:pt x="81114" y="201803"/>
                </a:lnTo>
                <a:lnTo>
                  <a:pt x="69545" y="219456"/>
                </a:lnTo>
                <a:lnTo>
                  <a:pt x="58496" y="231533"/>
                </a:lnTo>
                <a:lnTo>
                  <a:pt x="51308" y="236982"/>
                </a:lnTo>
                <a:lnTo>
                  <a:pt x="49022" y="236982"/>
                </a:lnTo>
                <a:lnTo>
                  <a:pt x="40386" y="236982"/>
                </a:lnTo>
                <a:lnTo>
                  <a:pt x="36436" y="236982"/>
                </a:lnTo>
                <a:lnTo>
                  <a:pt x="34683" y="236372"/>
                </a:lnTo>
                <a:lnTo>
                  <a:pt x="32512" y="234188"/>
                </a:lnTo>
                <a:lnTo>
                  <a:pt x="31115" y="234188"/>
                </a:lnTo>
                <a:lnTo>
                  <a:pt x="29083" y="232156"/>
                </a:lnTo>
                <a:lnTo>
                  <a:pt x="27863" y="230949"/>
                </a:lnTo>
                <a:lnTo>
                  <a:pt x="27317" y="229997"/>
                </a:lnTo>
                <a:lnTo>
                  <a:pt x="20955" y="211620"/>
                </a:lnTo>
                <a:lnTo>
                  <a:pt x="20955" y="212979"/>
                </a:lnTo>
                <a:lnTo>
                  <a:pt x="20942" y="211607"/>
                </a:lnTo>
                <a:lnTo>
                  <a:pt x="20955" y="210947"/>
                </a:lnTo>
                <a:lnTo>
                  <a:pt x="20828" y="155448"/>
                </a:lnTo>
                <a:lnTo>
                  <a:pt x="23139" y="133223"/>
                </a:lnTo>
                <a:lnTo>
                  <a:pt x="23177" y="132842"/>
                </a:lnTo>
                <a:lnTo>
                  <a:pt x="23114" y="133223"/>
                </a:lnTo>
                <a:lnTo>
                  <a:pt x="23241" y="132334"/>
                </a:lnTo>
                <a:lnTo>
                  <a:pt x="23177" y="132842"/>
                </a:lnTo>
                <a:lnTo>
                  <a:pt x="23279" y="132334"/>
                </a:lnTo>
                <a:lnTo>
                  <a:pt x="27432" y="110871"/>
                </a:lnTo>
                <a:lnTo>
                  <a:pt x="27432" y="110744"/>
                </a:lnTo>
                <a:lnTo>
                  <a:pt x="31178" y="90170"/>
                </a:lnTo>
                <a:lnTo>
                  <a:pt x="31292" y="89535"/>
                </a:lnTo>
                <a:lnTo>
                  <a:pt x="31407" y="89154"/>
                </a:lnTo>
                <a:lnTo>
                  <a:pt x="36385" y="72009"/>
                </a:lnTo>
                <a:lnTo>
                  <a:pt x="36576" y="71374"/>
                </a:lnTo>
                <a:lnTo>
                  <a:pt x="36322" y="72009"/>
                </a:lnTo>
                <a:lnTo>
                  <a:pt x="37515" y="68580"/>
                </a:lnTo>
                <a:lnTo>
                  <a:pt x="42418" y="68580"/>
                </a:lnTo>
                <a:lnTo>
                  <a:pt x="45466" y="65532"/>
                </a:lnTo>
                <a:lnTo>
                  <a:pt x="45466" y="61722"/>
                </a:lnTo>
                <a:lnTo>
                  <a:pt x="45466" y="61595"/>
                </a:lnTo>
                <a:lnTo>
                  <a:pt x="45504" y="58293"/>
                </a:lnTo>
                <a:lnTo>
                  <a:pt x="46990" y="58293"/>
                </a:lnTo>
                <a:lnTo>
                  <a:pt x="49657" y="58293"/>
                </a:lnTo>
                <a:lnTo>
                  <a:pt x="51435" y="56642"/>
                </a:lnTo>
                <a:lnTo>
                  <a:pt x="51435" y="54483"/>
                </a:lnTo>
                <a:lnTo>
                  <a:pt x="51435" y="52451"/>
                </a:lnTo>
                <a:lnTo>
                  <a:pt x="49657" y="50673"/>
                </a:lnTo>
                <a:lnTo>
                  <a:pt x="49123" y="50673"/>
                </a:lnTo>
                <a:lnTo>
                  <a:pt x="45935" y="47536"/>
                </a:lnTo>
                <a:lnTo>
                  <a:pt x="46228" y="47244"/>
                </a:lnTo>
                <a:lnTo>
                  <a:pt x="46228" y="45339"/>
                </a:lnTo>
                <a:lnTo>
                  <a:pt x="46863" y="44704"/>
                </a:lnTo>
                <a:lnTo>
                  <a:pt x="46863" y="42418"/>
                </a:lnTo>
                <a:lnTo>
                  <a:pt x="47244" y="42037"/>
                </a:lnTo>
                <a:lnTo>
                  <a:pt x="47244" y="41325"/>
                </a:lnTo>
                <a:lnTo>
                  <a:pt x="48641" y="39878"/>
                </a:lnTo>
                <a:lnTo>
                  <a:pt x="48641" y="34417"/>
                </a:lnTo>
                <a:lnTo>
                  <a:pt x="48641" y="28829"/>
                </a:lnTo>
                <a:lnTo>
                  <a:pt x="44945" y="25044"/>
                </a:lnTo>
                <a:lnTo>
                  <a:pt x="47739" y="25323"/>
                </a:lnTo>
                <a:lnTo>
                  <a:pt x="61798" y="29057"/>
                </a:lnTo>
                <a:lnTo>
                  <a:pt x="75361" y="35788"/>
                </a:lnTo>
                <a:lnTo>
                  <a:pt x="88138" y="46278"/>
                </a:lnTo>
                <a:lnTo>
                  <a:pt x="99949" y="60490"/>
                </a:lnTo>
                <a:lnTo>
                  <a:pt x="107696" y="74676"/>
                </a:lnTo>
                <a:lnTo>
                  <a:pt x="107696" y="78105"/>
                </a:lnTo>
                <a:lnTo>
                  <a:pt x="108153" y="78574"/>
                </a:lnTo>
                <a:lnTo>
                  <a:pt x="109347" y="93726"/>
                </a:lnTo>
                <a:lnTo>
                  <a:pt x="109461" y="113487"/>
                </a:lnTo>
                <a:lnTo>
                  <a:pt x="109474" y="35217"/>
                </a:lnTo>
                <a:lnTo>
                  <a:pt x="109143" y="34798"/>
                </a:lnTo>
                <a:lnTo>
                  <a:pt x="105664" y="30480"/>
                </a:lnTo>
                <a:lnTo>
                  <a:pt x="104521" y="29337"/>
                </a:lnTo>
                <a:lnTo>
                  <a:pt x="104013" y="28829"/>
                </a:lnTo>
                <a:lnTo>
                  <a:pt x="103555" y="28448"/>
                </a:lnTo>
                <a:lnTo>
                  <a:pt x="99910" y="25400"/>
                </a:lnTo>
                <a:lnTo>
                  <a:pt x="99453" y="25019"/>
                </a:lnTo>
                <a:lnTo>
                  <a:pt x="98234" y="24003"/>
                </a:lnTo>
                <a:lnTo>
                  <a:pt x="92316" y="19050"/>
                </a:lnTo>
                <a:lnTo>
                  <a:pt x="89281" y="16510"/>
                </a:lnTo>
                <a:lnTo>
                  <a:pt x="52832" y="1905"/>
                </a:lnTo>
                <a:lnTo>
                  <a:pt x="37274" y="127"/>
                </a:lnTo>
                <a:lnTo>
                  <a:pt x="37274" y="24257"/>
                </a:lnTo>
                <a:lnTo>
                  <a:pt x="33020" y="24257"/>
                </a:lnTo>
                <a:lnTo>
                  <a:pt x="28575" y="28829"/>
                </a:lnTo>
                <a:lnTo>
                  <a:pt x="28575" y="29591"/>
                </a:lnTo>
                <a:lnTo>
                  <a:pt x="26162" y="27178"/>
                </a:lnTo>
                <a:lnTo>
                  <a:pt x="24257" y="24320"/>
                </a:lnTo>
                <a:lnTo>
                  <a:pt x="24257" y="24104"/>
                </a:lnTo>
                <a:lnTo>
                  <a:pt x="25273" y="24003"/>
                </a:lnTo>
                <a:lnTo>
                  <a:pt x="34798" y="24003"/>
                </a:lnTo>
                <a:lnTo>
                  <a:pt x="37274" y="24257"/>
                </a:lnTo>
                <a:lnTo>
                  <a:pt x="37274" y="127"/>
                </a:lnTo>
                <a:lnTo>
                  <a:pt x="36068" y="0"/>
                </a:lnTo>
                <a:lnTo>
                  <a:pt x="24257" y="0"/>
                </a:lnTo>
                <a:lnTo>
                  <a:pt x="23114" y="127"/>
                </a:lnTo>
                <a:lnTo>
                  <a:pt x="15113" y="762"/>
                </a:lnTo>
                <a:lnTo>
                  <a:pt x="9652" y="762"/>
                </a:lnTo>
                <a:lnTo>
                  <a:pt x="4318" y="6096"/>
                </a:lnTo>
                <a:lnTo>
                  <a:pt x="4318" y="8763"/>
                </a:lnTo>
                <a:lnTo>
                  <a:pt x="381" y="12700"/>
                </a:lnTo>
                <a:lnTo>
                  <a:pt x="381" y="19812"/>
                </a:lnTo>
                <a:lnTo>
                  <a:pt x="381" y="25781"/>
                </a:lnTo>
                <a:lnTo>
                  <a:pt x="673" y="26085"/>
                </a:lnTo>
                <a:lnTo>
                  <a:pt x="762" y="27686"/>
                </a:lnTo>
                <a:lnTo>
                  <a:pt x="762" y="33528"/>
                </a:lnTo>
                <a:lnTo>
                  <a:pt x="5969" y="38735"/>
                </a:lnTo>
                <a:lnTo>
                  <a:pt x="6883" y="38735"/>
                </a:lnTo>
                <a:lnTo>
                  <a:pt x="9525" y="41922"/>
                </a:lnTo>
                <a:lnTo>
                  <a:pt x="9525" y="43942"/>
                </a:lnTo>
                <a:lnTo>
                  <a:pt x="14351" y="48641"/>
                </a:lnTo>
                <a:lnTo>
                  <a:pt x="17411" y="48641"/>
                </a:lnTo>
                <a:lnTo>
                  <a:pt x="22047" y="51193"/>
                </a:lnTo>
                <a:lnTo>
                  <a:pt x="17145" y="65151"/>
                </a:lnTo>
                <a:lnTo>
                  <a:pt x="16891" y="65786"/>
                </a:lnTo>
                <a:lnTo>
                  <a:pt x="11430" y="84455"/>
                </a:lnTo>
                <a:lnTo>
                  <a:pt x="11176" y="85471"/>
                </a:lnTo>
                <a:lnTo>
                  <a:pt x="7239" y="107061"/>
                </a:lnTo>
                <a:lnTo>
                  <a:pt x="7239" y="106934"/>
                </a:lnTo>
                <a:lnTo>
                  <a:pt x="127" y="154305"/>
                </a:lnTo>
                <a:lnTo>
                  <a:pt x="88" y="200787"/>
                </a:lnTo>
                <a:lnTo>
                  <a:pt x="0" y="212979"/>
                </a:lnTo>
                <a:lnTo>
                  <a:pt x="16256" y="248920"/>
                </a:lnTo>
                <a:lnTo>
                  <a:pt x="16256" y="250317"/>
                </a:lnTo>
                <a:lnTo>
                  <a:pt x="20955" y="255016"/>
                </a:lnTo>
                <a:lnTo>
                  <a:pt x="24841" y="255016"/>
                </a:lnTo>
                <a:lnTo>
                  <a:pt x="26517" y="255638"/>
                </a:lnTo>
                <a:lnTo>
                  <a:pt x="28829" y="257937"/>
                </a:lnTo>
                <a:lnTo>
                  <a:pt x="34671" y="257937"/>
                </a:lnTo>
                <a:lnTo>
                  <a:pt x="40386" y="257937"/>
                </a:lnTo>
                <a:lnTo>
                  <a:pt x="44450" y="257937"/>
                </a:lnTo>
                <a:lnTo>
                  <a:pt x="48945" y="258000"/>
                </a:lnTo>
                <a:lnTo>
                  <a:pt x="54864" y="258064"/>
                </a:lnTo>
                <a:lnTo>
                  <a:pt x="60579" y="258064"/>
                </a:lnTo>
                <a:lnTo>
                  <a:pt x="65405" y="253365"/>
                </a:lnTo>
                <a:lnTo>
                  <a:pt x="65405" y="252818"/>
                </a:lnTo>
                <a:lnTo>
                  <a:pt x="72390" y="247650"/>
                </a:lnTo>
                <a:lnTo>
                  <a:pt x="73787" y="246380"/>
                </a:lnTo>
                <a:lnTo>
                  <a:pt x="80645" y="239014"/>
                </a:lnTo>
                <a:lnTo>
                  <a:pt x="82550" y="236982"/>
                </a:lnTo>
                <a:lnTo>
                  <a:pt x="86106" y="233172"/>
                </a:lnTo>
                <a:lnTo>
                  <a:pt x="87134" y="231902"/>
                </a:lnTo>
                <a:lnTo>
                  <a:pt x="87998" y="230632"/>
                </a:lnTo>
                <a:lnTo>
                  <a:pt x="95034" y="219964"/>
                </a:lnTo>
                <a:lnTo>
                  <a:pt x="95961" y="218567"/>
                </a:lnTo>
                <a:lnTo>
                  <a:pt x="99822" y="212725"/>
                </a:lnTo>
                <a:lnTo>
                  <a:pt x="100495" y="211620"/>
                </a:lnTo>
                <a:lnTo>
                  <a:pt x="106095" y="200787"/>
                </a:lnTo>
                <a:lnTo>
                  <a:pt x="112014" y="189357"/>
                </a:lnTo>
                <a:lnTo>
                  <a:pt x="115900" y="180213"/>
                </a:lnTo>
                <a:lnTo>
                  <a:pt x="121793" y="166370"/>
                </a:lnTo>
                <a:lnTo>
                  <a:pt x="122301" y="164973"/>
                </a:lnTo>
                <a:lnTo>
                  <a:pt x="124231" y="157861"/>
                </a:lnTo>
                <a:lnTo>
                  <a:pt x="128778" y="141224"/>
                </a:lnTo>
                <a:lnTo>
                  <a:pt x="129159" y="139446"/>
                </a:lnTo>
                <a:lnTo>
                  <a:pt x="129590" y="135509"/>
                </a:lnTo>
                <a:lnTo>
                  <a:pt x="131953" y="114554"/>
                </a:lnTo>
                <a:lnTo>
                  <a:pt x="131953" y="113411"/>
                </a:lnTo>
                <a:lnTo>
                  <a:pt x="132080" y="92964"/>
                </a:lnTo>
                <a:lnTo>
                  <a:pt x="132080" y="922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5" name="Google Shape;675;p20"/>
          <p:cNvGrpSpPr/>
          <p:nvPr/>
        </p:nvGrpSpPr>
        <p:grpSpPr>
          <a:xfrm>
            <a:off x="2827274" y="1615186"/>
            <a:ext cx="299973" cy="216408"/>
            <a:chOff x="2827274" y="1615186"/>
            <a:chExt cx="299973" cy="216408"/>
          </a:xfrm>
        </p:grpSpPr>
        <p:sp>
          <p:nvSpPr>
            <p:cNvPr id="676" name="Google Shape;676;p20"/>
            <p:cNvSpPr/>
            <p:nvPr/>
          </p:nvSpPr>
          <p:spPr>
            <a:xfrm>
              <a:off x="2827274" y="1714626"/>
              <a:ext cx="47625" cy="90805"/>
            </a:xfrm>
            <a:custGeom>
              <a:rect b="b" l="l" r="r" t="t"/>
              <a:pathLst>
                <a:path extrusionOk="0" h="90805" w="47625">
                  <a:moveTo>
                    <a:pt x="47244" y="16637"/>
                  </a:moveTo>
                  <a:lnTo>
                    <a:pt x="42037" y="11430"/>
                  </a:lnTo>
                  <a:lnTo>
                    <a:pt x="39789" y="11430"/>
                  </a:lnTo>
                  <a:lnTo>
                    <a:pt x="33274" y="6096"/>
                  </a:lnTo>
                  <a:lnTo>
                    <a:pt x="33274" y="5080"/>
                  </a:lnTo>
                  <a:lnTo>
                    <a:pt x="28067" y="0"/>
                  </a:lnTo>
                  <a:lnTo>
                    <a:pt x="24726" y="0"/>
                  </a:lnTo>
                  <a:lnTo>
                    <a:pt x="24726" y="67056"/>
                  </a:lnTo>
                  <a:lnTo>
                    <a:pt x="24638" y="66929"/>
                  </a:lnTo>
                  <a:lnTo>
                    <a:pt x="24726" y="67056"/>
                  </a:lnTo>
                  <a:lnTo>
                    <a:pt x="24726" y="0"/>
                  </a:lnTo>
                  <a:lnTo>
                    <a:pt x="24485" y="0"/>
                  </a:lnTo>
                  <a:lnTo>
                    <a:pt x="24485" y="65405"/>
                  </a:lnTo>
                  <a:lnTo>
                    <a:pt x="23952" y="59944"/>
                  </a:lnTo>
                  <a:lnTo>
                    <a:pt x="24079" y="61214"/>
                  </a:lnTo>
                  <a:lnTo>
                    <a:pt x="24485" y="65405"/>
                  </a:lnTo>
                  <a:lnTo>
                    <a:pt x="24485" y="0"/>
                  </a:lnTo>
                  <a:lnTo>
                    <a:pt x="15367" y="0"/>
                  </a:lnTo>
                  <a:lnTo>
                    <a:pt x="15240" y="0"/>
                  </a:lnTo>
                  <a:lnTo>
                    <a:pt x="10160" y="5080"/>
                  </a:lnTo>
                  <a:lnTo>
                    <a:pt x="10160" y="5207"/>
                  </a:lnTo>
                  <a:lnTo>
                    <a:pt x="10160" y="7366"/>
                  </a:lnTo>
                  <a:lnTo>
                    <a:pt x="10160" y="24130"/>
                  </a:lnTo>
                  <a:lnTo>
                    <a:pt x="9144" y="24130"/>
                  </a:lnTo>
                  <a:lnTo>
                    <a:pt x="7747" y="25527"/>
                  </a:lnTo>
                  <a:lnTo>
                    <a:pt x="7747" y="58547"/>
                  </a:lnTo>
                  <a:lnTo>
                    <a:pt x="7658" y="68668"/>
                  </a:lnTo>
                  <a:lnTo>
                    <a:pt x="7747" y="58547"/>
                  </a:lnTo>
                  <a:lnTo>
                    <a:pt x="7747" y="25527"/>
                  </a:lnTo>
                  <a:lnTo>
                    <a:pt x="4445" y="28829"/>
                  </a:lnTo>
                  <a:lnTo>
                    <a:pt x="4445" y="32258"/>
                  </a:lnTo>
                  <a:lnTo>
                    <a:pt x="3390" y="34709"/>
                  </a:lnTo>
                  <a:lnTo>
                    <a:pt x="508" y="37592"/>
                  </a:lnTo>
                  <a:lnTo>
                    <a:pt x="508" y="43180"/>
                  </a:lnTo>
                  <a:lnTo>
                    <a:pt x="101" y="49784"/>
                  </a:lnTo>
                  <a:lnTo>
                    <a:pt x="4064" y="81457"/>
                  </a:lnTo>
                  <a:lnTo>
                    <a:pt x="4064" y="85344"/>
                  </a:lnTo>
                  <a:lnTo>
                    <a:pt x="9398" y="90678"/>
                  </a:lnTo>
                  <a:lnTo>
                    <a:pt x="14478" y="90678"/>
                  </a:lnTo>
                  <a:lnTo>
                    <a:pt x="22479" y="90678"/>
                  </a:lnTo>
                  <a:lnTo>
                    <a:pt x="22733" y="90424"/>
                  </a:lnTo>
                  <a:lnTo>
                    <a:pt x="24765" y="90424"/>
                  </a:lnTo>
                  <a:lnTo>
                    <a:pt x="29972" y="85217"/>
                  </a:lnTo>
                  <a:lnTo>
                    <a:pt x="29972" y="80632"/>
                  </a:lnTo>
                  <a:lnTo>
                    <a:pt x="30099" y="80264"/>
                  </a:lnTo>
                  <a:lnTo>
                    <a:pt x="30607" y="76708"/>
                  </a:lnTo>
                  <a:lnTo>
                    <a:pt x="30607" y="74041"/>
                  </a:lnTo>
                  <a:lnTo>
                    <a:pt x="30657" y="59436"/>
                  </a:lnTo>
                  <a:lnTo>
                    <a:pt x="31978" y="40386"/>
                  </a:lnTo>
                  <a:lnTo>
                    <a:pt x="32004" y="40144"/>
                  </a:lnTo>
                  <a:lnTo>
                    <a:pt x="32004" y="40386"/>
                  </a:lnTo>
                  <a:lnTo>
                    <a:pt x="32029" y="40132"/>
                  </a:lnTo>
                  <a:lnTo>
                    <a:pt x="32575" y="34544"/>
                  </a:lnTo>
                  <a:lnTo>
                    <a:pt x="42037" y="34544"/>
                  </a:lnTo>
                  <a:lnTo>
                    <a:pt x="47244" y="29464"/>
                  </a:lnTo>
                  <a:lnTo>
                    <a:pt x="47244" y="22987"/>
                  </a:lnTo>
                  <a:lnTo>
                    <a:pt x="47244" y="16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7" name="Google Shape;677;p2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904743" y="1615186"/>
              <a:ext cx="222504" cy="216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8" name="Google Shape;678;p20"/>
          <p:cNvSpPr/>
          <p:nvPr/>
        </p:nvSpPr>
        <p:spPr>
          <a:xfrm>
            <a:off x="2480437" y="1546097"/>
            <a:ext cx="281305" cy="503555"/>
          </a:xfrm>
          <a:custGeom>
            <a:rect b="b" l="l" r="r" t="t"/>
            <a:pathLst>
              <a:path extrusionOk="0" h="503555" w="281305">
                <a:moveTo>
                  <a:pt x="281305" y="454787"/>
                </a:moveTo>
                <a:lnTo>
                  <a:pt x="278130" y="451612"/>
                </a:lnTo>
                <a:lnTo>
                  <a:pt x="270256" y="451612"/>
                </a:lnTo>
                <a:lnTo>
                  <a:pt x="268503" y="453364"/>
                </a:lnTo>
                <a:lnTo>
                  <a:pt x="232549" y="468757"/>
                </a:lnTo>
                <a:lnTo>
                  <a:pt x="188137" y="479679"/>
                </a:lnTo>
                <a:lnTo>
                  <a:pt x="183896" y="479679"/>
                </a:lnTo>
                <a:lnTo>
                  <a:pt x="183667" y="479907"/>
                </a:lnTo>
                <a:lnTo>
                  <a:pt x="137642" y="481660"/>
                </a:lnTo>
                <a:lnTo>
                  <a:pt x="104482" y="473075"/>
                </a:lnTo>
                <a:lnTo>
                  <a:pt x="101536" y="472313"/>
                </a:lnTo>
                <a:lnTo>
                  <a:pt x="100876" y="471932"/>
                </a:lnTo>
                <a:lnTo>
                  <a:pt x="77203" y="458343"/>
                </a:lnTo>
                <a:lnTo>
                  <a:pt x="76390" y="457885"/>
                </a:lnTo>
                <a:lnTo>
                  <a:pt x="75717" y="457327"/>
                </a:lnTo>
                <a:lnTo>
                  <a:pt x="57543" y="442341"/>
                </a:lnTo>
                <a:lnTo>
                  <a:pt x="57073" y="441960"/>
                </a:lnTo>
                <a:lnTo>
                  <a:pt x="56324" y="441071"/>
                </a:lnTo>
                <a:lnTo>
                  <a:pt x="44107" y="426593"/>
                </a:lnTo>
                <a:lnTo>
                  <a:pt x="43408" y="425767"/>
                </a:lnTo>
                <a:lnTo>
                  <a:pt x="42760" y="424434"/>
                </a:lnTo>
                <a:lnTo>
                  <a:pt x="33312" y="405003"/>
                </a:lnTo>
                <a:lnTo>
                  <a:pt x="32829" y="404025"/>
                </a:lnTo>
                <a:lnTo>
                  <a:pt x="32702" y="403606"/>
                </a:lnTo>
                <a:lnTo>
                  <a:pt x="24282" y="376682"/>
                </a:lnTo>
                <a:lnTo>
                  <a:pt x="23926" y="375564"/>
                </a:lnTo>
                <a:lnTo>
                  <a:pt x="23850" y="374142"/>
                </a:lnTo>
                <a:lnTo>
                  <a:pt x="21399" y="331851"/>
                </a:lnTo>
                <a:lnTo>
                  <a:pt x="21424" y="331101"/>
                </a:lnTo>
                <a:lnTo>
                  <a:pt x="21450" y="330708"/>
                </a:lnTo>
                <a:lnTo>
                  <a:pt x="21336" y="270891"/>
                </a:lnTo>
                <a:lnTo>
                  <a:pt x="21348" y="270383"/>
                </a:lnTo>
                <a:lnTo>
                  <a:pt x="23418" y="211531"/>
                </a:lnTo>
                <a:lnTo>
                  <a:pt x="23622" y="211328"/>
                </a:lnTo>
                <a:lnTo>
                  <a:pt x="23622" y="206629"/>
                </a:lnTo>
                <a:lnTo>
                  <a:pt x="23672" y="205994"/>
                </a:lnTo>
                <a:lnTo>
                  <a:pt x="28257" y="151561"/>
                </a:lnTo>
                <a:lnTo>
                  <a:pt x="28702" y="151130"/>
                </a:lnTo>
                <a:lnTo>
                  <a:pt x="28702" y="146431"/>
                </a:lnTo>
                <a:lnTo>
                  <a:pt x="28702" y="145986"/>
                </a:lnTo>
                <a:lnTo>
                  <a:pt x="34251" y="104305"/>
                </a:lnTo>
                <a:lnTo>
                  <a:pt x="35052" y="103505"/>
                </a:lnTo>
                <a:lnTo>
                  <a:pt x="35052" y="98386"/>
                </a:lnTo>
                <a:lnTo>
                  <a:pt x="38836" y="70637"/>
                </a:lnTo>
                <a:lnTo>
                  <a:pt x="39624" y="69850"/>
                </a:lnTo>
                <a:lnTo>
                  <a:pt x="39624" y="67246"/>
                </a:lnTo>
                <a:lnTo>
                  <a:pt x="40411" y="65913"/>
                </a:lnTo>
                <a:lnTo>
                  <a:pt x="68072" y="19431"/>
                </a:lnTo>
                <a:lnTo>
                  <a:pt x="72263" y="15113"/>
                </a:lnTo>
                <a:lnTo>
                  <a:pt x="72263" y="9779"/>
                </a:lnTo>
                <a:lnTo>
                  <a:pt x="72263" y="4318"/>
                </a:lnTo>
                <a:lnTo>
                  <a:pt x="67945" y="0"/>
                </a:lnTo>
                <a:lnTo>
                  <a:pt x="57150" y="0"/>
                </a:lnTo>
                <a:lnTo>
                  <a:pt x="52705" y="4318"/>
                </a:lnTo>
                <a:lnTo>
                  <a:pt x="52705" y="7035"/>
                </a:lnTo>
                <a:lnTo>
                  <a:pt x="23977" y="55016"/>
                </a:lnTo>
                <a:lnTo>
                  <a:pt x="19939" y="59055"/>
                </a:lnTo>
                <a:lnTo>
                  <a:pt x="19939" y="64008"/>
                </a:lnTo>
                <a:lnTo>
                  <a:pt x="15963" y="91605"/>
                </a:lnTo>
                <a:lnTo>
                  <a:pt x="15113" y="92456"/>
                </a:lnTo>
                <a:lnTo>
                  <a:pt x="15113" y="97548"/>
                </a:lnTo>
                <a:lnTo>
                  <a:pt x="9220" y="139115"/>
                </a:lnTo>
                <a:lnTo>
                  <a:pt x="8509" y="139827"/>
                </a:lnTo>
                <a:lnTo>
                  <a:pt x="8509" y="144145"/>
                </a:lnTo>
                <a:lnTo>
                  <a:pt x="8509" y="144653"/>
                </a:lnTo>
                <a:lnTo>
                  <a:pt x="3289" y="199402"/>
                </a:lnTo>
                <a:lnTo>
                  <a:pt x="2794" y="199898"/>
                </a:lnTo>
                <a:lnTo>
                  <a:pt x="2794" y="204724"/>
                </a:lnTo>
                <a:lnTo>
                  <a:pt x="2730" y="206629"/>
                </a:lnTo>
                <a:lnTo>
                  <a:pt x="0" y="270002"/>
                </a:lnTo>
                <a:lnTo>
                  <a:pt x="0" y="331851"/>
                </a:lnTo>
                <a:lnTo>
                  <a:pt x="2413" y="377952"/>
                </a:lnTo>
                <a:lnTo>
                  <a:pt x="24384" y="435991"/>
                </a:lnTo>
                <a:lnTo>
                  <a:pt x="63246" y="474853"/>
                </a:lnTo>
                <a:lnTo>
                  <a:pt x="133985" y="502920"/>
                </a:lnTo>
                <a:lnTo>
                  <a:pt x="137287" y="503301"/>
                </a:lnTo>
                <a:lnTo>
                  <a:pt x="190119" y="500253"/>
                </a:lnTo>
                <a:lnTo>
                  <a:pt x="195326" y="500253"/>
                </a:lnTo>
                <a:lnTo>
                  <a:pt x="197040" y="498538"/>
                </a:lnTo>
                <a:lnTo>
                  <a:pt x="237871" y="486791"/>
                </a:lnTo>
                <a:lnTo>
                  <a:pt x="239903" y="485902"/>
                </a:lnTo>
                <a:lnTo>
                  <a:pt x="246710" y="482092"/>
                </a:lnTo>
                <a:lnTo>
                  <a:pt x="250571" y="479933"/>
                </a:lnTo>
                <a:lnTo>
                  <a:pt x="251028" y="479679"/>
                </a:lnTo>
                <a:lnTo>
                  <a:pt x="269887" y="469138"/>
                </a:lnTo>
                <a:lnTo>
                  <a:pt x="270802" y="468630"/>
                </a:lnTo>
                <a:lnTo>
                  <a:pt x="276021" y="465709"/>
                </a:lnTo>
                <a:lnTo>
                  <a:pt x="278130" y="465709"/>
                </a:lnTo>
                <a:lnTo>
                  <a:pt x="281305" y="462534"/>
                </a:lnTo>
                <a:lnTo>
                  <a:pt x="281305" y="458724"/>
                </a:lnTo>
                <a:lnTo>
                  <a:pt x="281305" y="4547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3033395" y="1418716"/>
            <a:ext cx="235585" cy="434340"/>
          </a:xfrm>
          <a:custGeom>
            <a:rect b="b" l="l" r="r" t="t"/>
            <a:pathLst>
              <a:path extrusionOk="0" h="434339" w="235585">
                <a:moveTo>
                  <a:pt x="212217" y="219710"/>
                </a:moveTo>
                <a:lnTo>
                  <a:pt x="212090" y="218808"/>
                </a:lnTo>
                <a:lnTo>
                  <a:pt x="212090" y="219710"/>
                </a:lnTo>
                <a:lnTo>
                  <a:pt x="212217" y="219710"/>
                </a:lnTo>
                <a:close/>
              </a:path>
              <a:path extrusionOk="0" h="434339" w="235585">
                <a:moveTo>
                  <a:pt x="235458" y="218186"/>
                </a:moveTo>
                <a:lnTo>
                  <a:pt x="235331" y="216535"/>
                </a:lnTo>
                <a:lnTo>
                  <a:pt x="227863" y="162814"/>
                </a:lnTo>
                <a:lnTo>
                  <a:pt x="227533" y="160401"/>
                </a:lnTo>
                <a:lnTo>
                  <a:pt x="227076" y="157099"/>
                </a:lnTo>
                <a:lnTo>
                  <a:pt x="226441" y="154686"/>
                </a:lnTo>
                <a:lnTo>
                  <a:pt x="212077" y="116459"/>
                </a:lnTo>
                <a:lnTo>
                  <a:pt x="211124" y="113919"/>
                </a:lnTo>
                <a:lnTo>
                  <a:pt x="208026" y="105664"/>
                </a:lnTo>
                <a:lnTo>
                  <a:pt x="206756" y="103124"/>
                </a:lnTo>
                <a:lnTo>
                  <a:pt x="192087" y="82296"/>
                </a:lnTo>
                <a:lnTo>
                  <a:pt x="190576" y="80137"/>
                </a:lnTo>
                <a:lnTo>
                  <a:pt x="181102" y="66675"/>
                </a:lnTo>
                <a:lnTo>
                  <a:pt x="179197" y="64516"/>
                </a:lnTo>
                <a:lnTo>
                  <a:pt x="170802" y="57404"/>
                </a:lnTo>
                <a:lnTo>
                  <a:pt x="154051" y="43205"/>
                </a:lnTo>
                <a:lnTo>
                  <a:pt x="154051" y="42164"/>
                </a:lnTo>
                <a:lnTo>
                  <a:pt x="148844" y="36957"/>
                </a:lnTo>
                <a:lnTo>
                  <a:pt x="145961" y="36957"/>
                </a:lnTo>
                <a:lnTo>
                  <a:pt x="132016" y="27940"/>
                </a:lnTo>
                <a:lnTo>
                  <a:pt x="130644" y="27051"/>
                </a:lnTo>
                <a:lnTo>
                  <a:pt x="124587" y="23139"/>
                </a:lnTo>
                <a:lnTo>
                  <a:pt x="119380" y="17907"/>
                </a:lnTo>
                <a:lnTo>
                  <a:pt x="115455" y="17907"/>
                </a:lnTo>
                <a:lnTo>
                  <a:pt x="93738" y="8153"/>
                </a:lnTo>
                <a:lnTo>
                  <a:pt x="90551" y="4953"/>
                </a:lnTo>
                <a:lnTo>
                  <a:pt x="85204" y="4953"/>
                </a:lnTo>
                <a:lnTo>
                  <a:pt x="67043" y="1358"/>
                </a:lnTo>
                <a:lnTo>
                  <a:pt x="65659" y="0"/>
                </a:lnTo>
                <a:lnTo>
                  <a:pt x="52959" y="0"/>
                </a:lnTo>
                <a:lnTo>
                  <a:pt x="51790" y="1130"/>
                </a:lnTo>
                <a:lnTo>
                  <a:pt x="10782" y="8636"/>
                </a:lnTo>
                <a:lnTo>
                  <a:pt x="5080" y="8636"/>
                </a:lnTo>
                <a:lnTo>
                  <a:pt x="0" y="13843"/>
                </a:lnTo>
                <a:lnTo>
                  <a:pt x="0" y="26416"/>
                </a:lnTo>
                <a:lnTo>
                  <a:pt x="5080" y="31623"/>
                </a:lnTo>
                <a:lnTo>
                  <a:pt x="17653" y="31623"/>
                </a:lnTo>
                <a:lnTo>
                  <a:pt x="18859" y="30416"/>
                </a:lnTo>
                <a:lnTo>
                  <a:pt x="59016" y="23279"/>
                </a:lnTo>
                <a:lnTo>
                  <a:pt x="76479" y="26860"/>
                </a:lnTo>
                <a:lnTo>
                  <a:pt x="77724" y="28067"/>
                </a:lnTo>
                <a:lnTo>
                  <a:pt x="81584" y="28067"/>
                </a:lnTo>
                <a:lnTo>
                  <a:pt x="103327" y="37934"/>
                </a:lnTo>
                <a:lnTo>
                  <a:pt x="106553" y="41148"/>
                </a:lnTo>
                <a:lnTo>
                  <a:pt x="109474" y="41148"/>
                </a:lnTo>
                <a:lnTo>
                  <a:pt x="130810" y="54978"/>
                </a:lnTo>
                <a:lnTo>
                  <a:pt x="136017" y="60198"/>
                </a:lnTo>
                <a:lnTo>
                  <a:pt x="138137" y="60198"/>
                </a:lnTo>
                <a:lnTo>
                  <a:pt x="162788" y="81203"/>
                </a:lnTo>
                <a:lnTo>
                  <a:pt x="186626" y="115112"/>
                </a:lnTo>
                <a:lnTo>
                  <a:pt x="204114" y="161556"/>
                </a:lnTo>
                <a:lnTo>
                  <a:pt x="212090" y="218808"/>
                </a:lnTo>
                <a:lnTo>
                  <a:pt x="212090" y="218186"/>
                </a:lnTo>
                <a:lnTo>
                  <a:pt x="212217" y="219710"/>
                </a:lnTo>
                <a:lnTo>
                  <a:pt x="212090" y="278638"/>
                </a:lnTo>
                <a:lnTo>
                  <a:pt x="212217" y="277622"/>
                </a:lnTo>
                <a:lnTo>
                  <a:pt x="207822" y="325831"/>
                </a:lnTo>
                <a:lnTo>
                  <a:pt x="207645" y="326517"/>
                </a:lnTo>
                <a:lnTo>
                  <a:pt x="199390" y="358140"/>
                </a:lnTo>
                <a:lnTo>
                  <a:pt x="199771" y="357124"/>
                </a:lnTo>
                <a:lnTo>
                  <a:pt x="188722" y="405638"/>
                </a:lnTo>
                <a:lnTo>
                  <a:pt x="188734" y="407416"/>
                </a:lnTo>
                <a:lnTo>
                  <a:pt x="189230" y="418465"/>
                </a:lnTo>
                <a:lnTo>
                  <a:pt x="189611" y="420878"/>
                </a:lnTo>
                <a:lnTo>
                  <a:pt x="191008" y="425678"/>
                </a:lnTo>
                <a:lnTo>
                  <a:pt x="191008" y="429641"/>
                </a:lnTo>
                <a:lnTo>
                  <a:pt x="195199" y="433832"/>
                </a:lnTo>
                <a:lnTo>
                  <a:pt x="205613" y="433832"/>
                </a:lnTo>
                <a:lnTo>
                  <a:pt x="209804" y="429641"/>
                </a:lnTo>
                <a:lnTo>
                  <a:pt x="209804" y="425577"/>
                </a:lnTo>
                <a:lnTo>
                  <a:pt x="211074" y="420878"/>
                </a:lnTo>
                <a:lnTo>
                  <a:pt x="211582" y="418465"/>
                </a:lnTo>
                <a:lnTo>
                  <a:pt x="212064" y="407416"/>
                </a:lnTo>
                <a:lnTo>
                  <a:pt x="212090" y="407212"/>
                </a:lnTo>
                <a:lnTo>
                  <a:pt x="212090" y="407416"/>
                </a:lnTo>
                <a:lnTo>
                  <a:pt x="212128" y="406908"/>
                </a:lnTo>
                <a:lnTo>
                  <a:pt x="213093" y="394589"/>
                </a:lnTo>
                <a:lnTo>
                  <a:pt x="213156" y="393750"/>
                </a:lnTo>
                <a:lnTo>
                  <a:pt x="213347" y="392938"/>
                </a:lnTo>
                <a:lnTo>
                  <a:pt x="215582" y="383032"/>
                </a:lnTo>
                <a:lnTo>
                  <a:pt x="215900" y="381635"/>
                </a:lnTo>
                <a:lnTo>
                  <a:pt x="215392" y="383032"/>
                </a:lnTo>
                <a:lnTo>
                  <a:pt x="221869" y="364998"/>
                </a:lnTo>
                <a:lnTo>
                  <a:pt x="231495" y="324612"/>
                </a:lnTo>
                <a:lnTo>
                  <a:pt x="235458" y="279654"/>
                </a:lnTo>
                <a:lnTo>
                  <a:pt x="235458" y="277622"/>
                </a:lnTo>
                <a:lnTo>
                  <a:pt x="235458" y="21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2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166998" y="1148207"/>
            <a:ext cx="149987" cy="18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1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6" name="Google Shape;686;p21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87" name="Google Shape;687;p21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8" name="Google Shape;68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9" name="Google Shape;68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0" name="Google Shape;690;p21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1" name="Google Shape;69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2" name="Google Shape;692;p21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93" name="Google Shape;693;p21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4" name="Google Shape;69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5" name="Google Shape;695;p21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6" name="Google Shape;696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7" name="Google Shape;697;p21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8" name="Google Shape;698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21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1" name="Google Shape;701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4328" y="2255520"/>
            <a:ext cx="4933187" cy="271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65513" y="533400"/>
            <a:ext cx="1402002" cy="842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3" name="Google Shape;703;p21"/>
          <p:cNvGrpSpPr/>
          <p:nvPr/>
        </p:nvGrpSpPr>
        <p:grpSpPr>
          <a:xfrm>
            <a:off x="818400" y="2274823"/>
            <a:ext cx="915023" cy="266953"/>
            <a:chOff x="818400" y="2274823"/>
            <a:chExt cx="915023" cy="266953"/>
          </a:xfrm>
        </p:grpSpPr>
        <p:sp>
          <p:nvSpPr>
            <p:cNvPr id="704" name="Google Shape;704;p21"/>
            <p:cNvSpPr/>
            <p:nvPr/>
          </p:nvSpPr>
          <p:spPr>
            <a:xfrm>
              <a:off x="818400" y="2298572"/>
              <a:ext cx="709930" cy="243204"/>
            </a:xfrm>
            <a:custGeom>
              <a:rect b="b" l="l" r="r" t="t"/>
              <a:pathLst>
                <a:path extrusionOk="0" h="243205" w="709930">
                  <a:moveTo>
                    <a:pt x="101866" y="56730"/>
                  </a:moveTo>
                  <a:lnTo>
                    <a:pt x="101828" y="57150"/>
                  </a:lnTo>
                  <a:lnTo>
                    <a:pt x="101866" y="56730"/>
                  </a:lnTo>
                  <a:close/>
                </a:path>
                <a:path extrusionOk="0" h="243205" w="709930">
                  <a:moveTo>
                    <a:pt x="197726" y="175539"/>
                  </a:moveTo>
                  <a:lnTo>
                    <a:pt x="197650" y="176149"/>
                  </a:lnTo>
                  <a:lnTo>
                    <a:pt x="197726" y="175539"/>
                  </a:lnTo>
                  <a:close/>
                </a:path>
                <a:path extrusionOk="0" h="243205" w="709930">
                  <a:moveTo>
                    <a:pt x="292696" y="162814"/>
                  </a:moveTo>
                  <a:lnTo>
                    <a:pt x="289598" y="159639"/>
                  </a:lnTo>
                  <a:lnTo>
                    <a:pt x="287832" y="159639"/>
                  </a:lnTo>
                  <a:lnTo>
                    <a:pt x="283591" y="156845"/>
                  </a:lnTo>
                  <a:lnTo>
                    <a:pt x="282740" y="156311"/>
                  </a:lnTo>
                  <a:lnTo>
                    <a:pt x="279209" y="153390"/>
                  </a:lnTo>
                  <a:lnTo>
                    <a:pt x="279209" y="152527"/>
                  </a:lnTo>
                  <a:lnTo>
                    <a:pt x="274574" y="147955"/>
                  </a:lnTo>
                  <a:lnTo>
                    <a:pt x="273164" y="147955"/>
                  </a:lnTo>
                  <a:lnTo>
                    <a:pt x="271233" y="146050"/>
                  </a:lnTo>
                  <a:lnTo>
                    <a:pt x="270903" y="145732"/>
                  </a:lnTo>
                  <a:lnTo>
                    <a:pt x="270903" y="144272"/>
                  </a:lnTo>
                  <a:lnTo>
                    <a:pt x="268008" y="141376"/>
                  </a:lnTo>
                  <a:lnTo>
                    <a:pt x="267728" y="140716"/>
                  </a:lnTo>
                  <a:lnTo>
                    <a:pt x="267373" y="139865"/>
                  </a:lnTo>
                  <a:lnTo>
                    <a:pt x="267563" y="140716"/>
                  </a:lnTo>
                  <a:lnTo>
                    <a:pt x="267360" y="139852"/>
                  </a:lnTo>
                  <a:lnTo>
                    <a:pt x="267131" y="138811"/>
                  </a:lnTo>
                  <a:lnTo>
                    <a:pt x="266661" y="136652"/>
                  </a:lnTo>
                  <a:lnTo>
                    <a:pt x="266598" y="136372"/>
                  </a:lnTo>
                  <a:lnTo>
                    <a:pt x="266598" y="130810"/>
                  </a:lnTo>
                  <a:lnTo>
                    <a:pt x="261480" y="125603"/>
                  </a:lnTo>
                  <a:lnTo>
                    <a:pt x="248881" y="125603"/>
                  </a:lnTo>
                  <a:lnTo>
                    <a:pt x="246507" y="128028"/>
                  </a:lnTo>
                  <a:lnTo>
                    <a:pt x="246507" y="124079"/>
                  </a:lnTo>
                  <a:lnTo>
                    <a:pt x="246507" y="123901"/>
                  </a:lnTo>
                  <a:lnTo>
                    <a:pt x="246697" y="123698"/>
                  </a:lnTo>
                  <a:lnTo>
                    <a:pt x="246697" y="119405"/>
                  </a:lnTo>
                  <a:lnTo>
                    <a:pt x="246964" y="119126"/>
                  </a:lnTo>
                  <a:lnTo>
                    <a:pt x="246964" y="115773"/>
                  </a:lnTo>
                  <a:lnTo>
                    <a:pt x="247294" y="115443"/>
                  </a:lnTo>
                  <a:lnTo>
                    <a:pt x="247294" y="111201"/>
                  </a:lnTo>
                  <a:lnTo>
                    <a:pt x="247865" y="110617"/>
                  </a:lnTo>
                  <a:lnTo>
                    <a:pt x="247865" y="105410"/>
                  </a:lnTo>
                  <a:lnTo>
                    <a:pt x="247865" y="100076"/>
                  </a:lnTo>
                  <a:lnTo>
                    <a:pt x="244144" y="96342"/>
                  </a:lnTo>
                  <a:lnTo>
                    <a:pt x="244144" y="147434"/>
                  </a:lnTo>
                  <a:lnTo>
                    <a:pt x="244055" y="147955"/>
                  </a:lnTo>
                  <a:lnTo>
                    <a:pt x="243192" y="153200"/>
                  </a:lnTo>
                  <a:lnTo>
                    <a:pt x="240220" y="161036"/>
                  </a:lnTo>
                  <a:lnTo>
                    <a:pt x="238467" y="164947"/>
                  </a:lnTo>
                  <a:lnTo>
                    <a:pt x="238467" y="164757"/>
                  </a:lnTo>
                  <a:lnTo>
                    <a:pt x="243713" y="138811"/>
                  </a:lnTo>
                  <a:lnTo>
                    <a:pt x="243776" y="137020"/>
                  </a:lnTo>
                  <a:lnTo>
                    <a:pt x="243776" y="143383"/>
                  </a:lnTo>
                  <a:lnTo>
                    <a:pt x="244055" y="143675"/>
                  </a:lnTo>
                  <a:lnTo>
                    <a:pt x="244144" y="147434"/>
                  </a:lnTo>
                  <a:lnTo>
                    <a:pt x="244144" y="96342"/>
                  </a:lnTo>
                  <a:lnTo>
                    <a:pt x="243573" y="95758"/>
                  </a:lnTo>
                  <a:lnTo>
                    <a:pt x="237566" y="95758"/>
                  </a:lnTo>
                  <a:lnTo>
                    <a:pt x="234302" y="95504"/>
                  </a:lnTo>
                  <a:lnTo>
                    <a:pt x="231889" y="95351"/>
                  </a:lnTo>
                  <a:lnTo>
                    <a:pt x="231673" y="95123"/>
                  </a:lnTo>
                  <a:lnTo>
                    <a:pt x="225767" y="95123"/>
                  </a:lnTo>
                  <a:lnTo>
                    <a:pt x="220383" y="95123"/>
                  </a:lnTo>
                  <a:lnTo>
                    <a:pt x="217970" y="97536"/>
                  </a:lnTo>
                  <a:lnTo>
                    <a:pt x="214210" y="97536"/>
                  </a:lnTo>
                  <a:lnTo>
                    <a:pt x="209588" y="102235"/>
                  </a:lnTo>
                  <a:lnTo>
                    <a:pt x="209588" y="103759"/>
                  </a:lnTo>
                  <a:lnTo>
                    <a:pt x="205168" y="108331"/>
                  </a:lnTo>
                  <a:lnTo>
                    <a:pt x="182156" y="146177"/>
                  </a:lnTo>
                  <a:lnTo>
                    <a:pt x="176580" y="187680"/>
                  </a:lnTo>
                  <a:lnTo>
                    <a:pt x="176555" y="191833"/>
                  </a:lnTo>
                  <a:lnTo>
                    <a:pt x="129857" y="209296"/>
                  </a:lnTo>
                  <a:lnTo>
                    <a:pt x="126085" y="209296"/>
                  </a:lnTo>
                  <a:lnTo>
                    <a:pt x="124383" y="211010"/>
                  </a:lnTo>
                  <a:lnTo>
                    <a:pt x="91109" y="220827"/>
                  </a:lnTo>
                  <a:lnTo>
                    <a:pt x="66700" y="220472"/>
                  </a:lnTo>
                  <a:lnTo>
                    <a:pt x="67322" y="220472"/>
                  </a:lnTo>
                  <a:lnTo>
                    <a:pt x="52438" y="219456"/>
                  </a:lnTo>
                  <a:lnTo>
                    <a:pt x="46761" y="219075"/>
                  </a:lnTo>
                  <a:lnTo>
                    <a:pt x="46405" y="218948"/>
                  </a:lnTo>
                  <a:lnTo>
                    <a:pt x="37020" y="215773"/>
                  </a:lnTo>
                  <a:lnTo>
                    <a:pt x="35928" y="215417"/>
                  </a:lnTo>
                  <a:lnTo>
                    <a:pt x="33616" y="213106"/>
                  </a:lnTo>
                  <a:lnTo>
                    <a:pt x="31343" y="213106"/>
                  </a:lnTo>
                  <a:lnTo>
                    <a:pt x="29667" y="211709"/>
                  </a:lnTo>
                  <a:lnTo>
                    <a:pt x="26492" y="209080"/>
                  </a:lnTo>
                  <a:lnTo>
                    <a:pt x="26492" y="208153"/>
                  </a:lnTo>
                  <a:lnTo>
                    <a:pt x="24853" y="206540"/>
                  </a:lnTo>
                  <a:lnTo>
                    <a:pt x="24638" y="205613"/>
                  </a:lnTo>
                  <a:lnTo>
                    <a:pt x="23253" y="200025"/>
                  </a:lnTo>
                  <a:lnTo>
                    <a:pt x="22923" y="198691"/>
                  </a:lnTo>
                  <a:lnTo>
                    <a:pt x="22923" y="197358"/>
                  </a:lnTo>
                  <a:lnTo>
                    <a:pt x="22923" y="183896"/>
                  </a:lnTo>
                  <a:lnTo>
                    <a:pt x="22936" y="183515"/>
                  </a:lnTo>
                  <a:lnTo>
                    <a:pt x="23571" y="165989"/>
                  </a:lnTo>
                  <a:lnTo>
                    <a:pt x="23596" y="165188"/>
                  </a:lnTo>
                  <a:lnTo>
                    <a:pt x="23723" y="164465"/>
                  </a:lnTo>
                  <a:lnTo>
                    <a:pt x="26695" y="147193"/>
                  </a:lnTo>
                  <a:lnTo>
                    <a:pt x="26860" y="146202"/>
                  </a:lnTo>
                  <a:lnTo>
                    <a:pt x="27254" y="145161"/>
                  </a:lnTo>
                  <a:lnTo>
                    <a:pt x="34429" y="125730"/>
                  </a:lnTo>
                  <a:lnTo>
                    <a:pt x="34658" y="125107"/>
                  </a:lnTo>
                  <a:lnTo>
                    <a:pt x="34785" y="124841"/>
                  </a:lnTo>
                  <a:lnTo>
                    <a:pt x="44348" y="104648"/>
                  </a:lnTo>
                  <a:lnTo>
                    <a:pt x="44780" y="103759"/>
                  </a:lnTo>
                  <a:lnTo>
                    <a:pt x="44399" y="104559"/>
                  </a:lnTo>
                  <a:lnTo>
                    <a:pt x="44856" y="103759"/>
                  </a:lnTo>
                  <a:lnTo>
                    <a:pt x="56984" y="82804"/>
                  </a:lnTo>
                  <a:lnTo>
                    <a:pt x="57289" y="82296"/>
                  </a:lnTo>
                  <a:lnTo>
                    <a:pt x="69913" y="63246"/>
                  </a:lnTo>
                  <a:lnTo>
                    <a:pt x="70256" y="62738"/>
                  </a:lnTo>
                  <a:lnTo>
                    <a:pt x="69862" y="63246"/>
                  </a:lnTo>
                  <a:lnTo>
                    <a:pt x="82397" y="46482"/>
                  </a:lnTo>
                  <a:lnTo>
                    <a:pt x="82778" y="45974"/>
                  </a:lnTo>
                  <a:lnTo>
                    <a:pt x="82296" y="46482"/>
                  </a:lnTo>
                  <a:lnTo>
                    <a:pt x="93433" y="33528"/>
                  </a:lnTo>
                  <a:lnTo>
                    <a:pt x="93027" y="34036"/>
                  </a:lnTo>
                  <a:lnTo>
                    <a:pt x="93510" y="33528"/>
                  </a:lnTo>
                  <a:lnTo>
                    <a:pt x="98729" y="28067"/>
                  </a:lnTo>
                  <a:lnTo>
                    <a:pt x="100126" y="28067"/>
                  </a:lnTo>
                  <a:lnTo>
                    <a:pt x="101638" y="26543"/>
                  </a:lnTo>
                  <a:lnTo>
                    <a:pt x="101815" y="26428"/>
                  </a:lnTo>
                  <a:lnTo>
                    <a:pt x="101752" y="31750"/>
                  </a:lnTo>
                  <a:lnTo>
                    <a:pt x="101866" y="56730"/>
                  </a:lnTo>
                  <a:lnTo>
                    <a:pt x="101917" y="56134"/>
                  </a:lnTo>
                  <a:lnTo>
                    <a:pt x="101866" y="57150"/>
                  </a:lnTo>
                  <a:lnTo>
                    <a:pt x="101752" y="58039"/>
                  </a:lnTo>
                  <a:lnTo>
                    <a:pt x="101231" y="64135"/>
                  </a:lnTo>
                  <a:lnTo>
                    <a:pt x="100622" y="70866"/>
                  </a:lnTo>
                  <a:lnTo>
                    <a:pt x="100533" y="90805"/>
                  </a:lnTo>
                  <a:lnTo>
                    <a:pt x="100533" y="90932"/>
                  </a:lnTo>
                  <a:lnTo>
                    <a:pt x="100584" y="94488"/>
                  </a:lnTo>
                  <a:lnTo>
                    <a:pt x="100660" y="96926"/>
                  </a:lnTo>
                  <a:lnTo>
                    <a:pt x="100660" y="103124"/>
                  </a:lnTo>
                  <a:lnTo>
                    <a:pt x="100698" y="104521"/>
                  </a:lnTo>
                  <a:lnTo>
                    <a:pt x="100787" y="105918"/>
                  </a:lnTo>
                  <a:lnTo>
                    <a:pt x="100977" y="106108"/>
                  </a:lnTo>
                  <a:lnTo>
                    <a:pt x="100977" y="107188"/>
                  </a:lnTo>
                  <a:lnTo>
                    <a:pt x="101333" y="107556"/>
                  </a:lnTo>
                  <a:lnTo>
                    <a:pt x="101333" y="111379"/>
                  </a:lnTo>
                  <a:lnTo>
                    <a:pt x="105587" y="115570"/>
                  </a:lnTo>
                  <a:lnTo>
                    <a:pt x="116065" y="115570"/>
                  </a:lnTo>
                  <a:lnTo>
                    <a:pt x="120319" y="111379"/>
                  </a:lnTo>
                  <a:lnTo>
                    <a:pt x="120319" y="107543"/>
                  </a:lnTo>
                  <a:lnTo>
                    <a:pt x="120662" y="107188"/>
                  </a:lnTo>
                  <a:lnTo>
                    <a:pt x="120662" y="106121"/>
                  </a:lnTo>
                  <a:lnTo>
                    <a:pt x="120865" y="105918"/>
                  </a:lnTo>
                  <a:lnTo>
                    <a:pt x="120865" y="104609"/>
                  </a:lnTo>
                  <a:lnTo>
                    <a:pt x="120954" y="103162"/>
                  </a:lnTo>
                  <a:lnTo>
                    <a:pt x="120992" y="97409"/>
                  </a:lnTo>
                  <a:lnTo>
                    <a:pt x="120992" y="96723"/>
                  </a:lnTo>
                  <a:lnTo>
                    <a:pt x="121069" y="94361"/>
                  </a:lnTo>
                  <a:lnTo>
                    <a:pt x="121119" y="90805"/>
                  </a:lnTo>
                  <a:lnTo>
                    <a:pt x="121132" y="73914"/>
                  </a:lnTo>
                  <a:lnTo>
                    <a:pt x="121158" y="73647"/>
                  </a:lnTo>
                  <a:lnTo>
                    <a:pt x="121158" y="73520"/>
                  </a:lnTo>
                  <a:lnTo>
                    <a:pt x="121221" y="72898"/>
                  </a:lnTo>
                  <a:lnTo>
                    <a:pt x="122618" y="58039"/>
                  </a:lnTo>
                  <a:lnTo>
                    <a:pt x="122656" y="56134"/>
                  </a:lnTo>
                  <a:lnTo>
                    <a:pt x="122770" y="31750"/>
                  </a:lnTo>
                  <a:lnTo>
                    <a:pt x="122859" y="26543"/>
                  </a:lnTo>
                  <a:lnTo>
                    <a:pt x="122859" y="25857"/>
                  </a:lnTo>
                  <a:lnTo>
                    <a:pt x="123063" y="25654"/>
                  </a:lnTo>
                  <a:lnTo>
                    <a:pt x="123063" y="19685"/>
                  </a:lnTo>
                  <a:lnTo>
                    <a:pt x="123063" y="13716"/>
                  </a:lnTo>
                  <a:lnTo>
                    <a:pt x="121043" y="11709"/>
                  </a:lnTo>
                  <a:lnTo>
                    <a:pt x="121043" y="10795"/>
                  </a:lnTo>
                  <a:lnTo>
                    <a:pt x="116141" y="5842"/>
                  </a:lnTo>
                  <a:lnTo>
                    <a:pt x="114858" y="5842"/>
                  </a:lnTo>
                  <a:lnTo>
                    <a:pt x="113334" y="4318"/>
                  </a:lnTo>
                  <a:lnTo>
                    <a:pt x="106845" y="4318"/>
                  </a:lnTo>
                  <a:lnTo>
                    <a:pt x="103962" y="4191"/>
                  </a:lnTo>
                  <a:lnTo>
                    <a:pt x="99491" y="4191"/>
                  </a:lnTo>
                  <a:lnTo>
                    <a:pt x="96862" y="4445"/>
                  </a:lnTo>
                  <a:lnTo>
                    <a:pt x="92138" y="5588"/>
                  </a:lnTo>
                  <a:lnTo>
                    <a:pt x="87680" y="5588"/>
                  </a:lnTo>
                  <a:lnTo>
                    <a:pt x="82638" y="10541"/>
                  </a:lnTo>
                  <a:lnTo>
                    <a:pt x="82638" y="12293"/>
                  </a:lnTo>
                  <a:lnTo>
                    <a:pt x="76771" y="18415"/>
                  </a:lnTo>
                  <a:lnTo>
                    <a:pt x="76352" y="18796"/>
                  </a:lnTo>
                  <a:lnTo>
                    <a:pt x="65163" y="31750"/>
                  </a:lnTo>
                  <a:lnTo>
                    <a:pt x="51308" y="50165"/>
                  </a:lnTo>
                  <a:lnTo>
                    <a:pt x="37985" y="70358"/>
                  </a:lnTo>
                  <a:lnTo>
                    <a:pt x="37630" y="70866"/>
                  </a:lnTo>
                  <a:lnTo>
                    <a:pt x="13754" y="115951"/>
                  </a:lnTo>
                  <a:lnTo>
                    <a:pt x="876" y="162179"/>
                  </a:lnTo>
                  <a:lnTo>
                    <a:pt x="0" y="183515"/>
                  </a:lnTo>
                  <a:lnTo>
                    <a:pt x="0" y="200025"/>
                  </a:lnTo>
                  <a:lnTo>
                    <a:pt x="342" y="202819"/>
                  </a:lnTo>
                  <a:lnTo>
                    <a:pt x="3632" y="215938"/>
                  </a:lnTo>
                  <a:lnTo>
                    <a:pt x="3632" y="220726"/>
                  </a:lnTo>
                  <a:lnTo>
                    <a:pt x="8737" y="225933"/>
                  </a:lnTo>
                  <a:lnTo>
                    <a:pt x="11049" y="225933"/>
                  </a:lnTo>
                  <a:lnTo>
                    <a:pt x="15875" y="229895"/>
                  </a:lnTo>
                  <a:lnTo>
                    <a:pt x="15875" y="230886"/>
                  </a:lnTo>
                  <a:lnTo>
                    <a:pt x="20993" y="235966"/>
                  </a:lnTo>
                  <a:lnTo>
                    <a:pt x="25527" y="235966"/>
                  </a:lnTo>
                  <a:lnTo>
                    <a:pt x="40576" y="241046"/>
                  </a:lnTo>
                  <a:lnTo>
                    <a:pt x="43535" y="241681"/>
                  </a:lnTo>
                  <a:lnTo>
                    <a:pt x="65862" y="242951"/>
                  </a:lnTo>
                  <a:lnTo>
                    <a:pt x="66700" y="243078"/>
                  </a:lnTo>
                  <a:lnTo>
                    <a:pt x="92976" y="242697"/>
                  </a:lnTo>
                  <a:lnTo>
                    <a:pt x="96291" y="242062"/>
                  </a:lnTo>
                  <a:lnTo>
                    <a:pt x="133413" y="229616"/>
                  </a:lnTo>
                  <a:lnTo>
                    <a:pt x="137325" y="229616"/>
                  </a:lnTo>
                  <a:lnTo>
                    <a:pt x="140614" y="226390"/>
                  </a:lnTo>
                  <a:lnTo>
                    <a:pt x="150634" y="221234"/>
                  </a:lnTo>
                  <a:lnTo>
                    <a:pt x="166420" y="213106"/>
                  </a:lnTo>
                  <a:lnTo>
                    <a:pt x="167690" y="212344"/>
                  </a:lnTo>
                  <a:lnTo>
                    <a:pt x="170815" y="209931"/>
                  </a:lnTo>
                  <a:lnTo>
                    <a:pt x="171145" y="209677"/>
                  </a:lnTo>
                  <a:lnTo>
                    <a:pt x="178714" y="203847"/>
                  </a:lnTo>
                  <a:lnTo>
                    <a:pt x="178714" y="205232"/>
                  </a:lnTo>
                  <a:lnTo>
                    <a:pt x="183451" y="209931"/>
                  </a:lnTo>
                  <a:lnTo>
                    <a:pt x="186702" y="209931"/>
                  </a:lnTo>
                  <a:lnTo>
                    <a:pt x="189572" y="212852"/>
                  </a:lnTo>
                  <a:lnTo>
                    <a:pt x="195681" y="212852"/>
                  </a:lnTo>
                  <a:lnTo>
                    <a:pt x="201980" y="213487"/>
                  </a:lnTo>
                  <a:lnTo>
                    <a:pt x="211632" y="213487"/>
                  </a:lnTo>
                  <a:lnTo>
                    <a:pt x="213220" y="213360"/>
                  </a:lnTo>
                  <a:lnTo>
                    <a:pt x="222059" y="212090"/>
                  </a:lnTo>
                  <a:lnTo>
                    <a:pt x="227215" y="212090"/>
                  </a:lnTo>
                  <a:lnTo>
                    <a:pt x="231978" y="207391"/>
                  </a:lnTo>
                  <a:lnTo>
                    <a:pt x="231978" y="206641"/>
                  </a:lnTo>
                  <a:lnTo>
                    <a:pt x="237058" y="202565"/>
                  </a:lnTo>
                  <a:lnTo>
                    <a:pt x="237934" y="201803"/>
                  </a:lnTo>
                  <a:lnTo>
                    <a:pt x="244170" y="195580"/>
                  </a:lnTo>
                  <a:lnTo>
                    <a:pt x="246595" y="193167"/>
                  </a:lnTo>
                  <a:lnTo>
                    <a:pt x="248018" y="191389"/>
                  </a:lnTo>
                  <a:lnTo>
                    <a:pt x="248259" y="191008"/>
                  </a:lnTo>
                  <a:lnTo>
                    <a:pt x="251548" y="185928"/>
                  </a:lnTo>
                  <a:lnTo>
                    <a:pt x="254520" y="181356"/>
                  </a:lnTo>
                  <a:lnTo>
                    <a:pt x="255320" y="179832"/>
                  </a:lnTo>
                  <a:lnTo>
                    <a:pt x="229971" y="179832"/>
                  </a:lnTo>
                  <a:lnTo>
                    <a:pt x="229641" y="179832"/>
                  </a:lnTo>
                  <a:lnTo>
                    <a:pt x="222973" y="186524"/>
                  </a:lnTo>
                  <a:lnTo>
                    <a:pt x="222758" y="186690"/>
                  </a:lnTo>
                  <a:lnTo>
                    <a:pt x="217576" y="190881"/>
                  </a:lnTo>
                  <a:lnTo>
                    <a:pt x="215468" y="190881"/>
                  </a:lnTo>
                  <a:lnTo>
                    <a:pt x="214553" y="191782"/>
                  </a:lnTo>
                  <a:lnTo>
                    <a:pt x="210121" y="192405"/>
                  </a:lnTo>
                  <a:lnTo>
                    <a:pt x="203987" y="192405"/>
                  </a:lnTo>
                  <a:lnTo>
                    <a:pt x="201815" y="192201"/>
                  </a:lnTo>
                  <a:lnTo>
                    <a:pt x="201269" y="191643"/>
                  </a:lnTo>
                  <a:lnTo>
                    <a:pt x="198005" y="191643"/>
                  </a:lnTo>
                  <a:lnTo>
                    <a:pt x="197739" y="191350"/>
                  </a:lnTo>
                  <a:lnTo>
                    <a:pt x="197739" y="187706"/>
                  </a:lnTo>
                  <a:lnTo>
                    <a:pt x="197650" y="176149"/>
                  </a:lnTo>
                  <a:lnTo>
                    <a:pt x="197726" y="174879"/>
                  </a:lnTo>
                  <a:lnTo>
                    <a:pt x="197726" y="175539"/>
                  </a:lnTo>
                  <a:lnTo>
                    <a:pt x="197802" y="174879"/>
                  </a:lnTo>
                  <a:lnTo>
                    <a:pt x="198831" y="166497"/>
                  </a:lnTo>
                  <a:lnTo>
                    <a:pt x="198818" y="165862"/>
                  </a:lnTo>
                  <a:lnTo>
                    <a:pt x="199009" y="165061"/>
                  </a:lnTo>
                  <a:lnTo>
                    <a:pt x="199097" y="164719"/>
                  </a:lnTo>
                  <a:lnTo>
                    <a:pt x="201612" y="154559"/>
                  </a:lnTo>
                  <a:lnTo>
                    <a:pt x="220192" y="122682"/>
                  </a:lnTo>
                  <a:lnTo>
                    <a:pt x="220891" y="121920"/>
                  </a:lnTo>
                  <a:lnTo>
                    <a:pt x="224345" y="118237"/>
                  </a:lnTo>
                  <a:lnTo>
                    <a:pt x="225602" y="118237"/>
                  </a:lnTo>
                  <a:lnTo>
                    <a:pt x="228193" y="115595"/>
                  </a:lnTo>
                  <a:lnTo>
                    <a:pt x="229349" y="115570"/>
                  </a:lnTo>
                  <a:lnTo>
                    <a:pt x="229565" y="115773"/>
                  </a:lnTo>
                  <a:lnTo>
                    <a:pt x="229565" y="119126"/>
                  </a:lnTo>
                  <a:lnTo>
                    <a:pt x="229831" y="119405"/>
                  </a:lnTo>
                  <a:lnTo>
                    <a:pt x="229831" y="123698"/>
                  </a:lnTo>
                  <a:lnTo>
                    <a:pt x="229895" y="123825"/>
                  </a:lnTo>
                  <a:lnTo>
                    <a:pt x="223113" y="158648"/>
                  </a:lnTo>
                  <a:lnTo>
                    <a:pt x="222224" y="159512"/>
                  </a:lnTo>
                  <a:lnTo>
                    <a:pt x="222224" y="168529"/>
                  </a:lnTo>
                  <a:lnTo>
                    <a:pt x="225856" y="172212"/>
                  </a:lnTo>
                  <a:lnTo>
                    <a:pt x="234835" y="172212"/>
                  </a:lnTo>
                  <a:lnTo>
                    <a:pt x="234950" y="172085"/>
                  </a:lnTo>
                  <a:lnTo>
                    <a:pt x="230555" y="178917"/>
                  </a:lnTo>
                  <a:lnTo>
                    <a:pt x="230708" y="178917"/>
                  </a:lnTo>
                  <a:lnTo>
                    <a:pt x="255739" y="178917"/>
                  </a:lnTo>
                  <a:lnTo>
                    <a:pt x="256120" y="178054"/>
                  </a:lnTo>
                  <a:lnTo>
                    <a:pt x="259842" y="169799"/>
                  </a:lnTo>
                  <a:lnTo>
                    <a:pt x="260184" y="169037"/>
                  </a:lnTo>
                  <a:lnTo>
                    <a:pt x="261162" y="166649"/>
                  </a:lnTo>
                  <a:lnTo>
                    <a:pt x="263156" y="168656"/>
                  </a:lnTo>
                  <a:lnTo>
                    <a:pt x="266306" y="168656"/>
                  </a:lnTo>
                  <a:lnTo>
                    <a:pt x="273088" y="172339"/>
                  </a:lnTo>
                  <a:lnTo>
                    <a:pt x="277418" y="173355"/>
                  </a:lnTo>
                  <a:lnTo>
                    <a:pt x="281901" y="173431"/>
                  </a:lnTo>
                  <a:lnTo>
                    <a:pt x="285724" y="173482"/>
                  </a:lnTo>
                  <a:lnTo>
                    <a:pt x="289598" y="173482"/>
                  </a:lnTo>
                  <a:lnTo>
                    <a:pt x="292696" y="170434"/>
                  </a:lnTo>
                  <a:lnTo>
                    <a:pt x="292696" y="166624"/>
                  </a:lnTo>
                  <a:lnTo>
                    <a:pt x="292696" y="162814"/>
                  </a:lnTo>
                  <a:close/>
                </a:path>
                <a:path extrusionOk="0" h="243205" w="709930">
                  <a:moveTo>
                    <a:pt x="350100" y="194564"/>
                  </a:moveTo>
                  <a:lnTo>
                    <a:pt x="347421" y="191897"/>
                  </a:lnTo>
                  <a:lnTo>
                    <a:pt x="345948" y="191897"/>
                  </a:lnTo>
                  <a:lnTo>
                    <a:pt x="343128" y="189992"/>
                  </a:lnTo>
                  <a:lnTo>
                    <a:pt x="342747" y="189750"/>
                  </a:lnTo>
                  <a:lnTo>
                    <a:pt x="342303" y="189357"/>
                  </a:lnTo>
                  <a:lnTo>
                    <a:pt x="339090" y="186626"/>
                  </a:lnTo>
                  <a:lnTo>
                    <a:pt x="339090" y="185674"/>
                  </a:lnTo>
                  <a:lnTo>
                    <a:pt x="334403" y="180975"/>
                  </a:lnTo>
                  <a:lnTo>
                    <a:pt x="333324" y="180975"/>
                  </a:lnTo>
                  <a:lnTo>
                    <a:pt x="330530" y="177800"/>
                  </a:lnTo>
                  <a:lnTo>
                    <a:pt x="330098" y="177317"/>
                  </a:lnTo>
                  <a:lnTo>
                    <a:pt x="330098" y="175387"/>
                  </a:lnTo>
                  <a:lnTo>
                    <a:pt x="327952" y="173266"/>
                  </a:lnTo>
                  <a:lnTo>
                    <a:pt x="325031" y="164719"/>
                  </a:lnTo>
                  <a:lnTo>
                    <a:pt x="324764" y="163944"/>
                  </a:lnTo>
                  <a:lnTo>
                    <a:pt x="324612" y="163068"/>
                  </a:lnTo>
                  <a:lnTo>
                    <a:pt x="322338" y="149733"/>
                  </a:lnTo>
                  <a:lnTo>
                    <a:pt x="322160" y="148717"/>
                  </a:lnTo>
                  <a:lnTo>
                    <a:pt x="322160" y="147828"/>
                  </a:lnTo>
                  <a:lnTo>
                    <a:pt x="322084" y="114173"/>
                  </a:lnTo>
                  <a:lnTo>
                    <a:pt x="322084" y="113982"/>
                  </a:lnTo>
                  <a:lnTo>
                    <a:pt x="322084" y="108204"/>
                  </a:lnTo>
                  <a:lnTo>
                    <a:pt x="322084" y="102362"/>
                  </a:lnTo>
                  <a:lnTo>
                    <a:pt x="321995" y="87630"/>
                  </a:lnTo>
                  <a:lnTo>
                    <a:pt x="321995" y="87376"/>
                  </a:lnTo>
                  <a:lnTo>
                    <a:pt x="321995" y="81534"/>
                  </a:lnTo>
                  <a:lnTo>
                    <a:pt x="321919" y="66929"/>
                  </a:lnTo>
                  <a:lnTo>
                    <a:pt x="321919" y="66548"/>
                  </a:lnTo>
                  <a:lnTo>
                    <a:pt x="322351" y="53035"/>
                  </a:lnTo>
                  <a:lnTo>
                    <a:pt x="322541" y="52832"/>
                  </a:lnTo>
                  <a:lnTo>
                    <a:pt x="322541" y="47599"/>
                  </a:lnTo>
                  <a:lnTo>
                    <a:pt x="325793" y="16624"/>
                  </a:lnTo>
                  <a:lnTo>
                    <a:pt x="326402" y="16002"/>
                  </a:lnTo>
                  <a:lnTo>
                    <a:pt x="326402" y="10287"/>
                  </a:lnTo>
                  <a:lnTo>
                    <a:pt x="326402" y="4572"/>
                  </a:lnTo>
                  <a:lnTo>
                    <a:pt x="321754" y="0"/>
                  </a:lnTo>
                  <a:lnTo>
                    <a:pt x="310299" y="0"/>
                  </a:lnTo>
                  <a:lnTo>
                    <a:pt x="305650" y="4572"/>
                  </a:lnTo>
                  <a:lnTo>
                    <a:pt x="305650" y="9740"/>
                  </a:lnTo>
                  <a:lnTo>
                    <a:pt x="302234" y="40627"/>
                  </a:lnTo>
                  <a:lnTo>
                    <a:pt x="301586" y="41275"/>
                  </a:lnTo>
                  <a:lnTo>
                    <a:pt x="301586" y="47117"/>
                  </a:lnTo>
                  <a:lnTo>
                    <a:pt x="301523" y="48260"/>
                  </a:lnTo>
                  <a:lnTo>
                    <a:pt x="301002" y="60464"/>
                  </a:lnTo>
                  <a:lnTo>
                    <a:pt x="300774" y="60706"/>
                  </a:lnTo>
                  <a:lnTo>
                    <a:pt x="300774" y="66167"/>
                  </a:lnTo>
                  <a:lnTo>
                    <a:pt x="300697" y="81521"/>
                  </a:lnTo>
                  <a:lnTo>
                    <a:pt x="300685" y="87249"/>
                  </a:lnTo>
                  <a:lnTo>
                    <a:pt x="300609" y="102349"/>
                  </a:lnTo>
                  <a:lnTo>
                    <a:pt x="300596" y="108331"/>
                  </a:lnTo>
                  <a:lnTo>
                    <a:pt x="300507" y="149733"/>
                  </a:lnTo>
                  <a:lnTo>
                    <a:pt x="308432" y="183083"/>
                  </a:lnTo>
                  <a:lnTo>
                    <a:pt x="308432" y="187325"/>
                  </a:lnTo>
                  <a:lnTo>
                    <a:pt x="313283" y="192151"/>
                  </a:lnTo>
                  <a:lnTo>
                    <a:pt x="314655" y="192151"/>
                  </a:lnTo>
                  <a:lnTo>
                    <a:pt x="318160" y="195719"/>
                  </a:lnTo>
                  <a:lnTo>
                    <a:pt x="318160" y="197231"/>
                  </a:lnTo>
                  <a:lnTo>
                    <a:pt x="322846" y="201930"/>
                  </a:lnTo>
                  <a:lnTo>
                    <a:pt x="326021" y="201930"/>
                  </a:lnTo>
                  <a:lnTo>
                    <a:pt x="332333" y="205486"/>
                  </a:lnTo>
                  <a:lnTo>
                    <a:pt x="340537" y="205867"/>
                  </a:lnTo>
                  <a:lnTo>
                    <a:pt x="345478" y="203835"/>
                  </a:lnTo>
                  <a:lnTo>
                    <a:pt x="347421" y="203835"/>
                  </a:lnTo>
                  <a:lnTo>
                    <a:pt x="350100" y="201168"/>
                  </a:lnTo>
                  <a:lnTo>
                    <a:pt x="350100" y="197866"/>
                  </a:lnTo>
                  <a:lnTo>
                    <a:pt x="350100" y="194564"/>
                  </a:lnTo>
                  <a:close/>
                </a:path>
                <a:path extrusionOk="0" h="243205" w="709930">
                  <a:moveTo>
                    <a:pt x="380809" y="152514"/>
                  </a:moveTo>
                  <a:lnTo>
                    <a:pt x="380784" y="152908"/>
                  </a:lnTo>
                  <a:lnTo>
                    <a:pt x="380809" y="152514"/>
                  </a:lnTo>
                  <a:close/>
                </a:path>
                <a:path extrusionOk="0" h="243205" w="709930">
                  <a:moveTo>
                    <a:pt x="457060" y="140868"/>
                  </a:moveTo>
                  <a:lnTo>
                    <a:pt x="457009" y="141097"/>
                  </a:lnTo>
                  <a:lnTo>
                    <a:pt x="457060" y="140868"/>
                  </a:lnTo>
                  <a:close/>
                </a:path>
                <a:path extrusionOk="0" h="243205" w="709930">
                  <a:moveTo>
                    <a:pt x="617512" y="178549"/>
                  </a:moveTo>
                  <a:lnTo>
                    <a:pt x="617372" y="178485"/>
                  </a:lnTo>
                  <a:lnTo>
                    <a:pt x="617512" y="178549"/>
                  </a:lnTo>
                  <a:close/>
                </a:path>
                <a:path extrusionOk="0" h="243205" w="709930">
                  <a:moveTo>
                    <a:pt x="617753" y="178562"/>
                  </a:moveTo>
                  <a:lnTo>
                    <a:pt x="617588" y="178562"/>
                  </a:lnTo>
                  <a:lnTo>
                    <a:pt x="617410" y="178650"/>
                  </a:lnTo>
                  <a:lnTo>
                    <a:pt x="617753" y="178562"/>
                  </a:lnTo>
                  <a:close/>
                </a:path>
                <a:path extrusionOk="0" h="243205" w="709930">
                  <a:moveTo>
                    <a:pt x="618261" y="178943"/>
                  </a:moveTo>
                  <a:lnTo>
                    <a:pt x="618210" y="179438"/>
                  </a:lnTo>
                  <a:lnTo>
                    <a:pt x="618261" y="178943"/>
                  </a:lnTo>
                  <a:close/>
                </a:path>
                <a:path extrusionOk="0" h="243205" w="709930">
                  <a:moveTo>
                    <a:pt x="709663" y="155575"/>
                  </a:moveTo>
                  <a:lnTo>
                    <a:pt x="705472" y="152400"/>
                  </a:lnTo>
                  <a:lnTo>
                    <a:pt x="696823" y="157911"/>
                  </a:lnTo>
                  <a:lnTo>
                    <a:pt x="696658" y="157988"/>
                  </a:lnTo>
                  <a:lnTo>
                    <a:pt x="689673" y="161302"/>
                  </a:lnTo>
                  <a:lnTo>
                    <a:pt x="684758" y="161036"/>
                  </a:lnTo>
                  <a:lnTo>
                    <a:pt x="683564" y="160972"/>
                  </a:lnTo>
                  <a:lnTo>
                    <a:pt x="683247" y="160909"/>
                  </a:lnTo>
                  <a:lnTo>
                    <a:pt x="679577" y="160185"/>
                  </a:lnTo>
                  <a:lnTo>
                    <a:pt x="678992" y="159766"/>
                  </a:lnTo>
                  <a:lnTo>
                    <a:pt x="678815" y="159639"/>
                  </a:lnTo>
                  <a:lnTo>
                    <a:pt x="677100" y="158445"/>
                  </a:lnTo>
                  <a:lnTo>
                    <a:pt x="676363" y="157480"/>
                  </a:lnTo>
                  <a:lnTo>
                    <a:pt x="674001" y="154432"/>
                  </a:lnTo>
                  <a:lnTo>
                    <a:pt x="673404" y="153657"/>
                  </a:lnTo>
                  <a:lnTo>
                    <a:pt x="672985" y="152908"/>
                  </a:lnTo>
                  <a:lnTo>
                    <a:pt x="669886" y="147434"/>
                  </a:lnTo>
                  <a:lnTo>
                    <a:pt x="669594" y="146913"/>
                  </a:lnTo>
                  <a:lnTo>
                    <a:pt x="669442" y="146558"/>
                  </a:lnTo>
                  <a:lnTo>
                    <a:pt x="666838" y="140716"/>
                  </a:lnTo>
                  <a:lnTo>
                    <a:pt x="666470" y="139890"/>
                  </a:lnTo>
                  <a:lnTo>
                    <a:pt x="666305" y="139319"/>
                  </a:lnTo>
                  <a:lnTo>
                    <a:pt x="665797" y="137668"/>
                  </a:lnTo>
                  <a:lnTo>
                    <a:pt x="665213" y="135763"/>
                  </a:lnTo>
                  <a:lnTo>
                    <a:pt x="664578" y="133731"/>
                  </a:lnTo>
                  <a:lnTo>
                    <a:pt x="664311" y="132842"/>
                  </a:lnTo>
                  <a:lnTo>
                    <a:pt x="664451" y="133223"/>
                  </a:lnTo>
                  <a:lnTo>
                    <a:pt x="664260" y="132461"/>
                  </a:lnTo>
                  <a:lnTo>
                    <a:pt x="662927" y="126746"/>
                  </a:lnTo>
                  <a:lnTo>
                    <a:pt x="659371" y="123736"/>
                  </a:lnTo>
                  <a:lnTo>
                    <a:pt x="659371" y="135763"/>
                  </a:lnTo>
                  <a:lnTo>
                    <a:pt x="658837" y="136055"/>
                  </a:lnTo>
                  <a:lnTo>
                    <a:pt x="659333" y="135775"/>
                  </a:lnTo>
                  <a:lnTo>
                    <a:pt x="659371" y="123736"/>
                  </a:lnTo>
                  <a:lnTo>
                    <a:pt x="658571" y="123063"/>
                  </a:lnTo>
                  <a:lnTo>
                    <a:pt x="658571" y="138430"/>
                  </a:lnTo>
                  <a:lnTo>
                    <a:pt x="658482" y="138811"/>
                  </a:lnTo>
                  <a:lnTo>
                    <a:pt x="658482" y="138430"/>
                  </a:lnTo>
                  <a:lnTo>
                    <a:pt x="658571" y="123063"/>
                  </a:lnTo>
                  <a:lnTo>
                    <a:pt x="653910" y="119100"/>
                  </a:lnTo>
                  <a:lnTo>
                    <a:pt x="653910" y="153416"/>
                  </a:lnTo>
                  <a:lnTo>
                    <a:pt x="653669" y="154266"/>
                  </a:lnTo>
                  <a:lnTo>
                    <a:pt x="653605" y="154432"/>
                  </a:lnTo>
                  <a:lnTo>
                    <a:pt x="653910" y="153416"/>
                  </a:lnTo>
                  <a:lnTo>
                    <a:pt x="653910" y="119100"/>
                  </a:lnTo>
                  <a:lnTo>
                    <a:pt x="652894" y="118237"/>
                  </a:lnTo>
                  <a:lnTo>
                    <a:pt x="651116" y="118110"/>
                  </a:lnTo>
                  <a:lnTo>
                    <a:pt x="648525" y="119291"/>
                  </a:lnTo>
                  <a:lnTo>
                    <a:pt x="648576" y="117602"/>
                  </a:lnTo>
                  <a:lnTo>
                    <a:pt x="648589" y="116078"/>
                  </a:lnTo>
                  <a:lnTo>
                    <a:pt x="648703" y="102997"/>
                  </a:lnTo>
                  <a:lnTo>
                    <a:pt x="645972" y="103009"/>
                  </a:lnTo>
                  <a:lnTo>
                    <a:pt x="645972" y="147599"/>
                  </a:lnTo>
                  <a:lnTo>
                    <a:pt x="645731" y="146913"/>
                  </a:lnTo>
                  <a:lnTo>
                    <a:pt x="644626" y="143344"/>
                  </a:lnTo>
                  <a:lnTo>
                    <a:pt x="645972" y="147599"/>
                  </a:lnTo>
                  <a:lnTo>
                    <a:pt x="645972" y="103009"/>
                  </a:lnTo>
                  <a:lnTo>
                    <a:pt x="645934" y="134848"/>
                  </a:lnTo>
                  <a:lnTo>
                    <a:pt x="644766" y="141097"/>
                  </a:lnTo>
                  <a:lnTo>
                    <a:pt x="644512" y="142240"/>
                  </a:lnTo>
                  <a:lnTo>
                    <a:pt x="644436" y="142735"/>
                  </a:lnTo>
                  <a:lnTo>
                    <a:pt x="644398" y="142595"/>
                  </a:lnTo>
                  <a:lnTo>
                    <a:pt x="644347" y="142735"/>
                  </a:lnTo>
                  <a:lnTo>
                    <a:pt x="644296" y="142290"/>
                  </a:lnTo>
                  <a:lnTo>
                    <a:pt x="644398" y="142595"/>
                  </a:lnTo>
                  <a:lnTo>
                    <a:pt x="644512" y="142240"/>
                  </a:lnTo>
                  <a:lnTo>
                    <a:pt x="645934" y="134848"/>
                  </a:lnTo>
                  <a:lnTo>
                    <a:pt x="645934" y="103009"/>
                  </a:lnTo>
                  <a:lnTo>
                    <a:pt x="636016" y="103009"/>
                  </a:lnTo>
                  <a:lnTo>
                    <a:pt x="636016" y="138049"/>
                  </a:lnTo>
                  <a:lnTo>
                    <a:pt x="632955" y="146431"/>
                  </a:lnTo>
                  <a:lnTo>
                    <a:pt x="636016" y="138049"/>
                  </a:lnTo>
                  <a:lnTo>
                    <a:pt x="636016" y="103009"/>
                  </a:lnTo>
                  <a:lnTo>
                    <a:pt x="634949" y="103009"/>
                  </a:lnTo>
                  <a:lnTo>
                    <a:pt x="648703" y="102997"/>
                  </a:lnTo>
                  <a:lnTo>
                    <a:pt x="648741" y="100076"/>
                  </a:lnTo>
                  <a:lnTo>
                    <a:pt x="648855" y="95504"/>
                  </a:lnTo>
                  <a:lnTo>
                    <a:pt x="648957" y="93345"/>
                  </a:lnTo>
                  <a:lnTo>
                    <a:pt x="643750" y="84709"/>
                  </a:lnTo>
                  <a:lnTo>
                    <a:pt x="641591" y="83058"/>
                  </a:lnTo>
                  <a:lnTo>
                    <a:pt x="635622" y="81534"/>
                  </a:lnTo>
                  <a:lnTo>
                    <a:pt x="634923" y="81521"/>
                  </a:lnTo>
                  <a:lnTo>
                    <a:pt x="634923" y="103009"/>
                  </a:lnTo>
                  <a:lnTo>
                    <a:pt x="634199" y="103085"/>
                  </a:lnTo>
                  <a:lnTo>
                    <a:pt x="634885" y="103009"/>
                  </a:lnTo>
                  <a:lnTo>
                    <a:pt x="634923" y="81521"/>
                  </a:lnTo>
                  <a:lnTo>
                    <a:pt x="634111" y="81495"/>
                  </a:lnTo>
                  <a:lnTo>
                    <a:pt x="634111" y="103276"/>
                  </a:lnTo>
                  <a:lnTo>
                    <a:pt x="633768" y="103378"/>
                  </a:lnTo>
                  <a:lnTo>
                    <a:pt x="633996" y="103301"/>
                  </a:lnTo>
                  <a:lnTo>
                    <a:pt x="634111" y="81495"/>
                  </a:lnTo>
                  <a:lnTo>
                    <a:pt x="631558" y="81407"/>
                  </a:lnTo>
                  <a:lnTo>
                    <a:pt x="630097" y="81699"/>
                  </a:lnTo>
                  <a:lnTo>
                    <a:pt x="630097" y="156273"/>
                  </a:lnTo>
                  <a:lnTo>
                    <a:pt x="629818" y="156972"/>
                  </a:lnTo>
                  <a:lnTo>
                    <a:pt x="626325" y="165481"/>
                  </a:lnTo>
                  <a:lnTo>
                    <a:pt x="625868" y="166370"/>
                  </a:lnTo>
                  <a:lnTo>
                    <a:pt x="623189" y="171424"/>
                  </a:lnTo>
                  <a:lnTo>
                    <a:pt x="626325" y="165481"/>
                  </a:lnTo>
                  <a:lnTo>
                    <a:pt x="630097" y="156273"/>
                  </a:lnTo>
                  <a:lnTo>
                    <a:pt x="630097" y="81699"/>
                  </a:lnTo>
                  <a:lnTo>
                    <a:pt x="629018" y="81915"/>
                  </a:lnTo>
                  <a:lnTo>
                    <a:pt x="627875" y="82207"/>
                  </a:lnTo>
                  <a:lnTo>
                    <a:pt x="627875" y="116078"/>
                  </a:lnTo>
                  <a:lnTo>
                    <a:pt x="627875" y="117602"/>
                  </a:lnTo>
                  <a:lnTo>
                    <a:pt x="627849" y="116230"/>
                  </a:lnTo>
                  <a:lnTo>
                    <a:pt x="626478" y="126238"/>
                  </a:lnTo>
                  <a:lnTo>
                    <a:pt x="626605" y="125730"/>
                  </a:lnTo>
                  <a:lnTo>
                    <a:pt x="624586" y="136499"/>
                  </a:lnTo>
                  <a:lnTo>
                    <a:pt x="624344" y="137287"/>
                  </a:lnTo>
                  <a:lnTo>
                    <a:pt x="621906" y="145338"/>
                  </a:lnTo>
                  <a:lnTo>
                    <a:pt x="621906" y="176530"/>
                  </a:lnTo>
                  <a:lnTo>
                    <a:pt x="620001" y="178054"/>
                  </a:lnTo>
                  <a:lnTo>
                    <a:pt x="618667" y="178358"/>
                  </a:lnTo>
                  <a:lnTo>
                    <a:pt x="619975" y="178054"/>
                  </a:lnTo>
                  <a:lnTo>
                    <a:pt x="621906" y="176530"/>
                  </a:lnTo>
                  <a:lnTo>
                    <a:pt x="621906" y="145338"/>
                  </a:lnTo>
                  <a:lnTo>
                    <a:pt x="621271" y="147434"/>
                  </a:lnTo>
                  <a:lnTo>
                    <a:pt x="618566" y="152908"/>
                  </a:lnTo>
                  <a:lnTo>
                    <a:pt x="618464" y="153416"/>
                  </a:lnTo>
                  <a:lnTo>
                    <a:pt x="618426" y="153670"/>
                  </a:lnTo>
                  <a:lnTo>
                    <a:pt x="618515" y="153009"/>
                  </a:lnTo>
                  <a:lnTo>
                    <a:pt x="618439" y="153162"/>
                  </a:lnTo>
                  <a:lnTo>
                    <a:pt x="618528" y="152908"/>
                  </a:lnTo>
                  <a:lnTo>
                    <a:pt x="619887" y="143002"/>
                  </a:lnTo>
                  <a:lnTo>
                    <a:pt x="619925" y="142735"/>
                  </a:lnTo>
                  <a:lnTo>
                    <a:pt x="619874" y="143002"/>
                  </a:lnTo>
                  <a:lnTo>
                    <a:pt x="619937" y="142595"/>
                  </a:lnTo>
                  <a:lnTo>
                    <a:pt x="619925" y="142735"/>
                  </a:lnTo>
                  <a:lnTo>
                    <a:pt x="620039" y="142240"/>
                  </a:lnTo>
                  <a:lnTo>
                    <a:pt x="622541" y="130810"/>
                  </a:lnTo>
                  <a:lnTo>
                    <a:pt x="622769" y="129730"/>
                  </a:lnTo>
                  <a:lnTo>
                    <a:pt x="626681" y="118110"/>
                  </a:lnTo>
                  <a:lnTo>
                    <a:pt x="626732" y="117729"/>
                  </a:lnTo>
                  <a:lnTo>
                    <a:pt x="627062" y="116979"/>
                  </a:lnTo>
                  <a:lnTo>
                    <a:pt x="627837" y="115214"/>
                  </a:lnTo>
                  <a:lnTo>
                    <a:pt x="627849" y="116230"/>
                  </a:lnTo>
                  <a:lnTo>
                    <a:pt x="627875" y="116078"/>
                  </a:lnTo>
                  <a:lnTo>
                    <a:pt x="627875" y="82207"/>
                  </a:lnTo>
                  <a:lnTo>
                    <a:pt x="627735" y="82245"/>
                  </a:lnTo>
                  <a:lnTo>
                    <a:pt x="627735" y="101092"/>
                  </a:lnTo>
                  <a:lnTo>
                    <a:pt x="627583" y="95504"/>
                  </a:lnTo>
                  <a:lnTo>
                    <a:pt x="627621" y="96139"/>
                  </a:lnTo>
                  <a:lnTo>
                    <a:pt x="627735" y="101092"/>
                  </a:lnTo>
                  <a:lnTo>
                    <a:pt x="627735" y="82245"/>
                  </a:lnTo>
                  <a:lnTo>
                    <a:pt x="623938" y="83185"/>
                  </a:lnTo>
                  <a:lnTo>
                    <a:pt x="618363" y="87337"/>
                  </a:lnTo>
                  <a:lnTo>
                    <a:pt x="618363" y="179781"/>
                  </a:lnTo>
                  <a:lnTo>
                    <a:pt x="618261" y="179552"/>
                  </a:lnTo>
                  <a:lnTo>
                    <a:pt x="618236" y="180962"/>
                  </a:lnTo>
                  <a:lnTo>
                    <a:pt x="618223" y="182118"/>
                  </a:lnTo>
                  <a:lnTo>
                    <a:pt x="618223" y="180975"/>
                  </a:lnTo>
                  <a:lnTo>
                    <a:pt x="618223" y="179476"/>
                  </a:lnTo>
                  <a:lnTo>
                    <a:pt x="618083" y="179197"/>
                  </a:lnTo>
                  <a:lnTo>
                    <a:pt x="617918" y="179438"/>
                  </a:lnTo>
                  <a:lnTo>
                    <a:pt x="617842" y="179044"/>
                  </a:lnTo>
                  <a:lnTo>
                    <a:pt x="617842" y="179781"/>
                  </a:lnTo>
                  <a:lnTo>
                    <a:pt x="617753" y="180086"/>
                  </a:lnTo>
                  <a:lnTo>
                    <a:pt x="617702" y="179895"/>
                  </a:lnTo>
                  <a:lnTo>
                    <a:pt x="617537" y="179197"/>
                  </a:lnTo>
                  <a:lnTo>
                    <a:pt x="617677" y="179781"/>
                  </a:lnTo>
                  <a:lnTo>
                    <a:pt x="617842" y="179781"/>
                  </a:lnTo>
                  <a:lnTo>
                    <a:pt x="617842" y="179044"/>
                  </a:lnTo>
                  <a:lnTo>
                    <a:pt x="617766" y="178562"/>
                  </a:lnTo>
                  <a:lnTo>
                    <a:pt x="617410" y="178650"/>
                  </a:lnTo>
                  <a:lnTo>
                    <a:pt x="617385" y="178523"/>
                  </a:lnTo>
                  <a:lnTo>
                    <a:pt x="617080" y="177165"/>
                  </a:lnTo>
                  <a:lnTo>
                    <a:pt x="617372" y="178447"/>
                  </a:lnTo>
                  <a:lnTo>
                    <a:pt x="617512" y="178549"/>
                  </a:lnTo>
                  <a:lnTo>
                    <a:pt x="617664" y="178485"/>
                  </a:lnTo>
                  <a:lnTo>
                    <a:pt x="617588" y="178219"/>
                  </a:lnTo>
                  <a:lnTo>
                    <a:pt x="617715" y="178460"/>
                  </a:lnTo>
                  <a:lnTo>
                    <a:pt x="617943" y="178523"/>
                  </a:lnTo>
                  <a:lnTo>
                    <a:pt x="617842" y="178689"/>
                  </a:lnTo>
                  <a:lnTo>
                    <a:pt x="618083" y="179197"/>
                  </a:lnTo>
                  <a:lnTo>
                    <a:pt x="618261" y="178943"/>
                  </a:lnTo>
                  <a:lnTo>
                    <a:pt x="618286" y="178447"/>
                  </a:lnTo>
                  <a:lnTo>
                    <a:pt x="618299" y="178193"/>
                  </a:lnTo>
                  <a:lnTo>
                    <a:pt x="618286" y="178447"/>
                  </a:lnTo>
                  <a:lnTo>
                    <a:pt x="618274" y="178917"/>
                  </a:lnTo>
                  <a:lnTo>
                    <a:pt x="618274" y="179438"/>
                  </a:lnTo>
                  <a:lnTo>
                    <a:pt x="618363" y="179781"/>
                  </a:lnTo>
                  <a:lnTo>
                    <a:pt x="618363" y="87337"/>
                  </a:lnTo>
                  <a:lnTo>
                    <a:pt x="618350" y="153670"/>
                  </a:lnTo>
                  <a:lnTo>
                    <a:pt x="618350" y="154279"/>
                  </a:lnTo>
                  <a:lnTo>
                    <a:pt x="618223" y="155194"/>
                  </a:lnTo>
                  <a:lnTo>
                    <a:pt x="618337" y="157365"/>
                  </a:lnTo>
                  <a:lnTo>
                    <a:pt x="618223" y="155194"/>
                  </a:lnTo>
                  <a:lnTo>
                    <a:pt x="618350" y="153670"/>
                  </a:lnTo>
                  <a:lnTo>
                    <a:pt x="618350" y="87350"/>
                  </a:lnTo>
                  <a:lnTo>
                    <a:pt x="606158" y="109728"/>
                  </a:lnTo>
                  <a:lnTo>
                    <a:pt x="602869" y="119595"/>
                  </a:lnTo>
                  <a:lnTo>
                    <a:pt x="602869" y="176530"/>
                  </a:lnTo>
                  <a:lnTo>
                    <a:pt x="598017" y="180797"/>
                  </a:lnTo>
                  <a:lnTo>
                    <a:pt x="602869" y="176530"/>
                  </a:lnTo>
                  <a:lnTo>
                    <a:pt x="602869" y="119595"/>
                  </a:lnTo>
                  <a:lnTo>
                    <a:pt x="601078" y="124968"/>
                  </a:lnTo>
                  <a:lnTo>
                    <a:pt x="598309" y="138150"/>
                  </a:lnTo>
                  <a:lnTo>
                    <a:pt x="596480" y="150596"/>
                  </a:lnTo>
                  <a:lnTo>
                    <a:pt x="596480" y="182143"/>
                  </a:lnTo>
                  <a:lnTo>
                    <a:pt x="596379" y="182626"/>
                  </a:lnTo>
                  <a:lnTo>
                    <a:pt x="596290" y="182308"/>
                  </a:lnTo>
                  <a:lnTo>
                    <a:pt x="596252" y="181864"/>
                  </a:lnTo>
                  <a:lnTo>
                    <a:pt x="596252" y="181229"/>
                  </a:lnTo>
                  <a:lnTo>
                    <a:pt x="596290" y="182308"/>
                  </a:lnTo>
                  <a:lnTo>
                    <a:pt x="596480" y="182143"/>
                  </a:lnTo>
                  <a:lnTo>
                    <a:pt x="596480" y="150596"/>
                  </a:lnTo>
                  <a:lnTo>
                    <a:pt x="596252" y="152146"/>
                  </a:lnTo>
                  <a:lnTo>
                    <a:pt x="596252" y="180962"/>
                  </a:lnTo>
                  <a:lnTo>
                    <a:pt x="593458" y="181229"/>
                  </a:lnTo>
                  <a:lnTo>
                    <a:pt x="586346" y="181229"/>
                  </a:lnTo>
                  <a:lnTo>
                    <a:pt x="584911" y="181216"/>
                  </a:lnTo>
                  <a:lnTo>
                    <a:pt x="580834" y="181102"/>
                  </a:lnTo>
                  <a:lnTo>
                    <a:pt x="579856" y="180721"/>
                  </a:lnTo>
                  <a:lnTo>
                    <a:pt x="576834" y="179552"/>
                  </a:lnTo>
                  <a:lnTo>
                    <a:pt x="576122" y="178943"/>
                  </a:lnTo>
                  <a:lnTo>
                    <a:pt x="573887" y="177038"/>
                  </a:lnTo>
                  <a:lnTo>
                    <a:pt x="572706" y="176034"/>
                  </a:lnTo>
                  <a:lnTo>
                    <a:pt x="571931" y="174879"/>
                  </a:lnTo>
                  <a:lnTo>
                    <a:pt x="568312" y="169545"/>
                  </a:lnTo>
                  <a:lnTo>
                    <a:pt x="567804" y="168795"/>
                  </a:lnTo>
                  <a:lnTo>
                    <a:pt x="567613" y="168402"/>
                  </a:lnTo>
                  <a:lnTo>
                    <a:pt x="563791" y="160655"/>
                  </a:lnTo>
                  <a:lnTo>
                    <a:pt x="563092" y="159270"/>
                  </a:lnTo>
                  <a:lnTo>
                    <a:pt x="562952" y="158750"/>
                  </a:lnTo>
                  <a:lnTo>
                    <a:pt x="560654" y="150368"/>
                  </a:lnTo>
                  <a:lnTo>
                    <a:pt x="560184" y="148628"/>
                  </a:lnTo>
                  <a:lnTo>
                    <a:pt x="560184" y="150368"/>
                  </a:lnTo>
                  <a:lnTo>
                    <a:pt x="560133" y="148463"/>
                  </a:lnTo>
                  <a:lnTo>
                    <a:pt x="560184" y="148628"/>
                  </a:lnTo>
                  <a:lnTo>
                    <a:pt x="560184" y="147701"/>
                  </a:lnTo>
                  <a:lnTo>
                    <a:pt x="560057" y="102489"/>
                  </a:lnTo>
                  <a:lnTo>
                    <a:pt x="560057" y="102336"/>
                  </a:lnTo>
                  <a:lnTo>
                    <a:pt x="560057" y="96901"/>
                  </a:lnTo>
                  <a:lnTo>
                    <a:pt x="559943" y="87630"/>
                  </a:lnTo>
                  <a:lnTo>
                    <a:pt x="559943" y="68707"/>
                  </a:lnTo>
                  <a:lnTo>
                    <a:pt x="560311" y="60071"/>
                  </a:lnTo>
                  <a:lnTo>
                    <a:pt x="560336" y="59156"/>
                  </a:lnTo>
                  <a:lnTo>
                    <a:pt x="560565" y="58928"/>
                  </a:lnTo>
                  <a:lnTo>
                    <a:pt x="560565" y="57327"/>
                  </a:lnTo>
                  <a:lnTo>
                    <a:pt x="563397" y="54102"/>
                  </a:lnTo>
                  <a:lnTo>
                    <a:pt x="585089" y="29464"/>
                  </a:lnTo>
                  <a:lnTo>
                    <a:pt x="585965" y="29464"/>
                  </a:lnTo>
                  <a:lnTo>
                    <a:pt x="590410" y="25146"/>
                  </a:lnTo>
                  <a:lnTo>
                    <a:pt x="590410" y="19685"/>
                  </a:lnTo>
                  <a:lnTo>
                    <a:pt x="590410" y="14351"/>
                  </a:lnTo>
                  <a:lnTo>
                    <a:pt x="585965" y="9906"/>
                  </a:lnTo>
                  <a:lnTo>
                    <a:pt x="575170" y="9906"/>
                  </a:lnTo>
                  <a:lnTo>
                    <a:pt x="570852" y="14351"/>
                  </a:lnTo>
                  <a:lnTo>
                    <a:pt x="570852" y="15951"/>
                  </a:lnTo>
                  <a:lnTo>
                    <a:pt x="546328" y="43688"/>
                  </a:lnTo>
                  <a:lnTo>
                    <a:pt x="545325" y="43688"/>
                  </a:lnTo>
                  <a:lnTo>
                    <a:pt x="540880" y="48133"/>
                  </a:lnTo>
                  <a:lnTo>
                    <a:pt x="540880" y="53086"/>
                  </a:lnTo>
                  <a:lnTo>
                    <a:pt x="540372" y="62992"/>
                  </a:lnTo>
                  <a:lnTo>
                    <a:pt x="540118" y="63246"/>
                  </a:lnTo>
                  <a:lnTo>
                    <a:pt x="540118" y="68199"/>
                  </a:lnTo>
                  <a:lnTo>
                    <a:pt x="540092" y="87630"/>
                  </a:lnTo>
                  <a:lnTo>
                    <a:pt x="540016" y="96875"/>
                  </a:lnTo>
                  <a:lnTo>
                    <a:pt x="539991" y="100711"/>
                  </a:lnTo>
                  <a:lnTo>
                    <a:pt x="539978" y="102336"/>
                  </a:lnTo>
                  <a:lnTo>
                    <a:pt x="539864" y="150368"/>
                  </a:lnTo>
                  <a:lnTo>
                    <a:pt x="540207" y="152908"/>
                  </a:lnTo>
                  <a:lnTo>
                    <a:pt x="540372" y="153670"/>
                  </a:lnTo>
                  <a:lnTo>
                    <a:pt x="540524" y="154241"/>
                  </a:lnTo>
                  <a:lnTo>
                    <a:pt x="539115" y="154076"/>
                  </a:lnTo>
                  <a:lnTo>
                    <a:pt x="538467" y="153416"/>
                  </a:lnTo>
                  <a:lnTo>
                    <a:pt x="532104" y="153416"/>
                  </a:lnTo>
                  <a:lnTo>
                    <a:pt x="526389" y="153035"/>
                  </a:lnTo>
                  <a:lnTo>
                    <a:pt x="526021" y="152654"/>
                  </a:lnTo>
                  <a:lnTo>
                    <a:pt x="523494" y="152654"/>
                  </a:lnTo>
                  <a:lnTo>
                    <a:pt x="522135" y="151765"/>
                  </a:lnTo>
                  <a:lnTo>
                    <a:pt x="520357" y="150609"/>
                  </a:lnTo>
                  <a:lnTo>
                    <a:pt x="515988" y="145288"/>
                  </a:lnTo>
                  <a:lnTo>
                    <a:pt x="516623" y="146050"/>
                  </a:lnTo>
                  <a:lnTo>
                    <a:pt x="516115" y="145288"/>
                  </a:lnTo>
                  <a:lnTo>
                    <a:pt x="513486" y="141351"/>
                  </a:lnTo>
                  <a:lnTo>
                    <a:pt x="512254" y="139522"/>
                  </a:lnTo>
                  <a:lnTo>
                    <a:pt x="511937" y="138430"/>
                  </a:lnTo>
                  <a:lnTo>
                    <a:pt x="510565" y="133858"/>
                  </a:lnTo>
                  <a:lnTo>
                    <a:pt x="510273" y="133057"/>
                  </a:lnTo>
                  <a:lnTo>
                    <a:pt x="509244" y="130429"/>
                  </a:lnTo>
                  <a:lnTo>
                    <a:pt x="508406" y="128270"/>
                  </a:lnTo>
                  <a:lnTo>
                    <a:pt x="508025" y="127317"/>
                  </a:lnTo>
                  <a:lnTo>
                    <a:pt x="507936" y="126873"/>
                  </a:lnTo>
                  <a:lnTo>
                    <a:pt x="507860" y="126530"/>
                  </a:lnTo>
                  <a:lnTo>
                    <a:pt x="507860" y="121920"/>
                  </a:lnTo>
                  <a:lnTo>
                    <a:pt x="503288" y="117221"/>
                  </a:lnTo>
                  <a:lnTo>
                    <a:pt x="502526" y="117221"/>
                  </a:lnTo>
                  <a:lnTo>
                    <a:pt x="501040" y="117221"/>
                  </a:lnTo>
                  <a:lnTo>
                    <a:pt x="501040" y="142367"/>
                  </a:lnTo>
                  <a:lnTo>
                    <a:pt x="500875" y="142748"/>
                  </a:lnTo>
                  <a:lnTo>
                    <a:pt x="497624" y="149352"/>
                  </a:lnTo>
                  <a:lnTo>
                    <a:pt x="501040" y="142367"/>
                  </a:lnTo>
                  <a:lnTo>
                    <a:pt x="501040" y="117221"/>
                  </a:lnTo>
                  <a:lnTo>
                    <a:pt x="497446" y="117221"/>
                  </a:lnTo>
                  <a:lnTo>
                    <a:pt x="496684" y="117221"/>
                  </a:lnTo>
                  <a:lnTo>
                    <a:pt x="492582" y="117221"/>
                  </a:lnTo>
                  <a:lnTo>
                    <a:pt x="492582" y="146304"/>
                  </a:lnTo>
                  <a:lnTo>
                    <a:pt x="490943" y="140487"/>
                  </a:lnTo>
                  <a:lnTo>
                    <a:pt x="491045" y="140843"/>
                  </a:lnTo>
                  <a:lnTo>
                    <a:pt x="491121" y="141097"/>
                  </a:lnTo>
                  <a:lnTo>
                    <a:pt x="492582" y="146304"/>
                  </a:lnTo>
                  <a:lnTo>
                    <a:pt x="492582" y="117221"/>
                  </a:lnTo>
                  <a:lnTo>
                    <a:pt x="491731" y="117221"/>
                  </a:lnTo>
                  <a:lnTo>
                    <a:pt x="490969" y="117221"/>
                  </a:lnTo>
                  <a:lnTo>
                    <a:pt x="486270" y="121920"/>
                  </a:lnTo>
                  <a:lnTo>
                    <a:pt x="486270" y="126822"/>
                  </a:lnTo>
                  <a:lnTo>
                    <a:pt x="485127" y="128905"/>
                  </a:lnTo>
                  <a:lnTo>
                    <a:pt x="484746" y="129921"/>
                  </a:lnTo>
                  <a:lnTo>
                    <a:pt x="482612" y="134810"/>
                  </a:lnTo>
                  <a:lnTo>
                    <a:pt x="479539" y="140843"/>
                  </a:lnTo>
                  <a:lnTo>
                    <a:pt x="479348" y="141351"/>
                  </a:lnTo>
                  <a:lnTo>
                    <a:pt x="476872" y="146862"/>
                  </a:lnTo>
                  <a:lnTo>
                    <a:pt x="476491" y="147701"/>
                  </a:lnTo>
                  <a:lnTo>
                    <a:pt x="476834" y="146926"/>
                  </a:lnTo>
                  <a:lnTo>
                    <a:pt x="476859" y="120535"/>
                  </a:lnTo>
                  <a:lnTo>
                    <a:pt x="476999" y="120396"/>
                  </a:lnTo>
                  <a:lnTo>
                    <a:pt x="476999" y="114427"/>
                  </a:lnTo>
                  <a:lnTo>
                    <a:pt x="476999" y="108458"/>
                  </a:lnTo>
                  <a:lnTo>
                    <a:pt x="475348" y="106768"/>
                  </a:lnTo>
                  <a:lnTo>
                    <a:pt x="475348" y="125349"/>
                  </a:lnTo>
                  <a:lnTo>
                    <a:pt x="474980" y="131699"/>
                  </a:lnTo>
                  <a:lnTo>
                    <a:pt x="475335" y="125349"/>
                  </a:lnTo>
                  <a:lnTo>
                    <a:pt x="475348" y="106768"/>
                  </a:lnTo>
                  <a:lnTo>
                    <a:pt x="473697" y="105079"/>
                  </a:lnTo>
                  <a:lnTo>
                    <a:pt x="473697" y="143891"/>
                  </a:lnTo>
                  <a:lnTo>
                    <a:pt x="470776" y="153797"/>
                  </a:lnTo>
                  <a:lnTo>
                    <a:pt x="470560" y="154432"/>
                  </a:lnTo>
                  <a:lnTo>
                    <a:pt x="473697" y="143891"/>
                  </a:lnTo>
                  <a:lnTo>
                    <a:pt x="473697" y="105079"/>
                  </a:lnTo>
                  <a:lnTo>
                    <a:pt x="472173" y="103505"/>
                  </a:lnTo>
                  <a:lnTo>
                    <a:pt x="460235" y="103505"/>
                  </a:lnTo>
                  <a:lnTo>
                    <a:pt x="457415" y="106324"/>
                  </a:lnTo>
                  <a:lnTo>
                    <a:pt x="457415" y="132080"/>
                  </a:lnTo>
                  <a:lnTo>
                    <a:pt x="457314" y="134620"/>
                  </a:lnTo>
                  <a:lnTo>
                    <a:pt x="457314" y="139700"/>
                  </a:lnTo>
                  <a:lnTo>
                    <a:pt x="457149" y="140487"/>
                  </a:lnTo>
                  <a:lnTo>
                    <a:pt x="457060" y="141097"/>
                  </a:lnTo>
                  <a:lnTo>
                    <a:pt x="456958" y="141351"/>
                  </a:lnTo>
                  <a:lnTo>
                    <a:pt x="457073" y="140487"/>
                  </a:lnTo>
                  <a:lnTo>
                    <a:pt x="457060" y="140868"/>
                  </a:lnTo>
                  <a:lnTo>
                    <a:pt x="457314" y="139700"/>
                  </a:lnTo>
                  <a:lnTo>
                    <a:pt x="457314" y="134620"/>
                  </a:lnTo>
                  <a:lnTo>
                    <a:pt x="457314" y="132080"/>
                  </a:lnTo>
                  <a:lnTo>
                    <a:pt x="456692" y="121780"/>
                  </a:lnTo>
                  <a:lnTo>
                    <a:pt x="456933" y="125349"/>
                  </a:lnTo>
                  <a:lnTo>
                    <a:pt x="457314" y="132080"/>
                  </a:lnTo>
                  <a:lnTo>
                    <a:pt x="457415" y="106324"/>
                  </a:lnTo>
                  <a:lnTo>
                    <a:pt x="455282" y="108458"/>
                  </a:lnTo>
                  <a:lnTo>
                    <a:pt x="455282" y="120396"/>
                  </a:lnTo>
                  <a:lnTo>
                    <a:pt x="455409" y="120523"/>
                  </a:lnTo>
                  <a:lnTo>
                    <a:pt x="455409" y="148780"/>
                  </a:lnTo>
                  <a:lnTo>
                    <a:pt x="455409" y="149098"/>
                  </a:lnTo>
                  <a:lnTo>
                    <a:pt x="455307" y="149352"/>
                  </a:lnTo>
                  <a:lnTo>
                    <a:pt x="455409" y="148780"/>
                  </a:lnTo>
                  <a:lnTo>
                    <a:pt x="455244" y="149542"/>
                  </a:lnTo>
                  <a:lnTo>
                    <a:pt x="455079" y="149987"/>
                  </a:lnTo>
                  <a:lnTo>
                    <a:pt x="451497" y="159893"/>
                  </a:lnTo>
                  <a:lnTo>
                    <a:pt x="446214" y="168275"/>
                  </a:lnTo>
                  <a:lnTo>
                    <a:pt x="445731" y="168910"/>
                  </a:lnTo>
                  <a:lnTo>
                    <a:pt x="439623" y="176974"/>
                  </a:lnTo>
                  <a:lnTo>
                    <a:pt x="431419" y="182930"/>
                  </a:lnTo>
                  <a:lnTo>
                    <a:pt x="422325" y="186270"/>
                  </a:lnTo>
                  <a:lnTo>
                    <a:pt x="411708" y="185928"/>
                  </a:lnTo>
                  <a:lnTo>
                    <a:pt x="406349" y="185674"/>
                  </a:lnTo>
                  <a:lnTo>
                    <a:pt x="401637" y="185470"/>
                  </a:lnTo>
                  <a:lnTo>
                    <a:pt x="401459" y="185420"/>
                  </a:lnTo>
                  <a:lnTo>
                    <a:pt x="395376" y="184023"/>
                  </a:lnTo>
                  <a:lnTo>
                    <a:pt x="392836" y="183451"/>
                  </a:lnTo>
                  <a:lnTo>
                    <a:pt x="392239" y="183134"/>
                  </a:lnTo>
                  <a:lnTo>
                    <a:pt x="387794" y="180848"/>
                  </a:lnTo>
                  <a:lnTo>
                    <a:pt x="386105" y="179984"/>
                  </a:lnTo>
                  <a:lnTo>
                    <a:pt x="385483" y="179451"/>
                  </a:lnTo>
                  <a:lnTo>
                    <a:pt x="383273" y="177609"/>
                  </a:lnTo>
                  <a:lnTo>
                    <a:pt x="383273" y="176657"/>
                  </a:lnTo>
                  <a:lnTo>
                    <a:pt x="381622" y="175018"/>
                  </a:lnTo>
                  <a:lnTo>
                    <a:pt x="381431" y="174244"/>
                  </a:lnTo>
                  <a:lnTo>
                    <a:pt x="381152" y="173101"/>
                  </a:lnTo>
                  <a:lnTo>
                    <a:pt x="380784" y="171678"/>
                  </a:lnTo>
                  <a:lnTo>
                    <a:pt x="380784" y="173101"/>
                  </a:lnTo>
                  <a:lnTo>
                    <a:pt x="380695" y="171323"/>
                  </a:lnTo>
                  <a:lnTo>
                    <a:pt x="380784" y="171678"/>
                  </a:lnTo>
                  <a:lnTo>
                    <a:pt x="380784" y="170307"/>
                  </a:lnTo>
                  <a:lnTo>
                    <a:pt x="380784" y="152908"/>
                  </a:lnTo>
                  <a:lnTo>
                    <a:pt x="380809" y="152501"/>
                  </a:lnTo>
                  <a:lnTo>
                    <a:pt x="380822" y="152146"/>
                  </a:lnTo>
                  <a:lnTo>
                    <a:pt x="381355" y="143637"/>
                  </a:lnTo>
                  <a:lnTo>
                    <a:pt x="381431" y="142506"/>
                  </a:lnTo>
                  <a:lnTo>
                    <a:pt x="381355" y="142748"/>
                  </a:lnTo>
                  <a:lnTo>
                    <a:pt x="381431" y="142367"/>
                  </a:lnTo>
                  <a:lnTo>
                    <a:pt x="381431" y="142506"/>
                  </a:lnTo>
                  <a:lnTo>
                    <a:pt x="381762" y="141351"/>
                  </a:lnTo>
                  <a:lnTo>
                    <a:pt x="383882" y="133858"/>
                  </a:lnTo>
                  <a:lnTo>
                    <a:pt x="384111" y="133057"/>
                  </a:lnTo>
                  <a:lnTo>
                    <a:pt x="384492" y="132207"/>
                  </a:lnTo>
                  <a:lnTo>
                    <a:pt x="387451" y="125742"/>
                  </a:lnTo>
                  <a:lnTo>
                    <a:pt x="389356" y="127635"/>
                  </a:lnTo>
                  <a:lnTo>
                    <a:pt x="399656" y="127635"/>
                  </a:lnTo>
                  <a:lnTo>
                    <a:pt x="403821" y="123444"/>
                  </a:lnTo>
                  <a:lnTo>
                    <a:pt x="403821" y="122478"/>
                  </a:lnTo>
                  <a:lnTo>
                    <a:pt x="406412" y="119888"/>
                  </a:lnTo>
                  <a:lnTo>
                    <a:pt x="406412" y="117182"/>
                  </a:lnTo>
                  <a:lnTo>
                    <a:pt x="406501" y="115074"/>
                  </a:lnTo>
                  <a:lnTo>
                    <a:pt x="406628" y="114935"/>
                  </a:lnTo>
                  <a:lnTo>
                    <a:pt x="406628" y="113525"/>
                  </a:lnTo>
                  <a:lnTo>
                    <a:pt x="406857" y="113284"/>
                  </a:lnTo>
                  <a:lnTo>
                    <a:pt x="406857" y="110667"/>
                  </a:lnTo>
                  <a:lnTo>
                    <a:pt x="407670" y="109855"/>
                  </a:lnTo>
                  <a:lnTo>
                    <a:pt x="407670" y="103886"/>
                  </a:lnTo>
                  <a:lnTo>
                    <a:pt x="407670" y="98044"/>
                  </a:lnTo>
                  <a:lnTo>
                    <a:pt x="402907" y="93345"/>
                  </a:lnTo>
                  <a:lnTo>
                    <a:pt x="397205" y="93345"/>
                  </a:lnTo>
                  <a:lnTo>
                    <a:pt x="396697" y="92837"/>
                  </a:lnTo>
                  <a:lnTo>
                    <a:pt x="390156" y="92837"/>
                  </a:lnTo>
                  <a:lnTo>
                    <a:pt x="384390" y="92837"/>
                  </a:lnTo>
                  <a:lnTo>
                    <a:pt x="382981" y="94234"/>
                  </a:lnTo>
                  <a:lnTo>
                    <a:pt x="380428" y="94234"/>
                  </a:lnTo>
                  <a:lnTo>
                    <a:pt x="375437" y="99187"/>
                  </a:lnTo>
                  <a:lnTo>
                    <a:pt x="375437" y="101168"/>
                  </a:lnTo>
                  <a:lnTo>
                    <a:pt x="373151" y="103759"/>
                  </a:lnTo>
                  <a:lnTo>
                    <a:pt x="371246" y="106807"/>
                  </a:lnTo>
                  <a:lnTo>
                    <a:pt x="367652" y="115443"/>
                  </a:lnTo>
                  <a:lnTo>
                    <a:pt x="363499" y="124460"/>
                  </a:lnTo>
                  <a:lnTo>
                    <a:pt x="358533" y="170053"/>
                  </a:lnTo>
                  <a:lnTo>
                    <a:pt x="358660" y="173990"/>
                  </a:lnTo>
                  <a:lnTo>
                    <a:pt x="358914" y="175895"/>
                  </a:lnTo>
                  <a:lnTo>
                    <a:pt x="361099" y="184175"/>
                  </a:lnTo>
                  <a:lnTo>
                    <a:pt x="361099" y="188849"/>
                  </a:lnTo>
                  <a:lnTo>
                    <a:pt x="366064" y="193802"/>
                  </a:lnTo>
                  <a:lnTo>
                    <a:pt x="368236" y="193802"/>
                  </a:lnTo>
                  <a:lnTo>
                    <a:pt x="373265" y="197866"/>
                  </a:lnTo>
                  <a:lnTo>
                    <a:pt x="375602" y="199263"/>
                  </a:lnTo>
                  <a:lnTo>
                    <a:pt x="384695" y="203327"/>
                  </a:lnTo>
                  <a:lnTo>
                    <a:pt x="387438" y="204216"/>
                  </a:lnTo>
                  <a:lnTo>
                    <a:pt x="398653" y="205994"/>
                  </a:lnTo>
                  <a:lnTo>
                    <a:pt x="400786" y="205994"/>
                  </a:lnTo>
                  <a:lnTo>
                    <a:pt x="411911" y="205486"/>
                  </a:lnTo>
                  <a:lnTo>
                    <a:pt x="423938" y="205105"/>
                  </a:lnTo>
                  <a:lnTo>
                    <a:pt x="428853" y="205105"/>
                  </a:lnTo>
                  <a:lnTo>
                    <a:pt x="431660" y="202311"/>
                  </a:lnTo>
                  <a:lnTo>
                    <a:pt x="439369" y="198501"/>
                  </a:lnTo>
                  <a:lnTo>
                    <a:pt x="441413" y="197104"/>
                  </a:lnTo>
                  <a:lnTo>
                    <a:pt x="450659" y="188722"/>
                  </a:lnTo>
                  <a:lnTo>
                    <a:pt x="451726" y="187452"/>
                  </a:lnTo>
                  <a:lnTo>
                    <a:pt x="452094" y="186944"/>
                  </a:lnTo>
                  <a:lnTo>
                    <a:pt x="454494" y="183642"/>
                  </a:lnTo>
                  <a:lnTo>
                    <a:pt x="455320" y="182499"/>
                  </a:lnTo>
                  <a:lnTo>
                    <a:pt x="458647" y="177927"/>
                  </a:lnTo>
                  <a:lnTo>
                    <a:pt x="459714" y="176276"/>
                  </a:lnTo>
                  <a:lnTo>
                    <a:pt x="460108" y="175653"/>
                  </a:lnTo>
                  <a:lnTo>
                    <a:pt x="460235" y="175768"/>
                  </a:lnTo>
                  <a:lnTo>
                    <a:pt x="460489" y="175768"/>
                  </a:lnTo>
                  <a:lnTo>
                    <a:pt x="461759" y="177038"/>
                  </a:lnTo>
                  <a:lnTo>
                    <a:pt x="468109" y="177038"/>
                  </a:lnTo>
                  <a:lnTo>
                    <a:pt x="473316" y="177038"/>
                  </a:lnTo>
                  <a:lnTo>
                    <a:pt x="473735" y="176618"/>
                  </a:lnTo>
                  <a:lnTo>
                    <a:pt x="475602" y="176530"/>
                  </a:lnTo>
                  <a:lnTo>
                    <a:pt x="480682" y="176530"/>
                  </a:lnTo>
                  <a:lnTo>
                    <a:pt x="485127" y="172085"/>
                  </a:lnTo>
                  <a:lnTo>
                    <a:pt x="485127" y="170853"/>
                  </a:lnTo>
                  <a:lnTo>
                    <a:pt x="486778" y="168910"/>
                  </a:lnTo>
                  <a:lnTo>
                    <a:pt x="488670" y="165481"/>
                  </a:lnTo>
                  <a:lnTo>
                    <a:pt x="489597" y="163830"/>
                  </a:lnTo>
                  <a:lnTo>
                    <a:pt x="489737" y="163576"/>
                  </a:lnTo>
                  <a:lnTo>
                    <a:pt x="489572" y="163830"/>
                  </a:lnTo>
                  <a:lnTo>
                    <a:pt x="489864" y="163322"/>
                  </a:lnTo>
                  <a:lnTo>
                    <a:pt x="489737" y="163576"/>
                  </a:lnTo>
                  <a:lnTo>
                    <a:pt x="489991" y="163195"/>
                  </a:lnTo>
                  <a:lnTo>
                    <a:pt x="493852" y="157403"/>
                  </a:lnTo>
                  <a:lnTo>
                    <a:pt x="494652" y="155829"/>
                  </a:lnTo>
                  <a:lnTo>
                    <a:pt x="495960" y="152908"/>
                  </a:lnTo>
                  <a:lnTo>
                    <a:pt x="495922" y="152679"/>
                  </a:lnTo>
                  <a:lnTo>
                    <a:pt x="496011" y="152806"/>
                  </a:lnTo>
                  <a:lnTo>
                    <a:pt x="496862" y="150901"/>
                  </a:lnTo>
                  <a:lnTo>
                    <a:pt x="496150" y="152514"/>
                  </a:lnTo>
                  <a:lnTo>
                    <a:pt x="496087" y="152908"/>
                  </a:lnTo>
                  <a:lnTo>
                    <a:pt x="511302" y="168935"/>
                  </a:lnTo>
                  <a:lnTo>
                    <a:pt x="514972" y="172593"/>
                  </a:lnTo>
                  <a:lnTo>
                    <a:pt x="526021" y="172593"/>
                  </a:lnTo>
                  <a:lnTo>
                    <a:pt x="526465" y="172148"/>
                  </a:lnTo>
                  <a:lnTo>
                    <a:pt x="534022" y="171704"/>
                  </a:lnTo>
                  <a:lnTo>
                    <a:pt x="534530" y="171704"/>
                  </a:lnTo>
                  <a:lnTo>
                    <a:pt x="538467" y="171704"/>
                  </a:lnTo>
                  <a:lnTo>
                    <a:pt x="539051" y="171132"/>
                  </a:lnTo>
                  <a:lnTo>
                    <a:pt x="545579" y="170307"/>
                  </a:lnTo>
                  <a:lnTo>
                    <a:pt x="550037" y="178943"/>
                  </a:lnTo>
                  <a:lnTo>
                    <a:pt x="550773" y="180213"/>
                  </a:lnTo>
                  <a:lnTo>
                    <a:pt x="571220" y="199390"/>
                  </a:lnTo>
                  <a:lnTo>
                    <a:pt x="573519" y="201676"/>
                  </a:lnTo>
                  <a:lnTo>
                    <a:pt x="579234" y="201676"/>
                  </a:lnTo>
                  <a:lnTo>
                    <a:pt x="584822" y="201676"/>
                  </a:lnTo>
                  <a:lnTo>
                    <a:pt x="594347" y="201676"/>
                  </a:lnTo>
                  <a:lnTo>
                    <a:pt x="595236" y="201549"/>
                  </a:lnTo>
                  <a:lnTo>
                    <a:pt x="603237" y="200914"/>
                  </a:lnTo>
                  <a:lnTo>
                    <a:pt x="608774" y="198450"/>
                  </a:lnTo>
                  <a:lnTo>
                    <a:pt x="609587" y="198755"/>
                  </a:lnTo>
                  <a:lnTo>
                    <a:pt x="613524" y="199390"/>
                  </a:lnTo>
                  <a:lnTo>
                    <a:pt x="621652" y="199390"/>
                  </a:lnTo>
                  <a:lnTo>
                    <a:pt x="650608" y="164211"/>
                  </a:lnTo>
                  <a:lnTo>
                    <a:pt x="651979" y="159829"/>
                  </a:lnTo>
                  <a:lnTo>
                    <a:pt x="651903" y="160185"/>
                  </a:lnTo>
                  <a:lnTo>
                    <a:pt x="675246" y="180213"/>
                  </a:lnTo>
                  <a:lnTo>
                    <a:pt x="681723" y="180213"/>
                  </a:lnTo>
                  <a:lnTo>
                    <a:pt x="707288" y="162179"/>
                  </a:lnTo>
                  <a:lnTo>
                    <a:pt x="708926" y="157607"/>
                  </a:lnTo>
                  <a:lnTo>
                    <a:pt x="709663" y="155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1387348" y="2274823"/>
              <a:ext cx="346075" cy="225425"/>
            </a:xfrm>
            <a:custGeom>
              <a:rect b="b" l="l" r="r" t="t"/>
              <a:pathLst>
                <a:path extrusionOk="0" h="225425" w="346075">
                  <a:moveTo>
                    <a:pt x="20447" y="209550"/>
                  </a:moveTo>
                  <a:lnTo>
                    <a:pt x="15875" y="204851"/>
                  </a:lnTo>
                  <a:lnTo>
                    <a:pt x="4572" y="204851"/>
                  </a:lnTo>
                  <a:lnTo>
                    <a:pt x="0" y="209550"/>
                  </a:lnTo>
                  <a:lnTo>
                    <a:pt x="0" y="220853"/>
                  </a:lnTo>
                  <a:lnTo>
                    <a:pt x="4572" y="225425"/>
                  </a:lnTo>
                  <a:lnTo>
                    <a:pt x="15875" y="225425"/>
                  </a:lnTo>
                  <a:lnTo>
                    <a:pt x="20447" y="220853"/>
                  </a:lnTo>
                  <a:lnTo>
                    <a:pt x="20447" y="215138"/>
                  </a:lnTo>
                  <a:lnTo>
                    <a:pt x="20447" y="209550"/>
                  </a:lnTo>
                  <a:close/>
                </a:path>
                <a:path extrusionOk="0" h="225425" w="346075">
                  <a:moveTo>
                    <a:pt x="68199" y="204089"/>
                  </a:moveTo>
                  <a:lnTo>
                    <a:pt x="63373" y="199263"/>
                  </a:lnTo>
                  <a:lnTo>
                    <a:pt x="51435" y="199263"/>
                  </a:lnTo>
                  <a:lnTo>
                    <a:pt x="49276" y="201422"/>
                  </a:lnTo>
                  <a:lnTo>
                    <a:pt x="49276" y="199771"/>
                  </a:lnTo>
                  <a:lnTo>
                    <a:pt x="44450" y="194818"/>
                  </a:lnTo>
                  <a:lnTo>
                    <a:pt x="32258" y="194818"/>
                  </a:lnTo>
                  <a:lnTo>
                    <a:pt x="27305" y="199771"/>
                  </a:lnTo>
                  <a:lnTo>
                    <a:pt x="27305" y="204597"/>
                  </a:lnTo>
                  <a:lnTo>
                    <a:pt x="22987" y="208788"/>
                  </a:lnTo>
                  <a:lnTo>
                    <a:pt x="22987" y="220091"/>
                  </a:lnTo>
                  <a:lnTo>
                    <a:pt x="27686" y="224663"/>
                  </a:lnTo>
                  <a:lnTo>
                    <a:pt x="38989" y="224663"/>
                  </a:lnTo>
                  <a:lnTo>
                    <a:pt x="40513" y="223139"/>
                  </a:lnTo>
                  <a:lnTo>
                    <a:pt x="46736" y="223139"/>
                  </a:lnTo>
                  <a:lnTo>
                    <a:pt x="50419" y="223139"/>
                  </a:lnTo>
                  <a:lnTo>
                    <a:pt x="58674" y="223139"/>
                  </a:lnTo>
                  <a:lnTo>
                    <a:pt x="60833" y="220980"/>
                  </a:lnTo>
                  <a:lnTo>
                    <a:pt x="63373" y="220980"/>
                  </a:lnTo>
                  <a:lnTo>
                    <a:pt x="68199" y="216154"/>
                  </a:lnTo>
                  <a:lnTo>
                    <a:pt x="68199" y="210185"/>
                  </a:lnTo>
                  <a:lnTo>
                    <a:pt x="68199" y="204089"/>
                  </a:lnTo>
                  <a:close/>
                </a:path>
                <a:path extrusionOk="0" h="225425" w="346075">
                  <a:moveTo>
                    <a:pt x="80010" y="111633"/>
                  </a:moveTo>
                  <a:lnTo>
                    <a:pt x="75184" y="106934"/>
                  </a:lnTo>
                  <a:lnTo>
                    <a:pt x="74752" y="106934"/>
                  </a:lnTo>
                  <a:lnTo>
                    <a:pt x="73152" y="105283"/>
                  </a:lnTo>
                  <a:lnTo>
                    <a:pt x="61087" y="105283"/>
                  </a:lnTo>
                  <a:lnTo>
                    <a:pt x="59842" y="106553"/>
                  </a:lnTo>
                  <a:lnTo>
                    <a:pt x="51943" y="106553"/>
                  </a:lnTo>
                  <a:lnTo>
                    <a:pt x="46990" y="111506"/>
                  </a:lnTo>
                  <a:lnTo>
                    <a:pt x="46990" y="123698"/>
                  </a:lnTo>
                  <a:lnTo>
                    <a:pt x="51943" y="128651"/>
                  </a:lnTo>
                  <a:lnTo>
                    <a:pt x="64262" y="128651"/>
                  </a:lnTo>
                  <a:lnTo>
                    <a:pt x="64643" y="128270"/>
                  </a:lnTo>
                  <a:lnTo>
                    <a:pt x="75184" y="128270"/>
                  </a:lnTo>
                  <a:lnTo>
                    <a:pt x="80010" y="123571"/>
                  </a:lnTo>
                  <a:lnTo>
                    <a:pt x="80010" y="117602"/>
                  </a:lnTo>
                  <a:lnTo>
                    <a:pt x="80010" y="111633"/>
                  </a:lnTo>
                  <a:close/>
                </a:path>
                <a:path extrusionOk="0" h="225425" w="346075">
                  <a:moveTo>
                    <a:pt x="94234" y="146812"/>
                  </a:moveTo>
                  <a:lnTo>
                    <a:pt x="89408" y="141986"/>
                  </a:lnTo>
                  <a:lnTo>
                    <a:pt x="87871" y="141986"/>
                  </a:lnTo>
                  <a:lnTo>
                    <a:pt x="87630" y="141732"/>
                  </a:lnTo>
                  <a:lnTo>
                    <a:pt x="75438" y="141732"/>
                  </a:lnTo>
                  <a:lnTo>
                    <a:pt x="70485" y="146812"/>
                  </a:lnTo>
                  <a:lnTo>
                    <a:pt x="70485" y="159004"/>
                  </a:lnTo>
                  <a:lnTo>
                    <a:pt x="75438" y="163957"/>
                  </a:lnTo>
                  <a:lnTo>
                    <a:pt x="87630" y="163957"/>
                  </a:lnTo>
                  <a:lnTo>
                    <a:pt x="87757" y="163830"/>
                  </a:lnTo>
                  <a:lnTo>
                    <a:pt x="89408" y="163830"/>
                  </a:lnTo>
                  <a:lnTo>
                    <a:pt x="94234" y="158877"/>
                  </a:lnTo>
                  <a:lnTo>
                    <a:pt x="94234" y="152908"/>
                  </a:lnTo>
                  <a:lnTo>
                    <a:pt x="94234" y="146812"/>
                  </a:lnTo>
                  <a:close/>
                </a:path>
                <a:path extrusionOk="0" h="225425" w="346075">
                  <a:moveTo>
                    <a:pt x="130937" y="188976"/>
                  </a:moveTo>
                  <a:lnTo>
                    <a:pt x="127254" y="185166"/>
                  </a:lnTo>
                  <a:lnTo>
                    <a:pt x="118745" y="185166"/>
                  </a:lnTo>
                  <a:lnTo>
                    <a:pt x="118237" y="184658"/>
                  </a:lnTo>
                  <a:lnTo>
                    <a:pt x="113449" y="184658"/>
                  </a:lnTo>
                  <a:lnTo>
                    <a:pt x="112014" y="183261"/>
                  </a:lnTo>
                  <a:lnTo>
                    <a:pt x="100584" y="183261"/>
                  </a:lnTo>
                  <a:lnTo>
                    <a:pt x="96012" y="187833"/>
                  </a:lnTo>
                  <a:lnTo>
                    <a:pt x="96012" y="199263"/>
                  </a:lnTo>
                  <a:lnTo>
                    <a:pt x="100584" y="203962"/>
                  </a:lnTo>
                  <a:lnTo>
                    <a:pt x="107442" y="203962"/>
                  </a:lnTo>
                  <a:lnTo>
                    <a:pt x="112014" y="203962"/>
                  </a:lnTo>
                  <a:lnTo>
                    <a:pt x="118237" y="203962"/>
                  </a:lnTo>
                  <a:lnTo>
                    <a:pt x="120269" y="201930"/>
                  </a:lnTo>
                  <a:lnTo>
                    <a:pt x="127254" y="201930"/>
                  </a:lnTo>
                  <a:lnTo>
                    <a:pt x="130937" y="198247"/>
                  </a:lnTo>
                  <a:lnTo>
                    <a:pt x="130937" y="193548"/>
                  </a:lnTo>
                  <a:lnTo>
                    <a:pt x="130937" y="188976"/>
                  </a:lnTo>
                  <a:close/>
                </a:path>
                <a:path extrusionOk="0" h="225425" w="346075">
                  <a:moveTo>
                    <a:pt x="140843" y="176911"/>
                  </a:moveTo>
                  <a:lnTo>
                    <a:pt x="139573" y="175641"/>
                  </a:lnTo>
                  <a:lnTo>
                    <a:pt x="136525" y="175641"/>
                  </a:lnTo>
                  <a:lnTo>
                    <a:pt x="135255" y="176911"/>
                  </a:lnTo>
                  <a:lnTo>
                    <a:pt x="135255" y="179959"/>
                  </a:lnTo>
                  <a:lnTo>
                    <a:pt x="136525" y="181229"/>
                  </a:lnTo>
                  <a:lnTo>
                    <a:pt x="139573" y="181229"/>
                  </a:lnTo>
                  <a:lnTo>
                    <a:pt x="140843" y="179959"/>
                  </a:lnTo>
                  <a:lnTo>
                    <a:pt x="140843" y="178435"/>
                  </a:lnTo>
                  <a:lnTo>
                    <a:pt x="140843" y="176911"/>
                  </a:lnTo>
                  <a:close/>
                </a:path>
                <a:path extrusionOk="0" h="225425" w="346075">
                  <a:moveTo>
                    <a:pt x="229235" y="92964"/>
                  </a:moveTo>
                  <a:lnTo>
                    <a:pt x="227457" y="91186"/>
                  </a:lnTo>
                  <a:lnTo>
                    <a:pt x="224409" y="91186"/>
                  </a:lnTo>
                  <a:lnTo>
                    <a:pt x="222885" y="91186"/>
                  </a:lnTo>
                  <a:lnTo>
                    <a:pt x="222478" y="91567"/>
                  </a:lnTo>
                  <a:lnTo>
                    <a:pt x="209423" y="94107"/>
                  </a:lnTo>
                  <a:lnTo>
                    <a:pt x="209550" y="93980"/>
                  </a:lnTo>
                  <a:lnTo>
                    <a:pt x="191985" y="97028"/>
                  </a:lnTo>
                  <a:lnTo>
                    <a:pt x="187833" y="97028"/>
                  </a:lnTo>
                  <a:lnTo>
                    <a:pt x="187058" y="97802"/>
                  </a:lnTo>
                  <a:lnTo>
                    <a:pt x="174218" y="99631"/>
                  </a:lnTo>
                  <a:lnTo>
                    <a:pt x="174104" y="77343"/>
                  </a:lnTo>
                  <a:lnTo>
                    <a:pt x="173977" y="54991"/>
                  </a:lnTo>
                  <a:lnTo>
                    <a:pt x="173736" y="36068"/>
                  </a:lnTo>
                  <a:lnTo>
                    <a:pt x="173482" y="21336"/>
                  </a:lnTo>
                  <a:lnTo>
                    <a:pt x="173482" y="17145"/>
                  </a:lnTo>
                  <a:lnTo>
                    <a:pt x="173482" y="11049"/>
                  </a:lnTo>
                  <a:lnTo>
                    <a:pt x="173482" y="4953"/>
                  </a:lnTo>
                  <a:lnTo>
                    <a:pt x="168529" y="0"/>
                  </a:lnTo>
                  <a:lnTo>
                    <a:pt x="156464" y="0"/>
                  </a:lnTo>
                  <a:lnTo>
                    <a:pt x="151511" y="4953"/>
                  </a:lnTo>
                  <a:lnTo>
                    <a:pt x="151511" y="11049"/>
                  </a:lnTo>
                  <a:lnTo>
                    <a:pt x="151511" y="17145"/>
                  </a:lnTo>
                  <a:lnTo>
                    <a:pt x="151511" y="21336"/>
                  </a:lnTo>
                  <a:lnTo>
                    <a:pt x="151257" y="36068"/>
                  </a:lnTo>
                  <a:lnTo>
                    <a:pt x="151003" y="54991"/>
                  </a:lnTo>
                  <a:lnTo>
                    <a:pt x="150990" y="55118"/>
                  </a:lnTo>
                  <a:lnTo>
                    <a:pt x="150876" y="101600"/>
                  </a:lnTo>
                  <a:lnTo>
                    <a:pt x="150926" y="102971"/>
                  </a:lnTo>
                  <a:lnTo>
                    <a:pt x="141859" y="104267"/>
                  </a:lnTo>
                  <a:lnTo>
                    <a:pt x="137033" y="104267"/>
                  </a:lnTo>
                  <a:lnTo>
                    <a:pt x="136906" y="104267"/>
                  </a:lnTo>
                  <a:lnTo>
                    <a:pt x="132588" y="108585"/>
                  </a:lnTo>
                  <a:lnTo>
                    <a:pt x="132588" y="119380"/>
                  </a:lnTo>
                  <a:lnTo>
                    <a:pt x="136906" y="123825"/>
                  </a:lnTo>
                  <a:lnTo>
                    <a:pt x="147701" y="123825"/>
                  </a:lnTo>
                  <a:lnTo>
                    <a:pt x="148755" y="122770"/>
                  </a:lnTo>
                  <a:lnTo>
                    <a:pt x="151777" y="122250"/>
                  </a:lnTo>
                  <a:lnTo>
                    <a:pt x="156337" y="164846"/>
                  </a:lnTo>
                  <a:lnTo>
                    <a:pt x="170942" y="201726"/>
                  </a:lnTo>
                  <a:lnTo>
                    <a:pt x="170942" y="201930"/>
                  </a:lnTo>
                  <a:lnTo>
                    <a:pt x="175387" y="206375"/>
                  </a:lnTo>
                  <a:lnTo>
                    <a:pt x="186309" y="206375"/>
                  </a:lnTo>
                  <a:lnTo>
                    <a:pt x="190754" y="201930"/>
                  </a:lnTo>
                  <a:lnTo>
                    <a:pt x="190754" y="196469"/>
                  </a:lnTo>
                  <a:lnTo>
                    <a:pt x="190754" y="191008"/>
                  </a:lnTo>
                  <a:lnTo>
                    <a:pt x="182905" y="174498"/>
                  </a:lnTo>
                  <a:lnTo>
                    <a:pt x="182778" y="174129"/>
                  </a:lnTo>
                  <a:lnTo>
                    <a:pt x="182753" y="173990"/>
                  </a:lnTo>
                  <a:lnTo>
                    <a:pt x="179565" y="161163"/>
                  </a:lnTo>
                  <a:lnTo>
                    <a:pt x="179324" y="160147"/>
                  </a:lnTo>
                  <a:lnTo>
                    <a:pt x="179451" y="161163"/>
                  </a:lnTo>
                  <a:lnTo>
                    <a:pt x="176809" y="144145"/>
                  </a:lnTo>
                  <a:lnTo>
                    <a:pt x="176758" y="143891"/>
                  </a:lnTo>
                  <a:lnTo>
                    <a:pt x="176707" y="143129"/>
                  </a:lnTo>
                  <a:lnTo>
                    <a:pt x="175260" y="123571"/>
                  </a:lnTo>
                  <a:lnTo>
                    <a:pt x="175247" y="123317"/>
                  </a:lnTo>
                  <a:lnTo>
                    <a:pt x="174980" y="118262"/>
                  </a:lnTo>
                  <a:lnTo>
                    <a:pt x="193560" y="115062"/>
                  </a:lnTo>
                  <a:lnTo>
                    <a:pt x="197739" y="115062"/>
                  </a:lnTo>
                  <a:lnTo>
                    <a:pt x="199821" y="112979"/>
                  </a:lnTo>
                  <a:lnTo>
                    <a:pt x="213360" y="107696"/>
                  </a:lnTo>
                  <a:lnTo>
                    <a:pt x="214630" y="107061"/>
                  </a:lnTo>
                  <a:lnTo>
                    <a:pt x="226466" y="99441"/>
                  </a:lnTo>
                  <a:lnTo>
                    <a:pt x="227457" y="99441"/>
                  </a:lnTo>
                  <a:lnTo>
                    <a:pt x="229235" y="97536"/>
                  </a:lnTo>
                  <a:lnTo>
                    <a:pt x="229235" y="95250"/>
                  </a:lnTo>
                  <a:lnTo>
                    <a:pt x="229235" y="92964"/>
                  </a:lnTo>
                  <a:close/>
                </a:path>
                <a:path extrusionOk="0" h="225425" w="346075">
                  <a:moveTo>
                    <a:pt x="345567" y="164338"/>
                  </a:moveTo>
                  <a:lnTo>
                    <a:pt x="341503" y="160274"/>
                  </a:lnTo>
                  <a:lnTo>
                    <a:pt x="335280" y="160274"/>
                  </a:lnTo>
                  <a:lnTo>
                    <a:pt x="331343" y="160274"/>
                  </a:lnTo>
                  <a:lnTo>
                    <a:pt x="330771" y="160845"/>
                  </a:lnTo>
                  <a:lnTo>
                    <a:pt x="314998" y="162814"/>
                  </a:lnTo>
                  <a:lnTo>
                    <a:pt x="295262" y="162483"/>
                  </a:lnTo>
                  <a:lnTo>
                    <a:pt x="298450" y="159385"/>
                  </a:lnTo>
                  <a:lnTo>
                    <a:pt x="298450" y="156286"/>
                  </a:lnTo>
                  <a:lnTo>
                    <a:pt x="300253" y="152247"/>
                  </a:lnTo>
                  <a:lnTo>
                    <a:pt x="302768" y="149733"/>
                  </a:lnTo>
                  <a:lnTo>
                    <a:pt x="302768" y="145021"/>
                  </a:lnTo>
                  <a:lnTo>
                    <a:pt x="302996" y="143383"/>
                  </a:lnTo>
                  <a:lnTo>
                    <a:pt x="303364" y="140843"/>
                  </a:lnTo>
                  <a:lnTo>
                    <a:pt x="304165" y="135382"/>
                  </a:lnTo>
                  <a:lnTo>
                    <a:pt x="304279" y="133731"/>
                  </a:lnTo>
                  <a:lnTo>
                    <a:pt x="304368" y="132842"/>
                  </a:lnTo>
                  <a:lnTo>
                    <a:pt x="305028" y="126403"/>
                  </a:lnTo>
                  <a:lnTo>
                    <a:pt x="305054" y="124714"/>
                  </a:lnTo>
                  <a:lnTo>
                    <a:pt x="305168" y="118237"/>
                  </a:lnTo>
                  <a:lnTo>
                    <a:pt x="305435" y="112141"/>
                  </a:lnTo>
                  <a:lnTo>
                    <a:pt x="305054" y="110236"/>
                  </a:lnTo>
                  <a:lnTo>
                    <a:pt x="305054" y="108966"/>
                  </a:lnTo>
                  <a:lnTo>
                    <a:pt x="305054" y="103378"/>
                  </a:lnTo>
                  <a:lnTo>
                    <a:pt x="300609" y="98933"/>
                  </a:lnTo>
                  <a:lnTo>
                    <a:pt x="296811" y="98933"/>
                  </a:lnTo>
                  <a:lnTo>
                    <a:pt x="293116" y="97409"/>
                  </a:lnTo>
                  <a:lnTo>
                    <a:pt x="290195" y="97028"/>
                  </a:lnTo>
                  <a:lnTo>
                    <a:pt x="286537" y="96939"/>
                  </a:lnTo>
                  <a:lnTo>
                    <a:pt x="286512" y="124714"/>
                  </a:lnTo>
                  <a:lnTo>
                    <a:pt x="285750" y="133350"/>
                  </a:lnTo>
                  <a:lnTo>
                    <a:pt x="285877" y="132842"/>
                  </a:lnTo>
                  <a:lnTo>
                    <a:pt x="285013" y="138785"/>
                  </a:lnTo>
                  <a:lnTo>
                    <a:pt x="284353" y="139446"/>
                  </a:lnTo>
                  <a:lnTo>
                    <a:pt x="284353" y="142557"/>
                  </a:lnTo>
                  <a:lnTo>
                    <a:pt x="282384" y="146951"/>
                  </a:lnTo>
                  <a:lnTo>
                    <a:pt x="280035" y="149225"/>
                  </a:lnTo>
                  <a:lnTo>
                    <a:pt x="280035" y="151930"/>
                  </a:lnTo>
                  <a:lnTo>
                    <a:pt x="277888" y="155816"/>
                  </a:lnTo>
                  <a:lnTo>
                    <a:pt x="274701" y="159004"/>
                  </a:lnTo>
                  <a:lnTo>
                    <a:pt x="274701" y="160883"/>
                  </a:lnTo>
                  <a:lnTo>
                    <a:pt x="273608" y="162306"/>
                  </a:lnTo>
                  <a:lnTo>
                    <a:pt x="272719" y="162306"/>
                  </a:lnTo>
                  <a:lnTo>
                    <a:pt x="270929" y="161239"/>
                  </a:lnTo>
                  <a:lnTo>
                    <a:pt x="270878" y="160782"/>
                  </a:lnTo>
                  <a:lnTo>
                    <a:pt x="270764" y="159639"/>
                  </a:lnTo>
                  <a:lnTo>
                    <a:pt x="270764" y="158369"/>
                  </a:lnTo>
                  <a:lnTo>
                    <a:pt x="270802" y="151511"/>
                  </a:lnTo>
                  <a:lnTo>
                    <a:pt x="271233" y="144653"/>
                  </a:lnTo>
                  <a:lnTo>
                    <a:pt x="271297" y="143649"/>
                  </a:lnTo>
                  <a:lnTo>
                    <a:pt x="271716" y="142240"/>
                  </a:lnTo>
                  <a:lnTo>
                    <a:pt x="273748" y="135255"/>
                  </a:lnTo>
                  <a:lnTo>
                    <a:pt x="274066" y="134150"/>
                  </a:lnTo>
                  <a:lnTo>
                    <a:pt x="274256" y="133731"/>
                  </a:lnTo>
                  <a:lnTo>
                    <a:pt x="277317" y="127127"/>
                  </a:lnTo>
                  <a:lnTo>
                    <a:pt x="277647" y="126403"/>
                  </a:lnTo>
                  <a:lnTo>
                    <a:pt x="278612" y="125095"/>
                  </a:lnTo>
                  <a:lnTo>
                    <a:pt x="282079" y="120396"/>
                  </a:lnTo>
                  <a:lnTo>
                    <a:pt x="282867" y="119329"/>
                  </a:lnTo>
                  <a:lnTo>
                    <a:pt x="284060" y="118364"/>
                  </a:lnTo>
                  <a:lnTo>
                    <a:pt x="286258" y="118364"/>
                  </a:lnTo>
                  <a:lnTo>
                    <a:pt x="286385" y="125349"/>
                  </a:lnTo>
                  <a:lnTo>
                    <a:pt x="286512" y="124714"/>
                  </a:lnTo>
                  <a:lnTo>
                    <a:pt x="286512" y="96913"/>
                  </a:lnTo>
                  <a:lnTo>
                    <a:pt x="286258" y="96647"/>
                  </a:lnTo>
                  <a:lnTo>
                    <a:pt x="279908" y="96647"/>
                  </a:lnTo>
                  <a:lnTo>
                    <a:pt x="274193" y="96647"/>
                  </a:lnTo>
                  <a:lnTo>
                    <a:pt x="269354" y="101473"/>
                  </a:lnTo>
                  <a:lnTo>
                    <a:pt x="269354" y="102323"/>
                  </a:lnTo>
                  <a:lnTo>
                    <a:pt x="267970" y="103378"/>
                  </a:lnTo>
                  <a:lnTo>
                    <a:pt x="249809" y="138303"/>
                  </a:lnTo>
                  <a:lnTo>
                    <a:pt x="248767" y="162941"/>
                  </a:lnTo>
                  <a:lnTo>
                    <a:pt x="249301" y="167970"/>
                  </a:lnTo>
                  <a:lnTo>
                    <a:pt x="249301" y="174117"/>
                  </a:lnTo>
                  <a:lnTo>
                    <a:pt x="250317" y="175158"/>
                  </a:lnTo>
                  <a:lnTo>
                    <a:pt x="248754" y="175895"/>
                  </a:lnTo>
                  <a:lnTo>
                    <a:pt x="245745" y="175895"/>
                  </a:lnTo>
                  <a:lnTo>
                    <a:pt x="241808" y="179959"/>
                  </a:lnTo>
                  <a:lnTo>
                    <a:pt x="241808" y="189865"/>
                  </a:lnTo>
                  <a:lnTo>
                    <a:pt x="245745" y="193929"/>
                  </a:lnTo>
                  <a:lnTo>
                    <a:pt x="255651" y="193929"/>
                  </a:lnTo>
                  <a:lnTo>
                    <a:pt x="258241" y="191338"/>
                  </a:lnTo>
                  <a:lnTo>
                    <a:pt x="272681" y="184531"/>
                  </a:lnTo>
                  <a:lnTo>
                    <a:pt x="275971" y="184531"/>
                  </a:lnTo>
                  <a:lnTo>
                    <a:pt x="293624" y="184404"/>
                  </a:lnTo>
                  <a:lnTo>
                    <a:pt x="315341" y="183896"/>
                  </a:lnTo>
                  <a:lnTo>
                    <a:pt x="317754" y="183642"/>
                  </a:lnTo>
                  <a:lnTo>
                    <a:pt x="337705" y="178562"/>
                  </a:lnTo>
                  <a:lnTo>
                    <a:pt x="341503" y="178562"/>
                  </a:lnTo>
                  <a:lnTo>
                    <a:pt x="345567" y="174498"/>
                  </a:lnTo>
                  <a:lnTo>
                    <a:pt x="345567" y="169418"/>
                  </a:lnTo>
                  <a:lnTo>
                    <a:pt x="345567" y="164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6" name="Google Shape;706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9100" y="2256282"/>
            <a:ext cx="160440" cy="251459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1"/>
          <p:cNvSpPr/>
          <p:nvPr/>
        </p:nvSpPr>
        <p:spPr>
          <a:xfrm>
            <a:off x="2226310" y="2433954"/>
            <a:ext cx="27305" cy="88265"/>
          </a:xfrm>
          <a:custGeom>
            <a:rect b="b" l="l" r="r" t="t"/>
            <a:pathLst>
              <a:path extrusionOk="0" h="88264" w="27305">
                <a:moveTo>
                  <a:pt x="27178" y="5080"/>
                </a:moveTo>
                <a:lnTo>
                  <a:pt x="22098" y="0"/>
                </a:lnTo>
                <a:lnTo>
                  <a:pt x="9525" y="0"/>
                </a:lnTo>
                <a:lnTo>
                  <a:pt x="4445" y="5080"/>
                </a:lnTo>
                <a:lnTo>
                  <a:pt x="4445" y="11430"/>
                </a:lnTo>
                <a:lnTo>
                  <a:pt x="4445" y="17653"/>
                </a:lnTo>
                <a:lnTo>
                  <a:pt x="4445" y="24511"/>
                </a:lnTo>
                <a:lnTo>
                  <a:pt x="4445" y="29921"/>
                </a:lnTo>
                <a:lnTo>
                  <a:pt x="2235" y="44500"/>
                </a:lnTo>
                <a:lnTo>
                  <a:pt x="1270" y="45466"/>
                </a:lnTo>
                <a:lnTo>
                  <a:pt x="1270" y="51054"/>
                </a:lnTo>
                <a:lnTo>
                  <a:pt x="558" y="63068"/>
                </a:lnTo>
                <a:lnTo>
                  <a:pt x="254" y="63373"/>
                </a:lnTo>
                <a:lnTo>
                  <a:pt x="254" y="68326"/>
                </a:lnTo>
                <a:lnTo>
                  <a:pt x="50" y="79578"/>
                </a:lnTo>
                <a:lnTo>
                  <a:pt x="0" y="82550"/>
                </a:lnTo>
                <a:lnTo>
                  <a:pt x="0" y="85725"/>
                </a:lnTo>
                <a:lnTo>
                  <a:pt x="2413" y="88138"/>
                </a:lnTo>
                <a:lnTo>
                  <a:pt x="8382" y="88138"/>
                </a:lnTo>
                <a:lnTo>
                  <a:pt x="10795" y="85725"/>
                </a:lnTo>
                <a:lnTo>
                  <a:pt x="10795" y="84696"/>
                </a:lnTo>
                <a:lnTo>
                  <a:pt x="15303" y="79121"/>
                </a:lnTo>
                <a:lnTo>
                  <a:pt x="16002" y="79121"/>
                </a:lnTo>
                <a:lnTo>
                  <a:pt x="20574" y="74676"/>
                </a:lnTo>
                <a:lnTo>
                  <a:pt x="20574" y="70218"/>
                </a:lnTo>
                <a:lnTo>
                  <a:pt x="22733" y="59055"/>
                </a:lnTo>
                <a:lnTo>
                  <a:pt x="23876" y="57912"/>
                </a:lnTo>
                <a:lnTo>
                  <a:pt x="23876" y="52666"/>
                </a:lnTo>
                <a:lnTo>
                  <a:pt x="26187" y="38074"/>
                </a:lnTo>
                <a:lnTo>
                  <a:pt x="27178" y="37084"/>
                </a:lnTo>
                <a:lnTo>
                  <a:pt x="27178" y="30861"/>
                </a:lnTo>
                <a:lnTo>
                  <a:pt x="27178" y="29083"/>
                </a:lnTo>
                <a:lnTo>
                  <a:pt x="27178" y="24511"/>
                </a:lnTo>
                <a:lnTo>
                  <a:pt x="27178" y="17653"/>
                </a:lnTo>
                <a:lnTo>
                  <a:pt x="27178" y="11430"/>
                </a:lnTo>
                <a:lnTo>
                  <a:pt x="2717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708;p21"/>
          <p:cNvGrpSpPr/>
          <p:nvPr/>
        </p:nvGrpSpPr>
        <p:grpSpPr>
          <a:xfrm>
            <a:off x="2391155" y="2324735"/>
            <a:ext cx="311658" cy="166497"/>
            <a:chOff x="2391155" y="2324735"/>
            <a:chExt cx="311658" cy="166497"/>
          </a:xfrm>
        </p:grpSpPr>
        <p:pic>
          <p:nvPicPr>
            <p:cNvPr id="709" name="Google Shape;709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391155" y="2341245"/>
              <a:ext cx="177800" cy="149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0" name="Google Shape;710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598038" y="2324735"/>
              <a:ext cx="104775" cy="1522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1" name="Google Shape;711;p21"/>
          <p:cNvGrpSpPr/>
          <p:nvPr/>
        </p:nvGrpSpPr>
        <p:grpSpPr>
          <a:xfrm>
            <a:off x="2752470" y="2205354"/>
            <a:ext cx="307722" cy="296291"/>
            <a:chOff x="2752470" y="2205354"/>
            <a:chExt cx="307722" cy="296291"/>
          </a:xfrm>
        </p:grpSpPr>
        <p:pic>
          <p:nvPicPr>
            <p:cNvPr id="712" name="Google Shape;712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752470" y="2248026"/>
              <a:ext cx="210312" cy="25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21"/>
            <p:cNvSpPr/>
            <p:nvPr/>
          </p:nvSpPr>
          <p:spPr>
            <a:xfrm>
              <a:off x="2952242" y="2205354"/>
              <a:ext cx="107950" cy="283845"/>
            </a:xfrm>
            <a:custGeom>
              <a:rect b="b" l="l" r="r" t="t"/>
              <a:pathLst>
                <a:path extrusionOk="0" h="283844" w="107950">
                  <a:moveTo>
                    <a:pt x="106248" y="150228"/>
                  </a:moveTo>
                  <a:lnTo>
                    <a:pt x="106222" y="149479"/>
                  </a:lnTo>
                  <a:lnTo>
                    <a:pt x="106172" y="148336"/>
                  </a:lnTo>
                  <a:lnTo>
                    <a:pt x="105918" y="146685"/>
                  </a:lnTo>
                  <a:lnTo>
                    <a:pt x="100406" y="120650"/>
                  </a:lnTo>
                  <a:lnTo>
                    <a:pt x="99441" y="116078"/>
                  </a:lnTo>
                  <a:lnTo>
                    <a:pt x="99060" y="114681"/>
                  </a:lnTo>
                  <a:lnTo>
                    <a:pt x="91833" y="94234"/>
                  </a:lnTo>
                  <a:lnTo>
                    <a:pt x="89789" y="88442"/>
                  </a:lnTo>
                  <a:lnTo>
                    <a:pt x="89789" y="84582"/>
                  </a:lnTo>
                  <a:lnTo>
                    <a:pt x="86728" y="81534"/>
                  </a:lnTo>
                  <a:lnTo>
                    <a:pt x="81876" y="71247"/>
                  </a:lnTo>
                  <a:lnTo>
                    <a:pt x="81089" y="69596"/>
                  </a:lnTo>
                  <a:lnTo>
                    <a:pt x="77851" y="62738"/>
                  </a:lnTo>
                  <a:lnTo>
                    <a:pt x="77851" y="59055"/>
                  </a:lnTo>
                  <a:lnTo>
                    <a:pt x="73025" y="54356"/>
                  </a:lnTo>
                  <a:lnTo>
                    <a:pt x="72694" y="54356"/>
                  </a:lnTo>
                  <a:lnTo>
                    <a:pt x="70294" y="51054"/>
                  </a:lnTo>
                  <a:lnTo>
                    <a:pt x="63373" y="41554"/>
                  </a:lnTo>
                  <a:lnTo>
                    <a:pt x="63373" y="38989"/>
                  </a:lnTo>
                  <a:lnTo>
                    <a:pt x="58547" y="34290"/>
                  </a:lnTo>
                  <a:lnTo>
                    <a:pt x="57645" y="34290"/>
                  </a:lnTo>
                  <a:lnTo>
                    <a:pt x="49530" y="24599"/>
                  </a:lnTo>
                  <a:lnTo>
                    <a:pt x="49530" y="22479"/>
                  </a:lnTo>
                  <a:lnTo>
                    <a:pt x="44831" y="17907"/>
                  </a:lnTo>
                  <a:lnTo>
                    <a:pt x="42113" y="17907"/>
                  </a:lnTo>
                  <a:lnTo>
                    <a:pt x="20434" y="4445"/>
                  </a:lnTo>
                  <a:lnTo>
                    <a:pt x="16002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16002"/>
                  </a:lnTo>
                  <a:lnTo>
                    <a:pt x="4572" y="20574"/>
                  </a:lnTo>
                  <a:lnTo>
                    <a:pt x="7226" y="20574"/>
                  </a:lnTo>
                  <a:lnTo>
                    <a:pt x="28727" y="34201"/>
                  </a:lnTo>
                  <a:lnTo>
                    <a:pt x="33274" y="38735"/>
                  </a:lnTo>
                  <a:lnTo>
                    <a:pt x="34074" y="38735"/>
                  </a:lnTo>
                  <a:lnTo>
                    <a:pt x="42164" y="48717"/>
                  </a:lnTo>
                  <a:lnTo>
                    <a:pt x="42164" y="50673"/>
                  </a:lnTo>
                  <a:lnTo>
                    <a:pt x="46863" y="55499"/>
                  </a:lnTo>
                  <a:lnTo>
                    <a:pt x="47320" y="55499"/>
                  </a:lnTo>
                  <a:lnTo>
                    <a:pt x="56388" y="68389"/>
                  </a:lnTo>
                  <a:lnTo>
                    <a:pt x="56388" y="70993"/>
                  </a:lnTo>
                  <a:lnTo>
                    <a:pt x="59359" y="73901"/>
                  </a:lnTo>
                  <a:lnTo>
                    <a:pt x="68199" y="93078"/>
                  </a:lnTo>
                  <a:lnTo>
                    <a:pt x="68199" y="96520"/>
                  </a:lnTo>
                  <a:lnTo>
                    <a:pt x="70408" y="98793"/>
                  </a:lnTo>
                  <a:lnTo>
                    <a:pt x="78193" y="121094"/>
                  </a:lnTo>
                  <a:lnTo>
                    <a:pt x="78359" y="121920"/>
                  </a:lnTo>
                  <a:lnTo>
                    <a:pt x="84239" y="150228"/>
                  </a:lnTo>
                  <a:lnTo>
                    <a:pt x="106248" y="150228"/>
                  </a:lnTo>
                  <a:close/>
                </a:path>
                <a:path extrusionOk="0" h="283844" w="107950">
                  <a:moveTo>
                    <a:pt x="107696" y="178435"/>
                  </a:moveTo>
                  <a:lnTo>
                    <a:pt x="107569" y="177927"/>
                  </a:lnTo>
                  <a:lnTo>
                    <a:pt x="106299" y="151257"/>
                  </a:lnTo>
                  <a:lnTo>
                    <a:pt x="84455" y="151257"/>
                  </a:lnTo>
                  <a:lnTo>
                    <a:pt x="84289" y="151257"/>
                  </a:lnTo>
                  <a:lnTo>
                    <a:pt x="85725" y="178943"/>
                  </a:lnTo>
                  <a:lnTo>
                    <a:pt x="85725" y="204355"/>
                  </a:lnTo>
                  <a:lnTo>
                    <a:pt x="78905" y="229450"/>
                  </a:lnTo>
                  <a:lnTo>
                    <a:pt x="77216" y="231140"/>
                  </a:lnTo>
                  <a:lnTo>
                    <a:pt x="77216" y="234581"/>
                  </a:lnTo>
                  <a:lnTo>
                    <a:pt x="65786" y="256413"/>
                  </a:lnTo>
                  <a:lnTo>
                    <a:pt x="66040" y="256032"/>
                  </a:lnTo>
                  <a:lnTo>
                    <a:pt x="55473" y="274205"/>
                  </a:lnTo>
                  <a:lnTo>
                    <a:pt x="53467" y="276098"/>
                  </a:lnTo>
                  <a:lnTo>
                    <a:pt x="53467" y="281686"/>
                  </a:lnTo>
                  <a:lnTo>
                    <a:pt x="55753" y="283845"/>
                  </a:lnTo>
                  <a:lnTo>
                    <a:pt x="61214" y="283845"/>
                  </a:lnTo>
                  <a:lnTo>
                    <a:pt x="63500" y="281686"/>
                  </a:lnTo>
                  <a:lnTo>
                    <a:pt x="63500" y="281355"/>
                  </a:lnTo>
                  <a:lnTo>
                    <a:pt x="80137" y="268478"/>
                  </a:lnTo>
                  <a:lnTo>
                    <a:pt x="82423" y="266065"/>
                  </a:lnTo>
                  <a:lnTo>
                    <a:pt x="88811" y="256032"/>
                  </a:lnTo>
                  <a:lnTo>
                    <a:pt x="94018" y="247865"/>
                  </a:lnTo>
                  <a:lnTo>
                    <a:pt x="98806" y="243078"/>
                  </a:lnTo>
                  <a:lnTo>
                    <a:pt x="98806" y="238671"/>
                  </a:lnTo>
                  <a:lnTo>
                    <a:pt x="100025" y="234315"/>
                  </a:lnTo>
                  <a:lnTo>
                    <a:pt x="100622" y="232156"/>
                  </a:lnTo>
                  <a:lnTo>
                    <a:pt x="107188" y="208788"/>
                  </a:lnTo>
                  <a:lnTo>
                    <a:pt x="107569" y="205867"/>
                  </a:lnTo>
                  <a:lnTo>
                    <a:pt x="107581" y="202946"/>
                  </a:lnTo>
                  <a:lnTo>
                    <a:pt x="10769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21"/>
          <p:cNvSpPr/>
          <p:nvPr/>
        </p:nvSpPr>
        <p:spPr>
          <a:xfrm>
            <a:off x="771728" y="2559049"/>
            <a:ext cx="2433320" cy="92075"/>
          </a:xfrm>
          <a:custGeom>
            <a:rect b="b" l="l" r="r" t="t"/>
            <a:pathLst>
              <a:path extrusionOk="0" h="92075" w="2433320">
                <a:moveTo>
                  <a:pt x="2432735" y="8128"/>
                </a:moveTo>
                <a:lnTo>
                  <a:pt x="2428290" y="3556"/>
                </a:lnTo>
                <a:lnTo>
                  <a:pt x="2416987" y="3556"/>
                </a:lnTo>
                <a:lnTo>
                  <a:pt x="2157907" y="3568"/>
                </a:lnTo>
                <a:lnTo>
                  <a:pt x="2149525" y="3314"/>
                </a:lnTo>
                <a:lnTo>
                  <a:pt x="2145334" y="3175"/>
                </a:lnTo>
                <a:lnTo>
                  <a:pt x="2133015" y="3175"/>
                </a:lnTo>
                <a:lnTo>
                  <a:pt x="2120315" y="2159"/>
                </a:lnTo>
                <a:lnTo>
                  <a:pt x="2107107" y="2159"/>
                </a:lnTo>
                <a:lnTo>
                  <a:pt x="2094153" y="1397"/>
                </a:lnTo>
                <a:lnTo>
                  <a:pt x="2085340" y="1155"/>
                </a:lnTo>
                <a:lnTo>
                  <a:pt x="2080945" y="1028"/>
                </a:lnTo>
                <a:lnTo>
                  <a:pt x="2081453" y="1155"/>
                </a:lnTo>
                <a:lnTo>
                  <a:pt x="2068880" y="0"/>
                </a:lnTo>
                <a:lnTo>
                  <a:pt x="1901875" y="0"/>
                </a:lnTo>
                <a:lnTo>
                  <a:pt x="1889683" y="1155"/>
                </a:lnTo>
                <a:lnTo>
                  <a:pt x="1890572" y="1028"/>
                </a:lnTo>
                <a:lnTo>
                  <a:pt x="1866442" y="1028"/>
                </a:lnTo>
                <a:lnTo>
                  <a:pt x="1853488" y="1397"/>
                </a:lnTo>
                <a:lnTo>
                  <a:pt x="1840661" y="1397"/>
                </a:lnTo>
                <a:lnTo>
                  <a:pt x="1825929" y="2159"/>
                </a:lnTo>
                <a:lnTo>
                  <a:pt x="1825675" y="2159"/>
                </a:lnTo>
                <a:lnTo>
                  <a:pt x="1810562" y="3314"/>
                </a:lnTo>
                <a:lnTo>
                  <a:pt x="1811070" y="3175"/>
                </a:lnTo>
                <a:lnTo>
                  <a:pt x="1795957" y="3568"/>
                </a:lnTo>
                <a:lnTo>
                  <a:pt x="1795576" y="3568"/>
                </a:lnTo>
                <a:lnTo>
                  <a:pt x="1778685" y="4699"/>
                </a:lnTo>
                <a:lnTo>
                  <a:pt x="1779066" y="4699"/>
                </a:lnTo>
                <a:lnTo>
                  <a:pt x="1762175" y="5092"/>
                </a:lnTo>
                <a:lnTo>
                  <a:pt x="1761667" y="5092"/>
                </a:lnTo>
                <a:lnTo>
                  <a:pt x="1745538" y="6096"/>
                </a:lnTo>
                <a:lnTo>
                  <a:pt x="1745919" y="6096"/>
                </a:lnTo>
                <a:lnTo>
                  <a:pt x="1730806" y="6489"/>
                </a:lnTo>
                <a:lnTo>
                  <a:pt x="1730298" y="6489"/>
                </a:lnTo>
                <a:lnTo>
                  <a:pt x="1714931" y="7620"/>
                </a:lnTo>
                <a:lnTo>
                  <a:pt x="1676069" y="7620"/>
                </a:lnTo>
                <a:lnTo>
                  <a:pt x="1663877" y="8267"/>
                </a:lnTo>
                <a:lnTo>
                  <a:pt x="1601520" y="8267"/>
                </a:lnTo>
                <a:lnTo>
                  <a:pt x="1587169" y="8636"/>
                </a:lnTo>
                <a:lnTo>
                  <a:pt x="1586788" y="8636"/>
                </a:lnTo>
                <a:lnTo>
                  <a:pt x="1570532" y="9791"/>
                </a:lnTo>
                <a:lnTo>
                  <a:pt x="1571040" y="9791"/>
                </a:lnTo>
                <a:lnTo>
                  <a:pt x="1555165" y="10160"/>
                </a:lnTo>
                <a:lnTo>
                  <a:pt x="1554530" y="10160"/>
                </a:lnTo>
                <a:lnTo>
                  <a:pt x="1537004" y="11557"/>
                </a:lnTo>
                <a:lnTo>
                  <a:pt x="1518589" y="12966"/>
                </a:lnTo>
                <a:lnTo>
                  <a:pt x="1518208" y="13093"/>
                </a:lnTo>
                <a:lnTo>
                  <a:pt x="1499158" y="15252"/>
                </a:lnTo>
                <a:lnTo>
                  <a:pt x="1498777" y="15252"/>
                </a:lnTo>
                <a:lnTo>
                  <a:pt x="1479346" y="18161"/>
                </a:lnTo>
                <a:lnTo>
                  <a:pt x="1479600" y="18034"/>
                </a:lnTo>
                <a:lnTo>
                  <a:pt x="1419529" y="25666"/>
                </a:lnTo>
                <a:lnTo>
                  <a:pt x="1419656" y="25666"/>
                </a:lnTo>
                <a:lnTo>
                  <a:pt x="1400225" y="27825"/>
                </a:lnTo>
                <a:lnTo>
                  <a:pt x="1400352" y="27825"/>
                </a:lnTo>
                <a:lnTo>
                  <a:pt x="1380286" y="29603"/>
                </a:lnTo>
                <a:lnTo>
                  <a:pt x="1379905" y="29603"/>
                </a:lnTo>
                <a:lnTo>
                  <a:pt x="1359077" y="32143"/>
                </a:lnTo>
                <a:lnTo>
                  <a:pt x="1359204" y="32143"/>
                </a:lnTo>
                <a:lnTo>
                  <a:pt x="1317802" y="36449"/>
                </a:lnTo>
                <a:lnTo>
                  <a:pt x="1317929" y="36449"/>
                </a:lnTo>
                <a:lnTo>
                  <a:pt x="1295196" y="38608"/>
                </a:lnTo>
                <a:lnTo>
                  <a:pt x="1295577" y="38608"/>
                </a:lnTo>
                <a:lnTo>
                  <a:pt x="1273225" y="40017"/>
                </a:lnTo>
                <a:lnTo>
                  <a:pt x="1272971" y="40017"/>
                </a:lnTo>
                <a:lnTo>
                  <a:pt x="1248968" y="42176"/>
                </a:lnTo>
                <a:lnTo>
                  <a:pt x="1200200" y="45720"/>
                </a:lnTo>
                <a:lnTo>
                  <a:pt x="1175689" y="47244"/>
                </a:lnTo>
                <a:lnTo>
                  <a:pt x="1176070" y="47244"/>
                </a:lnTo>
                <a:lnTo>
                  <a:pt x="1101140" y="49415"/>
                </a:lnTo>
                <a:lnTo>
                  <a:pt x="1076248" y="49415"/>
                </a:lnTo>
                <a:lnTo>
                  <a:pt x="1049705" y="50050"/>
                </a:lnTo>
                <a:lnTo>
                  <a:pt x="1023416" y="50050"/>
                </a:lnTo>
                <a:lnTo>
                  <a:pt x="994206" y="50800"/>
                </a:lnTo>
                <a:lnTo>
                  <a:pt x="965123" y="50800"/>
                </a:lnTo>
                <a:lnTo>
                  <a:pt x="934516" y="51562"/>
                </a:lnTo>
                <a:lnTo>
                  <a:pt x="903909" y="51562"/>
                </a:lnTo>
                <a:lnTo>
                  <a:pt x="844473" y="52959"/>
                </a:lnTo>
                <a:lnTo>
                  <a:pt x="816406" y="52959"/>
                </a:lnTo>
                <a:lnTo>
                  <a:pt x="788339" y="53721"/>
                </a:lnTo>
                <a:lnTo>
                  <a:pt x="788085" y="53721"/>
                </a:lnTo>
                <a:lnTo>
                  <a:pt x="705916" y="58051"/>
                </a:lnTo>
                <a:lnTo>
                  <a:pt x="705662" y="58178"/>
                </a:lnTo>
                <a:lnTo>
                  <a:pt x="679373" y="60325"/>
                </a:lnTo>
                <a:lnTo>
                  <a:pt x="679754" y="60198"/>
                </a:lnTo>
                <a:lnTo>
                  <a:pt x="652322" y="61722"/>
                </a:lnTo>
                <a:lnTo>
                  <a:pt x="652068" y="61722"/>
                </a:lnTo>
                <a:lnTo>
                  <a:pt x="625144" y="63893"/>
                </a:lnTo>
                <a:lnTo>
                  <a:pt x="568248" y="68199"/>
                </a:lnTo>
                <a:lnTo>
                  <a:pt x="568502" y="68199"/>
                </a:lnTo>
                <a:lnTo>
                  <a:pt x="511606" y="71120"/>
                </a:lnTo>
                <a:lnTo>
                  <a:pt x="511860" y="71120"/>
                </a:lnTo>
                <a:lnTo>
                  <a:pt x="483400" y="71767"/>
                </a:lnTo>
                <a:lnTo>
                  <a:pt x="350469" y="71767"/>
                </a:lnTo>
                <a:lnTo>
                  <a:pt x="323469" y="71882"/>
                </a:lnTo>
                <a:lnTo>
                  <a:pt x="144894" y="72009"/>
                </a:lnTo>
                <a:lnTo>
                  <a:pt x="144551" y="72009"/>
                </a:lnTo>
                <a:lnTo>
                  <a:pt x="123291" y="71374"/>
                </a:lnTo>
                <a:lnTo>
                  <a:pt x="103200" y="71374"/>
                </a:lnTo>
                <a:lnTo>
                  <a:pt x="84836" y="70751"/>
                </a:lnTo>
                <a:lnTo>
                  <a:pt x="67564" y="70878"/>
                </a:lnTo>
                <a:lnTo>
                  <a:pt x="60490" y="70942"/>
                </a:lnTo>
                <a:lnTo>
                  <a:pt x="59182" y="69596"/>
                </a:lnTo>
                <a:lnTo>
                  <a:pt x="55600" y="69596"/>
                </a:lnTo>
                <a:lnTo>
                  <a:pt x="31877" y="69494"/>
                </a:lnTo>
                <a:lnTo>
                  <a:pt x="28232" y="69469"/>
                </a:lnTo>
                <a:lnTo>
                  <a:pt x="27355" y="69456"/>
                </a:lnTo>
                <a:lnTo>
                  <a:pt x="22250" y="69342"/>
                </a:lnTo>
                <a:lnTo>
                  <a:pt x="19900" y="69342"/>
                </a:lnTo>
                <a:lnTo>
                  <a:pt x="14833" y="69342"/>
                </a:lnTo>
                <a:lnTo>
                  <a:pt x="14173" y="69977"/>
                </a:lnTo>
                <a:lnTo>
                  <a:pt x="11582" y="69977"/>
                </a:lnTo>
                <a:lnTo>
                  <a:pt x="10845" y="70726"/>
                </a:lnTo>
                <a:lnTo>
                  <a:pt x="9639" y="70751"/>
                </a:lnTo>
                <a:lnTo>
                  <a:pt x="10566" y="70751"/>
                </a:lnTo>
                <a:lnTo>
                  <a:pt x="9906" y="70866"/>
                </a:lnTo>
                <a:lnTo>
                  <a:pt x="3949" y="70866"/>
                </a:lnTo>
                <a:lnTo>
                  <a:pt x="0" y="74803"/>
                </a:lnTo>
                <a:lnTo>
                  <a:pt x="0" y="84455"/>
                </a:lnTo>
                <a:lnTo>
                  <a:pt x="3949" y="88392"/>
                </a:lnTo>
                <a:lnTo>
                  <a:pt x="9829" y="88392"/>
                </a:lnTo>
                <a:lnTo>
                  <a:pt x="10566" y="88404"/>
                </a:lnTo>
                <a:lnTo>
                  <a:pt x="9639" y="88519"/>
                </a:lnTo>
                <a:lnTo>
                  <a:pt x="13525" y="88519"/>
                </a:lnTo>
                <a:lnTo>
                  <a:pt x="18910" y="89293"/>
                </a:lnTo>
                <a:lnTo>
                  <a:pt x="20091" y="89408"/>
                </a:lnTo>
                <a:lnTo>
                  <a:pt x="28371" y="89535"/>
                </a:lnTo>
                <a:lnTo>
                  <a:pt x="39509" y="89535"/>
                </a:lnTo>
                <a:lnTo>
                  <a:pt x="52082" y="89662"/>
                </a:lnTo>
                <a:lnTo>
                  <a:pt x="67551" y="89801"/>
                </a:lnTo>
                <a:lnTo>
                  <a:pt x="84086" y="89928"/>
                </a:lnTo>
                <a:lnTo>
                  <a:pt x="102450" y="90690"/>
                </a:lnTo>
                <a:lnTo>
                  <a:pt x="122643" y="90817"/>
                </a:lnTo>
                <a:lnTo>
                  <a:pt x="144246" y="91579"/>
                </a:lnTo>
                <a:lnTo>
                  <a:pt x="167957" y="91694"/>
                </a:lnTo>
                <a:lnTo>
                  <a:pt x="483908" y="91694"/>
                </a:lnTo>
                <a:lnTo>
                  <a:pt x="512368" y="91059"/>
                </a:lnTo>
                <a:lnTo>
                  <a:pt x="512622" y="91059"/>
                </a:lnTo>
                <a:lnTo>
                  <a:pt x="569518" y="88150"/>
                </a:lnTo>
                <a:lnTo>
                  <a:pt x="569772" y="88150"/>
                </a:lnTo>
                <a:lnTo>
                  <a:pt x="598220" y="85991"/>
                </a:lnTo>
                <a:lnTo>
                  <a:pt x="609930" y="85102"/>
                </a:lnTo>
                <a:lnTo>
                  <a:pt x="616623" y="84582"/>
                </a:lnTo>
                <a:lnTo>
                  <a:pt x="626668" y="83820"/>
                </a:lnTo>
                <a:lnTo>
                  <a:pt x="640981" y="82689"/>
                </a:lnTo>
                <a:lnTo>
                  <a:pt x="653719" y="81661"/>
                </a:lnTo>
                <a:lnTo>
                  <a:pt x="653338" y="81661"/>
                </a:lnTo>
                <a:lnTo>
                  <a:pt x="680770" y="80276"/>
                </a:lnTo>
                <a:lnTo>
                  <a:pt x="681024" y="80276"/>
                </a:lnTo>
                <a:lnTo>
                  <a:pt x="707313" y="78117"/>
                </a:lnTo>
                <a:lnTo>
                  <a:pt x="707059" y="78117"/>
                </a:lnTo>
                <a:lnTo>
                  <a:pt x="761034" y="75184"/>
                </a:lnTo>
                <a:lnTo>
                  <a:pt x="761034" y="75311"/>
                </a:lnTo>
                <a:lnTo>
                  <a:pt x="763371" y="75184"/>
                </a:lnTo>
                <a:lnTo>
                  <a:pt x="789101" y="73787"/>
                </a:lnTo>
                <a:lnTo>
                  <a:pt x="816914" y="73164"/>
                </a:lnTo>
                <a:lnTo>
                  <a:pt x="844981" y="73164"/>
                </a:lnTo>
                <a:lnTo>
                  <a:pt x="892429" y="72009"/>
                </a:lnTo>
                <a:lnTo>
                  <a:pt x="904417" y="71767"/>
                </a:lnTo>
                <a:lnTo>
                  <a:pt x="935024" y="71767"/>
                </a:lnTo>
                <a:lnTo>
                  <a:pt x="965631" y="71005"/>
                </a:lnTo>
                <a:lnTo>
                  <a:pt x="994714" y="71005"/>
                </a:lnTo>
                <a:lnTo>
                  <a:pt x="1023924" y="70243"/>
                </a:lnTo>
                <a:lnTo>
                  <a:pt x="1050213" y="70243"/>
                </a:lnTo>
                <a:lnTo>
                  <a:pt x="1076883" y="69596"/>
                </a:lnTo>
                <a:lnTo>
                  <a:pt x="1101648" y="69596"/>
                </a:lnTo>
                <a:lnTo>
                  <a:pt x="1176578" y="67437"/>
                </a:lnTo>
                <a:lnTo>
                  <a:pt x="1176832" y="67437"/>
                </a:lnTo>
                <a:lnTo>
                  <a:pt x="1250492" y="62357"/>
                </a:lnTo>
                <a:lnTo>
                  <a:pt x="1273314" y="60325"/>
                </a:lnTo>
                <a:lnTo>
                  <a:pt x="1274749" y="60198"/>
                </a:lnTo>
                <a:lnTo>
                  <a:pt x="1274495" y="60198"/>
                </a:lnTo>
                <a:lnTo>
                  <a:pt x="1296847" y="58813"/>
                </a:lnTo>
                <a:lnTo>
                  <a:pt x="1297101" y="58674"/>
                </a:lnTo>
                <a:lnTo>
                  <a:pt x="1319834" y="56527"/>
                </a:lnTo>
                <a:lnTo>
                  <a:pt x="1319961" y="56527"/>
                </a:lnTo>
                <a:lnTo>
                  <a:pt x="1361236" y="52197"/>
                </a:lnTo>
                <a:lnTo>
                  <a:pt x="1361490" y="52197"/>
                </a:lnTo>
                <a:lnTo>
                  <a:pt x="1382318" y="49657"/>
                </a:lnTo>
                <a:lnTo>
                  <a:pt x="1382064" y="49784"/>
                </a:lnTo>
                <a:lnTo>
                  <a:pt x="1383398" y="49657"/>
                </a:lnTo>
                <a:lnTo>
                  <a:pt x="1402257" y="47891"/>
                </a:lnTo>
                <a:lnTo>
                  <a:pt x="1402384" y="47891"/>
                </a:lnTo>
                <a:lnTo>
                  <a:pt x="1421815" y="45720"/>
                </a:lnTo>
                <a:lnTo>
                  <a:pt x="1421942" y="45720"/>
                </a:lnTo>
                <a:lnTo>
                  <a:pt x="1482140" y="38239"/>
                </a:lnTo>
                <a:lnTo>
                  <a:pt x="1482394" y="38100"/>
                </a:lnTo>
                <a:lnTo>
                  <a:pt x="1501825" y="35318"/>
                </a:lnTo>
                <a:lnTo>
                  <a:pt x="1501444" y="35318"/>
                </a:lnTo>
                <a:lnTo>
                  <a:pt x="1520494" y="33147"/>
                </a:lnTo>
                <a:lnTo>
                  <a:pt x="1520113" y="33147"/>
                </a:lnTo>
                <a:lnTo>
                  <a:pt x="1556181" y="30365"/>
                </a:lnTo>
                <a:lnTo>
                  <a:pt x="1555546" y="30365"/>
                </a:lnTo>
                <a:lnTo>
                  <a:pt x="1571421" y="29972"/>
                </a:lnTo>
                <a:lnTo>
                  <a:pt x="1571929" y="29972"/>
                </a:lnTo>
                <a:lnTo>
                  <a:pt x="1588058" y="28841"/>
                </a:lnTo>
                <a:lnTo>
                  <a:pt x="1587677" y="28968"/>
                </a:lnTo>
                <a:lnTo>
                  <a:pt x="1592453" y="28841"/>
                </a:lnTo>
                <a:lnTo>
                  <a:pt x="1602028" y="28575"/>
                </a:lnTo>
                <a:lnTo>
                  <a:pt x="1665020" y="28575"/>
                </a:lnTo>
                <a:lnTo>
                  <a:pt x="1677339" y="27825"/>
                </a:lnTo>
                <a:lnTo>
                  <a:pt x="1716328" y="27825"/>
                </a:lnTo>
                <a:lnTo>
                  <a:pt x="1731822" y="26670"/>
                </a:lnTo>
                <a:lnTo>
                  <a:pt x="1731314" y="26797"/>
                </a:lnTo>
                <a:lnTo>
                  <a:pt x="1736344" y="26670"/>
                </a:lnTo>
                <a:lnTo>
                  <a:pt x="1746427" y="26428"/>
                </a:lnTo>
                <a:lnTo>
                  <a:pt x="1746808" y="26428"/>
                </a:lnTo>
                <a:lnTo>
                  <a:pt x="1763064" y="25273"/>
                </a:lnTo>
                <a:lnTo>
                  <a:pt x="1779574" y="25019"/>
                </a:lnTo>
                <a:lnTo>
                  <a:pt x="1779955" y="24904"/>
                </a:lnTo>
                <a:lnTo>
                  <a:pt x="1796846" y="23888"/>
                </a:lnTo>
                <a:lnTo>
                  <a:pt x="1811578" y="23495"/>
                </a:lnTo>
                <a:lnTo>
                  <a:pt x="1812086" y="23495"/>
                </a:lnTo>
                <a:lnTo>
                  <a:pt x="1827199" y="22491"/>
                </a:lnTo>
                <a:lnTo>
                  <a:pt x="1826945" y="22491"/>
                </a:lnTo>
                <a:lnTo>
                  <a:pt x="1841677" y="21729"/>
                </a:lnTo>
                <a:lnTo>
                  <a:pt x="1854123" y="21729"/>
                </a:lnTo>
                <a:lnTo>
                  <a:pt x="1867077" y="21336"/>
                </a:lnTo>
                <a:lnTo>
                  <a:pt x="1891461" y="21336"/>
                </a:lnTo>
                <a:lnTo>
                  <a:pt x="1903653" y="20320"/>
                </a:lnTo>
                <a:lnTo>
                  <a:pt x="2067102" y="20320"/>
                </a:lnTo>
                <a:lnTo>
                  <a:pt x="2079802" y="21336"/>
                </a:lnTo>
                <a:lnTo>
                  <a:pt x="2080310" y="21336"/>
                </a:lnTo>
                <a:lnTo>
                  <a:pt x="2093010" y="21729"/>
                </a:lnTo>
                <a:lnTo>
                  <a:pt x="2105964" y="22491"/>
                </a:lnTo>
                <a:lnTo>
                  <a:pt x="2118664" y="22491"/>
                </a:lnTo>
                <a:lnTo>
                  <a:pt x="2131237" y="23495"/>
                </a:lnTo>
                <a:lnTo>
                  <a:pt x="2144826" y="23495"/>
                </a:lnTo>
                <a:lnTo>
                  <a:pt x="2157399" y="23888"/>
                </a:lnTo>
                <a:lnTo>
                  <a:pt x="2422194" y="23888"/>
                </a:lnTo>
                <a:lnTo>
                  <a:pt x="2422575" y="23888"/>
                </a:lnTo>
                <a:lnTo>
                  <a:pt x="2428290" y="23876"/>
                </a:lnTo>
                <a:lnTo>
                  <a:pt x="2432735" y="19304"/>
                </a:lnTo>
                <a:lnTo>
                  <a:pt x="2432735" y="13716"/>
                </a:lnTo>
                <a:lnTo>
                  <a:pt x="2432735" y="8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21"/>
          <p:cNvGrpSpPr/>
          <p:nvPr/>
        </p:nvGrpSpPr>
        <p:grpSpPr>
          <a:xfrm>
            <a:off x="1278889" y="3056001"/>
            <a:ext cx="418210" cy="200278"/>
            <a:chOff x="1278889" y="3056001"/>
            <a:chExt cx="418210" cy="200278"/>
          </a:xfrm>
        </p:grpSpPr>
        <p:pic>
          <p:nvPicPr>
            <p:cNvPr id="716" name="Google Shape;716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78889" y="3090545"/>
              <a:ext cx="146176" cy="165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7" name="Google Shape;717;p2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55292" y="3091307"/>
              <a:ext cx="94078" cy="106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2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593087" y="3056001"/>
              <a:ext cx="104012" cy="178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9" name="Google Shape;719;p21"/>
          <p:cNvGrpSpPr/>
          <p:nvPr/>
        </p:nvGrpSpPr>
        <p:grpSpPr>
          <a:xfrm>
            <a:off x="1742313" y="2920237"/>
            <a:ext cx="476631" cy="352806"/>
            <a:chOff x="1742313" y="2920237"/>
            <a:chExt cx="476631" cy="352806"/>
          </a:xfrm>
        </p:grpSpPr>
        <p:sp>
          <p:nvSpPr>
            <p:cNvPr id="720" name="Google Shape;720;p21"/>
            <p:cNvSpPr/>
            <p:nvPr/>
          </p:nvSpPr>
          <p:spPr>
            <a:xfrm>
              <a:off x="1742313" y="2972053"/>
              <a:ext cx="158115" cy="300990"/>
            </a:xfrm>
            <a:custGeom>
              <a:rect b="b" l="l" r="r" t="t"/>
              <a:pathLst>
                <a:path extrusionOk="0" h="300989" w="158114">
                  <a:moveTo>
                    <a:pt x="158115" y="287655"/>
                  </a:moveTo>
                  <a:lnTo>
                    <a:pt x="155194" y="284861"/>
                  </a:lnTo>
                  <a:lnTo>
                    <a:pt x="152527" y="284861"/>
                  </a:lnTo>
                  <a:lnTo>
                    <a:pt x="130556" y="281940"/>
                  </a:lnTo>
                  <a:lnTo>
                    <a:pt x="130175" y="281940"/>
                  </a:lnTo>
                  <a:lnTo>
                    <a:pt x="108153" y="279996"/>
                  </a:lnTo>
                  <a:lnTo>
                    <a:pt x="107696" y="279527"/>
                  </a:lnTo>
                  <a:lnTo>
                    <a:pt x="102870" y="279527"/>
                  </a:lnTo>
                  <a:lnTo>
                    <a:pt x="77558" y="275463"/>
                  </a:lnTo>
                  <a:lnTo>
                    <a:pt x="73177" y="274764"/>
                  </a:lnTo>
                  <a:lnTo>
                    <a:pt x="72567" y="274447"/>
                  </a:lnTo>
                  <a:lnTo>
                    <a:pt x="55791" y="265811"/>
                  </a:lnTo>
                  <a:lnTo>
                    <a:pt x="54051" y="264922"/>
                  </a:lnTo>
                  <a:lnTo>
                    <a:pt x="53454" y="264414"/>
                  </a:lnTo>
                  <a:lnTo>
                    <a:pt x="40525" y="253492"/>
                  </a:lnTo>
                  <a:lnTo>
                    <a:pt x="39255" y="252425"/>
                  </a:lnTo>
                  <a:lnTo>
                    <a:pt x="38506" y="251333"/>
                  </a:lnTo>
                  <a:lnTo>
                    <a:pt x="29337" y="238125"/>
                  </a:lnTo>
                  <a:lnTo>
                    <a:pt x="28041" y="236270"/>
                  </a:lnTo>
                  <a:lnTo>
                    <a:pt x="27635" y="234823"/>
                  </a:lnTo>
                  <a:lnTo>
                    <a:pt x="22948" y="218186"/>
                  </a:lnTo>
                  <a:lnTo>
                    <a:pt x="22479" y="216496"/>
                  </a:lnTo>
                  <a:lnTo>
                    <a:pt x="22479" y="215138"/>
                  </a:lnTo>
                  <a:lnTo>
                    <a:pt x="22479" y="164338"/>
                  </a:lnTo>
                  <a:lnTo>
                    <a:pt x="22479" y="163195"/>
                  </a:lnTo>
                  <a:lnTo>
                    <a:pt x="22352" y="164338"/>
                  </a:lnTo>
                  <a:lnTo>
                    <a:pt x="25463" y="135382"/>
                  </a:lnTo>
                  <a:lnTo>
                    <a:pt x="25527" y="134874"/>
                  </a:lnTo>
                  <a:lnTo>
                    <a:pt x="25400" y="135382"/>
                  </a:lnTo>
                  <a:lnTo>
                    <a:pt x="29972" y="106553"/>
                  </a:lnTo>
                  <a:lnTo>
                    <a:pt x="29845" y="107569"/>
                  </a:lnTo>
                  <a:lnTo>
                    <a:pt x="30086" y="106553"/>
                  </a:lnTo>
                  <a:lnTo>
                    <a:pt x="36004" y="82296"/>
                  </a:lnTo>
                  <a:lnTo>
                    <a:pt x="36195" y="81534"/>
                  </a:lnTo>
                  <a:lnTo>
                    <a:pt x="35941" y="82296"/>
                  </a:lnTo>
                  <a:lnTo>
                    <a:pt x="42926" y="59944"/>
                  </a:lnTo>
                  <a:lnTo>
                    <a:pt x="42926" y="60198"/>
                  </a:lnTo>
                  <a:lnTo>
                    <a:pt x="43002" y="59944"/>
                  </a:lnTo>
                  <a:lnTo>
                    <a:pt x="49149" y="41783"/>
                  </a:lnTo>
                  <a:lnTo>
                    <a:pt x="49022" y="42291"/>
                  </a:lnTo>
                  <a:lnTo>
                    <a:pt x="49212" y="41783"/>
                  </a:lnTo>
                  <a:lnTo>
                    <a:pt x="52209" y="34036"/>
                  </a:lnTo>
                  <a:lnTo>
                    <a:pt x="61722" y="34036"/>
                  </a:lnTo>
                  <a:lnTo>
                    <a:pt x="66167" y="29591"/>
                  </a:lnTo>
                  <a:lnTo>
                    <a:pt x="66167" y="24130"/>
                  </a:lnTo>
                  <a:lnTo>
                    <a:pt x="66167" y="18669"/>
                  </a:lnTo>
                  <a:lnTo>
                    <a:pt x="65087" y="17640"/>
                  </a:lnTo>
                  <a:lnTo>
                    <a:pt x="64770" y="15748"/>
                  </a:lnTo>
                  <a:lnTo>
                    <a:pt x="64096" y="11811"/>
                  </a:lnTo>
                  <a:lnTo>
                    <a:pt x="63627" y="9017"/>
                  </a:lnTo>
                  <a:lnTo>
                    <a:pt x="63627" y="4572"/>
                  </a:lnTo>
                  <a:lnTo>
                    <a:pt x="59182" y="127"/>
                  </a:lnTo>
                  <a:lnTo>
                    <a:pt x="58026" y="127"/>
                  </a:lnTo>
                  <a:lnTo>
                    <a:pt x="57912" y="0"/>
                  </a:lnTo>
                  <a:lnTo>
                    <a:pt x="46736" y="0"/>
                  </a:lnTo>
                  <a:lnTo>
                    <a:pt x="42291" y="4572"/>
                  </a:lnTo>
                  <a:lnTo>
                    <a:pt x="42291" y="6096"/>
                  </a:lnTo>
                  <a:lnTo>
                    <a:pt x="38862" y="9525"/>
                  </a:lnTo>
                  <a:lnTo>
                    <a:pt x="38862" y="13093"/>
                  </a:lnTo>
                  <a:lnTo>
                    <a:pt x="37388" y="16294"/>
                  </a:lnTo>
                  <a:lnTo>
                    <a:pt x="34417" y="19177"/>
                  </a:lnTo>
                  <a:lnTo>
                    <a:pt x="34417" y="22910"/>
                  </a:lnTo>
                  <a:lnTo>
                    <a:pt x="29591" y="34417"/>
                  </a:lnTo>
                  <a:lnTo>
                    <a:pt x="22733" y="53086"/>
                  </a:lnTo>
                  <a:lnTo>
                    <a:pt x="22733" y="53340"/>
                  </a:lnTo>
                  <a:lnTo>
                    <a:pt x="15113" y="76327"/>
                  </a:lnTo>
                  <a:lnTo>
                    <a:pt x="8509" y="102235"/>
                  </a:lnTo>
                  <a:lnTo>
                    <a:pt x="8382" y="103124"/>
                  </a:lnTo>
                  <a:lnTo>
                    <a:pt x="3556" y="131826"/>
                  </a:lnTo>
                  <a:lnTo>
                    <a:pt x="3429" y="132461"/>
                  </a:lnTo>
                  <a:lnTo>
                    <a:pt x="127" y="161925"/>
                  </a:lnTo>
                  <a:lnTo>
                    <a:pt x="0" y="218186"/>
                  </a:lnTo>
                  <a:lnTo>
                    <a:pt x="381" y="221234"/>
                  </a:lnTo>
                  <a:lnTo>
                    <a:pt x="21463" y="266319"/>
                  </a:lnTo>
                  <a:lnTo>
                    <a:pt x="64897" y="294894"/>
                  </a:lnTo>
                  <a:lnTo>
                    <a:pt x="95605" y="299453"/>
                  </a:lnTo>
                  <a:lnTo>
                    <a:pt x="96266" y="300101"/>
                  </a:lnTo>
                  <a:lnTo>
                    <a:pt x="100711" y="300101"/>
                  </a:lnTo>
                  <a:lnTo>
                    <a:pt x="101854" y="300101"/>
                  </a:lnTo>
                  <a:lnTo>
                    <a:pt x="129159" y="300609"/>
                  </a:lnTo>
                  <a:lnTo>
                    <a:pt x="130556" y="300482"/>
                  </a:lnTo>
                  <a:lnTo>
                    <a:pt x="152527" y="297688"/>
                  </a:lnTo>
                  <a:lnTo>
                    <a:pt x="155194" y="297688"/>
                  </a:lnTo>
                  <a:lnTo>
                    <a:pt x="158115" y="294894"/>
                  </a:lnTo>
                  <a:lnTo>
                    <a:pt x="158115" y="291211"/>
                  </a:lnTo>
                  <a:lnTo>
                    <a:pt x="158115" y="287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1" name="Google Shape;721;p2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65884" y="2997708"/>
              <a:ext cx="172212" cy="197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2" name="Google Shape;722;p21"/>
            <p:cNvSpPr/>
            <p:nvPr/>
          </p:nvSpPr>
          <p:spPr>
            <a:xfrm>
              <a:off x="2074799" y="2920237"/>
              <a:ext cx="144145" cy="344170"/>
            </a:xfrm>
            <a:custGeom>
              <a:rect b="b" l="l" r="r" t="t"/>
              <a:pathLst>
                <a:path extrusionOk="0" h="344170" w="144144">
                  <a:moveTo>
                    <a:pt x="121666" y="172593"/>
                  </a:moveTo>
                  <a:lnTo>
                    <a:pt x="121539" y="171716"/>
                  </a:lnTo>
                  <a:lnTo>
                    <a:pt x="121539" y="172593"/>
                  </a:lnTo>
                  <a:lnTo>
                    <a:pt x="121666" y="172593"/>
                  </a:lnTo>
                  <a:close/>
                </a:path>
                <a:path extrusionOk="0" h="344170" w="144144">
                  <a:moveTo>
                    <a:pt x="144018" y="171069"/>
                  </a:moveTo>
                  <a:lnTo>
                    <a:pt x="143891" y="169418"/>
                  </a:lnTo>
                  <a:lnTo>
                    <a:pt x="141071" y="150368"/>
                  </a:lnTo>
                  <a:lnTo>
                    <a:pt x="140589" y="147066"/>
                  </a:lnTo>
                  <a:lnTo>
                    <a:pt x="140208" y="145288"/>
                  </a:lnTo>
                  <a:lnTo>
                    <a:pt x="135928" y="131953"/>
                  </a:lnTo>
                  <a:lnTo>
                    <a:pt x="133731" y="125095"/>
                  </a:lnTo>
                  <a:lnTo>
                    <a:pt x="133223" y="123825"/>
                  </a:lnTo>
                  <a:lnTo>
                    <a:pt x="128562" y="113792"/>
                  </a:lnTo>
                  <a:lnTo>
                    <a:pt x="124206" y="104394"/>
                  </a:lnTo>
                  <a:lnTo>
                    <a:pt x="123571" y="103251"/>
                  </a:lnTo>
                  <a:lnTo>
                    <a:pt x="120332" y="98044"/>
                  </a:lnTo>
                  <a:lnTo>
                    <a:pt x="119710" y="97028"/>
                  </a:lnTo>
                  <a:lnTo>
                    <a:pt x="112395" y="85217"/>
                  </a:lnTo>
                  <a:lnTo>
                    <a:pt x="111633" y="84201"/>
                  </a:lnTo>
                  <a:lnTo>
                    <a:pt x="110007" y="82169"/>
                  </a:lnTo>
                  <a:lnTo>
                    <a:pt x="99847" y="69469"/>
                  </a:lnTo>
                  <a:lnTo>
                    <a:pt x="98933" y="68326"/>
                  </a:lnTo>
                  <a:lnTo>
                    <a:pt x="98171" y="67437"/>
                  </a:lnTo>
                  <a:lnTo>
                    <a:pt x="87998" y="57277"/>
                  </a:lnTo>
                  <a:lnTo>
                    <a:pt x="83947" y="53213"/>
                  </a:lnTo>
                  <a:lnTo>
                    <a:pt x="76479" y="46736"/>
                  </a:lnTo>
                  <a:lnTo>
                    <a:pt x="69469" y="40640"/>
                  </a:lnTo>
                  <a:lnTo>
                    <a:pt x="69088" y="40386"/>
                  </a:lnTo>
                  <a:lnTo>
                    <a:pt x="65697" y="37719"/>
                  </a:lnTo>
                  <a:lnTo>
                    <a:pt x="55372" y="29591"/>
                  </a:lnTo>
                  <a:lnTo>
                    <a:pt x="54991" y="29337"/>
                  </a:lnTo>
                  <a:lnTo>
                    <a:pt x="47205" y="23749"/>
                  </a:lnTo>
                  <a:lnTo>
                    <a:pt x="41910" y="19939"/>
                  </a:lnTo>
                  <a:lnTo>
                    <a:pt x="41783" y="19812"/>
                  </a:lnTo>
                  <a:lnTo>
                    <a:pt x="32181" y="13335"/>
                  </a:lnTo>
                  <a:lnTo>
                    <a:pt x="31864" y="13131"/>
                  </a:lnTo>
                  <a:lnTo>
                    <a:pt x="31343" y="12700"/>
                  </a:lnTo>
                  <a:lnTo>
                    <a:pt x="27178" y="9321"/>
                  </a:lnTo>
                  <a:lnTo>
                    <a:pt x="27178" y="8509"/>
                  </a:lnTo>
                  <a:lnTo>
                    <a:pt x="22352" y="3683"/>
                  </a:lnTo>
                  <a:lnTo>
                    <a:pt x="20320" y="3683"/>
                  </a:lnTo>
                  <a:lnTo>
                    <a:pt x="16637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16764"/>
                  </a:lnTo>
                  <a:lnTo>
                    <a:pt x="2870" y="19646"/>
                  </a:lnTo>
                  <a:lnTo>
                    <a:pt x="2921" y="23749"/>
                  </a:lnTo>
                  <a:lnTo>
                    <a:pt x="2921" y="28702"/>
                  </a:lnTo>
                  <a:lnTo>
                    <a:pt x="6858" y="32639"/>
                  </a:lnTo>
                  <a:lnTo>
                    <a:pt x="16637" y="32639"/>
                  </a:lnTo>
                  <a:lnTo>
                    <a:pt x="18821" y="30530"/>
                  </a:lnTo>
                  <a:lnTo>
                    <a:pt x="29337" y="37846"/>
                  </a:lnTo>
                  <a:lnTo>
                    <a:pt x="29210" y="37719"/>
                  </a:lnTo>
                  <a:lnTo>
                    <a:pt x="42164" y="47117"/>
                  </a:lnTo>
                  <a:lnTo>
                    <a:pt x="41783" y="46736"/>
                  </a:lnTo>
                  <a:lnTo>
                    <a:pt x="55372" y="57658"/>
                  </a:lnTo>
                  <a:lnTo>
                    <a:pt x="54991" y="57277"/>
                  </a:lnTo>
                  <a:lnTo>
                    <a:pt x="69291" y="69951"/>
                  </a:lnTo>
                  <a:lnTo>
                    <a:pt x="81991" y="82765"/>
                  </a:lnTo>
                  <a:lnTo>
                    <a:pt x="104101" y="114287"/>
                  </a:lnTo>
                  <a:lnTo>
                    <a:pt x="118630" y="151434"/>
                  </a:lnTo>
                  <a:lnTo>
                    <a:pt x="121539" y="171716"/>
                  </a:lnTo>
                  <a:lnTo>
                    <a:pt x="121539" y="171069"/>
                  </a:lnTo>
                  <a:lnTo>
                    <a:pt x="121666" y="172593"/>
                  </a:lnTo>
                  <a:lnTo>
                    <a:pt x="121539" y="214503"/>
                  </a:lnTo>
                  <a:lnTo>
                    <a:pt x="121513" y="214884"/>
                  </a:lnTo>
                  <a:lnTo>
                    <a:pt x="121500" y="215265"/>
                  </a:lnTo>
                  <a:lnTo>
                    <a:pt x="120840" y="233997"/>
                  </a:lnTo>
                  <a:lnTo>
                    <a:pt x="114808" y="252069"/>
                  </a:lnTo>
                  <a:lnTo>
                    <a:pt x="107823" y="269367"/>
                  </a:lnTo>
                  <a:lnTo>
                    <a:pt x="99822" y="283972"/>
                  </a:lnTo>
                  <a:lnTo>
                    <a:pt x="92202" y="297688"/>
                  </a:lnTo>
                  <a:lnTo>
                    <a:pt x="92329" y="297434"/>
                  </a:lnTo>
                  <a:lnTo>
                    <a:pt x="92176" y="297688"/>
                  </a:lnTo>
                  <a:lnTo>
                    <a:pt x="85598" y="308991"/>
                  </a:lnTo>
                  <a:lnTo>
                    <a:pt x="80518" y="319278"/>
                  </a:lnTo>
                  <a:lnTo>
                    <a:pt x="80645" y="319151"/>
                  </a:lnTo>
                  <a:lnTo>
                    <a:pt x="76593" y="326999"/>
                  </a:lnTo>
                  <a:lnTo>
                    <a:pt x="76365" y="327380"/>
                  </a:lnTo>
                  <a:lnTo>
                    <a:pt x="72898" y="330962"/>
                  </a:lnTo>
                  <a:lnTo>
                    <a:pt x="72898" y="340106"/>
                  </a:lnTo>
                  <a:lnTo>
                    <a:pt x="76581" y="343916"/>
                  </a:lnTo>
                  <a:lnTo>
                    <a:pt x="85852" y="343916"/>
                  </a:lnTo>
                  <a:lnTo>
                    <a:pt x="88341" y="341426"/>
                  </a:lnTo>
                  <a:lnTo>
                    <a:pt x="90043" y="340614"/>
                  </a:lnTo>
                  <a:lnTo>
                    <a:pt x="93599" y="337566"/>
                  </a:lnTo>
                  <a:lnTo>
                    <a:pt x="98933" y="330454"/>
                  </a:lnTo>
                  <a:lnTo>
                    <a:pt x="99568" y="329438"/>
                  </a:lnTo>
                  <a:lnTo>
                    <a:pt x="101346" y="326390"/>
                  </a:lnTo>
                  <a:lnTo>
                    <a:pt x="104902" y="320294"/>
                  </a:lnTo>
                  <a:lnTo>
                    <a:pt x="104902" y="320421"/>
                  </a:lnTo>
                  <a:lnTo>
                    <a:pt x="104978" y="320294"/>
                  </a:lnTo>
                  <a:lnTo>
                    <a:pt x="105664" y="319151"/>
                  </a:lnTo>
                  <a:lnTo>
                    <a:pt x="111760" y="308991"/>
                  </a:lnTo>
                  <a:lnTo>
                    <a:pt x="112014" y="308610"/>
                  </a:lnTo>
                  <a:lnTo>
                    <a:pt x="119634" y="294894"/>
                  </a:lnTo>
                  <a:lnTo>
                    <a:pt x="128270" y="279019"/>
                  </a:lnTo>
                  <a:lnTo>
                    <a:pt x="128778" y="277876"/>
                  </a:lnTo>
                  <a:lnTo>
                    <a:pt x="132651" y="268224"/>
                  </a:lnTo>
                  <a:lnTo>
                    <a:pt x="136271" y="259207"/>
                  </a:lnTo>
                  <a:lnTo>
                    <a:pt x="138849" y="251460"/>
                  </a:lnTo>
                  <a:lnTo>
                    <a:pt x="142748" y="239776"/>
                  </a:lnTo>
                  <a:lnTo>
                    <a:pt x="143256" y="236601"/>
                  </a:lnTo>
                  <a:lnTo>
                    <a:pt x="143281" y="235839"/>
                  </a:lnTo>
                  <a:lnTo>
                    <a:pt x="143395" y="232664"/>
                  </a:lnTo>
                  <a:lnTo>
                    <a:pt x="144018" y="215265"/>
                  </a:lnTo>
                  <a:lnTo>
                    <a:pt x="144018" y="1710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1"/>
          <p:cNvSpPr/>
          <p:nvPr/>
        </p:nvSpPr>
        <p:spPr>
          <a:xfrm>
            <a:off x="2398649" y="3061334"/>
            <a:ext cx="88265" cy="27940"/>
          </a:xfrm>
          <a:custGeom>
            <a:rect b="b" l="l" r="r" t="t"/>
            <a:pathLst>
              <a:path extrusionOk="0" h="27939" w="88264">
                <a:moveTo>
                  <a:pt x="88138" y="5842"/>
                </a:moveTo>
                <a:lnTo>
                  <a:pt x="84963" y="2667"/>
                </a:lnTo>
                <a:lnTo>
                  <a:pt x="82537" y="2667"/>
                </a:lnTo>
                <a:lnTo>
                  <a:pt x="80251" y="1905"/>
                </a:lnTo>
                <a:lnTo>
                  <a:pt x="79870" y="1778"/>
                </a:lnTo>
                <a:lnTo>
                  <a:pt x="79502" y="1651"/>
                </a:lnTo>
                <a:lnTo>
                  <a:pt x="77724" y="1270"/>
                </a:lnTo>
                <a:lnTo>
                  <a:pt x="71755" y="508"/>
                </a:lnTo>
                <a:lnTo>
                  <a:pt x="71120" y="508"/>
                </a:lnTo>
                <a:lnTo>
                  <a:pt x="62865" y="0"/>
                </a:lnTo>
                <a:lnTo>
                  <a:pt x="61849" y="0"/>
                </a:lnTo>
                <a:lnTo>
                  <a:pt x="53086" y="508"/>
                </a:lnTo>
                <a:lnTo>
                  <a:pt x="52451" y="635"/>
                </a:lnTo>
                <a:lnTo>
                  <a:pt x="42672" y="1905"/>
                </a:lnTo>
                <a:lnTo>
                  <a:pt x="43637" y="1778"/>
                </a:lnTo>
                <a:lnTo>
                  <a:pt x="24003" y="1778"/>
                </a:lnTo>
                <a:lnTo>
                  <a:pt x="18288" y="1778"/>
                </a:lnTo>
                <a:lnTo>
                  <a:pt x="4572" y="1778"/>
                </a:lnTo>
                <a:lnTo>
                  <a:pt x="0" y="6350"/>
                </a:lnTo>
                <a:lnTo>
                  <a:pt x="0" y="17526"/>
                </a:lnTo>
                <a:lnTo>
                  <a:pt x="4572" y="22098"/>
                </a:lnTo>
                <a:lnTo>
                  <a:pt x="6870" y="22098"/>
                </a:lnTo>
                <a:lnTo>
                  <a:pt x="8128" y="22987"/>
                </a:lnTo>
                <a:lnTo>
                  <a:pt x="8128" y="23368"/>
                </a:lnTo>
                <a:lnTo>
                  <a:pt x="12700" y="27940"/>
                </a:lnTo>
                <a:lnTo>
                  <a:pt x="24130" y="27940"/>
                </a:lnTo>
                <a:lnTo>
                  <a:pt x="28702" y="23368"/>
                </a:lnTo>
                <a:lnTo>
                  <a:pt x="28702" y="22098"/>
                </a:lnTo>
                <a:lnTo>
                  <a:pt x="35052" y="22098"/>
                </a:lnTo>
                <a:lnTo>
                  <a:pt x="43942" y="21971"/>
                </a:lnTo>
                <a:lnTo>
                  <a:pt x="45593" y="21844"/>
                </a:lnTo>
                <a:lnTo>
                  <a:pt x="55372" y="20320"/>
                </a:lnTo>
                <a:lnTo>
                  <a:pt x="54737" y="20320"/>
                </a:lnTo>
                <a:lnTo>
                  <a:pt x="63373" y="19431"/>
                </a:lnTo>
                <a:lnTo>
                  <a:pt x="62865" y="19431"/>
                </a:lnTo>
                <a:lnTo>
                  <a:pt x="71120" y="19050"/>
                </a:lnTo>
                <a:lnTo>
                  <a:pt x="71755" y="18923"/>
                </a:lnTo>
                <a:lnTo>
                  <a:pt x="77724" y="18161"/>
                </a:lnTo>
                <a:lnTo>
                  <a:pt x="79502" y="17780"/>
                </a:lnTo>
                <a:lnTo>
                  <a:pt x="82169" y="16891"/>
                </a:lnTo>
                <a:lnTo>
                  <a:pt x="84963" y="16891"/>
                </a:lnTo>
                <a:lnTo>
                  <a:pt x="88138" y="13716"/>
                </a:lnTo>
                <a:lnTo>
                  <a:pt x="88138" y="9779"/>
                </a:lnTo>
                <a:lnTo>
                  <a:pt x="88138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1"/>
          <p:cNvSpPr/>
          <p:nvPr/>
        </p:nvSpPr>
        <p:spPr>
          <a:xfrm>
            <a:off x="2399792" y="3134740"/>
            <a:ext cx="92710" cy="31115"/>
          </a:xfrm>
          <a:custGeom>
            <a:rect b="b" l="l" r="r" t="t"/>
            <a:pathLst>
              <a:path extrusionOk="0" h="31114" w="92710">
                <a:moveTo>
                  <a:pt x="92583" y="2921"/>
                </a:moveTo>
                <a:lnTo>
                  <a:pt x="89662" y="0"/>
                </a:lnTo>
                <a:lnTo>
                  <a:pt x="85471" y="0"/>
                </a:lnTo>
                <a:lnTo>
                  <a:pt x="82423" y="0"/>
                </a:lnTo>
                <a:lnTo>
                  <a:pt x="82143" y="279"/>
                </a:lnTo>
                <a:lnTo>
                  <a:pt x="76327" y="762"/>
                </a:lnTo>
                <a:lnTo>
                  <a:pt x="75946" y="762"/>
                </a:lnTo>
                <a:lnTo>
                  <a:pt x="66357" y="2032"/>
                </a:lnTo>
                <a:lnTo>
                  <a:pt x="61341" y="2032"/>
                </a:lnTo>
                <a:lnTo>
                  <a:pt x="60172" y="3200"/>
                </a:lnTo>
                <a:lnTo>
                  <a:pt x="52578" y="4699"/>
                </a:lnTo>
                <a:lnTo>
                  <a:pt x="47879" y="4699"/>
                </a:lnTo>
                <a:lnTo>
                  <a:pt x="46659" y="5956"/>
                </a:lnTo>
                <a:lnTo>
                  <a:pt x="42570" y="6858"/>
                </a:lnTo>
                <a:lnTo>
                  <a:pt x="38227" y="6858"/>
                </a:lnTo>
                <a:lnTo>
                  <a:pt x="37477" y="7607"/>
                </a:lnTo>
                <a:lnTo>
                  <a:pt x="9499" y="11176"/>
                </a:lnTo>
                <a:lnTo>
                  <a:pt x="4318" y="11176"/>
                </a:lnTo>
                <a:lnTo>
                  <a:pt x="0" y="15621"/>
                </a:lnTo>
                <a:lnTo>
                  <a:pt x="0" y="26289"/>
                </a:lnTo>
                <a:lnTo>
                  <a:pt x="4318" y="30734"/>
                </a:lnTo>
                <a:lnTo>
                  <a:pt x="15113" y="30734"/>
                </a:lnTo>
                <a:lnTo>
                  <a:pt x="15836" y="29997"/>
                </a:lnTo>
                <a:lnTo>
                  <a:pt x="43827" y="26416"/>
                </a:lnTo>
                <a:lnTo>
                  <a:pt x="48895" y="26416"/>
                </a:lnTo>
                <a:lnTo>
                  <a:pt x="50126" y="25184"/>
                </a:lnTo>
                <a:lnTo>
                  <a:pt x="54800" y="24130"/>
                </a:lnTo>
                <a:lnTo>
                  <a:pt x="58674" y="24130"/>
                </a:lnTo>
                <a:lnTo>
                  <a:pt x="59956" y="22847"/>
                </a:lnTo>
                <a:lnTo>
                  <a:pt x="67564" y="21082"/>
                </a:lnTo>
                <a:lnTo>
                  <a:pt x="71882" y="21082"/>
                </a:lnTo>
                <a:lnTo>
                  <a:pt x="73469" y="19494"/>
                </a:lnTo>
                <a:lnTo>
                  <a:pt x="79502" y="17780"/>
                </a:lnTo>
                <a:lnTo>
                  <a:pt x="81534" y="16891"/>
                </a:lnTo>
                <a:lnTo>
                  <a:pt x="87744" y="13081"/>
                </a:lnTo>
                <a:lnTo>
                  <a:pt x="89662" y="13081"/>
                </a:lnTo>
                <a:lnTo>
                  <a:pt x="92583" y="10160"/>
                </a:lnTo>
                <a:lnTo>
                  <a:pt x="92583" y="6604"/>
                </a:lnTo>
                <a:lnTo>
                  <a:pt x="92583" y="29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1"/>
          <p:cNvSpPr/>
          <p:nvPr/>
        </p:nvSpPr>
        <p:spPr>
          <a:xfrm>
            <a:off x="2851404" y="2927984"/>
            <a:ext cx="243204" cy="283845"/>
          </a:xfrm>
          <a:custGeom>
            <a:rect b="b" l="l" r="r" t="t"/>
            <a:pathLst>
              <a:path extrusionOk="0" h="283844" w="243205">
                <a:moveTo>
                  <a:pt x="187579" y="5588"/>
                </a:moveTo>
                <a:lnTo>
                  <a:pt x="181991" y="0"/>
                </a:lnTo>
                <a:lnTo>
                  <a:pt x="168275" y="0"/>
                </a:lnTo>
                <a:lnTo>
                  <a:pt x="162687" y="5588"/>
                </a:lnTo>
                <a:lnTo>
                  <a:pt x="162687" y="8953"/>
                </a:lnTo>
                <a:lnTo>
                  <a:pt x="162560" y="9144"/>
                </a:lnTo>
                <a:lnTo>
                  <a:pt x="161798" y="11303"/>
                </a:lnTo>
                <a:lnTo>
                  <a:pt x="161925" y="11049"/>
                </a:lnTo>
                <a:lnTo>
                  <a:pt x="160147" y="16129"/>
                </a:lnTo>
                <a:lnTo>
                  <a:pt x="160274" y="15621"/>
                </a:lnTo>
                <a:lnTo>
                  <a:pt x="160058" y="16129"/>
                </a:lnTo>
                <a:lnTo>
                  <a:pt x="156591" y="24765"/>
                </a:lnTo>
                <a:lnTo>
                  <a:pt x="153416" y="35941"/>
                </a:lnTo>
                <a:lnTo>
                  <a:pt x="153301" y="36449"/>
                </a:lnTo>
                <a:lnTo>
                  <a:pt x="149479" y="50546"/>
                </a:lnTo>
                <a:lnTo>
                  <a:pt x="149479" y="50292"/>
                </a:lnTo>
                <a:lnTo>
                  <a:pt x="149402" y="50546"/>
                </a:lnTo>
                <a:lnTo>
                  <a:pt x="144526" y="67183"/>
                </a:lnTo>
                <a:lnTo>
                  <a:pt x="144272" y="68326"/>
                </a:lnTo>
                <a:lnTo>
                  <a:pt x="139954" y="90297"/>
                </a:lnTo>
                <a:lnTo>
                  <a:pt x="140081" y="89408"/>
                </a:lnTo>
                <a:lnTo>
                  <a:pt x="139827" y="90297"/>
                </a:lnTo>
                <a:lnTo>
                  <a:pt x="133096" y="114681"/>
                </a:lnTo>
                <a:lnTo>
                  <a:pt x="127762" y="140589"/>
                </a:lnTo>
                <a:lnTo>
                  <a:pt x="127889" y="140208"/>
                </a:lnTo>
                <a:lnTo>
                  <a:pt x="121412" y="167640"/>
                </a:lnTo>
                <a:lnTo>
                  <a:pt x="121285" y="167894"/>
                </a:lnTo>
                <a:lnTo>
                  <a:pt x="115951" y="193802"/>
                </a:lnTo>
                <a:lnTo>
                  <a:pt x="116078" y="193548"/>
                </a:lnTo>
                <a:lnTo>
                  <a:pt x="110363" y="217678"/>
                </a:lnTo>
                <a:lnTo>
                  <a:pt x="110490" y="217297"/>
                </a:lnTo>
                <a:lnTo>
                  <a:pt x="105283" y="236982"/>
                </a:lnTo>
                <a:lnTo>
                  <a:pt x="105117" y="237490"/>
                </a:lnTo>
                <a:lnTo>
                  <a:pt x="103492" y="242697"/>
                </a:lnTo>
                <a:lnTo>
                  <a:pt x="103225" y="242062"/>
                </a:lnTo>
                <a:lnTo>
                  <a:pt x="103162" y="241896"/>
                </a:lnTo>
                <a:lnTo>
                  <a:pt x="97790" y="228473"/>
                </a:lnTo>
                <a:lnTo>
                  <a:pt x="98044" y="228854"/>
                </a:lnTo>
                <a:lnTo>
                  <a:pt x="97904" y="228473"/>
                </a:lnTo>
                <a:lnTo>
                  <a:pt x="92290" y="212598"/>
                </a:lnTo>
                <a:lnTo>
                  <a:pt x="92265" y="212471"/>
                </a:lnTo>
                <a:lnTo>
                  <a:pt x="92329" y="212598"/>
                </a:lnTo>
                <a:lnTo>
                  <a:pt x="92240" y="212344"/>
                </a:lnTo>
                <a:lnTo>
                  <a:pt x="88569" y="201041"/>
                </a:lnTo>
                <a:lnTo>
                  <a:pt x="86233" y="193802"/>
                </a:lnTo>
                <a:lnTo>
                  <a:pt x="85979" y="193421"/>
                </a:lnTo>
                <a:lnTo>
                  <a:pt x="78473" y="172847"/>
                </a:lnTo>
                <a:lnTo>
                  <a:pt x="74218" y="160528"/>
                </a:lnTo>
                <a:lnTo>
                  <a:pt x="71247" y="151892"/>
                </a:lnTo>
                <a:lnTo>
                  <a:pt x="62280" y="132588"/>
                </a:lnTo>
                <a:lnTo>
                  <a:pt x="62230" y="132461"/>
                </a:lnTo>
                <a:lnTo>
                  <a:pt x="62230" y="132588"/>
                </a:lnTo>
                <a:lnTo>
                  <a:pt x="58635" y="124841"/>
                </a:lnTo>
                <a:lnTo>
                  <a:pt x="54229" y="115316"/>
                </a:lnTo>
                <a:lnTo>
                  <a:pt x="53848" y="114554"/>
                </a:lnTo>
                <a:lnTo>
                  <a:pt x="51625" y="110490"/>
                </a:lnTo>
                <a:lnTo>
                  <a:pt x="47396" y="102743"/>
                </a:lnTo>
                <a:lnTo>
                  <a:pt x="45593" y="99441"/>
                </a:lnTo>
                <a:lnTo>
                  <a:pt x="44958" y="98425"/>
                </a:lnTo>
                <a:lnTo>
                  <a:pt x="36703" y="86614"/>
                </a:lnTo>
                <a:lnTo>
                  <a:pt x="30187" y="78232"/>
                </a:lnTo>
                <a:lnTo>
                  <a:pt x="30124" y="78105"/>
                </a:lnTo>
                <a:lnTo>
                  <a:pt x="27686" y="74739"/>
                </a:lnTo>
                <a:lnTo>
                  <a:pt x="27686" y="72009"/>
                </a:lnTo>
                <a:lnTo>
                  <a:pt x="22606" y="67056"/>
                </a:lnTo>
                <a:lnTo>
                  <a:pt x="20777" y="67056"/>
                </a:lnTo>
                <a:lnTo>
                  <a:pt x="20777" y="91490"/>
                </a:lnTo>
                <a:lnTo>
                  <a:pt x="20701" y="102743"/>
                </a:lnTo>
                <a:lnTo>
                  <a:pt x="20701" y="99949"/>
                </a:lnTo>
                <a:lnTo>
                  <a:pt x="20701" y="97663"/>
                </a:lnTo>
                <a:lnTo>
                  <a:pt x="20701" y="93599"/>
                </a:lnTo>
                <a:lnTo>
                  <a:pt x="20701" y="91567"/>
                </a:lnTo>
                <a:lnTo>
                  <a:pt x="20777" y="67056"/>
                </a:lnTo>
                <a:lnTo>
                  <a:pt x="18656" y="67056"/>
                </a:lnTo>
                <a:lnTo>
                  <a:pt x="17526" y="65913"/>
                </a:lnTo>
                <a:lnTo>
                  <a:pt x="13081" y="65913"/>
                </a:lnTo>
                <a:lnTo>
                  <a:pt x="11303" y="65913"/>
                </a:lnTo>
                <a:lnTo>
                  <a:pt x="5080" y="65913"/>
                </a:lnTo>
                <a:lnTo>
                  <a:pt x="0" y="70993"/>
                </a:lnTo>
                <a:lnTo>
                  <a:pt x="0" y="83439"/>
                </a:lnTo>
                <a:lnTo>
                  <a:pt x="1524" y="84963"/>
                </a:lnTo>
                <a:lnTo>
                  <a:pt x="1524" y="86614"/>
                </a:lnTo>
                <a:lnTo>
                  <a:pt x="1778" y="86868"/>
                </a:lnTo>
                <a:lnTo>
                  <a:pt x="1778" y="88646"/>
                </a:lnTo>
                <a:lnTo>
                  <a:pt x="1905" y="88773"/>
                </a:lnTo>
                <a:lnTo>
                  <a:pt x="1905" y="91440"/>
                </a:lnTo>
                <a:lnTo>
                  <a:pt x="1905" y="93599"/>
                </a:lnTo>
                <a:lnTo>
                  <a:pt x="2032" y="102743"/>
                </a:lnTo>
                <a:lnTo>
                  <a:pt x="2032" y="107950"/>
                </a:lnTo>
                <a:lnTo>
                  <a:pt x="6223" y="112141"/>
                </a:lnTo>
                <a:lnTo>
                  <a:pt x="16510" y="112141"/>
                </a:lnTo>
                <a:lnTo>
                  <a:pt x="20701" y="107950"/>
                </a:lnTo>
                <a:lnTo>
                  <a:pt x="20701" y="103682"/>
                </a:lnTo>
                <a:lnTo>
                  <a:pt x="25628" y="110921"/>
                </a:lnTo>
                <a:lnTo>
                  <a:pt x="25946" y="111506"/>
                </a:lnTo>
                <a:lnTo>
                  <a:pt x="33439" y="125222"/>
                </a:lnTo>
                <a:lnTo>
                  <a:pt x="33616" y="125603"/>
                </a:lnTo>
                <a:lnTo>
                  <a:pt x="41148" y="142240"/>
                </a:lnTo>
                <a:lnTo>
                  <a:pt x="49707" y="160705"/>
                </a:lnTo>
                <a:lnTo>
                  <a:pt x="50038" y="161671"/>
                </a:lnTo>
                <a:lnTo>
                  <a:pt x="56388" y="180721"/>
                </a:lnTo>
                <a:lnTo>
                  <a:pt x="56515" y="180975"/>
                </a:lnTo>
                <a:lnTo>
                  <a:pt x="64135" y="201549"/>
                </a:lnTo>
                <a:lnTo>
                  <a:pt x="64008" y="201041"/>
                </a:lnTo>
                <a:lnTo>
                  <a:pt x="70104" y="219837"/>
                </a:lnTo>
                <a:lnTo>
                  <a:pt x="70104" y="220091"/>
                </a:lnTo>
                <a:lnTo>
                  <a:pt x="75819" y="236601"/>
                </a:lnTo>
                <a:lnTo>
                  <a:pt x="76073" y="237109"/>
                </a:lnTo>
                <a:lnTo>
                  <a:pt x="81407" y="250698"/>
                </a:lnTo>
                <a:lnTo>
                  <a:pt x="81534" y="251079"/>
                </a:lnTo>
                <a:lnTo>
                  <a:pt x="85699" y="260781"/>
                </a:lnTo>
                <a:lnTo>
                  <a:pt x="85598" y="260477"/>
                </a:lnTo>
                <a:lnTo>
                  <a:pt x="85852" y="261112"/>
                </a:lnTo>
                <a:lnTo>
                  <a:pt x="85699" y="260781"/>
                </a:lnTo>
                <a:lnTo>
                  <a:pt x="85826" y="261112"/>
                </a:lnTo>
                <a:lnTo>
                  <a:pt x="88519" y="268478"/>
                </a:lnTo>
                <a:lnTo>
                  <a:pt x="89408" y="270383"/>
                </a:lnTo>
                <a:lnTo>
                  <a:pt x="91948" y="274701"/>
                </a:lnTo>
                <a:lnTo>
                  <a:pt x="92075" y="274942"/>
                </a:lnTo>
                <a:lnTo>
                  <a:pt x="92075" y="278130"/>
                </a:lnTo>
                <a:lnTo>
                  <a:pt x="97409" y="283337"/>
                </a:lnTo>
                <a:lnTo>
                  <a:pt x="100457" y="283337"/>
                </a:lnTo>
                <a:lnTo>
                  <a:pt x="100584" y="283464"/>
                </a:lnTo>
                <a:lnTo>
                  <a:pt x="107442" y="283464"/>
                </a:lnTo>
                <a:lnTo>
                  <a:pt x="113665" y="283464"/>
                </a:lnTo>
                <a:lnTo>
                  <a:pt x="118872" y="278130"/>
                </a:lnTo>
                <a:lnTo>
                  <a:pt x="118872" y="273646"/>
                </a:lnTo>
                <a:lnTo>
                  <a:pt x="119888" y="270764"/>
                </a:lnTo>
                <a:lnTo>
                  <a:pt x="120015" y="270510"/>
                </a:lnTo>
                <a:lnTo>
                  <a:pt x="120916" y="267589"/>
                </a:lnTo>
                <a:lnTo>
                  <a:pt x="121577" y="265430"/>
                </a:lnTo>
                <a:lnTo>
                  <a:pt x="123317" y="259842"/>
                </a:lnTo>
                <a:lnTo>
                  <a:pt x="123317" y="260096"/>
                </a:lnTo>
                <a:lnTo>
                  <a:pt x="123393" y="259842"/>
                </a:lnTo>
                <a:lnTo>
                  <a:pt x="128397" y="244348"/>
                </a:lnTo>
                <a:lnTo>
                  <a:pt x="128524" y="243713"/>
                </a:lnTo>
                <a:lnTo>
                  <a:pt x="133985" y="223647"/>
                </a:lnTo>
                <a:lnTo>
                  <a:pt x="134112" y="223266"/>
                </a:lnTo>
                <a:lnTo>
                  <a:pt x="135547" y="217297"/>
                </a:lnTo>
                <a:lnTo>
                  <a:pt x="139954" y="199136"/>
                </a:lnTo>
                <a:lnTo>
                  <a:pt x="139954" y="198882"/>
                </a:lnTo>
                <a:lnTo>
                  <a:pt x="141071" y="193548"/>
                </a:lnTo>
                <a:lnTo>
                  <a:pt x="145351" y="173228"/>
                </a:lnTo>
                <a:lnTo>
                  <a:pt x="145415" y="173088"/>
                </a:lnTo>
                <a:lnTo>
                  <a:pt x="145415" y="173228"/>
                </a:lnTo>
                <a:lnTo>
                  <a:pt x="145465" y="172974"/>
                </a:lnTo>
                <a:lnTo>
                  <a:pt x="151892" y="145923"/>
                </a:lnTo>
                <a:lnTo>
                  <a:pt x="151892" y="145542"/>
                </a:lnTo>
                <a:lnTo>
                  <a:pt x="153009" y="140208"/>
                </a:lnTo>
                <a:lnTo>
                  <a:pt x="157353" y="119634"/>
                </a:lnTo>
                <a:lnTo>
                  <a:pt x="157226" y="120523"/>
                </a:lnTo>
                <a:lnTo>
                  <a:pt x="157467" y="119634"/>
                </a:lnTo>
                <a:lnTo>
                  <a:pt x="164338" y="95123"/>
                </a:lnTo>
                <a:lnTo>
                  <a:pt x="168427" y="74295"/>
                </a:lnTo>
                <a:lnTo>
                  <a:pt x="168656" y="73152"/>
                </a:lnTo>
                <a:lnTo>
                  <a:pt x="168275" y="74295"/>
                </a:lnTo>
                <a:lnTo>
                  <a:pt x="173355" y="57404"/>
                </a:lnTo>
                <a:lnTo>
                  <a:pt x="173482" y="57150"/>
                </a:lnTo>
                <a:lnTo>
                  <a:pt x="177063" y="43942"/>
                </a:lnTo>
                <a:lnTo>
                  <a:pt x="177292" y="43942"/>
                </a:lnTo>
                <a:lnTo>
                  <a:pt x="180721" y="40513"/>
                </a:lnTo>
                <a:lnTo>
                  <a:pt x="180721" y="38252"/>
                </a:lnTo>
                <a:lnTo>
                  <a:pt x="184023" y="32512"/>
                </a:lnTo>
                <a:lnTo>
                  <a:pt x="185293" y="28702"/>
                </a:lnTo>
                <a:lnTo>
                  <a:pt x="185635" y="25819"/>
                </a:lnTo>
                <a:lnTo>
                  <a:pt x="186309" y="25146"/>
                </a:lnTo>
                <a:lnTo>
                  <a:pt x="186309" y="20561"/>
                </a:lnTo>
                <a:lnTo>
                  <a:pt x="187579" y="19304"/>
                </a:lnTo>
                <a:lnTo>
                  <a:pt x="187579" y="12446"/>
                </a:lnTo>
                <a:lnTo>
                  <a:pt x="187579" y="5588"/>
                </a:lnTo>
                <a:close/>
              </a:path>
              <a:path extrusionOk="0" h="283844" w="243205">
                <a:moveTo>
                  <a:pt x="242951" y="218821"/>
                </a:moveTo>
                <a:lnTo>
                  <a:pt x="242697" y="218567"/>
                </a:lnTo>
                <a:lnTo>
                  <a:pt x="242697" y="213614"/>
                </a:lnTo>
                <a:lnTo>
                  <a:pt x="242697" y="207772"/>
                </a:lnTo>
                <a:lnTo>
                  <a:pt x="237871" y="202946"/>
                </a:lnTo>
                <a:lnTo>
                  <a:pt x="226060" y="202946"/>
                </a:lnTo>
                <a:lnTo>
                  <a:pt x="221361" y="207772"/>
                </a:lnTo>
                <a:lnTo>
                  <a:pt x="221361" y="213614"/>
                </a:lnTo>
                <a:lnTo>
                  <a:pt x="221361" y="213741"/>
                </a:lnTo>
                <a:lnTo>
                  <a:pt x="221361" y="217297"/>
                </a:lnTo>
                <a:lnTo>
                  <a:pt x="221348" y="217424"/>
                </a:lnTo>
                <a:lnTo>
                  <a:pt x="221348" y="218579"/>
                </a:lnTo>
                <a:lnTo>
                  <a:pt x="221234" y="239903"/>
                </a:lnTo>
                <a:lnTo>
                  <a:pt x="221234" y="241935"/>
                </a:lnTo>
                <a:lnTo>
                  <a:pt x="221234" y="246761"/>
                </a:lnTo>
                <a:lnTo>
                  <a:pt x="221107" y="239903"/>
                </a:lnTo>
                <a:lnTo>
                  <a:pt x="221234" y="239903"/>
                </a:lnTo>
                <a:lnTo>
                  <a:pt x="221234" y="218694"/>
                </a:lnTo>
                <a:lnTo>
                  <a:pt x="221107" y="218821"/>
                </a:lnTo>
                <a:lnTo>
                  <a:pt x="221107" y="221234"/>
                </a:lnTo>
                <a:lnTo>
                  <a:pt x="218694" y="223647"/>
                </a:lnTo>
                <a:lnTo>
                  <a:pt x="218694" y="235966"/>
                </a:lnTo>
                <a:lnTo>
                  <a:pt x="218694" y="236093"/>
                </a:lnTo>
                <a:lnTo>
                  <a:pt x="220726" y="238137"/>
                </a:lnTo>
                <a:lnTo>
                  <a:pt x="220891" y="238887"/>
                </a:lnTo>
                <a:lnTo>
                  <a:pt x="220992" y="250698"/>
                </a:lnTo>
                <a:lnTo>
                  <a:pt x="221107" y="252603"/>
                </a:lnTo>
                <a:lnTo>
                  <a:pt x="221107" y="258953"/>
                </a:lnTo>
                <a:lnTo>
                  <a:pt x="225933" y="263906"/>
                </a:lnTo>
                <a:lnTo>
                  <a:pt x="238125" y="263906"/>
                </a:lnTo>
                <a:lnTo>
                  <a:pt x="242951" y="258953"/>
                </a:lnTo>
                <a:lnTo>
                  <a:pt x="242951" y="252857"/>
                </a:lnTo>
                <a:lnTo>
                  <a:pt x="242951" y="252603"/>
                </a:lnTo>
                <a:lnTo>
                  <a:pt x="242951" y="246888"/>
                </a:lnTo>
                <a:lnTo>
                  <a:pt x="242912" y="236220"/>
                </a:lnTo>
                <a:lnTo>
                  <a:pt x="242824" y="235458"/>
                </a:lnTo>
                <a:lnTo>
                  <a:pt x="242824" y="238506"/>
                </a:lnTo>
                <a:lnTo>
                  <a:pt x="242760" y="235127"/>
                </a:lnTo>
                <a:lnTo>
                  <a:pt x="242824" y="235458"/>
                </a:lnTo>
                <a:lnTo>
                  <a:pt x="242773" y="231063"/>
                </a:lnTo>
                <a:lnTo>
                  <a:pt x="242951" y="230886"/>
                </a:lnTo>
                <a:lnTo>
                  <a:pt x="242951" y="224790"/>
                </a:lnTo>
                <a:lnTo>
                  <a:pt x="242951" y="2188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1"/>
          <p:cNvSpPr/>
          <p:nvPr/>
        </p:nvSpPr>
        <p:spPr>
          <a:xfrm>
            <a:off x="3218180" y="2919475"/>
            <a:ext cx="158750" cy="276860"/>
          </a:xfrm>
          <a:custGeom>
            <a:rect b="b" l="l" r="r" t="t"/>
            <a:pathLst>
              <a:path extrusionOk="0" h="276860" w="158750">
                <a:moveTo>
                  <a:pt x="31623" y="95262"/>
                </a:moveTo>
                <a:lnTo>
                  <a:pt x="31496" y="96012"/>
                </a:lnTo>
                <a:lnTo>
                  <a:pt x="31623" y="96012"/>
                </a:lnTo>
                <a:lnTo>
                  <a:pt x="31623" y="95262"/>
                </a:lnTo>
                <a:close/>
              </a:path>
              <a:path extrusionOk="0" h="276860" w="158750">
                <a:moveTo>
                  <a:pt x="41529" y="149987"/>
                </a:moveTo>
                <a:lnTo>
                  <a:pt x="41262" y="150241"/>
                </a:lnTo>
                <a:lnTo>
                  <a:pt x="41529" y="149987"/>
                </a:lnTo>
                <a:close/>
              </a:path>
              <a:path extrusionOk="0" h="276860" w="158750">
                <a:moveTo>
                  <a:pt x="158242" y="208915"/>
                </a:moveTo>
                <a:lnTo>
                  <a:pt x="153924" y="204597"/>
                </a:lnTo>
                <a:lnTo>
                  <a:pt x="153200" y="204597"/>
                </a:lnTo>
                <a:lnTo>
                  <a:pt x="149606" y="200152"/>
                </a:lnTo>
                <a:lnTo>
                  <a:pt x="147701" y="198374"/>
                </a:lnTo>
                <a:lnTo>
                  <a:pt x="146888" y="197739"/>
                </a:lnTo>
                <a:lnTo>
                  <a:pt x="145770" y="196850"/>
                </a:lnTo>
                <a:lnTo>
                  <a:pt x="138696" y="191262"/>
                </a:lnTo>
                <a:lnTo>
                  <a:pt x="135001" y="188341"/>
                </a:lnTo>
                <a:lnTo>
                  <a:pt x="131762" y="186182"/>
                </a:lnTo>
                <a:lnTo>
                  <a:pt x="125310" y="181864"/>
                </a:lnTo>
                <a:lnTo>
                  <a:pt x="119811" y="178181"/>
                </a:lnTo>
                <a:lnTo>
                  <a:pt x="118110" y="177038"/>
                </a:lnTo>
                <a:lnTo>
                  <a:pt x="116332" y="176022"/>
                </a:lnTo>
                <a:lnTo>
                  <a:pt x="101981" y="169545"/>
                </a:lnTo>
                <a:lnTo>
                  <a:pt x="101092" y="169164"/>
                </a:lnTo>
                <a:lnTo>
                  <a:pt x="85979" y="163830"/>
                </a:lnTo>
                <a:lnTo>
                  <a:pt x="85344" y="163576"/>
                </a:lnTo>
                <a:lnTo>
                  <a:pt x="69075" y="159004"/>
                </a:lnTo>
                <a:lnTo>
                  <a:pt x="68453" y="158750"/>
                </a:lnTo>
                <a:lnTo>
                  <a:pt x="52578" y="155194"/>
                </a:lnTo>
                <a:lnTo>
                  <a:pt x="51816" y="155067"/>
                </a:lnTo>
                <a:lnTo>
                  <a:pt x="38646" y="153174"/>
                </a:lnTo>
                <a:lnTo>
                  <a:pt x="41173" y="150368"/>
                </a:lnTo>
                <a:lnTo>
                  <a:pt x="41262" y="150241"/>
                </a:lnTo>
                <a:lnTo>
                  <a:pt x="50927" y="140208"/>
                </a:lnTo>
                <a:lnTo>
                  <a:pt x="52070" y="138938"/>
                </a:lnTo>
                <a:lnTo>
                  <a:pt x="61683" y="125476"/>
                </a:lnTo>
                <a:lnTo>
                  <a:pt x="62547" y="124206"/>
                </a:lnTo>
                <a:lnTo>
                  <a:pt x="70497" y="112522"/>
                </a:lnTo>
                <a:lnTo>
                  <a:pt x="84975" y="84201"/>
                </a:lnTo>
                <a:lnTo>
                  <a:pt x="87503" y="78359"/>
                </a:lnTo>
                <a:lnTo>
                  <a:pt x="88125" y="76200"/>
                </a:lnTo>
                <a:lnTo>
                  <a:pt x="89103" y="71501"/>
                </a:lnTo>
                <a:lnTo>
                  <a:pt x="89560" y="69342"/>
                </a:lnTo>
                <a:lnTo>
                  <a:pt x="91440" y="60325"/>
                </a:lnTo>
                <a:lnTo>
                  <a:pt x="91567" y="58039"/>
                </a:lnTo>
                <a:lnTo>
                  <a:pt x="91567" y="55753"/>
                </a:lnTo>
                <a:lnTo>
                  <a:pt x="91694" y="23114"/>
                </a:lnTo>
                <a:lnTo>
                  <a:pt x="91694" y="20955"/>
                </a:lnTo>
                <a:lnTo>
                  <a:pt x="91440" y="18923"/>
                </a:lnTo>
                <a:lnTo>
                  <a:pt x="90766" y="15113"/>
                </a:lnTo>
                <a:lnTo>
                  <a:pt x="90170" y="11658"/>
                </a:lnTo>
                <a:lnTo>
                  <a:pt x="90170" y="6604"/>
                </a:lnTo>
                <a:lnTo>
                  <a:pt x="85090" y="1524"/>
                </a:lnTo>
                <a:lnTo>
                  <a:pt x="84061" y="1524"/>
                </a:lnTo>
                <a:lnTo>
                  <a:pt x="82537" y="0"/>
                </a:lnTo>
                <a:lnTo>
                  <a:pt x="76327" y="0"/>
                </a:lnTo>
                <a:lnTo>
                  <a:pt x="69837" y="0"/>
                </a:lnTo>
                <a:lnTo>
                  <a:pt x="69621" y="0"/>
                </a:lnTo>
                <a:lnTo>
                  <a:pt x="69621" y="22910"/>
                </a:lnTo>
                <a:lnTo>
                  <a:pt x="68948" y="22999"/>
                </a:lnTo>
                <a:lnTo>
                  <a:pt x="68948" y="55753"/>
                </a:lnTo>
                <a:lnTo>
                  <a:pt x="68795" y="56540"/>
                </a:lnTo>
                <a:lnTo>
                  <a:pt x="68707" y="58039"/>
                </a:lnTo>
                <a:lnTo>
                  <a:pt x="68707" y="56972"/>
                </a:lnTo>
                <a:lnTo>
                  <a:pt x="65824" y="70713"/>
                </a:lnTo>
                <a:lnTo>
                  <a:pt x="59550" y="85090"/>
                </a:lnTo>
                <a:lnTo>
                  <a:pt x="60071" y="84201"/>
                </a:lnTo>
                <a:lnTo>
                  <a:pt x="51689" y="99314"/>
                </a:lnTo>
                <a:lnTo>
                  <a:pt x="52311" y="98425"/>
                </a:lnTo>
                <a:lnTo>
                  <a:pt x="42545" y="112776"/>
                </a:lnTo>
                <a:lnTo>
                  <a:pt x="42786" y="112522"/>
                </a:lnTo>
                <a:lnTo>
                  <a:pt x="34823" y="123520"/>
                </a:lnTo>
                <a:lnTo>
                  <a:pt x="34823" y="152641"/>
                </a:lnTo>
                <a:lnTo>
                  <a:pt x="34010" y="139573"/>
                </a:lnTo>
                <a:lnTo>
                  <a:pt x="33909" y="137668"/>
                </a:lnTo>
                <a:lnTo>
                  <a:pt x="34823" y="152641"/>
                </a:lnTo>
                <a:lnTo>
                  <a:pt x="34823" y="123520"/>
                </a:lnTo>
                <a:lnTo>
                  <a:pt x="34023" y="124612"/>
                </a:lnTo>
                <a:lnTo>
                  <a:pt x="32854" y="125831"/>
                </a:lnTo>
                <a:lnTo>
                  <a:pt x="32486" y="121678"/>
                </a:lnTo>
                <a:lnTo>
                  <a:pt x="32486" y="185039"/>
                </a:lnTo>
                <a:lnTo>
                  <a:pt x="32385" y="184404"/>
                </a:lnTo>
                <a:lnTo>
                  <a:pt x="32486" y="185039"/>
                </a:lnTo>
                <a:lnTo>
                  <a:pt x="32486" y="121678"/>
                </a:lnTo>
                <a:lnTo>
                  <a:pt x="31991" y="116078"/>
                </a:lnTo>
                <a:lnTo>
                  <a:pt x="31838" y="114211"/>
                </a:lnTo>
                <a:lnTo>
                  <a:pt x="31838" y="168719"/>
                </a:lnTo>
                <a:lnTo>
                  <a:pt x="31623" y="162433"/>
                </a:lnTo>
                <a:lnTo>
                  <a:pt x="31623" y="162052"/>
                </a:lnTo>
                <a:lnTo>
                  <a:pt x="31623" y="160362"/>
                </a:lnTo>
                <a:lnTo>
                  <a:pt x="31673" y="163576"/>
                </a:lnTo>
                <a:lnTo>
                  <a:pt x="31838" y="168719"/>
                </a:lnTo>
                <a:lnTo>
                  <a:pt x="31838" y="114211"/>
                </a:lnTo>
                <a:lnTo>
                  <a:pt x="31623" y="111544"/>
                </a:lnTo>
                <a:lnTo>
                  <a:pt x="31623" y="127114"/>
                </a:lnTo>
                <a:lnTo>
                  <a:pt x="31521" y="110363"/>
                </a:lnTo>
                <a:lnTo>
                  <a:pt x="31623" y="111544"/>
                </a:lnTo>
                <a:lnTo>
                  <a:pt x="31496" y="96012"/>
                </a:lnTo>
                <a:lnTo>
                  <a:pt x="31623" y="93980"/>
                </a:lnTo>
                <a:lnTo>
                  <a:pt x="31623" y="95262"/>
                </a:lnTo>
                <a:lnTo>
                  <a:pt x="31838" y="93980"/>
                </a:lnTo>
                <a:lnTo>
                  <a:pt x="34429" y="78613"/>
                </a:lnTo>
                <a:lnTo>
                  <a:pt x="34455" y="78486"/>
                </a:lnTo>
                <a:lnTo>
                  <a:pt x="34417" y="78613"/>
                </a:lnTo>
                <a:lnTo>
                  <a:pt x="34467" y="78359"/>
                </a:lnTo>
                <a:lnTo>
                  <a:pt x="34455" y="78486"/>
                </a:lnTo>
                <a:lnTo>
                  <a:pt x="34836" y="77216"/>
                </a:lnTo>
                <a:lnTo>
                  <a:pt x="39217" y="62611"/>
                </a:lnTo>
                <a:lnTo>
                  <a:pt x="39497" y="61722"/>
                </a:lnTo>
                <a:lnTo>
                  <a:pt x="39116" y="62611"/>
                </a:lnTo>
                <a:lnTo>
                  <a:pt x="41884" y="55626"/>
                </a:lnTo>
                <a:lnTo>
                  <a:pt x="43967" y="50419"/>
                </a:lnTo>
                <a:lnTo>
                  <a:pt x="44323" y="49517"/>
                </a:lnTo>
                <a:lnTo>
                  <a:pt x="44678" y="48895"/>
                </a:lnTo>
                <a:lnTo>
                  <a:pt x="49530" y="40386"/>
                </a:lnTo>
                <a:lnTo>
                  <a:pt x="49403" y="40767"/>
                </a:lnTo>
                <a:lnTo>
                  <a:pt x="49631" y="40386"/>
                </a:lnTo>
                <a:lnTo>
                  <a:pt x="53479" y="34163"/>
                </a:lnTo>
                <a:lnTo>
                  <a:pt x="54114" y="33134"/>
                </a:lnTo>
                <a:lnTo>
                  <a:pt x="55105" y="32131"/>
                </a:lnTo>
                <a:lnTo>
                  <a:pt x="57518" y="29718"/>
                </a:lnTo>
                <a:lnTo>
                  <a:pt x="58102" y="29146"/>
                </a:lnTo>
                <a:lnTo>
                  <a:pt x="59105" y="28448"/>
                </a:lnTo>
                <a:lnTo>
                  <a:pt x="62217" y="26289"/>
                </a:lnTo>
                <a:lnTo>
                  <a:pt x="62890" y="25819"/>
                </a:lnTo>
                <a:lnTo>
                  <a:pt x="63703" y="25400"/>
                </a:lnTo>
                <a:lnTo>
                  <a:pt x="65951" y="24257"/>
                </a:lnTo>
                <a:lnTo>
                  <a:pt x="66471" y="23990"/>
                </a:lnTo>
                <a:lnTo>
                  <a:pt x="68643" y="23368"/>
                </a:lnTo>
                <a:lnTo>
                  <a:pt x="68707" y="23114"/>
                </a:lnTo>
                <a:lnTo>
                  <a:pt x="68707" y="23355"/>
                </a:lnTo>
                <a:lnTo>
                  <a:pt x="68707" y="56972"/>
                </a:lnTo>
                <a:lnTo>
                  <a:pt x="68948" y="55753"/>
                </a:lnTo>
                <a:lnTo>
                  <a:pt x="68948" y="22999"/>
                </a:lnTo>
                <a:lnTo>
                  <a:pt x="68707" y="23025"/>
                </a:lnTo>
                <a:lnTo>
                  <a:pt x="68605" y="21882"/>
                </a:lnTo>
                <a:lnTo>
                  <a:pt x="68707" y="22275"/>
                </a:lnTo>
                <a:lnTo>
                  <a:pt x="68707" y="21983"/>
                </a:lnTo>
                <a:lnTo>
                  <a:pt x="68834" y="22987"/>
                </a:lnTo>
                <a:lnTo>
                  <a:pt x="68707" y="22275"/>
                </a:lnTo>
                <a:lnTo>
                  <a:pt x="68707" y="22987"/>
                </a:lnTo>
                <a:lnTo>
                  <a:pt x="68910" y="22987"/>
                </a:lnTo>
                <a:lnTo>
                  <a:pt x="69608" y="22898"/>
                </a:lnTo>
                <a:lnTo>
                  <a:pt x="69621" y="0"/>
                </a:lnTo>
                <a:lnTo>
                  <a:pt x="67945" y="0"/>
                </a:lnTo>
                <a:lnTo>
                  <a:pt x="64897" y="381"/>
                </a:lnTo>
                <a:lnTo>
                  <a:pt x="29337" y="28829"/>
                </a:lnTo>
                <a:lnTo>
                  <a:pt x="18415" y="51803"/>
                </a:lnTo>
                <a:lnTo>
                  <a:pt x="18415" y="257302"/>
                </a:lnTo>
                <a:lnTo>
                  <a:pt x="18402" y="258457"/>
                </a:lnTo>
                <a:lnTo>
                  <a:pt x="18313" y="257302"/>
                </a:lnTo>
                <a:lnTo>
                  <a:pt x="18415" y="51803"/>
                </a:lnTo>
                <a:lnTo>
                  <a:pt x="18326" y="52031"/>
                </a:lnTo>
                <a:lnTo>
                  <a:pt x="18326" y="256413"/>
                </a:lnTo>
                <a:lnTo>
                  <a:pt x="18249" y="255524"/>
                </a:lnTo>
                <a:lnTo>
                  <a:pt x="18326" y="256413"/>
                </a:lnTo>
                <a:lnTo>
                  <a:pt x="18326" y="52031"/>
                </a:lnTo>
                <a:lnTo>
                  <a:pt x="17907" y="53098"/>
                </a:lnTo>
                <a:lnTo>
                  <a:pt x="17653" y="52844"/>
                </a:lnTo>
                <a:lnTo>
                  <a:pt x="17653" y="248666"/>
                </a:lnTo>
                <a:lnTo>
                  <a:pt x="17513" y="246468"/>
                </a:lnTo>
                <a:lnTo>
                  <a:pt x="17538" y="246761"/>
                </a:lnTo>
                <a:lnTo>
                  <a:pt x="17653" y="248666"/>
                </a:lnTo>
                <a:lnTo>
                  <a:pt x="17653" y="52844"/>
                </a:lnTo>
                <a:lnTo>
                  <a:pt x="17145" y="52324"/>
                </a:lnTo>
                <a:lnTo>
                  <a:pt x="16332" y="52324"/>
                </a:lnTo>
                <a:lnTo>
                  <a:pt x="16332" y="223278"/>
                </a:lnTo>
                <a:lnTo>
                  <a:pt x="16256" y="221996"/>
                </a:lnTo>
                <a:lnTo>
                  <a:pt x="16332" y="223278"/>
                </a:lnTo>
                <a:lnTo>
                  <a:pt x="16332" y="52324"/>
                </a:lnTo>
                <a:lnTo>
                  <a:pt x="11303" y="52324"/>
                </a:lnTo>
                <a:lnTo>
                  <a:pt x="11303" y="139573"/>
                </a:lnTo>
                <a:lnTo>
                  <a:pt x="11214" y="140208"/>
                </a:lnTo>
                <a:lnTo>
                  <a:pt x="11277" y="139573"/>
                </a:lnTo>
                <a:lnTo>
                  <a:pt x="11303" y="52324"/>
                </a:lnTo>
                <a:lnTo>
                  <a:pt x="4953" y="52324"/>
                </a:lnTo>
                <a:lnTo>
                  <a:pt x="0" y="57277"/>
                </a:lnTo>
                <a:lnTo>
                  <a:pt x="0" y="63373"/>
                </a:lnTo>
                <a:lnTo>
                  <a:pt x="0" y="69469"/>
                </a:lnTo>
                <a:lnTo>
                  <a:pt x="254" y="83820"/>
                </a:lnTo>
                <a:lnTo>
                  <a:pt x="254" y="89916"/>
                </a:lnTo>
                <a:lnTo>
                  <a:pt x="5080" y="94742"/>
                </a:lnTo>
                <a:lnTo>
                  <a:pt x="7454" y="94742"/>
                </a:lnTo>
                <a:lnTo>
                  <a:pt x="8128" y="99949"/>
                </a:lnTo>
                <a:lnTo>
                  <a:pt x="8128" y="99187"/>
                </a:lnTo>
                <a:lnTo>
                  <a:pt x="8382" y="102616"/>
                </a:lnTo>
                <a:lnTo>
                  <a:pt x="8382" y="150114"/>
                </a:lnTo>
                <a:lnTo>
                  <a:pt x="6477" y="150114"/>
                </a:lnTo>
                <a:lnTo>
                  <a:pt x="1270" y="155321"/>
                </a:lnTo>
                <a:lnTo>
                  <a:pt x="1270" y="168021"/>
                </a:lnTo>
                <a:lnTo>
                  <a:pt x="6477" y="173228"/>
                </a:lnTo>
                <a:lnTo>
                  <a:pt x="8724" y="173228"/>
                </a:lnTo>
                <a:lnTo>
                  <a:pt x="9080" y="183261"/>
                </a:lnTo>
                <a:lnTo>
                  <a:pt x="9207" y="186436"/>
                </a:lnTo>
                <a:lnTo>
                  <a:pt x="10922" y="207010"/>
                </a:lnTo>
                <a:lnTo>
                  <a:pt x="11049" y="207264"/>
                </a:lnTo>
                <a:lnTo>
                  <a:pt x="13208" y="226060"/>
                </a:lnTo>
                <a:lnTo>
                  <a:pt x="13208" y="226695"/>
                </a:lnTo>
                <a:lnTo>
                  <a:pt x="18161" y="254812"/>
                </a:lnTo>
                <a:lnTo>
                  <a:pt x="18072" y="253492"/>
                </a:lnTo>
                <a:lnTo>
                  <a:pt x="18161" y="254431"/>
                </a:lnTo>
                <a:lnTo>
                  <a:pt x="18161" y="253492"/>
                </a:lnTo>
                <a:lnTo>
                  <a:pt x="18262" y="255435"/>
                </a:lnTo>
                <a:lnTo>
                  <a:pt x="18224" y="255193"/>
                </a:lnTo>
                <a:lnTo>
                  <a:pt x="18161" y="254812"/>
                </a:lnTo>
                <a:lnTo>
                  <a:pt x="18199" y="258660"/>
                </a:lnTo>
                <a:lnTo>
                  <a:pt x="18161" y="271399"/>
                </a:lnTo>
                <a:lnTo>
                  <a:pt x="23368" y="276479"/>
                </a:lnTo>
                <a:lnTo>
                  <a:pt x="36068" y="276479"/>
                </a:lnTo>
                <a:lnTo>
                  <a:pt x="41262" y="271399"/>
                </a:lnTo>
                <a:lnTo>
                  <a:pt x="41262" y="265049"/>
                </a:lnTo>
                <a:lnTo>
                  <a:pt x="41262" y="264668"/>
                </a:lnTo>
                <a:lnTo>
                  <a:pt x="41376" y="262128"/>
                </a:lnTo>
                <a:lnTo>
                  <a:pt x="41402" y="253492"/>
                </a:lnTo>
                <a:lnTo>
                  <a:pt x="41262" y="251460"/>
                </a:lnTo>
                <a:lnTo>
                  <a:pt x="40436" y="246761"/>
                </a:lnTo>
                <a:lnTo>
                  <a:pt x="40335" y="246151"/>
                </a:lnTo>
                <a:lnTo>
                  <a:pt x="39751" y="235712"/>
                </a:lnTo>
                <a:lnTo>
                  <a:pt x="39738" y="235458"/>
                </a:lnTo>
                <a:lnTo>
                  <a:pt x="39027" y="221234"/>
                </a:lnTo>
                <a:lnTo>
                  <a:pt x="38989" y="219456"/>
                </a:lnTo>
                <a:lnTo>
                  <a:pt x="37312" y="204597"/>
                </a:lnTo>
                <a:lnTo>
                  <a:pt x="37147" y="203200"/>
                </a:lnTo>
                <a:lnTo>
                  <a:pt x="37147" y="202971"/>
                </a:lnTo>
                <a:lnTo>
                  <a:pt x="37198" y="203200"/>
                </a:lnTo>
                <a:lnTo>
                  <a:pt x="37172" y="202565"/>
                </a:lnTo>
                <a:lnTo>
                  <a:pt x="36144" y="183769"/>
                </a:lnTo>
                <a:lnTo>
                  <a:pt x="36068" y="182626"/>
                </a:lnTo>
                <a:lnTo>
                  <a:pt x="35877" y="176441"/>
                </a:lnTo>
                <a:lnTo>
                  <a:pt x="48260" y="178435"/>
                </a:lnTo>
                <a:lnTo>
                  <a:pt x="47371" y="178181"/>
                </a:lnTo>
                <a:lnTo>
                  <a:pt x="63119" y="181864"/>
                </a:lnTo>
                <a:lnTo>
                  <a:pt x="62484" y="181737"/>
                </a:lnTo>
                <a:lnTo>
                  <a:pt x="78435" y="186359"/>
                </a:lnTo>
                <a:lnTo>
                  <a:pt x="77978" y="186182"/>
                </a:lnTo>
                <a:lnTo>
                  <a:pt x="78740" y="186436"/>
                </a:lnTo>
                <a:lnTo>
                  <a:pt x="78435" y="186359"/>
                </a:lnTo>
                <a:lnTo>
                  <a:pt x="78676" y="186436"/>
                </a:lnTo>
                <a:lnTo>
                  <a:pt x="92862" y="191566"/>
                </a:lnTo>
                <a:lnTo>
                  <a:pt x="93040" y="191643"/>
                </a:lnTo>
                <a:lnTo>
                  <a:pt x="105549" y="197294"/>
                </a:lnTo>
                <a:lnTo>
                  <a:pt x="121031" y="207645"/>
                </a:lnTo>
                <a:lnTo>
                  <a:pt x="120777" y="207391"/>
                </a:lnTo>
                <a:lnTo>
                  <a:pt x="133985" y="216789"/>
                </a:lnTo>
                <a:lnTo>
                  <a:pt x="134747" y="217297"/>
                </a:lnTo>
                <a:lnTo>
                  <a:pt x="139217" y="219989"/>
                </a:lnTo>
                <a:lnTo>
                  <a:pt x="143256" y="223901"/>
                </a:lnTo>
                <a:lnTo>
                  <a:pt x="153924" y="223901"/>
                </a:lnTo>
                <a:lnTo>
                  <a:pt x="158242" y="219583"/>
                </a:lnTo>
                <a:lnTo>
                  <a:pt x="158242" y="214249"/>
                </a:lnTo>
                <a:lnTo>
                  <a:pt x="158242" y="2089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Google Shape;727;p21"/>
          <p:cNvGrpSpPr/>
          <p:nvPr/>
        </p:nvGrpSpPr>
        <p:grpSpPr>
          <a:xfrm>
            <a:off x="3590544" y="2851911"/>
            <a:ext cx="649605" cy="336550"/>
            <a:chOff x="3590544" y="2851911"/>
            <a:chExt cx="649605" cy="336550"/>
          </a:xfrm>
        </p:grpSpPr>
        <p:sp>
          <p:nvSpPr>
            <p:cNvPr id="728" name="Google Shape;728;p21"/>
            <p:cNvSpPr/>
            <p:nvPr/>
          </p:nvSpPr>
          <p:spPr>
            <a:xfrm>
              <a:off x="3590544" y="2851911"/>
              <a:ext cx="151765" cy="336550"/>
            </a:xfrm>
            <a:custGeom>
              <a:rect b="b" l="l" r="r" t="t"/>
              <a:pathLst>
                <a:path extrusionOk="0" h="336550" w="151764">
                  <a:moveTo>
                    <a:pt x="151765" y="4572"/>
                  </a:moveTo>
                  <a:lnTo>
                    <a:pt x="147320" y="254"/>
                  </a:lnTo>
                  <a:lnTo>
                    <a:pt x="145034" y="254"/>
                  </a:lnTo>
                  <a:lnTo>
                    <a:pt x="144907" y="127"/>
                  </a:lnTo>
                  <a:lnTo>
                    <a:pt x="139065" y="127"/>
                  </a:lnTo>
                  <a:lnTo>
                    <a:pt x="137896" y="114"/>
                  </a:lnTo>
                  <a:lnTo>
                    <a:pt x="132080" y="0"/>
                  </a:lnTo>
                  <a:lnTo>
                    <a:pt x="128016" y="0"/>
                  </a:lnTo>
                  <a:lnTo>
                    <a:pt x="126746" y="0"/>
                  </a:lnTo>
                  <a:lnTo>
                    <a:pt x="122174" y="0"/>
                  </a:lnTo>
                  <a:lnTo>
                    <a:pt x="116967" y="0"/>
                  </a:lnTo>
                  <a:lnTo>
                    <a:pt x="109601" y="254"/>
                  </a:lnTo>
                  <a:lnTo>
                    <a:pt x="108077" y="508"/>
                  </a:lnTo>
                  <a:lnTo>
                    <a:pt x="92583" y="3302"/>
                  </a:lnTo>
                  <a:lnTo>
                    <a:pt x="92456" y="3429"/>
                  </a:lnTo>
                  <a:lnTo>
                    <a:pt x="76581" y="6604"/>
                  </a:lnTo>
                  <a:lnTo>
                    <a:pt x="76835" y="6477"/>
                  </a:lnTo>
                  <a:lnTo>
                    <a:pt x="60579" y="9398"/>
                  </a:lnTo>
                  <a:lnTo>
                    <a:pt x="60960" y="9271"/>
                  </a:lnTo>
                  <a:lnTo>
                    <a:pt x="22479" y="14605"/>
                  </a:lnTo>
                  <a:lnTo>
                    <a:pt x="21082" y="14986"/>
                  </a:lnTo>
                  <a:lnTo>
                    <a:pt x="17932" y="15786"/>
                  </a:lnTo>
                  <a:lnTo>
                    <a:pt x="17526" y="15367"/>
                  </a:lnTo>
                  <a:lnTo>
                    <a:pt x="5080" y="15367"/>
                  </a:lnTo>
                  <a:lnTo>
                    <a:pt x="0" y="20320"/>
                  </a:lnTo>
                  <a:lnTo>
                    <a:pt x="0" y="27051"/>
                  </a:lnTo>
                  <a:lnTo>
                    <a:pt x="0" y="28321"/>
                  </a:lnTo>
                  <a:lnTo>
                    <a:pt x="0" y="32766"/>
                  </a:lnTo>
                  <a:lnTo>
                    <a:pt x="0" y="40767"/>
                  </a:lnTo>
                  <a:lnTo>
                    <a:pt x="2679" y="43383"/>
                  </a:lnTo>
                  <a:lnTo>
                    <a:pt x="3683" y="45974"/>
                  </a:lnTo>
                  <a:lnTo>
                    <a:pt x="3683" y="46228"/>
                  </a:lnTo>
                  <a:lnTo>
                    <a:pt x="7581" y="55435"/>
                  </a:lnTo>
                  <a:lnTo>
                    <a:pt x="11226" y="66687"/>
                  </a:lnTo>
                  <a:lnTo>
                    <a:pt x="11442" y="67691"/>
                  </a:lnTo>
                  <a:lnTo>
                    <a:pt x="14351" y="81534"/>
                  </a:lnTo>
                  <a:lnTo>
                    <a:pt x="14224" y="81026"/>
                  </a:lnTo>
                  <a:lnTo>
                    <a:pt x="14300" y="81534"/>
                  </a:lnTo>
                  <a:lnTo>
                    <a:pt x="17018" y="98298"/>
                  </a:lnTo>
                  <a:lnTo>
                    <a:pt x="17081" y="99060"/>
                  </a:lnTo>
                  <a:lnTo>
                    <a:pt x="18669" y="117729"/>
                  </a:lnTo>
                  <a:lnTo>
                    <a:pt x="18669" y="117221"/>
                  </a:lnTo>
                  <a:lnTo>
                    <a:pt x="19685" y="139192"/>
                  </a:lnTo>
                  <a:lnTo>
                    <a:pt x="20320" y="161925"/>
                  </a:lnTo>
                  <a:lnTo>
                    <a:pt x="20320" y="300228"/>
                  </a:lnTo>
                  <a:lnTo>
                    <a:pt x="20574" y="302768"/>
                  </a:lnTo>
                  <a:lnTo>
                    <a:pt x="21971" y="309245"/>
                  </a:lnTo>
                  <a:lnTo>
                    <a:pt x="22098" y="309626"/>
                  </a:lnTo>
                  <a:lnTo>
                    <a:pt x="23495" y="315341"/>
                  </a:lnTo>
                  <a:lnTo>
                    <a:pt x="24384" y="317754"/>
                  </a:lnTo>
                  <a:lnTo>
                    <a:pt x="26162" y="321310"/>
                  </a:lnTo>
                  <a:lnTo>
                    <a:pt x="26924" y="322580"/>
                  </a:lnTo>
                  <a:lnTo>
                    <a:pt x="27813" y="323964"/>
                  </a:lnTo>
                  <a:lnTo>
                    <a:pt x="27813" y="326898"/>
                  </a:lnTo>
                  <a:lnTo>
                    <a:pt x="33147" y="332232"/>
                  </a:lnTo>
                  <a:lnTo>
                    <a:pt x="37236" y="332232"/>
                  </a:lnTo>
                  <a:lnTo>
                    <a:pt x="38862" y="332867"/>
                  </a:lnTo>
                  <a:lnTo>
                    <a:pt x="43180" y="334391"/>
                  </a:lnTo>
                  <a:lnTo>
                    <a:pt x="45974" y="335026"/>
                  </a:lnTo>
                  <a:lnTo>
                    <a:pt x="52451" y="335788"/>
                  </a:lnTo>
                  <a:lnTo>
                    <a:pt x="52705" y="335788"/>
                  </a:lnTo>
                  <a:lnTo>
                    <a:pt x="61341" y="336550"/>
                  </a:lnTo>
                  <a:lnTo>
                    <a:pt x="93472" y="336550"/>
                  </a:lnTo>
                  <a:lnTo>
                    <a:pt x="110363" y="335788"/>
                  </a:lnTo>
                  <a:lnTo>
                    <a:pt x="111506" y="335661"/>
                  </a:lnTo>
                  <a:lnTo>
                    <a:pt x="124714" y="333756"/>
                  </a:lnTo>
                  <a:lnTo>
                    <a:pt x="129286" y="333756"/>
                  </a:lnTo>
                  <a:lnTo>
                    <a:pt x="133477" y="329692"/>
                  </a:lnTo>
                  <a:lnTo>
                    <a:pt x="133477" y="324612"/>
                  </a:lnTo>
                  <a:lnTo>
                    <a:pt x="133477" y="319659"/>
                  </a:lnTo>
                  <a:lnTo>
                    <a:pt x="129286" y="315595"/>
                  </a:lnTo>
                  <a:lnTo>
                    <a:pt x="125603" y="315595"/>
                  </a:lnTo>
                  <a:lnTo>
                    <a:pt x="112433" y="313817"/>
                  </a:lnTo>
                  <a:lnTo>
                    <a:pt x="110363" y="313563"/>
                  </a:lnTo>
                  <a:lnTo>
                    <a:pt x="93472" y="312801"/>
                  </a:lnTo>
                  <a:lnTo>
                    <a:pt x="63373" y="312674"/>
                  </a:lnTo>
                  <a:lnTo>
                    <a:pt x="54737" y="312039"/>
                  </a:lnTo>
                  <a:lnTo>
                    <a:pt x="55118" y="312039"/>
                  </a:lnTo>
                  <a:lnTo>
                    <a:pt x="50012" y="311543"/>
                  </a:lnTo>
                  <a:lnTo>
                    <a:pt x="49657" y="311404"/>
                  </a:lnTo>
                  <a:lnTo>
                    <a:pt x="49237" y="311251"/>
                  </a:lnTo>
                  <a:lnTo>
                    <a:pt x="46355" y="308356"/>
                  </a:lnTo>
                  <a:lnTo>
                    <a:pt x="46189" y="308038"/>
                  </a:lnTo>
                  <a:lnTo>
                    <a:pt x="45935" y="307086"/>
                  </a:lnTo>
                  <a:lnTo>
                    <a:pt x="45173" y="304165"/>
                  </a:lnTo>
                  <a:lnTo>
                    <a:pt x="45135" y="303936"/>
                  </a:lnTo>
                  <a:lnTo>
                    <a:pt x="45110" y="303784"/>
                  </a:lnTo>
                  <a:lnTo>
                    <a:pt x="44284" y="300228"/>
                  </a:lnTo>
                  <a:lnTo>
                    <a:pt x="44069" y="299313"/>
                  </a:lnTo>
                  <a:lnTo>
                    <a:pt x="44069" y="297688"/>
                  </a:lnTo>
                  <a:lnTo>
                    <a:pt x="43942" y="161544"/>
                  </a:lnTo>
                  <a:lnTo>
                    <a:pt x="43192" y="138938"/>
                  </a:lnTo>
                  <a:lnTo>
                    <a:pt x="43180" y="137922"/>
                  </a:lnTo>
                  <a:lnTo>
                    <a:pt x="42087" y="117221"/>
                  </a:lnTo>
                  <a:lnTo>
                    <a:pt x="42037" y="115570"/>
                  </a:lnTo>
                  <a:lnTo>
                    <a:pt x="40132" y="96139"/>
                  </a:lnTo>
                  <a:lnTo>
                    <a:pt x="37084" y="77343"/>
                  </a:lnTo>
                  <a:lnTo>
                    <a:pt x="34696" y="66421"/>
                  </a:lnTo>
                  <a:lnTo>
                    <a:pt x="33401" y="60452"/>
                  </a:lnTo>
                  <a:lnTo>
                    <a:pt x="31432" y="54737"/>
                  </a:lnTo>
                  <a:lnTo>
                    <a:pt x="28956" y="47498"/>
                  </a:lnTo>
                  <a:lnTo>
                    <a:pt x="28702" y="46609"/>
                  </a:lnTo>
                  <a:lnTo>
                    <a:pt x="24739" y="37592"/>
                  </a:lnTo>
                  <a:lnTo>
                    <a:pt x="24663" y="37388"/>
                  </a:lnTo>
                  <a:lnTo>
                    <a:pt x="24549" y="37084"/>
                  </a:lnTo>
                  <a:lnTo>
                    <a:pt x="23888" y="35458"/>
                  </a:lnTo>
                  <a:lnTo>
                    <a:pt x="25679" y="34925"/>
                  </a:lnTo>
                  <a:lnTo>
                    <a:pt x="26073" y="34810"/>
                  </a:lnTo>
                  <a:lnTo>
                    <a:pt x="27000" y="34671"/>
                  </a:lnTo>
                  <a:lnTo>
                    <a:pt x="48641" y="31623"/>
                  </a:lnTo>
                  <a:lnTo>
                    <a:pt x="48768" y="31623"/>
                  </a:lnTo>
                  <a:lnTo>
                    <a:pt x="63881" y="29464"/>
                  </a:lnTo>
                  <a:lnTo>
                    <a:pt x="64135" y="29337"/>
                  </a:lnTo>
                  <a:lnTo>
                    <a:pt x="76847" y="27051"/>
                  </a:lnTo>
                  <a:lnTo>
                    <a:pt x="80391" y="26416"/>
                  </a:lnTo>
                  <a:lnTo>
                    <a:pt x="80645" y="26416"/>
                  </a:lnTo>
                  <a:lnTo>
                    <a:pt x="96393" y="23114"/>
                  </a:lnTo>
                  <a:lnTo>
                    <a:pt x="96266" y="23114"/>
                  </a:lnTo>
                  <a:lnTo>
                    <a:pt x="111048" y="20447"/>
                  </a:lnTo>
                  <a:lnTo>
                    <a:pt x="111213" y="20421"/>
                  </a:lnTo>
                  <a:lnTo>
                    <a:pt x="114414" y="20320"/>
                  </a:lnTo>
                  <a:lnTo>
                    <a:pt x="122809" y="20066"/>
                  </a:lnTo>
                  <a:lnTo>
                    <a:pt x="126746" y="20066"/>
                  </a:lnTo>
                  <a:lnTo>
                    <a:pt x="128016" y="20066"/>
                  </a:lnTo>
                  <a:lnTo>
                    <a:pt x="132080" y="20066"/>
                  </a:lnTo>
                  <a:lnTo>
                    <a:pt x="132334" y="20066"/>
                  </a:lnTo>
                  <a:lnTo>
                    <a:pt x="132334" y="22225"/>
                  </a:lnTo>
                  <a:lnTo>
                    <a:pt x="136652" y="26543"/>
                  </a:lnTo>
                  <a:lnTo>
                    <a:pt x="147320" y="26543"/>
                  </a:lnTo>
                  <a:lnTo>
                    <a:pt x="151638" y="22225"/>
                  </a:lnTo>
                  <a:lnTo>
                    <a:pt x="151638" y="16891"/>
                  </a:lnTo>
                  <a:lnTo>
                    <a:pt x="151638" y="16764"/>
                  </a:lnTo>
                  <a:lnTo>
                    <a:pt x="151638" y="15494"/>
                  </a:lnTo>
                  <a:lnTo>
                    <a:pt x="151765" y="15367"/>
                  </a:lnTo>
                  <a:lnTo>
                    <a:pt x="151765" y="10033"/>
                  </a:lnTo>
                  <a:lnTo>
                    <a:pt x="151765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9" name="Google Shape;729;p2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782314" y="2922142"/>
              <a:ext cx="457835" cy="204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Google Shape;730;p21"/>
          <p:cNvGrpSpPr/>
          <p:nvPr/>
        </p:nvGrpSpPr>
        <p:grpSpPr>
          <a:xfrm>
            <a:off x="4414520" y="2820161"/>
            <a:ext cx="929005" cy="348615"/>
            <a:chOff x="4414520" y="2820161"/>
            <a:chExt cx="929005" cy="348615"/>
          </a:xfrm>
        </p:grpSpPr>
        <p:pic>
          <p:nvPicPr>
            <p:cNvPr id="731" name="Google Shape;731;p2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414520" y="2957448"/>
              <a:ext cx="326135" cy="151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2" name="Google Shape;732;p2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762500" y="2855086"/>
              <a:ext cx="441578" cy="231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3" name="Google Shape;733;p21"/>
            <p:cNvSpPr/>
            <p:nvPr/>
          </p:nvSpPr>
          <p:spPr>
            <a:xfrm>
              <a:off x="5163185" y="2820161"/>
              <a:ext cx="180340" cy="348615"/>
            </a:xfrm>
            <a:custGeom>
              <a:rect b="b" l="l" r="r" t="t"/>
              <a:pathLst>
                <a:path extrusionOk="0" h="348614" w="180339">
                  <a:moveTo>
                    <a:pt x="180086" y="327533"/>
                  </a:moveTo>
                  <a:lnTo>
                    <a:pt x="179108" y="326567"/>
                  </a:lnTo>
                  <a:lnTo>
                    <a:pt x="178943" y="325882"/>
                  </a:lnTo>
                  <a:lnTo>
                    <a:pt x="179019" y="326478"/>
                  </a:lnTo>
                  <a:lnTo>
                    <a:pt x="178447" y="322834"/>
                  </a:lnTo>
                  <a:lnTo>
                    <a:pt x="178346" y="322453"/>
                  </a:lnTo>
                  <a:lnTo>
                    <a:pt x="177368" y="319582"/>
                  </a:lnTo>
                  <a:lnTo>
                    <a:pt x="175806" y="316103"/>
                  </a:lnTo>
                  <a:lnTo>
                    <a:pt x="175641" y="315722"/>
                  </a:lnTo>
                  <a:lnTo>
                    <a:pt x="175768" y="316103"/>
                  </a:lnTo>
                  <a:lnTo>
                    <a:pt x="175234" y="314833"/>
                  </a:lnTo>
                  <a:lnTo>
                    <a:pt x="174244" y="312420"/>
                  </a:lnTo>
                  <a:lnTo>
                    <a:pt x="174040" y="311912"/>
                  </a:lnTo>
                  <a:lnTo>
                    <a:pt x="174053" y="311785"/>
                  </a:lnTo>
                  <a:lnTo>
                    <a:pt x="173024" y="309372"/>
                  </a:lnTo>
                  <a:lnTo>
                    <a:pt x="172834" y="308940"/>
                  </a:lnTo>
                  <a:lnTo>
                    <a:pt x="172656" y="308356"/>
                  </a:lnTo>
                  <a:lnTo>
                    <a:pt x="171767" y="305435"/>
                  </a:lnTo>
                  <a:lnTo>
                    <a:pt x="171577" y="304800"/>
                  </a:lnTo>
                  <a:lnTo>
                    <a:pt x="170434" y="302133"/>
                  </a:lnTo>
                  <a:lnTo>
                    <a:pt x="169506" y="300482"/>
                  </a:lnTo>
                  <a:lnTo>
                    <a:pt x="169151" y="299859"/>
                  </a:lnTo>
                  <a:lnTo>
                    <a:pt x="168783" y="298958"/>
                  </a:lnTo>
                  <a:lnTo>
                    <a:pt x="168046" y="297180"/>
                  </a:lnTo>
                  <a:lnTo>
                    <a:pt x="167894" y="296799"/>
                  </a:lnTo>
                  <a:lnTo>
                    <a:pt x="168021" y="297180"/>
                  </a:lnTo>
                  <a:lnTo>
                    <a:pt x="166624" y="293243"/>
                  </a:lnTo>
                  <a:lnTo>
                    <a:pt x="165366" y="290830"/>
                  </a:lnTo>
                  <a:lnTo>
                    <a:pt x="164973" y="290068"/>
                  </a:lnTo>
                  <a:lnTo>
                    <a:pt x="164592" y="289560"/>
                  </a:lnTo>
                  <a:lnTo>
                    <a:pt x="164592" y="286512"/>
                  </a:lnTo>
                  <a:lnTo>
                    <a:pt x="162775" y="284746"/>
                  </a:lnTo>
                  <a:lnTo>
                    <a:pt x="162750" y="284607"/>
                  </a:lnTo>
                  <a:lnTo>
                    <a:pt x="161036" y="277241"/>
                  </a:lnTo>
                  <a:lnTo>
                    <a:pt x="159169" y="271399"/>
                  </a:lnTo>
                  <a:lnTo>
                    <a:pt x="158864" y="270408"/>
                  </a:lnTo>
                  <a:lnTo>
                    <a:pt x="158699" y="269240"/>
                  </a:lnTo>
                  <a:lnTo>
                    <a:pt x="157619" y="261493"/>
                  </a:lnTo>
                  <a:lnTo>
                    <a:pt x="156083" y="250063"/>
                  </a:lnTo>
                  <a:lnTo>
                    <a:pt x="156083" y="249555"/>
                  </a:lnTo>
                  <a:lnTo>
                    <a:pt x="154139" y="237363"/>
                  </a:lnTo>
                  <a:lnTo>
                    <a:pt x="154012" y="236626"/>
                  </a:lnTo>
                  <a:lnTo>
                    <a:pt x="153974" y="235966"/>
                  </a:lnTo>
                  <a:lnTo>
                    <a:pt x="153924" y="234873"/>
                  </a:lnTo>
                  <a:lnTo>
                    <a:pt x="153924" y="333362"/>
                  </a:lnTo>
                  <a:lnTo>
                    <a:pt x="153593" y="331978"/>
                  </a:lnTo>
                  <a:lnTo>
                    <a:pt x="153670" y="332232"/>
                  </a:lnTo>
                  <a:lnTo>
                    <a:pt x="153924" y="333362"/>
                  </a:lnTo>
                  <a:lnTo>
                    <a:pt x="153924" y="234873"/>
                  </a:lnTo>
                  <a:lnTo>
                    <a:pt x="153276" y="220853"/>
                  </a:lnTo>
                  <a:lnTo>
                    <a:pt x="152654" y="202184"/>
                  </a:lnTo>
                  <a:lnTo>
                    <a:pt x="151892" y="182118"/>
                  </a:lnTo>
                  <a:lnTo>
                    <a:pt x="150393" y="138684"/>
                  </a:lnTo>
                  <a:lnTo>
                    <a:pt x="150368" y="137287"/>
                  </a:lnTo>
                  <a:lnTo>
                    <a:pt x="148513" y="115570"/>
                  </a:lnTo>
                  <a:lnTo>
                    <a:pt x="148463" y="114935"/>
                  </a:lnTo>
                  <a:lnTo>
                    <a:pt x="148463" y="115570"/>
                  </a:lnTo>
                  <a:lnTo>
                    <a:pt x="147726" y="95504"/>
                  </a:lnTo>
                  <a:lnTo>
                    <a:pt x="146812" y="75184"/>
                  </a:lnTo>
                  <a:lnTo>
                    <a:pt x="145973" y="58928"/>
                  </a:lnTo>
                  <a:lnTo>
                    <a:pt x="145923" y="57023"/>
                  </a:lnTo>
                  <a:lnTo>
                    <a:pt x="144272" y="44831"/>
                  </a:lnTo>
                  <a:lnTo>
                    <a:pt x="143802" y="41275"/>
                  </a:lnTo>
                  <a:lnTo>
                    <a:pt x="141097" y="25146"/>
                  </a:lnTo>
                  <a:lnTo>
                    <a:pt x="140665" y="22606"/>
                  </a:lnTo>
                  <a:lnTo>
                    <a:pt x="140639" y="22479"/>
                  </a:lnTo>
                  <a:lnTo>
                    <a:pt x="140614" y="22352"/>
                  </a:lnTo>
                  <a:lnTo>
                    <a:pt x="135331" y="22352"/>
                  </a:lnTo>
                  <a:lnTo>
                    <a:pt x="135509" y="22174"/>
                  </a:lnTo>
                  <a:lnTo>
                    <a:pt x="140589" y="22174"/>
                  </a:lnTo>
                  <a:lnTo>
                    <a:pt x="140081" y="19177"/>
                  </a:lnTo>
                  <a:lnTo>
                    <a:pt x="139915" y="18542"/>
                  </a:lnTo>
                  <a:lnTo>
                    <a:pt x="139446" y="16637"/>
                  </a:lnTo>
                  <a:lnTo>
                    <a:pt x="137414" y="11811"/>
                  </a:lnTo>
                  <a:lnTo>
                    <a:pt x="137414" y="7747"/>
                  </a:lnTo>
                  <a:lnTo>
                    <a:pt x="132207" y="2667"/>
                  </a:lnTo>
                  <a:lnTo>
                    <a:pt x="131953" y="2667"/>
                  </a:lnTo>
                  <a:lnTo>
                    <a:pt x="129286" y="0"/>
                  </a:lnTo>
                  <a:lnTo>
                    <a:pt x="123571" y="0"/>
                  </a:lnTo>
                  <a:lnTo>
                    <a:pt x="116840" y="0"/>
                  </a:lnTo>
                  <a:lnTo>
                    <a:pt x="116598" y="241"/>
                  </a:lnTo>
                  <a:lnTo>
                    <a:pt x="115951" y="254"/>
                  </a:lnTo>
                  <a:lnTo>
                    <a:pt x="110490" y="508"/>
                  </a:lnTo>
                  <a:lnTo>
                    <a:pt x="103124" y="635"/>
                  </a:lnTo>
                  <a:lnTo>
                    <a:pt x="101727" y="762"/>
                  </a:lnTo>
                  <a:lnTo>
                    <a:pt x="93472" y="1905"/>
                  </a:lnTo>
                  <a:lnTo>
                    <a:pt x="93726" y="1905"/>
                  </a:lnTo>
                  <a:lnTo>
                    <a:pt x="83185" y="3048"/>
                  </a:lnTo>
                  <a:lnTo>
                    <a:pt x="78486" y="3048"/>
                  </a:lnTo>
                  <a:lnTo>
                    <a:pt x="77597" y="3937"/>
                  </a:lnTo>
                  <a:lnTo>
                    <a:pt x="73253" y="4572"/>
                  </a:lnTo>
                  <a:lnTo>
                    <a:pt x="72517" y="4572"/>
                  </a:lnTo>
                  <a:lnTo>
                    <a:pt x="68072" y="4572"/>
                  </a:lnTo>
                  <a:lnTo>
                    <a:pt x="67360" y="5283"/>
                  </a:lnTo>
                  <a:lnTo>
                    <a:pt x="61328" y="6096"/>
                  </a:lnTo>
                  <a:lnTo>
                    <a:pt x="57023" y="6096"/>
                  </a:lnTo>
                  <a:lnTo>
                    <a:pt x="56311" y="6781"/>
                  </a:lnTo>
                  <a:lnTo>
                    <a:pt x="51092" y="7493"/>
                  </a:lnTo>
                  <a:lnTo>
                    <a:pt x="45847" y="7493"/>
                  </a:lnTo>
                  <a:lnTo>
                    <a:pt x="43878" y="9461"/>
                  </a:lnTo>
                  <a:lnTo>
                    <a:pt x="8343" y="21590"/>
                  </a:lnTo>
                  <a:lnTo>
                    <a:pt x="4445" y="21590"/>
                  </a:lnTo>
                  <a:lnTo>
                    <a:pt x="0" y="26162"/>
                  </a:lnTo>
                  <a:lnTo>
                    <a:pt x="0" y="37211"/>
                  </a:lnTo>
                  <a:lnTo>
                    <a:pt x="4445" y="41783"/>
                  </a:lnTo>
                  <a:lnTo>
                    <a:pt x="15621" y="41783"/>
                  </a:lnTo>
                  <a:lnTo>
                    <a:pt x="17487" y="39865"/>
                  </a:lnTo>
                  <a:lnTo>
                    <a:pt x="52857" y="27813"/>
                  </a:lnTo>
                  <a:lnTo>
                    <a:pt x="57023" y="27813"/>
                  </a:lnTo>
                  <a:lnTo>
                    <a:pt x="57785" y="27051"/>
                  </a:lnTo>
                  <a:lnTo>
                    <a:pt x="63881" y="26289"/>
                  </a:lnTo>
                  <a:lnTo>
                    <a:pt x="68199" y="26289"/>
                  </a:lnTo>
                  <a:lnTo>
                    <a:pt x="68834" y="25679"/>
                  </a:lnTo>
                  <a:lnTo>
                    <a:pt x="74041" y="25019"/>
                  </a:lnTo>
                  <a:lnTo>
                    <a:pt x="79375" y="25019"/>
                  </a:lnTo>
                  <a:lnTo>
                    <a:pt x="80149" y="24244"/>
                  </a:lnTo>
                  <a:lnTo>
                    <a:pt x="84772" y="23622"/>
                  </a:lnTo>
                  <a:lnTo>
                    <a:pt x="89916" y="23622"/>
                  </a:lnTo>
                  <a:lnTo>
                    <a:pt x="90474" y="23063"/>
                  </a:lnTo>
                  <a:lnTo>
                    <a:pt x="95758" y="22606"/>
                  </a:lnTo>
                  <a:lnTo>
                    <a:pt x="96139" y="22479"/>
                  </a:lnTo>
                  <a:lnTo>
                    <a:pt x="103200" y="21729"/>
                  </a:lnTo>
                  <a:lnTo>
                    <a:pt x="104394" y="21590"/>
                  </a:lnTo>
                  <a:lnTo>
                    <a:pt x="103200" y="21729"/>
                  </a:lnTo>
                  <a:lnTo>
                    <a:pt x="110363" y="21844"/>
                  </a:lnTo>
                  <a:lnTo>
                    <a:pt x="116344" y="22123"/>
                  </a:lnTo>
                  <a:lnTo>
                    <a:pt x="116827" y="22606"/>
                  </a:lnTo>
                  <a:lnTo>
                    <a:pt x="117030" y="23164"/>
                  </a:lnTo>
                  <a:lnTo>
                    <a:pt x="118237" y="32258"/>
                  </a:lnTo>
                  <a:lnTo>
                    <a:pt x="118110" y="32131"/>
                  </a:lnTo>
                  <a:lnTo>
                    <a:pt x="118122" y="32258"/>
                  </a:lnTo>
                  <a:lnTo>
                    <a:pt x="119634" y="45085"/>
                  </a:lnTo>
                  <a:lnTo>
                    <a:pt x="119634" y="44831"/>
                  </a:lnTo>
                  <a:lnTo>
                    <a:pt x="121158" y="59944"/>
                  </a:lnTo>
                  <a:lnTo>
                    <a:pt x="121158" y="58928"/>
                  </a:lnTo>
                  <a:lnTo>
                    <a:pt x="121666" y="76200"/>
                  </a:lnTo>
                  <a:lnTo>
                    <a:pt x="122174" y="95631"/>
                  </a:lnTo>
                  <a:lnTo>
                    <a:pt x="122809" y="116459"/>
                  </a:lnTo>
                  <a:lnTo>
                    <a:pt x="122936" y="116967"/>
                  </a:lnTo>
                  <a:lnTo>
                    <a:pt x="124587" y="139319"/>
                  </a:lnTo>
                  <a:lnTo>
                    <a:pt x="124587" y="138684"/>
                  </a:lnTo>
                  <a:lnTo>
                    <a:pt x="125222" y="161036"/>
                  </a:lnTo>
                  <a:lnTo>
                    <a:pt x="125984" y="183007"/>
                  </a:lnTo>
                  <a:lnTo>
                    <a:pt x="126619" y="203200"/>
                  </a:lnTo>
                  <a:lnTo>
                    <a:pt x="127381" y="221869"/>
                  </a:lnTo>
                  <a:lnTo>
                    <a:pt x="128016" y="238506"/>
                  </a:lnTo>
                  <a:lnTo>
                    <a:pt x="130429" y="253619"/>
                  </a:lnTo>
                  <a:lnTo>
                    <a:pt x="130302" y="253238"/>
                  </a:lnTo>
                  <a:lnTo>
                    <a:pt x="130340" y="253619"/>
                  </a:lnTo>
                  <a:lnTo>
                    <a:pt x="131826" y="264795"/>
                  </a:lnTo>
                  <a:lnTo>
                    <a:pt x="131826" y="265049"/>
                  </a:lnTo>
                  <a:lnTo>
                    <a:pt x="133223" y="275082"/>
                  </a:lnTo>
                  <a:lnTo>
                    <a:pt x="133731" y="277241"/>
                  </a:lnTo>
                  <a:lnTo>
                    <a:pt x="135890" y="283972"/>
                  </a:lnTo>
                  <a:lnTo>
                    <a:pt x="136156" y="285115"/>
                  </a:lnTo>
                  <a:lnTo>
                    <a:pt x="137414" y="290449"/>
                  </a:lnTo>
                  <a:lnTo>
                    <a:pt x="137464" y="290830"/>
                  </a:lnTo>
                  <a:lnTo>
                    <a:pt x="138430" y="295109"/>
                  </a:lnTo>
                  <a:lnTo>
                    <a:pt x="138430" y="300990"/>
                  </a:lnTo>
                  <a:lnTo>
                    <a:pt x="143675" y="306247"/>
                  </a:lnTo>
                  <a:lnTo>
                    <a:pt x="143764" y="306578"/>
                  </a:lnTo>
                  <a:lnTo>
                    <a:pt x="145161" y="310134"/>
                  </a:lnTo>
                  <a:lnTo>
                    <a:pt x="146062" y="311912"/>
                  </a:lnTo>
                  <a:lnTo>
                    <a:pt x="147053" y="313702"/>
                  </a:lnTo>
                  <a:lnTo>
                    <a:pt x="148082" y="317119"/>
                  </a:lnTo>
                  <a:lnTo>
                    <a:pt x="148463" y="318008"/>
                  </a:lnTo>
                  <a:lnTo>
                    <a:pt x="149047" y="319582"/>
                  </a:lnTo>
                  <a:lnTo>
                    <a:pt x="137668" y="317754"/>
                  </a:lnTo>
                  <a:lnTo>
                    <a:pt x="137287" y="317754"/>
                  </a:lnTo>
                  <a:lnTo>
                    <a:pt x="115303" y="315087"/>
                  </a:lnTo>
                  <a:lnTo>
                    <a:pt x="114427" y="314198"/>
                  </a:lnTo>
                  <a:lnTo>
                    <a:pt x="107823" y="314198"/>
                  </a:lnTo>
                  <a:lnTo>
                    <a:pt x="82296" y="313563"/>
                  </a:lnTo>
                  <a:lnTo>
                    <a:pt x="81661" y="313563"/>
                  </a:lnTo>
                  <a:lnTo>
                    <a:pt x="59982" y="314452"/>
                  </a:lnTo>
                  <a:lnTo>
                    <a:pt x="52705" y="314452"/>
                  </a:lnTo>
                  <a:lnTo>
                    <a:pt x="49149" y="318135"/>
                  </a:lnTo>
                  <a:lnTo>
                    <a:pt x="49149" y="327025"/>
                  </a:lnTo>
                  <a:lnTo>
                    <a:pt x="52705" y="330581"/>
                  </a:lnTo>
                  <a:lnTo>
                    <a:pt x="56083" y="330581"/>
                  </a:lnTo>
                  <a:lnTo>
                    <a:pt x="79756" y="335661"/>
                  </a:lnTo>
                  <a:lnTo>
                    <a:pt x="100088" y="338112"/>
                  </a:lnTo>
                  <a:lnTo>
                    <a:pt x="100838" y="338836"/>
                  </a:lnTo>
                  <a:lnTo>
                    <a:pt x="106172" y="338836"/>
                  </a:lnTo>
                  <a:lnTo>
                    <a:pt x="106451" y="338836"/>
                  </a:lnTo>
                  <a:lnTo>
                    <a:pt x="133604" y="343154"/>
                  </a:lnTo>
                  <a:lnTo>
                    <a:pt x="133477" y="343154"/>
                  </a:lnTo>
                  <a:lnTo>
                    <a:pt x="148043" y="345732"/>
                  </a:lnTo>
                  <a:lnTo>
                    <a:pt x="157099" y="348107"/>
                  </a:lnTo>
                  <a:lnTo>
                    <a:pt x="159626" y="348488"/>
                  </a:lnTo>
                  <a:lnTo>
                    <a:pt x="159766" y="348615"/>
                  </a:lnTo>
                  <a:lnTo>
                    <a:pt x="160528" y="348615"/>
                  </a:lnTo>
                  <a:lnTo>
                    <a:pt x="167005" y="348615"/>
                  </a:lnTo>
                  <a:lnTo>
                    <a:pt x="174244" y="348615"/>
                  </a:lnTo>
                  <a:lnTo>
                    <a:pt x="180086" y="342773"/>
                  </a:lnTo>
                  <a:lnTo>
                    <a:pt x="180086" y="342011"/>
                  </a:lnTo>
                  <a:lnTo>
                    <a:pt x="180086" y="335534"/>
                  </a:lnTo>
                  <a:lnTo>
                    <a:pt x="180086" y="334772"/>
                  </a:lnTo>
                  <a:lnTo>
                    <a:pt x="180086" y="328295"/>
                  </a:lnTo>
                  <a:lnTo>
                    <a:pt x="180086" y="327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4" name="Google Shape;734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84186" y="3095751"/>
            <a:ext cx="253326" cy="24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86009" y="3813175"/>
            <a:ext cx="204743" cy="22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488179" y="1376172"/>
            <a:ext cx="3067812" cy="64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320546" y="3768216"/>
            <a:ext cx="182753" cy="26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11402" y="4211954"/>
            <a:ext cx="266826" cy="166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9" name="Google Shape;739;p21"/>
          <p:cNvGrpSpPr/>
          <p:nvPr/>
        </p:nvGrpSpPr>
        <p:grpSpPr>
          <a:xfrm>
            <a:off x="1764283" y="4218940"/>
            <a:ext cx="478156" cy="308101"/>
            <a:chOff x="1764283" y="4218940"/>
            <a:chExt cx="478156" cy="308101"/>
          </a:xfrm>
        </p:grpSpPr>
        <p:pic>
          <p:nvPicPr>
            <p:cNvPr id="740" name="Google Shape;740;p2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764283" y="4218940"/>
              <a:ext cx="294894" cy="179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1" name="Google Shape;741;p21"/>
            <p:cNvSpPr/>
            <p:nvPr/>
          </p:nvSpPr>
          <p:spPr>
            <a:xfrm>
              <a:off x="2039239" y="4271137"/>
              <a:ext cx="203200" cy="255904"/>
            </a:xfrm>
            <a:custGeom>
              <a:rect b="b" l="l" r="r" t="t"/>
              <a:pathLst>
                <a:path extrusionOk="0" h="255904" w="203200">
                  <a:moveTo>
                    <a:pt x="148132" y="29997"/>
                  </a:moveTo>
                  <a:lnTo>
                    <a:pt x="147701" y="30861"/>
                  </a:lnTo>
                  <a:lnTo>
                    <a:pt x="148107" y="30340"/>
                  </a:lnTo>
                  <a:lnTo>
                    <a:pt x="148132" y="29997"/>
                  </a:lnTo>
                  <a:close/>
                </a:path>
                <a:path extrusionOk="0" h="255904" w="203200">
                  <a:moveTo>
                    <a:pt x="152996" y="79121"/>
                  </a:moveTo>
                  <a:lnTo>
                    <a:pt x="148717" y="79121"/>
                  </a:lnTo>
                  <a:lnTo>
                    <a:pt x="129286" y="79121"/>
                  </a:lnTo>
                  <a:lnTo>
                    <a:pt x="125730" y="79121"/>
                  </a:lnTo>
                  <a:lnTo>
                    <a:pt x="124968" y="79756"/>
                  </a:lnTo>
                  <a:lnTo>
                    <a:pt x="122301" y="79756"/>
                  </a:lnTo>
                  <a:lnTo>
                    <a:pt x="121640" y="80391"/>
                  </a:lnTo>
                  <a:lnTo>
                    <a:pt x="118249" y="80391"/>
                  </a:lnTo>
                  <a:lnTo>
                    <a:pt x="117602" y="79756"/>
                  </a:lnTo>
                  <a:lnTo>
                    <a:pt x="115062" y="79756"/>
                  </a:lnTo>
                  <a:lnTo>
                    <a:pt x="113665" y="78359"/>
                  </a:lnTo>
                  <a:lnTo>
                    <a:pt x="112928" y="78359"/>
                  </a:lnTo>
                  <a:lnTo>
                    <a:pt x="109994" y="75361"/>
                  </a:lnTo>
                  <a:lnTo>
                    <a:pt x="107188" y="68961"/>
                  </a:lnTo>
                  <a:lnTo>
                    <a:pt x="107315" y="68961"/>
                  </a:lnTo>
                  <a:lnTo>
                    <a:pt x="104559" y="62611"/>
                  </a:lnTo>
                  <a:lnTo>
                    <a:pt x="104419" y="62306"/>
                  </a:lnTo>
                  <a:lnTo>
                    <a:pt x="104127" y="61341"/>
                  </a:lnTo>
                  <a:lnTo>
                    <a:pt x="101854" y="53721"/>
                  </a:lnTo>
                  <a:lnTo>
                    <a:pt x="101981" y="53721"/>
                  </a:lnTo>
                  <a:lnTo>
                    <a:pt x="99504" y="43561"/>
                  </a:lnTo>
                  <a:lnTo>
                    <a:pt x="98552" y="39751"/>
                  </a:lnTo>
                  <a:lnTo>
                    <a:pt x="97917" y="37211"/>
                  </a:lnTo>
                  <a:lnTo>
                    <a:pt x="97447" y="34671"/>
                  </a:lnTo>
                  <a:lnTo>
                    <a:pt x="96774" y="30988"/>
                  </a:lnTo>
                  <a:lnTo>
                    <a:pt x="96774" y="26035"/>
                  </a:lnTo>
                  <a:lnTo>
                    <a:pt x="91948" y="21336"/>
                  </a:lnTo>
                  <a:lnTo>
                    <a:pt x="88392" y="21336"/>
                  </a:lnTo>
                  <a:lnTo>
                    <a:pt x="86614" y="21336"/>
                  </a:lnTo>
                  <a:lnTo>
                    <a:pt x="86614" y="42545"/>
                  </a:lnTo>
                  <a:lnTo>
                    <a:pt x="86410" y="42595"/>
                  </a:lnTo>
                  <a:lnTo>
                    <a:pt x="86614" y="42545"/>
                  </a:lnTo>
                  <a:lnTo>
                    <a:pt x="86614" y="21336"/>
                  </a:lnTo>
                  <a:lnTo>
                    <a:pt x="80264" y="21336"/>
                  </a:lnTo>
                  <a:lnTo>
                    <a:pt x="76708" y="21336"/>
                  </a:lnTo>
                  <a:lnTo>
                    <a:pt x="71882" y="26035"/>
                  </a:lnTo>
                  <a:lnTo>
                    <a:pt x="71882" y="27051"/>
                  </a:lnTo>
                  <a:lnTo>
                    <a:pt x="71501" y="28321"/>
                  </a:lnTo>
                  <a:lnTo>
                    <a:pt x="67564" y="32131"/>
                  </a:lnTo>
                  <a:lnTo>
                    <a:pt x="66929" y="33401"/>
                  </a:lnTo>
                  <a:lnTo>
                    <a:pt x="61976" y="39751"/>
                  </a:lnTo>
                  <a:lnTo>
                    <a:pt x="55753" y="48641"/>
                  </a:lnTo>
                  <a:lnTo>
                    <a:pt x="55372" y="49911"/>
                  </a:lnTo>
                  <a:lnTo>
                    <a:pt x="53365" y="53098"/>
                  </a:lnTo>
                  <a:lnTo>
                    <a:pt x="53276" y="51181"/>
                  </a:lnTo>
                  <a:lnTo>
                    <a:pt x="53162" y="49669"/>
                  </a:lnTo>
                  <a:lnTo>
                    <a:pt x="52705" y="47371"/>
                  </a:lnTo>
                  <a:lnTo>
                    <a:pt x="51892" y="44831"/>
                  </a:lnTo>
                  <a:lnTo>
                    <a:pt x="50292" y="39751"/>
                  </a:lnTo>
                  <a:lnTo>
                    <a:pt x="49936" y="38862"/>
                  </a:lnTo>
                  <a:lnTo>
                    <a:pt x="49936" y="106311"/>
                  </a:lnTo>
                  <a:lnTo>
                    <a:pt x="49911" y="109601"/>
                  </a:lnTo>
                  <a:lnTo>
                    <a:pt x="49911" y="107073"/>
                  </a:lnTo>
                  <a:lnTo>
                    <a:pt x="49911" y="106438"/>
                  </a:lnTo>
                  <a:lnTo>
                    <a:pt x="49936" y="106311"/>
                  </a:lnTo>
                  <a:lnTo>
                    <a:pt x="49936" y="38862"/>
                  </a:lnTo>
                  <a:lnTo>
                    <a:pt x="48768" y="35941"/>
                  </a:lnTo>
                  <a:lnTo>
                    <a:pt x="47625" y="34569"/>
                  </a:lnTo>
                  <a:lnTo>
                    <a:pt x="47625" y="31877"/>
                  </a:lnTo>
                  <a:lnTo>
                    <a:pt x="42926" y="27178"/>
                  </a:lnTo>
                  <a:lnTo>
                    <a:pt x="31369" y="27178"/>
                  </a:lnTo>
                  <a:lnTo>
                    <a:pt x="29108" y="29438"/>
                  </a:lnTo>
                  <a:lnTo>
                    <a:pt x="11036" y="32893"/>
                  </a:lnTo>
                  <a:lnTo>
                    <a:pt x="4699" y="32893"/>
                  </a:lnTo>
                  <a:lnTo>
                    <a:pt x="0" y="37592"/>
                  </a:lnTo>
                  <a:lnTo>
                    <a:pt x="0" y="49276"/>
                  </a:lnTo>
                  <a:lnTo>
                    <a:pt x="4699" y="53975"/>
                  </a:lnTo>
                  <a:lnTo>
                    <a:pt x="16383" y="53975"/>
                  </a:lnTo>
                  <a:lnTo>
                    <a:pt x="17526" y="52832"/>
                  </a:lnTo>
                  <a:lnTo>
                    <a:pt x="31927" y="50076"/>
                  </a:lnTo>
                  <a:lnTo>
                    <a:pt x="32753" y="52565"/>
                  </a:lnTo>
                  <a:lnTo>
                    <a:pt x="33528" y="61341"/>
                  </a:lnTo>
                  <a:lnTo>
                    <a:pt x="33642" y="90525"/>
                  </a:lnTo>
                  <a:lnTo>
                    <a:pt x="33451" y="92506"/>
                  </a:lnTo>
                  <a:lnTo>
                    <a:pt x="33147" y="93091"/>
                  </a:lnTo>
                  <a:lnTo>
                    <a:pt x="32385" y="95631"/>
                  </a:lnTo>
                  <a:lnTo>
                    <a:pt x="30988" y="103251"/>
                  </a:lnTo>
                  <a:lnTo>
                    <a:pt x="30924" y="104711"/>
                  </a:lnTo>
                  <a:lnTo>
                    <a:pt x="30861" y="106311"/>
                  </a:lnTo>
                  <a:lnTo>
                    <a:pt x="30734" y="107073"/>
                  </a:lnTo>
                  <a:lnTo>
                    <a:pt x="30607" y="109601"/>
                  </a:lnTo>
                  <a:lnTo>
                    <a:pt x="30861" y="112141"/>
                  </a:lnTo>
                  <a:lnTo>
                    <a:pt x="30861" y="115316"/>
                  </a:lnTo>
                  <a:lnTo>
                    <a:pt x="35179" y="119507"/>
                  </a:lnTo>
                  <a:lnTo>
                    <a:pt x="45720" y="119507"/>
                  </a:lnTo>
                  <a:lnTo>
                    <a:pt x="49911" y="115316"/>
                  </a:lnTo>
                  <a:lnTo>
                    <a:pt x="49911" y="112141"/>
                  </a:lnTo>
                  <a:lnTo>
                    <a:pt x="50165" y="109601"/>
                  </a:lnTo>
                  <a:lnTo>
                    <a:pt x="50038" y="109601"/>
                  </a:lnTo>
                  <a:lnTo>
                    <a:pt x="50533" y="107073"/>
                  </a:lnTo>
                  <a:lnTo>
                    <a:pt x="50914" y="105791"/>
                  </a:lnTo>
                  <a:lnTo>
                    <a:pt x="52832" y="99441"/>
                  </a:lnTo>
                  <a:lnTo>
                    <a:pt x="53022" y="96608"/>
                  </a:lnTo>
                  <a:lnTo>
                    <a:pt x="55245" y="91821"/>
                  </a:lnTo>
                  <a:lnTo>
                    <a:pt x="55372" y="91821"/>
                  </a:lnTo>
                  <a:lnTo>
                    <a:pt x="60579" y="79121"/>
                  </a:lnTo>
                  <a:lnTo>
                    <a:pt x="60071" y="80391"/>
                  </a:lnTo>
                  <a:lnTo>
                    <a:pt x="60794" y="79121"/>
                  </a:lnTo>
                  <a:lnTo>
                    <a:pt x="66675" y="68961"/>
                  </a:lnTo>
                  <a:lnTo>
                    <a:pt x="66421" y="68961"/>
                  </a:lnTo>
                  <a:lnTo>
                    <a:pt x="72263" y="60071"/>
                  </a:lnTo>
                  <a:lnTo>
                    <a:pt x="72009" y="60071"/>
                  </a:lnTo>
                  <a:lnTo>
                    <a:pt x="78232" y="52451"/>
                  </a:lnTo>
                  <a:lnTo>
                    <a:pt x="77978" y="52451"/>
                  </a:lnTo>
                  <a:lnTo>
                    <a:pt x="79222" y="50939"/>
                  </a:lnTo>
                  <a:lnTo>
                    <a:pt x="81026" y="58801"/>
                  </a:lnTo>
                  <a:lnTo>
                    <a:pt x="81153" y="58801"/>
                  </a:lnTo>
                  <a:lnTo>
                    <a:pt x="83693" y="68961"/>
                  </a:lnTo>
                  <a:lnTo>
                    <a:pt x="84074" y="70231"/>
                  </a:lnTo>
                  <a:lnTo>
                    <a:pt x="87249" y="77851"/>
                  </a:lnTo>
                  <a:lnTo>
                    <a:pt x="87376" y="77851"/>
                  </a:lnTo>
                  <a:lnTo>
                    <a:pt x="90551" y="85471"/>
                  </a:lnTo>
                  <a:lnTo>
                    <a:pt x="91186" y="86741"/>
                  </a:lnTo>
                  <a:lnTo>
                    <a:pt x="92583" y="89281"/>
                  </a:lnTo>
                  <a:lnTo>
                    <a:pt x="92583" y="91567"/>
                  </a:lnTo>
                  <a:lnTo>
                    <a:pt x="97409" y="96393"/>
                  </a:lnTo>
                  <a:lnTo>
                    <a:pt x="98171" y="96393"/>
                  </a:lnTo>
                  <a:lnTo>
                    <a:pt x="101727" y="99949"/>
                  </a:lnTo>
                  <a:lnTo>
                    <a:pt x="104178" y="99949"/>
                  </a:lnTo>
                  <a:lnTo>
                    <a:pt x="105664" y="101473"/>
                  </a:lnTo>
                  <a:lnTo>
                    <a:pt x="107162" y="101473"/>
                  </a:lnTo>
                  <a:lnTo>
                    <a:pt x="107950" y="101981"/>
                  </a:lnTo>
                  <a:lnTo>
                    <a:pt x="128270" y="101981"/>
                  </a:lnTo>
                  <a:lnTo>
                    <a:pt x="129667" y="101473"/>
                  </a:lnTo>
                  <a:lnTo>
                    <a:pt x="134239" y="101473"/>
                  </a:lnTo>
                  <a:lnTo>
                    <a:pt x="139065" y="96647"/>
                  </a:lnTo>
                  <a:lnTo>
                    <a:pt x="139065" y="96266"/>
                  </a:lnTo>
                  <a:lnTo>
                    <a:pt x="142875" y="93091"/>
                  </a:lnTo>
                  <a:lnTo>
                    <a:pt x="144653" y="90551"/>
                  </a:lnTo>
                  <a:lnTo>
                    <a:pt x="150202" y="82931"/>
                  </a:lnTo>
                  <a:lnTo>
                    <a:pt x="151130" y="81661"/>
                  </a:lnTo>
                  <a:lnTo>
                    <a:pt x="151257" y="81661"/>
                  </a:lnTo>
                  <a:lnTo>
                    <a:pt x="152120" y="80391"/>
                  </a:lnTo>
                  <a:lnTo>
                    <a:pt x="152996" y="79121"/>
                  </a:lnTo>
                  <a:close/>
                </a:path>
                <a:path extrusionOk="0" h="255904" w="203200">
                  <a:moveTo>
                    <a:pt x="202946" y="174371"/>
                  </a:moveTo>
                  <a:lnTo>
                    <a:pt x="202819" y="173101"/>
                  </a:lnTo>
                  <a:lnTo>
                    <a:pt x="201422" y="155321"/>
                  </a:lnTo>
                  <a:lnTo>
                    <a:pt x="200101" y="136271"/>
                  </a:lnTo>
                  <a:lnTo>
                    <a:pt x="200025" y="135001"/>
                  </a:lnTo>
                  <a:lnTo>
                    <a:pt x="196430" y="114681"/>
                  </a:lnTo>
                  <a:lnTo>
                    <a:pt x="196215" y="113449"/>
                  </a:lnTo>
                  <a:lnTo>
                    <a:pt x="194183" y="93091"/>
                  </a:lnTo>
                  <a:lnTo>
                    <a:pt x="191795" y="74041"/>
                  </a:lnTo>
                  <a:lnTo>
                    <a:pt x="191643" y="72771"/>
                  </a:lnTo>
                  <a:lnTo>
                    <a:pt x="191643" y="74041"/>
                  </a:lnTo>
                  <a:lnTo>
                    <a:pt x="189357" y="56261"/>
                  </a:lnTo>
                  <a:lnTo>
                    <a:pt x="187642" y="44069"/>
                  </a:lnTo>
                  <a:lnTo>
                    <a:pt x="187528" y="42862"/>
                  </a:lnTo>
                  <a:lnTo>
                    <a:pt x="186944" y="34671"/>
                  </a:lnTo>
                  <a:lnTo>
                    <a:pt x="186182" y="30861"/>
                  </a:lnTo>
                  <a:lnTo>
                    <a:pt x="186182" y="24257"/>
                  </a:lnTo>
                  <a:lnTo>
                    <a:pt x="180594" y="18542"/>
                  </a:lnTo>
                  <a:lnTo>
                    <a:pt x="170446" y="18542"/>
                  </a:lnTo>
                  <a:lnTo>
                    <a:pt x="170472" y="17233"/>
                  </a:lnTo>
                  <a:lnTo>
                    <a:pt x="170561" y="11049"/>
                  </a:lnTo>
                  <a:lnTo>
                    <a:pt x="170561" y="10541"/>
                  </a:lnTo>
                  <a:lnTo>
                    <a:pt x="170561" y="4953"/>
                  </a:lnTo>
                  <a:lnTo>
                    <a:pt x="165608" y="0"/>
                  </a:lnTo>
                  <a:lnTo>
                    <a:pt x="163931" y="0"/>
                  </a:lnTo>
                  <a:lnTo>
                    <a:pt x="163931" y="57188"/>
                  </a:lnTo>
                  <a:lnTo>
                    <a:pt x="163830" y="57531"/>
                  </a:lnTo>
                  <a:lnTo>
                    <a:pt x="163817" y="56349"/>
                  </a:lnTo>
                  <a:lnTo>
                    <a:pt x="163931" y="57188"/>
                  </a:lnTo>
                  <a:lnTo>
                    <a:pt x="163931" y="0"/>
                  </a:lnTo>
                  <a:lnTo>
                    <a:pt x="163461" y="0"/>
                  </a:lnTo>
                  <a:lnTo>
                    <a:pt x="163461" y="58750"/>
                  </a:lnTo>
                  <a:lnTo>
                    <a:pt x="162280" y="61722"/>
                  </a:lnTo>
                  <a:lnTo>
                    <a:pt x="163461" y="58750"/>
                  </a:lnTo>
                  <a:lnTo>
                    <a:pt x="163461" y="0"/>
                  </a:lnTo>
                  <a:lnTo>
                    <a:pt x="158115" y="0"/>
                  </a:lnTo>
                  <a:lnTo>
                    <a:pt x="154647" y="0"/>
                  </a:lnTo>
                  <a:lnTo>
                    <a:pt x="154647" y="22098"/>
                  </a:lnTo>
                  <a:lnTo>
                    <a:pt x="154355" y="22225"/>
                  </a:lnTo>
                  <a:lnTo>
                    <a:pt x="154635" y="22098"/>
                  </a:lnTo>
                  <a:lnTo>
                    <a:pt x="154647" y="0"/>
                  </a:lnTo>
                  <a:lnTo>
                    <a:pt x="153416" y="0"/>
                  </a:lnTo>
                  <a:lnTo>
                    <a:pt x="148602" y="0"/>
                  </a:lnTo>
                  <a:lnTo>
                    <a:pt x="148602" y="24511"/>
                  </a:lnTo>
                  <a:lnTo>
                    <a:pt x="148488" y="25781"/>
                  </a:lnTo>
                  <a:lnTo>
                    <a:pt x="148590" y="24511"/>
                  </a:lnTo>
                  <a:lnTo>
                    <a:pt x="148602" y="0"/>
                  </a:lnTo>
                  <a:lnTo>
                    <a:pt x="148209" y="0"/>
                  </a:lnTo>
                  <a:lnTo>
                    <a:pt x="148209" y="30861"/>
                  </a:lnTo>
                  <a:lnTo>
                    <a:pt x="146265" y="41135"/>
                  </a:lnTo>
                  <a:lnTo>
                    <a:pt x="146050" y="42291"/>
                  </a:lnTo>
                  <a:lnTo>
                    <a:pt x="146265" y="41135"/>
                  </a:lnTo>
                  <a:lnTo>
                    <a:pt x="143002" y="51181"/>
                  </a:lnTo>
                  <a:lnTo>
                    <a:pt x="143383" y="51181"/>
                  </a:lnTo>
                  <a:lnTo>
                    <a:pt x="141173" y="56261"/>
                  </a:lnTo>
                  <a:lnTo>
                    <a:pt x="140970" y="56261"/>
                  </a:lnTo>
                  <a:lnTo>
                    <a:pt x="139725" y="57531"/>
                  </a:lnTo>
                  <a:lnTo>
                    <a:pt x="137795" y="57531"/>
                  </a:lnTo>
                  <a:lnTo>
                    <a:pt x="137795" y="51181"/>
                  </a:lnTo>
                  <a:lnTo>
                    <a:pt x="137795" y="49669"/>
                  </a:lnTo>
                  <a:lnTo>
                    <a:pt x="137706" y="49911"/>
                  </a:lnTo>
                  <a:lnTo>
                    <a:pt x="137795" y="48641"/>
                  </a:lnTo>
                  <a:lnTo>
                    <a:pt x="137795" y="49669"/>
                  </a:lnTo>
                  <a:lnTo>
                    <a:pt x="138125" y="48641"/>
                  </a:lnTo>
                  <a:lnTo>
                    <a:pt x="139395" y="44831"/>
                  </a:lnTo>
                  <a:lnTo>
                    <a:pt x="139649" y="44069"/>
                  </a:lnTo>
                  <a:lnTo>
                    <a:pt x="139877" y="43561"/>
                  </a:lnTo>
                  <a:lnTo>
                    <a:pt x="143256" y="35941"/>
                  </a:lnTo>
                  <a:lnTo>
                    <a:pt x="142240" y="38481"/>
                  </a:lnTo>
                  <a:lnTo>
                    <a:pt x="143979" y="35941"/>
                  </a:lnTo>
                  <a:lnTo>
                    <a:pt x="148056" y="29997"/>
                  </a:lnTo>
                  <a:lnTo>
                    <a:pt x="148158" y="29603"/>
                  </a:lnTo>
                  <a:lnTo>
                    <a:pt x="148145" y="29870"/>
                  </a:lnTo>
                  <a:lnTo>
                    <a:pt x="148132" y="29997"/>
                  </a:lnTo>
                  <a:lnTo>
                    <a:pt x="148196" y="29870"/>
                  </a:lnTo>
                  <a:lnTo>
                    <a:pt x="148107" y="30340"/>
                  </a:lnTo>
                  <a:lnTo>
                    <a:pt x="147955" y="32131"/>
                  </a:lnTo>
                  <a:lnTo>
                    <a:pt x="148209" y="30861"/>
                  </a:lnTo>
                  <a:lnTo>
                    <a:pt x="148209" y="0"/>
                  </a:lnTo>
                  <a:lnTo>
                    <a:pt x="145923" y="0"/>
                  </a:lnTo>
                  <a:lnTo>
                    <a:pt x="140970" y="4953"/>
                  </a:lnTo>
                  <a:lnTo>
                    <a:pt x="140335" y="5461"/>
                  </a:lnTo>
                  <a:lnTo>
                    <a:pt x="137922" y="8001"/>
                  </a:lnTo>
                  <a:lnTo>
                    <a:pt x="131064" y="15621"/>
                  </a:lnTo>
                  <a:lnTo>
                    <a:pt x="124333" y="25781"/>
                  </a:lnTo>
                  <a:lnTo>
                    <a:pt x="123317" y="27051"/>
                  </a:lnTo>
                  <a:lnTo>
                    <a:pt x="115963" y="60439"/>
                  </a:lnTo>
                  <a:lnTo>
                    <a:pt x="115951" y="67691"/>
                  </a:lnTo>
                  <a:lnTo>
                    <a:pt x="115951" y="72517"/>
                  </a:lnTo>
                  <a:lnTo>
                    <a:pt x="120777" y="77343"/>
                  </a:lnTo>
                  <a:lnTo>
                    <a:pt x="121920" y="77343"/>
                  </a:lnTo>
                  <a:lnTo>
                    <a:pt x="123317" y="78740"/>
                  </a:lnTo>
                  <a:lnTo>
                    <a:pt x="135255" y="78740"/>
                  </a:lnTo>
                  <a:lnTo>
                    <a:pt x="135534" y="78460"/>
                  </a:lnTo>
                  <a:lnTo>
                    <a:pt x="149834" y="78460"/>
                  </a:lnTo>
                  <a:lnTo>
                    <a:pt x="153454" y="78460"/>
                  </a:lnTo>
                  <a:lnTo>
                    <a:pt x="155257" y="75819"/>
                  </a:lnTo>
                  <a:lnTo>
                    <a:pt x="157861" y="73152"/>
                  </a:lnTo>
                  <a:lnTo>
                    <a:pt x="157861" y="72136"/>
                  </a:lnTo>
                  <a:lnTo>
                    <a:pt x="158369" y="71501"/>
                  </a:lnTo>
                  <a:lnTo>
                    <a:pt x="160401" y="68961"/>
                  </a:lnTo>
                  <a:lnTo>
                    <a:pt x="164896" y="63728"/>
                  </a:lnTo>
                  <a:lnTo>
                    <a:pt x="166370" y="76581"/>
                  </a:lnTo>
                  <a:lnTo>
                    <a:pt x="168910" y="95631"/>
                  </a:lnTo>
                  <a:lnTo>
                    <a:pt x="171196" y="118491"/>
                  </a:lnTo>
                  <a:lnTo>
                    <a:pt x="174688" y="137210"/>
                  </a:lnTo>
                  <a:lnTo>
                    <a:pt x="174701" y="137541"/>
                  </a:lnTo>
                  <a:lnTo>
                    <a:pt x="176022" y="156591"/>
                  </a:lnTo>
                  <a:lnTo>
                    <a:pt x="177317" y="173101"/>
                  </a:lnTo>
                  <a:lnTo>
                    <a:pt x="177419" y="203466"/>
                  </a:lnTo>
                  <a:lnTo>
                    <a:pt x="176961" y="207594"/>
                  </a:lnTo>
                  <a:lnTo>
                    <a:pt x="176022" y="208534"/>
                  </a:lnTo>
                  <a:lnTo>
                    <a:pt x="176022" y="212153"/>
                  </a:lnTo>
                  <a:lnTo>
                    <a:pt x="171704" y="217551"/>
                  </a:lnTo>
                  <a:lnTo>
                    <a:pt x="173228" y="216281"/>
                  </a:lnTo>
                  <a:lnTo>
                    <a:pt x="164858" y="223354"/>
                  </a:lnTo>
                  <a:lnTo>
                    <a:pt x="156921" y="227914"/>
                  </a:lnTo>
                  <a:lnTo>
                    <a:pt x="144653" y="231521"/>
                  </a:lnTo>
                  <a:lnTo>
                    <a:pt x="147447" y="231521"/>
                  </a:lnTo>
                  <a:lnTo>
                    <a:pt x="134226" y="232702"/>
                  </a:lnTo>
                  <a:lnTo>
                    <a:pt x="125412" y="231521"/>
                  </a:lnTo>
                  <a:lnTo>
                    <a:pt x="122402" y="231127"/>
                  </a:lnTo>
                  <a:lnTo>
                    <a:pt x="121285" y="229997"/>
                  </a:lnTo>
                  <a:lnTo>
                    <a:pt x="116941" y="229997"/>
                  </a:lnTo>
                  <a:lnTo>
                    <a:pt x="104140" y="223901"/>
                  </a:lnTo>
                  <a:lnTo>
                    <a:pt x="92583" y="218084"/>
                  </a:lnTo>
                  <a:lnTo>
                    <a:pt x="89789" y="215392"/>
                  </a:lnTo>
                  <a:lnTo>
                    <a:pt x="82423" y="215392"/>
                  </a:lnTo>
                  <a:lnTo>
                    <a:pt x="79502" y="218313"/>
                  </a:lnTo>
                  <a:lnTo>
                    <a:pt x="79502" y="225679"/>
                  </a:lnTo>
                  <a:lnTo>
                    <a:pt x="82423" y="228600"/>
                  </a:lnTo>
                  <a:lnTo>
                    <a:pt x="82892" y="228600"/>
                  </a:lnTo>
                  <a:lnTo>
                    <a:pt x="92075" y="239141"/>
                  </a:lnTo>
                  <a:lnTo>
                    <a:pt x="93980" y="241681"/>
                  </a:lnTo>
                  <a:lnTo>
                    <a:pt x="105473" y="249758"/>
                  </a:lnTo>
                  <a:lnTo>
                    <a:pt x="108585" y="252857"/>
                  </a:lnTo>
                  <a:lnTo>
                    <a:pt x="112318" y="252857"/>
                  </a:lnTo>
                  <a:lnTo>
                    <a:pt x="113284" y="253111"/>
                  </a:lnTo>
                  <a:lnTo>
                    <a:pt x="132334" y="255651"/>
                  </a:lnTo>
                  <a:lnTo>
                    <a:pt x="151892" y="255651"/>
                  </a:lnTo>
                  <a:lnTo>
                    <a:pt x="164846" y="251841"/>
                  </a:lnTo>
                  <a:lnTo>
                    <a:pt x="191389" y="232791"/>
                  </a:lnTo>
                  <a:lnTo>
                    <a:pt x="194487" y="228981"/>
                  </a:lnTo>
                  <a:lnTo>
                    <a:pt x="195097" y="228219"/>
                  </a:lnTo>
                  <a:lnTo>
                    <a:pt x="195707" y="228219"/>
                  </a:lnTo>
                  <a:lnTo>
                    <a:pt x="201422" y="222504"/>
                  </a:lnTo>
                  <a:lnTo>
                    <a:pt x="201422" y="216496"/>
                  </a:lnTo>
                  <a:lnTo>
                    <a:pt x="201447" y="216281"/>
                  </a:lnTo>
                  <a:lnTo>
                    <a:pt x="201599" y="215011"/>
                  </a:lnTo>
                  <a:lnTo>
                    <a:pt x="202374" y="208661"/>
                  </a:lnTo>
                  <a:lnTo>
                    <a:pt x="202692" y="206121"/>
                  </a:lnTo>
                  <a:lnTo>
                    <a:pt x="202819" y="204851"/>
                  </a:lnTo>
                  <a:lnTo>
                    <a:pt x="202819" y="202311"/>
                  </a:lnTo>
                  <a:lnTo>
                    <a:pt x="202819" y="189611"/>
                  </a:lnTo>
                  <a:lnTo>
                    <a:pt x="202946" y="174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21"/>
          <p:cNvGrpSpPr/>
          <p:nvPr/>
        </p:nvGrpSpPr>
        <p:grpSpPr>
          <a:xfrm>
            <a:off x="2485898" y="4143882"/>
            <a:ext cx="842899" cy="247015"/>
            <a:chOff x="2485898" y="4143882"/>
            <a:chExt cx="842899" cy="247015"/>
          </a:xfrm>
        </p:grpSpPr>
        <p:sp>
          <p:nvSpPr>
            <p:cNvPr id="743" name="Google Shape;743;p21"/>
            <p:cNvSpPr/>
            <p:nvPr/>
          </p:nvSpPr>
          <p:spPr>
            <a:xfrm>
              <a:off x="2485898" y="4143882"/>
              <a:ext cx="405130" cy="247015"/>
            </a:xfrm>
            <a:custGeom>
              <a:rect b="b" l="l" r="r" t="t"/>
              <a:pathLst>
                <a:path extrusionOk="0" h="247014" w="405130">
                  <a:moveTo>
                    <a:pt x="173736" y="186804"/>
                  </a:moveTo>
                  <a:lnTo>
                    <a:pt x="173609" y="187579"/>
                  </a:lnTo>
                  <a:lnTo>
                    <a:pt x="173736" y="187579"/>
                  </a:lnTo>
                  <a:lnTo>
                    <a:pt x="173736" y="186804"/>
                  </a:lnTo>
                  <a:close/>
                </a:path>
                <a:path extrusionOk="0" h="247014" w="405130">
                  <a:moveTo>
                    <a:pt x="261747" y="160655"/>
                  </a:moveTo>
                  <a:lnTo>
                    <a:pt x="261620" y="161544"/>
                  </a:lnTo>
                  <a:lnTo>
                    <a:pt x="261747" y="161544"/>
                  </a:lnTo>
                  <a:lnTo>
                    <a:pt x="261747" y="160655"/>
                  </a:lnTo>
                  <a:close/>
                </a:path>
                <a:path extrusionOk="0" h="247014" w="405130">
                  <a:moveTo>
                    <a:pt x="405130" y="195580"/>
                  </a:moveTo>
                  <a:lnTo>
                    <a:pt x="404063" y="194183"/>
                  </a:lnTo>
                  <a:lnTo>
                    <a:pt x="401574" y="190881"/>
                  </a:lnTo>
                  <a:lnTo>
                    <a:pt x="393636" y="193713"/>
                  </a:lnTo>
                  <a:lnTo>
                    <a:pt x="385191" y="192532"/>
                  </a:lnTo>
                  <a:lnTo>
                    <a:pt x="384810" y="192405"/>
                  </a:lnTo>
                  <a:lnTo>
                    <a:pt x="383374" y="192278"/>
                  </a:lnTo>
                  <a:lnTo>
                    <a:pt x="375043" y="191541"/>
                  </a:lnTo>
                  <a:lnTo>
                    <a:pt x="374726" y="191389"/>
                  </a:lnTo>
                  <a:lnTo>
                    <a:pt x="373049" y="190627"/>
                  </a:lnTo>
                  <a:lnTo>
                    <a:pt x="371309" y="189839"/>
                  </a:lnTo>
                  <a:lnTo>
                    <a:pt x="370446" y="189103"/>
                  </a:lnTo>
                  <a:lnTo>
                    <a:pt x="369697" y="188468"/>
                  </a:lnTo>
                  <a:lnTo>
                    <a:pt x="370332" y="187833"/>
                  </a:lnTo>
                  <a:lnTo>
                    <a:pt x="370332" y="186232"/>
                  </a:lnTo>
                  <a:lnTo>
                    <a:pt x="370636" y="185801"/>
                  </a:lnTo>
                  <a:lnTo>
                    <a:pt x="370967" y="185801"/>
                  </a:lnTo>
                  <a:lnTo>
                    <a:pt x="374523" y="182245"/>
                  </a:lnTo>
                  <a:lnTo>
                    <a:pt x="374523" y="180009"/>
                  </a:lnTo>
                  <a:lnTo>
                    <a:pt x="374967" y="179260"/>
                  </a:lnTo>
                  <a:lnTo>
                    <a:pt x="378333" y="175895"/>
                  </a:lnTo>
                  <a:lnTo>
                    <a:pt x="378333" y="172351"/>
                  </a:lnTo>
                  <a:lnTo>
                    <a:pt x="378714" y="170942"/>
                  </a:lnTo>
                  <a:lnTo>
                    <a:pt x="380111" y="169545"/>
                  </a:lnTo>
                  <a:lnTo>
                    <a:pt x="380111" y="164973"/>
                  </a:lnTo>
                  <a:lnTo>
                    <a:pt x="380111" y="164592"/>
                  </a:lnTo>
                  <a:lnTo>
                    <a:pt x="380161" y="162814"/>
                  </a:lnTo>
                  <a:lnTo>
                    <a:pt x="380619" y="149987"/>
                  </a:lnTo>
                  <a:lnTo>
                    <a:pt x="380720" y="144780"/>
                  </a:lnTo>
                  <a:lnTo>
                    <a:pt x="380619" y="142494"/>
                  </a:lnTo>
                  <a:lnTo>
                    <a:pt x="380390" y="139065"/>
                  </a:lnTo>
                  <a:lnTo>
                    <a:pt x="380365" y="138671"/>
                  </a:lnTo>
                  <a:lnTo>
                    <a:pt x="380365" y="138303"/>
                  </a:lnTo>
                  <a:lnTo>
                    <a:pt x="380365" y="133096"/>
                  </a:lnTo>
                  <a:lnTo>
                    <a:pt x="376174" y="128905"/>
                  </a:lnTo>
                  <a:lnTo>
                    <a:pt x="374967" y="128905"/>
                  </a:lnTo>
                  <a:lnTo>
                    <a:pt x="373253" y="127127"/>
                  </a:lnTo>
                  <a:lnTo>
                    <a:pt x="370713" y="125349"/>
                  </a:lnTo>
                  <a:lnTo>
                    <a:pt x="366903" y="122936"/>
                  </a:lnTo>
                  <a:lnTo>
                    <a:pt x="364744" y="122174"/>
                  </a:lnTo>
                  <a:lnTo>
                    <a:pt x="363347" y="121780"/>
                  </a:lnTo>
                  <a:lnTo>
                    <a:pt x="363347" y="164249"/>
                  </a:lnTo>
                  <a:lnTo>
                    <a:pt x="363347" y="164592"/>
                  </a:lnTo>
                  <a:lnTo>
                    <a:pt x="363334" y="164312"/>
                  </a:lnTo>
                  <a:lnTo>
                    <a:pt x="363283" y="164592"/>
                  </a:lnTo>
                  <a:lnTo>
                    <a:pt x="363016" y="166065"/>
                  </a:lnTo>
                  <a:lnTo>
                    <a:pt x="362204" y="166878"/>
                  </a:lnTo>
                  <a:lnTo>
                    <a:pt x="362204" y="169443"/>
                  </a:lnTo>
                  <a:lnTo>
                    <a:pt x="361442" y="170903"/>
                  </a:lnTo>
                  <a:lnTo>
                    <a:pt x="361048" y="171284"/>
                  </a:lnTo>
                  <a:lnTo>
                    <a:pt x="359460" y="170561"/>
                  </a:lnTo>
                  <a:lnTo>
                    <a:pt x="354457" y="168567"/>
                  </a:lnTo>
                  <a:lnTo>
                    <a:pt x="354457" y="183388"/>
                  </a:lnTo>
                  <a:lnTo>
                    <a:pt x="352475" y="184861"/>
                  </a:lnTo>
                  <a:lnTo>
                    <a:pt x="351536" y="185547"/>
                  </a:lnTo>
                  <a:lnTo>
                    <a:pt x="352539" y="184785"/>
                  </a:lnTo>
                  <a:lnTo>
                    <a:pt x="352679" y="184658"/>
                  </a:lnTo>
                  <a:lnTo>
                    <a:pt x="352475" y="184861"/>
                  </a:lnTo>
                  <a:lnTo>
                    <a:pt x="352729" y="184658"/>
                  </a:lnTo>
                  <a:lnTo>
                    <a:pt x="354457" y="183388"/>
                  </a:lnTo>
                  <a:lnTo>
                    <a:pt x="354457" y="168567"/>
                  </a:lnTo>
                  <a:lnTo>
                    <a:pt x="351180" y="167259"/>
                  </a:lnTo>
                  <a:lnTo>
                    <a:pt x="348945" y="166370"/>
                  </a:lnTo>
                  <a:lnTo>
                    <a:pt x="343535" y="164211"/>
                  </a:lnTo>
                  <a:lnTo>
                    <a:pt x="342900" y="165100"/>
                  </a:lnTo>
                  <a:lnTo>
                    <a:pt x="342011" y="165862"/>
                  </a:lnTo>
                  <a:lnTo>
                    <a:pt x="341071" y="166801"/>
                  </a:lnTo>
                  <a:lnTo>
                    <a:pt x="338836" y="168529"/>
                  </a:lnTo>
                  <a:lnTo>
                    <a:pt x="337566" y="169672"/>
                  </a:lnTo>
                  <a:lnTo>
                    <a:pt x="335826" y="171411"/>
                  </a:lnTo>
                  <a:lnTo>
                    <a:pt x="335051" y="171704"/>
                  </a:lnTo>
                  <a:lnTo>
                    <a:pt x="331343" y="171704"/>
                  </a:lnTo>
                  <a:lnTo>
                    <a:pt x="326136" y="171704"/>
                  </a:lnTo>
                  <a:lnTo>
                    <a:pt x="320294" y="171831"/>
                  </a:lnTo>
                  <a:lnTo>
                    <a:pt x="320243" y="175094"/>
                  </a:lnTo>
                  <a:lnTo>
                    <a:pt x="320167" y="172085"/>
                  </a:lnTo>
                  <a:lnTo>
                    <a:pt x="320167" y="171958"/>
                  </a:lnTo>
                  <a:lnTo>
                    <a:pt x="320167" y="171196"/>
                  </a:lnTo>
                  <a:lnTo>
                    <a:pt x="320167" y="170180"/>
                  </a:lnTo>
                  <a:lnTo>
                    <a:pt x="320167" y="168135"/>
                  </a:lnTo>
                  <a:lnTo>
                    <a:pt x="320814" y="166370"/>
                  </a:lnTo>
                  <a:lnTo>
                    <a:pt x="321297" y="165100"/>
                  </a:lnTo>
                  <a:lnTo>
                    <a:pt x="321310" y="164973"/>
                  </a:lnTo>
                  <a:lnTo>
                    <a:pt x="321424" y="164757"/>
                  </a:lnTo>
                  <a:lnTo>
                    <a:pt x="321970" y="163703"/>
                  </a:lnTo>
                  <a:lnTo>
                    <a:pt x="325120" y="157734"/>
                  </a:lnTo>
                  <a:lnTo>
                    <a:pt x="324993" y="157988"/>
                  </a:lnTo>
                  <a:lnTo>
                    <a:pt x="325132" y="157734"/>
                  </a:lnTo>
                  <a:lnTo>
                    <a:pt x="328193" y="152527"/>
                  </a:lnTo>
                  <a:lnTo>
                    <a:pt x="328853" y="151396"/>
                  </a:lnTo>
                  <a:lnTo>
                    <a:pt x="330517" y="149987"/>
                  </a:lnTo>
                  <a:lnTo>
                    <a:pt x="335153" y="146050"/>
                  </a:lnTo>
                  <a:lnTo>
                    <a:pt x="339356" y="141986"/>
                  </a:lnTo>
                  <a:lnTo>
                    <a:pt x="340995" y="141986"/>
                  </a:lnTo>
                  <a:lnTo>
                    <a:pt x="342112" y="140830"/>
                  </a:lnTo>
                  <a:lnTo>
                    <a:pt x="344106" y="140462"/>
                  </a:lnTo>
                  <a:lnTo>
                    <a:pt x="356400" y="140462"/>
                  </a:lnTo>
                  <a:lnTo>
                    <a:pt x="359918" y="141224"/>
                  </a:lnTo>
                  <a:lnTo>
                    <a:pt x="361162" y="141808"/>
                  </a:lnTo>
                  <a:lnTo>
                    <a:pt x="361569" y="142214"/>
                  </a:lnTo>
                  <a:lnTo>
                    <a:pt x="361569" y="143510"/>
                  </a:lnTo>
                  <a:lnTo>
                    <a:pt x="362534" y="144487"/>
                  </a:lnTo>
                  <a:lnTo>
                    <a:pt x="362585" y="144780"/>
                  </a:lnTo>
                  <a:lnTo>
                    <a:pt x="362585" y="144526"/>
                  </a:lnTo>
                  <a:lnTo>
                    <a:pt x="363334" y="164312"/>
                  </a:lnTo>
                  <a:lnTo>
                    <a:pt x="363347" y="121780"/>
                  </a:lnTo>
                  <a:lnTo>
                    <a:pt x="359029" y="120523"/>
                  </a:lnTo>
                  <a:lnTo>
                    <a:pt x="356870" y="120396"/>
                  </a:lnTo>
                  <a:lnTo>
                    <a:pt x="350774" y="120269"/>
                  </a:lnTo>
                  <a:lnTo>
                    <a:pt x="342900" y="120269"/>
                  </a:lnTo>
                  <a:lnTo>
                    <a:pt x="340995" y="120396"/>
                  </a:lnTo>
                  <a:lnTo>
                    <a:pt x="334175" y="121666"/>
                  </a:lnTo>
                  <a:lnTo>
                    <a:pt x="329692" y="121666"/>
                  </a:lnTo>
                  <a:lnTo>
                    <a:pt x="325247" y="126238"/>
                  </a:lnTo>
                  <a:lnTo>
                    <a:pt x="325247" y="127469"/>
                  </a:lnTo>
                  <a:lnTo>
                    <a:pt x="321564" y="130937"/>
                  </a:lnTo>
                  <a:lnTo>
                    <a:pt x="321818" y="130556"/>
                  </a:lnTo>
                  <a:lnTo>
                    <a:pt x="314325" y="137033"/>
                  </a:lnTo>
                  <a:lnTo>
                    <a:pt x="312166" y="139573"/>
                  </a:lnTo>
                  <a:lnTo>
                    <a:pt x="307467" y="147574"/>
                  </a:lnTo>
                  <a:lnTo>
                    <a:pt x="307213" y="147828"/>
                  </a:lnTo>
                  <a:lnTo>
                    <a:pt x="302641" y="156210"/>
                  </a:lnTo>
                  <a:lnTo>
                    <a:pt x="301815" y="158305"/>
                  </a:lnTo>
                  <a:lnTo>
                    <a:pt x="299466" y="160655"/>
                  </a:lnTo>
                  <a:lnTo>
                    <a:pt x="299466" y="166370"/>
                  </a:lnTo>
                  <a:lnTo>
                    <a:pt x="299351" y="179451"/>
                  </a:lnTo>
                  <a:lnTo>
                    <a:pt x="299974" y="182626"/>
                  </a:lnTo>
                  <a:lnTo>
                    <a:pt x="300101" y="183070"/>
                  </a:lnTo>
                  <a:lnTo>
                    <a:pt x="300101" y="187198"/>
                  </a:lnTo>
                  <a:lnTo>
                    <a:pt x="302323" y="189433"/>
                  </a:lnTo>
                  <a:lnTo>
                    <a:pt x="301180" y="192290"/>
                  </a:lnTo>
                  <a:lnTo>
                    <a:pt x="296087" y="196977"/>
                  </a:lnTo>
                  <a:lnTo>
                    <a:pt x="294767" y="196977"/>
                  </a:lnTo>
                  <a:lnTo>
                    <a:pt x="291084" y="200660"/>
                  </a:lnTo>
                  <a:lnTo>
                    <a:pt x="291084" y="202184"/>
                  </a:lnTo>
                  <a:lnTo>
                    <a:pt x="286943" y="207137"/>
                  </a:lnTo>
                  <a:lnTo>
                    <a:pt x="286131" y="207137"/>
                  </a:lnTo>
                  <a:lnTo>
                    <a:pt x="285991" y="207276"/>
                  </a:lnTo>
                  <a:lnTo>
                    <a:pt x="281813" y="207391"/>
                  </a:lnTo>
                  <a:lnTo>
                    <a:pt x="281508" y="207391"/>
                  </a:lnTo>
                  <a:lnTo>
                    <a:pt x="275285" y="207137"/>
                  </a:lnTo>
                  <a:lnTo>
                    <a:pt x="272199" y="207022"/>
                  </a:lnTo>
                  <a:lnTo>
                    <a:pt x="269494" y="206629"/>
                  </a:lnTo>
                  <a:lnTo>
                    <a:pt x="265214" y="206019"/>
                  </a:lnTo>
                  <a:lnTo>
                    <a:pt x="264972" y="205930"/>
                  </a:lnTo>
                  <a:lnTo>
                    <a:pt x="262255" y="203200"/>
                  </a:lnTo>
                  <a:lnTo>
                    <a:pt x="261747" y="203200"/>
                  </a:lnTo>
                  <a:lnTo>
                    <a:pt x="261747" y="202819"/>
                  </a:lnTo>
                  <a:lnTo>
                    <a:pt x="261747" y="201041"/>
                  </a:lnTo>
                  <a:lnTo>
                    <a:pt x="261620" y="161544"/>
                  </a:lnTo>
                  <a:lnTo>
                    <a:pt x="261683" y="160680"/>
                  </a:lnTo>
                  <a:lnTo>
                    <a:pt x="268871" y="158242"/>
                  </a:lnTo>
                  <a:lnTo>
                    <a:pt x="271526" y="158242"/>
                  </a:lnTo>
                  <a:lnTo>
                    <a:pt x="273164" y="156603"/>
                  </a:lnTo>
                  <a:lnTo>
                    <a:pt x="284518" y="151765"/>
                  </a:lnTo>
                  <a:lnTo>
                    <a:pt x="284822" y="151638"/>
                  </a:lnTo>
                  <a:lnTo>
                    <a:pt x="290195" y="149352"/>
                  </a:lnTo>
                  <a:lnTo>
                    <a:pt x="305752" y="143129"/>
                  </a:lnTo>
                  <a:lnTo>
                    <a:pt x="306578" y="143129"/>
                  </a:lnTo>
                  <a:lnTo>
                    <a:pt x="307848" y="141986"/>
                  </a:lnTo>
                  <a:lnTo>
                    <a:pt x="307848" y="140462"/>
                  </a:lnTo>
                  <a:lnTo>
                    <a:pt x="307848" y="138938"/>
                  </a:lnTo>
                  <a:lnTo>
                    <a:pt x="306578" y="137795"/>
                  </a:lnTo>
                  <a:lnTo>
                    <a:pt x="304292" y="137795"/>
                  </a:lnTo>
                  <a:lnTo>
                    <a:pt x="303657" y="137795"/>
                  </a:lnTo>
                  <a:lnTo>
                    <a:pt x="303301" y="138112"/>
                  </a:lnTo>
                  <a:lnTo>
                    <a:pt x="288213" y="142913"/>
                  </a:lnTo>
                  <a:lnTo>
                    <a:pt x="268122" y="145669"/>
                  </a:lnTo>
                  <a:lnTo>
                    <a:pt x="264541" y="145669"/>
                  </a:lnTo>
                  <a:lnTo>
                    <a:pt x="263613" y="146596"/>
                  </a:lnTo>
                  <a:lnTo>
                    <a:pt x="262699" y="146799"/>
                  </a:lnTo>
                  <a:lnTo>
                    <a:pt x="262991" y="143002"/>
                  </a:lnTo>
                  <a:lnTo>
                    <a:pt x="263017" y="142836"/>
                  </a:lnTo>
                  <a:lnTo>
                    <a:pt x="264985" y="122809"/>
                  </a:lnTo>
                  <a:lnTo>
                    <a:pt x="265049" y="122174"/>
                  </a:lnTo>
                  <a:lnTo>
                    <a:pt x="264922" y="122809"/>
                  </a:lnTo>
                  <a:lnTo>
                    <a:pt x="268224" y="101854"/>
                  </a:lnTo>
                  <a:lnTo>
                    <a:pt x="269798" y="83185"/>
                  </a:lnTo>
                  <a:lnTo>
                    <a:pt x="269875" y="82423"/>
                  </a:lnTo>
                  <a:lnTo>
                    <a:pt x="269748" y="83185"/>
                  </a:lnTo>
                  <a:lnTo>
                    <a:pt x="271348" y="71805"/>
                  </a:lnTo>
                  <a:lnTo>
                    <a:pt x="272288" y="70866"/>
                  </a:lnTo>
                  <a:lnTo>
                    <a:pt x="272288" y="65151"/>
                  </a:lnTo>
                  <a:lnTo>
                    <a:pt x="272288" y="63754"/>
                  </a:lnTo>
                  <a:lnTo>
                    <a:pt x="272554" y="59042"/>
                  </a:lnTo>
                  <a:lnTo>
                    <a:pt x="272923" y="58674"/>
                  </a:lnTo>
                  <a:lnTo>
                    <a:pt x="272923" y="55753"/>
                  </a:lnTo>
                  <a:lnTo>
                    <a:pt x="272923" y="44450"/>
                  </a:lnTo>
                  <a:lnTo>
                    <a:pt x="268351" y="39751"/>
                  </a:lnTo>
                  <a:lnTo>
                    <a:pt x="256921" y="39751"/>
                  </a:lnTo>
                  <a:lnTo>
                    <a:pt x="252349" y="44450"/>
                  </a:lnTo>
                  <a:lnTo>
                    <a:pt x="252349" y="47244"/>
                  </a:lnTo>
                  <a:lnTo>
                    <a:pt x="252349" y="50038"/>
                  </a:lnTo>
                  <a:lnTo>
                    <a:pt x="252349" y="52451"/>
                  </a:lnTo>
                  <a:lnTo>
                    <a:pt x="252310" y="52959"/>
                  </a:lnTo>
                  <a:lnTo>
                    <a:pt x="252272" y="53594"/>
                  </a:lnTo>
                  <a:lnTo>
                    <a:pt x="251917" y="59220"/>
                  </a:lnTo>
                  <a:lnTo>
                    <a:pt x="251587" y="59563"/>
                  </a:lnTo>
                  <a:lnTo>
                    <a:pt x="251587" y="64465"/>
                  </a:lnTo>
                  <a:lnTo>
                    <a:pt x="251548" y="64643"/>
                  </a:lnTo>
                  <a:lnTo>
                    <a:pt x="248920" y="79883"/>
                  </a:lnTo>
                  <a:lnTo>
                    <a:pt x="248920" y="80518"/>
                  </a:lnTo>
                  <a:lnTo>
                    <a:pt x="247015" y="99949"/>
                  </a:lnTo>
                  <a:lnTo>
                    <a:pt x="247015" y="99187"/>
                  </a:lnTo>
                  <a:lnTo>
                    <a:pt x="246888" y="99949"/>
                  </a:lnTo>
                  <a:lnTo>
                    <a:pt x="243713" y="119380"/>
                  </a:lnTo>
                  <a:lnTo>
                    <a:pt x="243586" y="119888"/>
                  </a:lnTo>
                  <a:lnTo>
                    <a:pt x="241427" y="140843"/>
                  </a:lnTo>
                  <a:lnTo>
                    <a:pt x="241300" y="141097"/>
                  </a:lnTo>
                  <a:lnTo>
                    <a:pt x="240436" y="151511"/>
                  </a:lnTo>
                  <a:lnTo>
                    <a:pt x="238252" y="151511"/>
                  </a:lnTo>
                  <a:lnTo>
                    <a:pt x="237655" y="152107"/>
                  </a:lnTo>
                  <a:lnTo>
                    <a:pt x="200406" y="156425"/>
                  </a:lnTo>
                  <a:lnTo>
                    <a:pt x="200406" y="153416"/>
                  </a:lnTo>
                  <a:lnTo>
                    <a:pt x="200406" y="147701"/>
                  </a:lnTo>
                  <a:lnTo>
                    <a:pt x="204851" y="143256"/>
                  </a:lnTo>
                  <a:lnTo>
                    <a:pt x="204851" y="137541"/>
                  </a:lnTo>
                  <a:lnTo>
                    <a:pt x="204851" y="131953"/>
                  </a:lnTo>
                  <a:lnTo>
                    <a:pt x="200279" y="127381"/>
                  </a:lnTo>
                  <a:lnTo>
                    <a:pt x="193548" y="127381"/>
                  </a:lnTo>
                  <a:lnTo>
                    <a:pt x="188976" y="127381"/>
                  </a:lnTo>
                  <a:lnTo>
                    <a:pt x="188468" y="127889"/>
                  </a:lnTo>
                  <a:lnTo>
                    <a:pt x="184365" y="128295"/>
                  </a:lnTo>
                  <a:lnTo>
                    <a:pt x="181610" y="125603"/>
                  </a:lnTo>
                  <a:lnTo>
                    <a:pt x="178765" y="125603"/>
                  </a:lnTo>
                  <a:lnTo>
                    <a:pt x="178765" y="172427"/>
                  </a:lnTo>
                  <a:lnTo>
                    <a:pt x="178689" y="172974"/>
                  </a:lnTo>
                  <a:lnTo>
                    <a:pt x="178066" y="181102"/>
                  </a:lnTo>
                  <a:lnTo>
                    <a:pt x="178015" y="181356"/>
                  </a:lnTo>
                  <a:lnTo>
                    <a:pt x="176707" y="187693"/>
                  </a:lnTo>
                  <a:lnTo>
                    <a:pt x="174485" y="192468"/>
                  </a:lnTo>
                  <a:lnTo>
                    <a:pt x="173736" y="193471"/>
                  </a:lnTo>
                  <a:lnTo>
                    <a:pt x="173736" y="194310"/>
                  </a:lnTo>
                  <a:lnTo>
                    <a:pt x="173736" y="193471"/>
                  </a:lnTo>
                  <a:lnTo>
                    <a:pt x="173609" y="187579"/>
                  </a:lnTo>
                  <a:lnTo>
                    <a:pt x="173736" y="185928"/>
                  </a:lnTo>
                  <a:lnTo>
                    <a:pt x="173736" y="186804"/>
                  </a:lnTo>
                  <a:lnTo>
                    <a:pt x="173875" y="185928"/>
                  </a:lnTo>
                  <a:lnTo>
                    <a:pt x="174879" y="179705"/>
                  </a:lnTo>
                  <a:lnTo>
                    <a:pt x="175006" y="178943"/>
                  </a:lnTo>
                  <a:lnTo>
                    <a:pt x="174752" y="179705"/>
                  </a:lnTo>
                  <a:lnTo>
                    <a:pt x="176428" y="172974"/>
                  </a:lnTo>
                  <a:lnTo>
                    <a:pt x="176618" y="172224"/>
                  </a:lnTo>
                  <a:lnTo>
                    <a:pt x="177139" y="171069"/>
                  </a:lnTo>
                  <a:lnTo>
                    <a:pt x="177292" y="170751"/>
                  </a:lnTo>
                  <a:lnTo>
                    <a:pt x="177292" y="170942"/>
                  </a:lnTo>
                  <a:lnTo>
                    <a:pt x="178765" y="172427"/>
                  </a:lnTo>
                  <a:lnTo>
                    <a:pt x="178765" y="125603"/>
                  </a:lnTo>
                  <a:lnTo>
                    <a:pt x="176657" y="125603"/>
                  </a:lnTo>
                  <a:lnTo>
                    <a:pt x="171958" y="125222"/>
                  </a:lnTo>
                  <a:lnTo>
                    <a:pt x="168529" y="125603"/>
                  </a:lnTo>
                  <a:lnTo>
                    <a:pt x="165481" y="126365"/>
                  </a:lnTo>
                  <a:lnTo>
                    <a:pt x="166103" y="127381"/>
                  </a:lnTo>
                  <a:lnTo>
                    <a:pt x="162052" y="127381"/>
                  </a:lnTo>
                  <a:lnTo>
                    <a:pt x="158877" y="130683"/>
                  </a:lnTo>
                  <a:lnTo>
                    <a:pt x="158877" y="138684"/>
                  </a:lnTo>
                  <a:lnTo>
                    <a:pt x="162052" y="141986"/>
                  </a:lnTo>
                  <a:lnTo>
                    <a:pt x="164909" y="141986"/>
                  </a:lnTo>
                  <a:lnTo>
                    <a:pt x="165290" y="143611"/>
                  </a:lnTo>
                  <a:lnTo>
                    <a:pt x="164084" y="144780"/>
                  </a:lnTo>
                  <a:lnTo>
                    <a:pt x="164084" y="148666"/>
                  </a:lnTo>
                  <a:lnTo>
                    <a:pt x="163195" y="151066"/>
                  </a:lnTo>
                  <a:lnTo>
                    <a:pt x="160782" y="153416"/>
                  </a:lnTo>
                  <a:lnTo>
                    <a:pt x="160782" y="156959"/>
                  </a:lnTo>
                  <a:lnTo>
                    <a:pt x="157353" y="164211"/>
                  </a:lnTo>
                  <a:lnTo>
                    <a:pt x="156718" y="165989"/>
                  </a:lnTo>
                  <a:lnTo>
                    <a:pt x="154559" y="174625"/>
                  </a:lnTo>
                  <a:lnTo>
                    <a:pt x="154432" y="175514"/>
                  </a:lnTo>
                  <a:lnTo>
                    <a:pt x="152908" y="184150"/>
                  </a:lnTo>
                  <a:lnTo>
                    <a:pt x="152869" y="189395"/>
                  </a:lnTo>
                  <a:lnTo>
                    <a:pt x="146621" y="191389"/>
                  </a:lnTo>
                  <a:lnTo>
                    <a:pt x="143256" y="191389"/>
                  </a:lnTo>
                  <a:lnTo>
                    <a:pt x="139192" y="191516"/>
                  </a:lnTo>
                  <a:lnTo>
                    <a:pt x="139014" y="191516"/>
                  </a:lnTo>
                  <a:lnTo>
                    <a:pt x="136359" y="191363"/>
                  </a:lnTo>
                  <a:lnTo>
                    <a:pt x="136017" y="191008"/>
                  </a:lnTo>
                  <a:lnTo>
                    <a:pt x="132372" y="191008"/>
                  </a:lnTo>
                  <a:lnTo>
                    <a:pt x="128981" y="189611"/>
                  </a:lnTo>
                  <a:lnTo>
                    <a:pt x="128384" y="189369"/>
                  </a:lnTo>
                  <a:lnTo>
                    <a:pt x="127558" y="188849"/>
                  </a:lnTo>
                  <a:lnTo>
                    <a:pt x="123926" y="186563"/>
                  </a:lnTo>
                  <a:lnTo>
                    <a:pt x="122834" y="185877"/>
                  </a:lnTo>
                  <a:lnTo>
                    <a:pt x="122224" y="185293"/>
                  </a:lnTo>
                  <a:lnTo>
                    <a:pt x="116586" y="179959"/>
                  </a:lnTo>
                  <a:lnTo>
                    <a:pt x="112039" y="175895"/>
                  </a:lnTo>
                  <a:lnTo>
                    <a:pt x="107657" y="171958"/>
                  </a:lnTo>
                  <a:lnTo>
                    <a:pt x="105689" y="170180"/>
                  </a:lnTo>
                  <a:lnTo>
                    <a:pt x="93472" y="159131"/>
                  </a:lnTo>
                  <a:lnTo>
                    <a:pt x="92456" y="158242"/>
                  </a:lnTo>
                  <a:lnTo>
                    <a:pt x="88773" y="155740"/>
                  </a:lnTo>
                  <a:lnTo>
                    <a:pt x="88773" y="155321"/>
                  </a:lnTo>
                  <a:lnTo>
                    <a:pt x="83947" y="150495"/>
                  </a:lnTo>
                  <a:lnTo>
                    <a:pt x="78447" y="150495"/>
                  </a:lnTo>
                  <a:lnTo>
                    <a:pt x="72009" y="149352"/>
                  </a:lnTo>
                  <a:lnTo>
                    <a:pt x="69977" y="149098"/>
                  </a:lnTo>
                  <a:lnTo>
                    <a:pt x="62369" y="149098"/>
                  </a:lnTo>
                  <a:lnTo>
                    <a:pt x="54229" y="149225"/>
                  </a:lnTo>
                  <a:lnTo>
                    <a:pt x="62103" y="149098"/>
                  </a:lnTo>
                  <a:lnTo>
                    <a:pt x="62369" y="149098"/>
                  </a:lnTo>
                  <a:lnTo>
                    <a:pt x="65659" y="144780"/>
                  </a:lnTo>
                  <a:lnTo>
                    <a:pt x="65913" y="144526"/>
                  </a:lnTo>
                  <a:lnTo>
                    <a:pt x="80010" y="124333"/>
                  </a:lnTo>
                  <a:lnTo>
                    <a:pt x="80518" y="123571"/>
                  </a:lnTo>
                  <a:lnTo>
                    <a:pt x="86753" y="112776"/>
                  </a:lnTo>
                  <a:lnTo>
                    <a:pt x="93218" y="101600"/>
                  </a:lnTo>
                  <a:lnTo>
                    <a:pt x="97383" y="91948"/>
                  </a:lnTo>
                  <a:lnTo>
                    <a:pt x="97878" y="90805"/>
                  </a:lnTo>
                  <a:lnTo>
                    <a:pt x="100838" y="83947"/>
                  </a:lnTo>
                  <a:lnTo>
                    <a:pt x="103759" y="81026"/>
                  </a:lnTo>
                  <a:lnTo>
                    <a:pt x="103759" y="74930"/>
                  </a:lnTo>
                  <a:lnTo>
                    <a:pt x="103759" y="71691"/>
                  </a:lnTo>
                  <a:lnTo>
                    <a:pt x="103797" y="70612"/>
                  </a:lnTo>
                  <a:lnTo>
                    <a:pt x="104368" y="55245"/>
                  </a:lnTo>
                  <a:lnTo>
                    <a:pt x="104521" y="37846"/>
                  </a:lnTo>
                  <a:lnTo>
                    <a:pt x="104394" y="36449"/>
                  </a:lnTo>
                  <a:lnTo>
                    <a:pt x="103365" y="28575"/>
                  </a:lnTo>
                  <a:lnTo>
                    <a:pt x="102984" y="25654"/>
                  </a:lnTo>
                  <a:lnTo>
                    <a:pt x="102743" y="23749"/>
                  </a:lnTo>
                  <a:lnTo>
                    <a:pt x="102616" y="22733"/>
                  </a:lnTo>
                  <a:lnTo>
                    <a:pt x="101854" y="19939"/>
                  </a:lnTo>
                  <a:lnTo>
                    <a:pt x="101523" y="19177"/>
                  </a:lnTo>
                  <a:lnTo>
                    <a:pt x="98806" y="12674"/>
                  </a:lnTo>
                  <a:lnTo>
                    <a:pt x="98806" y="8636"/>
                  </a:lnTo>
                  <a:lnTo>
                    <a:pt x="93853" y="3683"/>
                  </a:lnTo>
                  <a:lnTo>
                    <a:pt x="92735" y="3683"/>
                  </a:lnTo>
                  <a:lnTo>
                    <a:pt x="89154" y="0"/>
                  </a:lnTo>
                  <a:lnTo>
                    <a:pt x="83058" y="0"/>
                  </a:lnTo>
                  <a:lnTo>
                    <a:pt x="82423" y="0"/>
                  </a:lnTo>
                  <a:lnTo>
                    <a:pt x="82423" y="39243"/>
                  </a:lnTo>
                  <a:lnTo>
                    <a:pt x="82423" y="54102"/>
                  </a:lnTo>
                  <a:lnTo>
                    <a:pt x="82410" y="54356"/>
                  </a:lnTo>
                  <a:lnTo>
                    <a:pt x="81864" y="68630"/>
                  </a:lnTo>
                  <a:lnTo>
                    <a:pt x="81661" y="68834"/>
                  </a:lnTo>
                  <a:lnTo>
                    <a:pt x="81661" y="72732"/>
                  </a:lnTo>
                  <a:lnTo>
                    <a:pt x="74041" y="91020"/>
                  </a:lnTo>
                  <a:lnTo>
                    <a:pt x="74168" y="90805"/>
                  </a:lnTo>
                  <a:lnTo>
                    <a:pt x="73977" y="91186"/>
                  </a:lnTo>
                  <a:lnTo>
                    <a:pt x="74041" y="91020"/>
                  </a:lnTo>
                  <a:lnTo>
                    <a:pt x="61722" y="112776"/>
                  </a:lnTo>
                  <a:lnTo>
                    <a:pt x="62103" y="111887"/>
                  </a:lnTo>
                  <a:lnTo>
                    <a:pt x="48514" y="131826"/>
                  </a:lnTo>
                  <a:lnTo>
                    <a:pt x="48221" y="132207"/>
                  </a:lnTo>
                  <a:lnTo>
                    <a:pt x="34798" y="149860"/>
                  </a:lnTo>
                  <a:lnTo>
                    <a:pt x="35306" y="149352"/>
                  </a:lnTo>
                  <a:lnTo>
                    <a:pt x="28232" y="157556"/>
                  </a:lnTo>
                  <a:lnTo>
                    <a:pt x="24320" y="162115"/>
                  </a:lnTo>
                  <a:lnTo>
                    <a:pt x="23495" y="162864"/>
                  </a:lnTo>
                  <a:lnTo>
                    <a:pt x="23495" y="163068"/>
                  </a:lnTo>
                  <a:lnTo>
                    <a:pt x="23482" y="165874"/>
                  </a:lnTo>
                  <a:lnTo>
                    <a:pt x="23482" y="205740"/>
                  </a:lnTo>
                  <a:lnTo>
                    <a:pt x="23368" y="204851"/>
                  </a:lnTo>
                  <a:lnTo>
                    <a:pt x="23368" y="204089"/>
                  </a:lnTo>
                  <a:lnTo>
                    <a:pt x="23368" y="199009"/>
                  </a:lnTo>
                  <a:lnTo>
                    <a:pt x="23368" y="194589"/>
                  </a:lnTo>
                  <a:lnTo>
                    <a:pt x="23482" y="205740"/>
                  </a:lnTo>
                  <a:lnTo>
                    <a:pt x="23482" y="165874"/>
                  </a:lnTo>
                  <a:lnTo>
                    <a:pt x="23368" y="191135"/>
                  </a:lnTo>
                  <a:lnTo>
                    <a:pt x="23368" y="179832"/>
                  </a:lnTo>
                  <a:lnTo>
                    <a:pt x="23368" y="178562"/>
                  </a:lnTo>
                  <a:lnTo>
                    <a:pt x="23368" y="163068"/>
                  </a:lnTo>
                  <a:lnTo>
                    <a:pt x="23495" y="163068"/>
                  </a:lnTo>
                  <a:lnTo>
                    <a:pt x="23495" y="162864"/>
                  </a:lnTo>
                  <a:lnTo>
                    <a:pt x="23368" y="162966"/>
                  </a:lnTo>
                  <a:lnTo>
                    <a:pt x="17145" y="168529"/>
                  </a:lnTo>
                  <a:lnTo>
                    <a:pt x="23241" y="163068"/>
                  </a:lnTo>
                  <a:lnTo>
                    <a:pt x="23368" y="150495"/>
                  </a:lnTo>
                  <a:lnTo>
                    <a:pt x="23418" y="139700"/>
                  </a:lnTo>
                  <a:lnTo>
                    <a:pt x="23456" y="138963"/>
                  </a:lnTo>
                  <a:lnTo>
                    <a:pt x="23368" y="162966"/>
                  </a:lnTo>
                  <a:lnTo>
                    <a:pt x="24358" y="162052"/>
                  </a:lnTo>
                  <a:lnTo>
                    <a:pt x="28232" y="157556"/>
                  </a:lnTo>
                  <a:lnTo>
                    <a:pt x="28143" y="149098"/>
                  </a:lnTo>
                  <a:lnTo>
                    <a:pt x="27559" y="131318"/>
                  </a:lnTo>
                  <a:lnTo>
                    <a:pt x="26797" y="114046"/>
                  </a:lnTo>
                  <a:lnTo>
                    <a:pt x="26225" y="109626"/>
                  </a:lnTo>
                  <a:lnTo>
                    <a:pt x="29806" y="92329"/>
                  </a:lnTo>
                  <a:lnTo>
                    <a:pt x="29972" y="91567"/>
                  </a:lnTo>
                  <a:lnTo>
                    <a:pt x="29718" y="92329"/>
                  </a:lnTo>
                  <a:lnTo>
                    <a:pt x="32664" y="81915"/>
                  </a:lnTo>
                  <a:lnTo>
                    <a:pt x="34061" y="76962"/>
                  </a:lnTo>
                  <a:lnTo>
                    <a:pt x="35610" y="71501"/>
                  </a:lnTo>
                  <a:lnTo>
                    <a:pt x="35750" y="71005"/>
                  </a:lnTo>
                  <a:lnTo>
                    <a:pt x="56502" y="32893"/>
                  </a:lnTo>
                  <a:lnTo>
                    <a:pt x="57785" y="31496"/>
                  </a:lnTo>
                  <a:lnTo>
                    <a:pt x="61722" y="27559"/>
                  </a:lnTo>
                  <a:lnTo>
                    <a:pt x="71628" y="22479"/>
                  </a:lnTo>
                  <a:lnTo>
                    <a:pt x="76581" y="22479"/>
                  </a:lnTo>
                  <a:lnTo>
                    <a:pt x="78079" y="22466"/>
                  </a:lnTo>
                  <a:lnTo>
                    <a:pt x="79476" y="23863"/>
                  </a:lnTo>
                  <a:lnTo>
                    <a:pt x="80797" y="26898"/>
                  </a:lnTo>
                  <a:lnTo>
                    <a:pt x="82423" y="39243"/>
                  </a:lnTo>
                  <a:lnTo>
                    <a:pt x="82423" y="0"/>
                  </a:lnTo>
                  <a:lnTo>
                    <a:pt x="76835" y="0"/>
                  </a:lnTo>
                  <a:lnTo>
                    <a:pt x="70104" y="0"/>
                  </a:lnTo>
                  <a:lnTo>
                    <a:pt x="66421" y="508"/>
                  </a:lnTo>
                  <a:lnTo>
                    <a:pt x="31369" y="28956"/>
                  </a:lnTo>
                  <a:lnTo>
                    <a:pt x="30861" y="29845"/>
                  </a:lnTo>
                  <a:lnTo>
                    <a:pt x="25146" y="39344"/>
                  </a:lnTo>
                  <a:lnTo>
                    <a:pt x="25146" y="114554"/>
                  </a:lnTo>
                  <a:lnTo>
                    <a:pt x="25107" y="115011"/>
                  </a:lnTo>
                  <a:lnTo>
                    <a:pt x="25146" y="114554"/>
                  </a:lnTo>
                  <a:lnTo>
                    <a:pt x="25146" y="39344"/>
                  </a:lnTo>
                  <a:lnTo>
                    <a:pt x="22606" y="43561"/>
                  </a:lnTo>
                  <a:lnTo>
                    <a:pt x="21717" y="45212"/>
                  </a:lnTo>
                  <a:lnTo>
                    <a:pt x="14097" y="64389"/>
                  </a:lnTo>
                  <a:lnTo>
                    <a:pt x="12395" y="70485"/>
                  </a:lnTo>
                  <a:lnTo>
                    <a:pt x="5956" y="70485"/>
                  </a:lnTo>
                  <a:lnTo>
                    <a:pt x="5956" y="150977"/>
                  </a:lnTo>
                  <a:lnTo>
                    <a:pt x="5892" y="178054"/>
                  </a:lnTo>
                  <a:lnTo>
                    <a:pt x="5880" y="149098"/>
                  </a:lnTo>
                  <a:lnTo>
                    <a:pt x="5956" y="150977"/>
                  </a:lnTo>
                  <a:lnTo>
                    <a:pt x="5956" y="70485"/>
                  </a:lnTo>
                  <a:lnTo>
                    <a:pt x="4597" y="71729"/>
                  </a:lnTo>
                  <a:lnTo>
                    <a:pt x="4597" y="115951"/>
                  </a:lnTo>
                  <a:lnTo>
                    <a:pt x="4597" y="116078"/>
                  </a:lnTo>
                  <a:lnTo>
                    <a:pt x="4572" y="115951"/>
                  </a:lnTo>
                  <a:lnTo>
                    <a:pt x="4597" y="71729"/>
                  </a:lnTo>
                  <a:lnTo>
                    <a:pt x="762" y="75565"/>
                  </a:lnTo>
                  <a:lnTo>
                    <a:pt x="762" y="81915"/>
                  </a:lnTo>
                  <a:lnTo>
                    <a:pt x="762" y="88011"/>
                  </a:lnTo>
                  <a:lnTo>
                    <a:pt x="863" y="88392"/>
                  </a:lnTo>
                  <a:lnTo>
                    <a:pt x="889" y="88938"/>
                  </a:lnTo>
                  <a:lnTo>
                    <a:pt x="889" y="95504"/>
                  </a:lnTo>
                  <a:lnTo>
                    <a:pt x="1955" y="96583"/>
                  </a:lnTo>
                  <a:lnTo>
                    <a:pt x="2794" y="101282"/>
                  </a:lnTo>
                  <a:lnTo>
                    <a:pt x="2794" y="101473"/>
                  </a:lnTo>
                  <a:lnTo>
                    <a:pt x="2794" y="106299"/>
                  </a:lnTo>
                  <a:lnTo>
                    <a:pt x="3454" y="106972"/>
                  </a:lnTo>
                  <a:lnTo>
                    <a:pt x="3556" y="107772"/>
                  </a:lnTo>
                  <a:lnTo>
                    <a:pt x="2794" y="111506"/>
                  </a:lnTo>
                  <a:lnTo>
                    <a:pt x="762" y="138938"/>
                  </a:lnTo>
                  <a:lnTo>
                    <a:pt x="762" y="182753"/>
                  </a:lnTo>
                  <a:lnTo>
                    <a:pt x="762" y="184937"/>
                  </a:lnTo>
                  <a:lnTo>
                    <a:pt x="0" y="185674"/>
                  </a:lnTo>
                  <a:lnTo>
                    <a:pt x="0" y="197358"/>
                  </a:lnTo>
                  <a:lnTo>
                    <a:pt x="762" y="198120"/>
                  </a:lnTo>
                  <a:lnTo>
                    <a:pt x="762" y="205740"/>
                  </a:lnTo>
                  <a:lnTo>
                    <a:pt x="1905" y="220091"/>
                  </a:lnTo>
                  <a:lnTo>
                    <a:pt x="2540" y="230124"/>
                  </a:lnTo>
                  <a:lnTo>
                    <a:pt x="2921" y="232156"/>
                  </a:lnTo>
                  <a:lnTo>
                    <a:pt x="4445" y="237337"/>
                  </a:lnTo>
                  <a:lnTo>
                    <a:pt x="4445" y="242062"/>
                  </a:lnTo>
                  <a:lnTo>
                    <a:pt x="9525" y="247015"/>
                  </a:lnTo>
                  <a:lnTo>
                    <a:pt x="21844" y="247015"/>
                  </a:lnTo>
                  <a:lnTo>
                    <a:pt x="21971" y="246888"/>
                  </a:lnTo>
                  <a:lnTo>
                    <a:pt x="23241" y="246888"/>
                  </a:lnTo>
                  <a:lnTo>
                    <a:pt x="28194" y="241935"/>
                  </a:lnTo>
                  <a:lnTo>
                    <a:pt x="28194" y="236347"/>
                  </a:lnTo>
                  <a:lnTo>
                    <a:pt x="28194" y="235839"/>
                  </a:lnTo>
                  <a:lnTo>
                    <a:pt x="28219" y="232664"/>
                  </a:lnTo>
                  <a:lnTo>
                    <a:pt x="28321" y="189572"/>
                  </a:lnTo>
                  <a:lnTo>
                    <a:pt x="23876" y="194183"/>
                  </a:lnTo>
                  <a:lnTo>
                    <a:pt x="28270" y="189611"/>
                  </a:lnTo>
                  <a:lnTo>
                    <a:pt x="28321" y="187185"/>
                  </a:lnTo>
                  <a:lnTo>
                    <a:pt x="24003" y="191135"/>
                  </a:lnTo>
                  <a:lnTo>
                    <a:pt x="24257" y="190881"/>
                  </a:lnTo>
                  <a:lnTo>
                    <a:pt x="24663" y="190500"/>
                  </a:lnTo>
                  <a:lnTo>
                    <a:pt x="28321" y="187185"/>
                  </a:lnTo>
                  <a:lnTo>
                    <a:pt x="28321" y="189572"/>
                  </a:lnTo>
                  <a:lnTo>
                    <a:pt x="30670" y="187096"/>
                  </a:lnTo>
                  <a:lnTo>
                    <a:pt x="38455" y="178231"/>
                  </a:lnTo>
                  <a:lnTo>
                    <a:pt x="44094" y="174752"/>
                  </a:lnTo>
                  <a:lnTo>
                    <a:pt x="44450" y="174536"/>
                  </a:lnTo>
                  <a:lnTo>
                    <a:pt x="45720" y="173990"/>
                  </a:lnTo>
                  <a:lnTo>
                    <a:pt x="50800" y="171831"/>
                  </a:lnTo>
                  <a:lnTo>
                    <a:pt x="49657" y="172339"/>
                  </a:lnTo>
                  <a:lnTo>
                    <a:pt x="51409" y="171831"/>
                  </a:lnTo>
                  <a:lnTo>
                    <a:pt x="55816" y="170561"/>
                  </a:lnTo>
                  <a:lnTo>
                    <a:pt x="62103" y="170561"/>
                  </a:lnTo>
                  <a:lnTo>
                    <a:pt x="69456" y="170688"/>
                  </a:lnTo>
                  <a:lnTo>
                    <a:pt x="70878" y="170967"/>
                  </a:lnTo>
                  <a:lnTo>
                    <a:pt x="72009" y="172085"/>
                  </a:lnTo>
                  <a:lnTo>
                    <a:pt x="74523" y="172085"/>
                  </a:lnTo>
                  <a:lnTo>
                    <a:pt x="78994" y="175133"/>
                  </a:lnTo>
                  <a:lnTo>
                    <a:pt x="86868" y="182245"/>
                  </a:lnTo>
                  <a:lnTo>
                    <a:pt x="94742" y="189484"/>
                  </a:lnTo>
                  <a:lnTo>
                    <a:pt x="94869" y="189484"/>
                  </a:lnTo>
                  <a:lnTo>
                    <a:pt x="102108" y="196088"/>
                  </a:lnTo>
                  <a:lnTo>
                    <a:pt x="108712" y="202311"/>
                  </a:lnTo>
                  <a:lnTo>
                    <a:pt x="110363" y="203581"/>
                  </a:lnTo>
                  <a:lnTo>
                    <a:pt x="117221" y="207899"/>
                  </a:lnTo>
                  <a:lnTo>
                    <a:pt x="119126" y="208915"/>
                  </a:lnTo>
                  <a:lnTo>
                    <a:pt x="121831" y="209918"/>
                  </a:lnTo>
                  <a:lnTo>
                    <a:pt x="124206" y="212344"/>
                  </a:lnTo>
                  <a:lnTo>
                    <a:pt x="130937" y="212344"/>
                  </a:lnTo>
                  <a:lnTo>
                    <a:pt x="136017" y="212344"/>
                  </a:lnTo>
                  <a:lnTo>
                    <a:pt x="136436" y="211924"/>
                  </a:lnTo>
                  <a:lnTo>
                    <a:pt x="139192" y="211709"/>
                  </a:lnTo>
                  <a:lnTo>
                    <a:pt x="144018" y="211709"/>
                  </a:lnTo>
                  <a:lnTo>
                    <a:pt x="145618" y="210108"/>
                  </a:lnTo>
                  <a:lnTo>
                    <a:pt x="149555" y="209042"/>
                  </a:lnTo>
                  <a:lnTo>
                    <a:pt x="152781" y="209042"/>
                  </a:lnTo>
                  <a:lnTo>
                    <a:pt x="152781" y="211074"/>
                  </a:lnTo>
                  <a:lnTo>
                    <a:pt x="157480" y="215773"/>
                  </a:lnTo>
                  <a:lnTo>
                    <a:pt x="157861" y="215773"/>
                  </a:lnTo>
                  <a:lnTo>
                    <a:pt x="158877" y="216789"/>
                  </a:lnTo>
                  <a:lnTo>
                    <a:pt x="164719" y="216789"/>
                  </a:lnTo>
                  <a:lnTo>
                    <a:pt x="168783" y="216789"/>
                  </a:lnTo>
                  <a:lnTo>
                    <a:pt x="173863" y="216916"/>
                  </a:lnTo>
                  <a:lnTo>
                    <a:pt x="176911" y="216408"/>
                  </a:lnTo>
                  <a:lnTo>
                    <a:pt x="179895" y="215519"/>
                  </a:lnTo>
                  <a:lnTo>
                    <a:pt x="184277" y="215519"/>
                  </a:lnTo>
                  <a:lnTo>
                    <a:pt x="188976" y="210693"/>
                  </a:lnTo>
                  <a:lnTo>
                    <a:pt x="188976" y="208572"/>
                  </a:lnTo>
                  <a:lnTo>
                    <a:pt x="191592" y="205232"/>
                  </a:lnTo>
                  <a:lnTo>
                    <a:pt x="191897" y="204851"/>
                  </a:lnTo>
                  <a:lnTo>
                    <a:pt x="193040" y="202946"/>
                  </a:lnTo>
                  <a:lnTo>
                    <a:pt x="196532" y="195834"/>
                  </a:lnTo>
                  <a:lnTo>
                    <a:pt x="196723" y="195453"/>
                  </a:lnTo>
                  <a:lnTo>
                    <a:pt x="196951" y="194691"/>
                  </a:lnTo>
                  <a:lnTo>
                    <a:pt x="197243" y="193802"/>
                  </a:lnTo>
                  <a:lnTo>
                    <a:pt x="197485" y="193040"/>
                  </a:lnTo>
                  <a:lnTo>
                    <a:pt x="197764" y="191770"/>
                  </a:lnTo>
                  <a:lnTo>
                    <a:pt x="198462" y="188595"/>
                  </a:lnTo>
                  <a:lnTo>
                    <a:pt x="198996" y="186182"/>
                  </a:lnTo>
                  <a:lnTo>
                    <a:pt x="199390" y="184404"/>
                  </a:lnTo>
                  <a:lnTo>
                    <a:pt x="199720" y="179959"/>
                  </a:lnTo>
                  <a:lnTo>
                    <a:pt x="200266" y="172974"/>
                  </a:lnTo>
                  <a:lnTo>
                    <a:pt x="200266" y="172656"/>
                  </a:lnTo>
                  <a:lnTo>
                    <a:pt x="239776" y="167259"/>
                  </a:lnTo>
                  <a:lnTo>
                    <a:pt x="239776" y="202819"/>
                  </a:lnTo>
                  <a:lnTo>
                    <a:pt x="239776" y="208788"/>
                  </a:lnTo>
                  <a:lnTo>
                    <a:pt x="239776" y="214884"/>
                  </a:lnTo>
                  <a:lnTo>
                    <a:pt x="244602" y="219837"/>
                  </a:lnTo>
                  <a:lnTo>
                    <a:pt x="245110" y="219837"/>
                  </a:lnTo>
                  <a:lnTo>
                    <a:pt x="245110" y="220345"/>
                  </a:lnTo>
                  <a:lnTo>
                    <a:pt x="250063" y="225298"/>
                  </a:lnTo>
                  <a:lnTo>
                    <a:pt x="254165" y="225298"/>
                  </a:lnTo>
                  <a:lnTo>
                    <a:pt x="258699" y="227076"/>
                  </a:lnTo>
                  <a:lnTo>
                    <a:pt x="261493" y="227711"/>
                  </a:lnTo>
                  <a:lnTo>
                    <a:pt x="270510" y="228600"/>
                  </a:lnTo>
                  <a:lnTo>
                    <a:pt x="272034" y="228600"/>
                  </a:lnTo>
                  <a:lnTo>
                    <a:pt x="281813" y="228219"/>
                  </a:lnTo>
                  <a:lnTo>
                    <a:pt x="283210" y="228092"/>
                  </a:lnTo>
                  <a:lnTo>
                    <a:pt x="292519" y="226441"/>
                  </a:lnTo>
                  <a:lnTo>
                    <a:pt x="296799" y="226441"/>
                  </a:lnTo>
                  <a:lnTo>
                    <a:pt x="301117" y="222123"/>
                  </a:lnTo>
                  <a:lnTo>
                    <a:pt x="301117" y="219087"/>
                  </a:lnTo>
                  <a:lnTo>
                    <a:pt x="304647" y="212750"/>
                  </a:lnTo>
                  <a:lnTo>
                    <a:pt x="307594" y="209804"/>
                  </a:lnTo>
                  <a:lnTo>
                    <a:pt x="307594" y="206413"/>
                  </a:lnTo>
                  <a:lnTo>
                    <a:pt x="309753" y="196215"/>
                  </a:lnTo>
                  <a:lnTo>
                    <a:pt x="309816" y="193421"/>
                  </a:lnTo>
                  <a:lnTo>
                    <a:pt x="309740" y="191897"/>
                  </a:lnTo>
                  <a:lnTo>
                    <a:pt x="309905" y="191897"/>
                  </a:lnTo>
                  <a:lnTo>
                    <a:pt x="314071" y="192532"/>
                  </a:lnTo>
                  <a:lnTo>
                    <a:pt x="315595" y="192659"/>
                  </a:lnTo>
                  <a:lnTo>
                    <a:pt x="325628" y="192659"/>
                  </a:lnTo>
                  <a:lnTo>
                    <a:pt x="325628" y="194945"/>
                  </a:lnTo>
                  <a:lnTo>
                    <a:pt x="329057" y="198374"/>
                  </a:lnTo>
                  <a:lnTo>
                    <a:pt x="337312" y="198374"/>
                  </a:lnTo>
                  <a:lnTo>
                    <a:pt x="338366" y="197319"/>
                  </a:lnTo>
                  <a:lnTo>
                    <a:pt x="346697" y="195313"/>
                  </a:lnTo>
                  <a:lnTo>
                    <a:pt x="373380" y="211201"/>
                  </a:lnTo>
                  <a:lnTo>
                    <a:pt x="384810" y="210058"/>
                  </a:lnTo>
                  <a:lnTo>
                    <a:pt x="387477" y="209423"/>
                  </a:lnTo>
                  <a:lnTo>
                    <a:pt x="396748" y="205359"/>
                  </a:lnTo>
                  <a:lnTo>
                    <a:pt x="399161" y="203454"/>
                  </a:lnTo>
                  <a:lnTo>
                    <a:pt x="405130" y="195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812542" y="4169790"/>
              <a:ext cx="516255" cy="213360"/>
            </a:xfrm>
            <a:custGeom>
              <a:rect b="b" l="l" r="r" t="t"/>
              <a:pathLst>
                <a:path extrusionOk="0" h="213360" w="516254">
                  <a:moveTo>
                    <a:pt x="34544" y="140843"/>
                  </a:moveTo>
                  <a:lnTo>
                    <a:pt x="29591" y="135763"/>
                  </a:lnTo>
                  <a:lnTo>
                    <a:pt x="17272" y="135763"/>
                  </a:lnTo>
                  <a:lnTo>
                    <a:pt x="12319" y="140843"/>
                  </a:lnTo>
                  <a:lnTo>
                    <a:pt x="12319" y="143891"/>
                  </a:lnTo>
                  <a:lnTo>
                    <a:pt x="9398" y="143891"/>
                  </a:lnTo>
                  <a:lnTo>
                    <a:pt x="7493" y="145796"/>
                  </a:lnTo>
                  <a:lnTo>
                    <a:pt x="4699" y="145796"/>
                  </a:lnTo>
                  <a:lnTo>
                    <a:pt x="0" y="150495"/>
                  </a:lnTo>
                  <a:lnTo>
                    <a:pt x="0" y="162179"/>
                  </a:lnTo>
                  <a:lnTo>
                    <a:pt x="4699" y="166878"/>
                  </a:lnTo>
                  <a:lnTo>
                    <a:pt x="16383" y="166878"/>
                  </a:lnTo>
                  <a:lnTo>
                    <a:pt x="18161" y="165100"/>
                  </a:lnTo>
                  <a:lnTo>
                    <a:pt x="21082" y="165100"/>
                  </a:lnTo>
                  <a:lnTo>
                    <a:pt x="25781" y="160401"/>
                  </a:lnTo>
                  <a:lnTo>
                    <a:pt x="25781" y="158115"/>
                  </a:lnTo>
                  <a:lnTo>
                    <a:pt x="29591" y="158115"/>
                  </a:lnTo>
                  <a:lnTo>
                    <a:pt x="34544" y="153035"/>
                  </a:lnTo>
                  <a:lnTo>
                    <a:pt x="34544" y="146939"/>
                  </a:lnTo>
                  <a:lnTo>
                    <a:pt x="34544" y="140843"/>
                  </a:lnTo>
                  <a:close/>
                </a:path>
                <a:path extrusionOk="0" h="213360" w="516254">
                  <a:moveTo>
                    <a:pt x="66167" y="170434"/>
                  </a:moveTo>
                  <a:lnTo>
                    <a:pt x="62230" y="166497"/>
                  </a:lnTo>
                  <a:lnTo>
                    <a:pt x="52451" y="166497"/>
                  </a:lnTo>
                  <a:lnTo>
                    <a:pt x="51308" y="165481"/>
                  </a:lnTo>
                  <a:lnTo>
                    <a:pt x="40259" y="165481"/>
                  </a:lnTo>
                  <a:lnTo>
                    <a:pt x="35814" y="169926"/>
                  </a:lnTo>
                  <a:lnTo>
                    <a:pt x="35814" y="180848"/>
                  </a:lnTo>
                  <a:lnTo>
                    <a:pt x="40259" y="185293"/>
                  </a:lnTo>
                  <a:lnTo>
                    <a:pt x="51308" y="185293"/>
                  </a:lnTo>
                  <a:lnTo>
                    <a:pt x="52387" y="184213"/>
                  </a:lnTo>
                  <a:lnTo>
                    <a:pt x="62230" y="184277"/>
                  </a:lnTo>
                  <a:lnTo>
                    <a:pt x="66167" y="180213"/>
                  </a:lnTo>
                  <a:lnTo>
                    <a:pt x="66167" y="175387"/>
                  </a:lnTo>
                  <a:lnTo>
                    <a:pt x="66167" y="170434"/>
                  </a:lnTo>
                  <a:close/>
                </a:path>
                <a:path extrusionOk="0" h="213360" w="516254">
                  <a:moveTo>
                    <a:pt x="79121" y="166116"/>
                  </a:moveTo>
                  <a:lnTo>
                    <a:pt x="77724" y="164719"/>
                  </a:lnTo>
                  <a:lnTo>
                    <a:pt x="74295" y="164719"/>
                  </a:lnTo>
                  <a:lnTo>
                    <a:pt x="72898" y="166116"/>
                  </a:lnTo>
                  <a:lnTo>
                    <a:pt x="72898" y="169545"/>
                  </a:lnTo>
                  <a:lnTo>
                    <a:pt x="74295" y="170942"/>
                  </a:lnTo>
                  <a:lnTo>
                    <a:pt x="77724" y="170942"/>
                  </a:lnTo>
                  <a:lnTo>
                    <a:pt x="79121" y="169545"/>
                  </a:lnTo>
                  <a:lnTo>
                    <a:pt x="79121" y="167767"/>
                  </a:lnTo>
                  <a:lnTo>
                    <a:pt x="79121" y="166116"/>
                  </a:lnTo>
                  <a:close/>
                </a:path>
                <a:path extrusionOk="0" h="213360" w="516254">
                  <a:moveTo>
                    <a:pt x="236982" y="166116"/>
                  </a:moveTo>
                  <a:lnTo>
                    <a:pt x="236042" y="165188"/>
                  </a:lnTo>
                  <a:lnTo>
                    <a:pt x="236080" y="163957"/>
                  </a:lnTo>
                  <a:lnTo>
                    <a:pt x="236093" y="154813"/>
                  </a:lnTo>
                  <a:lnTo>
                    <a:pt x="235966" y="132842"/>
                  </a:lnTo>
                  <a:lnTo>
                    <a:pt x="235724" y="124714"/>
                  </a:lnTo>
                  <a:lnTo>
                    <a:pt x="235165" y="117983"/>
                  </a:lnTo>
                  <a:lnTo>
                    <a:pt x="235064" y="116459"/>
                  </a:lnTo>
                  <a:lnTo>
                    <a:pt x="234975" y="112141"/>
                  </a:lnTo>
                  <a:lnTo>
                    <a:pt x="234950" y="110617"/>
                  </a:lnTo>
                  <a:lnTo>
                    <a:pt x="234696" y="112141"/>
                  </a:lnTo>
                  <a:lnTo>
                    <a:pt x="234569" y="111379"/>
                  </a:lnTo>
                  <a:lnTo>
                    <a:pt x="234569" y="108839"/>
                  </a:lnTo>
                  <a:lnTo>
                    <a:pt x="234569" y="103251"/>
                  </a:lnTo>
                  <a:lnTo>
                    <a:pt x="230124" y="98806"/>
                  </a:lnTo>
                  <a:lnTo>
                    <a:pt x="219202" y="98806"/>
                  </a:lnTo>
                  <a:lnTo>
                    <a:pt x="217347" y="100660"/>
                  </a:lnTo>
                  <a:lnTo>
                    <a:pt x="214757" y="100990"/>
                  </a:lnTo>
                  <a:lnTo>
                    <a:pt x="214757" y="110617"/>
                  </a:lnTo>
                  <a:lnTo>
                    <a:pt x="214757" y="112141"/>
                  </a:lnTo>
                  <a:lnTo>
                    <a:pt x="214630" y="112141"/>
                  </a:lnTo>
                  <a:lnTo>
                    <a:pt x="214426" y="112141"/>
                  </a:lnTo>
                  <a:lnTo>
                    <a:pt x="214503" y="110617"/>
                  </a:lnTo>
                  <a:lnTo>
                    <a:pt x="214757" y="110617"/>
                  </a:lnTo>
                  <a:lnTo>
                    <a:pt x="214757" y="100990"/>
                  </a:lnTo>
                  <a:lnTo>
                    <a:pt x="211836" y="101346"/>
                  </a:lnTo>
                  <a:lnTo>
                    <a:pt x="210947" y="101473"/>
                  </a:lnTo>
                  <a:lnTo>
                    <a:pt x="171958" y="110109"/>
                  </a:lnTo>
                  <a:lnTo>
                    <a:pt x="172085" y="110109"/>
                  </a:lnTo>
                  <a:lnTo>
                    <a:pt x="156591" y="113538"/>
                  </a:lnTo>
                  <a:lnTo>
                    <a:pt x="152400" y="113538"/>
                  </a:lnTo>
                  <a:lnTo>
                    <a:pt x="151117" y="114820"/>
                  </a:lnTo>
                  <a:lnTo>
                    <a:pt x="138696" y="117856"/>
                  </a:lnTo>
                  <a:lnTo>
                    <a:pt x="134747" y="117856"/>
                  </a:lnTo>
                  <a:lnTo>
                    <a:pt x="132588" y="120015"/>
                  </a:lnTo>
                  <a:lnTo>
                    <a:pt x="129717" y="121119"/>
                  </a:lnTo>
                  <a:lnTo>
                    <a:pt x="128257" y="106299"/>
                  </a:lnTo>
                  <a:lnTo>
                    <a:pt x="126873" y="89357"/>
                  </a:lnTo>
                  <a:lnTo>
                    <a:pt x="126873" y="88646"/>
                  </a:lnTo>
                  <a:lnTo>
                    <a:pt x="126873" y="88265"/>
                  </a:lnTo>
                  <a:lnTo>
                    <a:pt x="126873" y="82423"/>
                  </a:lnTo>
                  <a:lnTo>
                    <a:pt x="126631" y="82194"/>
                  </a:lnTo>
                  <a:lnTo>
                    <a:pt x="126136" y="68834"/>
                  </a:lnTo>
                  <a:lnTo>
                    <a:pt x="126111" y="68453"/>
                  </a:lnTo>
                  <a:lnTo>
                    <a:pt x="126111" y="68072"/>
                  </a:lnTo>
                  <a:lnTo>
                    <a:pt x="126111" y="62230"/>
                  </a:lnTo>
                  <a:lnTo>
                    <a:pt x="125425" y="61582"/>
                  </a:lnTo>
                  <a:lnTo>
                    <a:pt x="124320" y="49657"/>
                  </a:lnTo>
                  <a:lnTo>
                    <a:pt x="124231" y="48742"/>
                  </a:lnTo>
                  <a:lnTo>
                    <a:pt x="124244" y="48387"/>
                  </a:lnTo>
                  <a:lnTo>
                    <a:pt x="125158" y="17589"/>
                  </a:lnTo>
                  <a:lnTo>
                    <a:pt x="125349" y="17399"/>
                  </a:lnTo>
                  <a:lnTo>
                    <a:pt x="125349" y="11557"/>
                  </a:lnTo>
                  <a:lnTo>
                    <a:pt x="125349" y="11176"/>
                  </a:lnTo>
                  <a:lnTo>
                    <a:pt x="125349" y="5080"/>
                  </a:lnTo>
                  <a:lnTo>
                    <a:pt x="120396" y="0"/>
                  </a:lnTo>
                  <a:lnTo>
                    <a:pt x="108077" y="0"/>
                  </a:lnTo>
                  <a:lnTo>
                    <a:pt x="102997" y="5080"/>
                  </a:lnTo>
                  <a:lnTo>
                    <a:pt x="102997" y="10922"/>
                  </a:lnTo>
                  <a:lnTo>
                    <a:pt x="102133" y="43027"/>
                  </a:lnTo>
                  <a:lnTo>
                    <a:pt x="101981" y="43180"/>
                  </a:lnTo>
                  <a:lnTo>
                    <a:pt x="101981" y="50419"/>
                  </a:lnTo>
                  <a:lnTo>
                    <a:pt x="101981" y="55499"/>
                  </a:lnTo>
                  <a:lnTo>
                    <a:pt x="102501" y="56045"/>
                  </a:lnTo>
                  <a:lnTo>
                    <a:pt x="103759" y="69469"/>
                  </a:lnTo>
                  <a:lnTo>
                    <a:pt x="103759" y="74676"/>
                  </a:lnTo>
                  <a:lnTo>
                    <a:pt x="103936" y="74866"/>
                  </a:lnTo>
                  <a:lnTo>
                    <a:pt x="104343" y="87757"/>
                  </a:lnTo>
                  <a:lnTo>
                    <a:pt x="104394" y="89535"/>
                  </a:lnTo>
                  <a:lnTo>
                    <a:pt x="104394" y="94869"/>
                  </a:lnTo>
                  <a:lnTo>
                    <a:pt x="104863" y="95338"/>
                  </a:lnTo>
                  <a:lnTo>
                    <a:pt x="105918" y="108204"/>
                  </a:lnTo>
                  <a:lnTo>
                    <a:pt x="105918" y="108458"/>
                  </a:lnTo>
                  <a:lnTo>
                    <a:pt x="107696" y="126492"/>
                  </a:lnTo>
                  <a:lnTo>
                    <a:pt x="107962" y="129514"/>
                  </a:lnTo>
                  <a:lnTo>
                    <a:pt x="95364" y="134366"/>
                  </a:lnTo>
                  <a:lnTo>
                    <a:pt x="91948" y="134366"/>
                  </a:lnTo>
                  <a:lnTo>
                    <a:pt x="88011" y="138430"/>
                  </a:lnTo>
                  <a:lnTo>
                    <a:pt x="88011" y="148209"/>
                  </a:lnTo>
                  <a:lnTo>
                    <a:pt x="91948" y="152273"/>
                  </a:lnTo>
                  <a:lnTo>
                    <a:pt x="101854" y="152273"/>
                  </a:lnTo>
                  <a:lnTo>
                    <a:pt x="103886" y="150177"/>
                  </a:lnTo>
                  <a:lnTo>
                    <a:pt x="110058" y="147802"/>
                  </a:lnTo>
                  <a:lnTo>
                    <a:pt x="124714" y="186944"/>
                  </a:lnTo>
                  <a:lnTo>
                    <a:pt x="129260" y="188582"/>
                  </a:lnTo>
                  <a:lnTo>
                    <a:pt x="130683" y="189992"/>
                  </a:lnTo>
                  <a:lnTo>
                    <a:pt x="133197" y="189992"/>
                  </a:lnTo>
                  <a:lnTo>
                    <a:pt x="134620" y="190500"/>
                  </a:lnTo>
                  <a:lnTo>
                    <a:pt x="136652" y="189992"/>
                  </a:lnTo>
                  <a:lnTo>
                    <a:pt x="140843" y="189992"/>
                  </a:lnTo>
                  <a:lnTo>
                    <a:pt x="145034" y="185928"/>
                  </a:lnTo>
                  <a:lnTo>
                    <a:pt x="145034" y="180721"/>
                  </a:lnTo>
                  <a:lnTo>
                    <a:pt x="145034" y="175641"/>
                  </a:lnTo>
                  <a:lnTo>
                    <a:pt x="140843" y="171577"/>
                  </a:lnTo>
                  <a:lnTo>
                    <a:pt x="139166" y="171577"/>
                  </a:lnTo>
                  <a:lnTo>
                    <a:pt x="138176" y="169887"/>
                  </a:lnTo>
                  <a:lnTo>
                    <a:pt x="137833" y="168783"/>
                  </a:lnTo>
                  <a:lnTo>
                    <a:pt x="136372" y="164084"/>
                  </a:lnTo>
                  <a:lnTo>
                    <a:pt x="136055" y="163093"/>
                  </a:lnTo>
                  <a:lnTo>
                    <a:pt x="136029" y="162941"/>
                  </a:lnTo>
                  <a:lnTo>
                    <a:pt x="133908" y="152781"/>
                  </a:lnTo>
                  <a:lnTo>
                    <a:pt x="133858" y="152527"/>
                  </a:lnTo>
                  <a:lnTo>
                    <a:pt x="133858" y="152781"/>
                  </a:lnTo>
                  <a:lnTo>
                    <a:pt x="131495" y="140208"/>
                  </a:lnTo>
                  <a:lnTo>
                    <a:pt x="131394" y="139661"/>
                  </a:lnTo>
                  <a:lnTo>
                    <a:pt x="141338" y="135763"/>
                  </a:lnTo>
                  <a:lnTo>
                    <a:pt x="144653" y="135763"/>
                  </a:lnTo>
                  <a:lnTo>
                    <a:pt x="145884" y="134531"/>
                  </a:lnTo>
                  <a:lnTo>
                    <a:pt x="158470" y="131445"/>
                  </a:lnTo>
                  <a:lnTo>
                    <a:pt x="162306" y="131445"/>
                  </a:lnTo>
                  <a:lnTo>
                    <a:pt x="163499" y="130251"/>
                  </a:lnTo>
                  <a:lnTo>
                    <a:pt x="204978" y="121031"/>
                  </a:lnTo>
                  <a:lnTo>
                    <a:pt x="205105" y="121031"/>
                  </a:lnTo>
                  <a:lnTo>
                    <a:pt x="214096" y="119024"/>
                  </a:lnTo>
                  <a:lnTo>
                    <a:pt x="213741" y="124714"/>
                  </a:lnTo>
                  <a:lnTo>
                    <a:pt x="213741" y="124206"/>
                  </a:lnTo>
                  <a:lnTo>
                    <a:pt x="213715" y="124714"/>
                  </a:lnTo>
                  <a:lnTo>
                    <a:pt x="213487" y="132588"/>
                  </a:lnTo>
                  <a:lnTo>
                    <a:pt x="213474" y="132842"/>
                  </a:lnTo>
                  <a:lnTo>
                    <a:pt x="213360" y="168148"/>
                  </a:lnTo>
                  <a:lnTo>
                    <a:pt x="214630" y="172847"/>
                  </a:lnTo>
                  <a:lnTo>
                    <a:pt x="215900" y="175387"/>
                  </a:lnTo>
                  <a:lnTo>
                    <a:pt x="217551" y="176276"/>
                  </a:lnTo>
                  <a:lnTo>
                    <a:pt x="217551" y="176784"/>
                  </a:lnTo>
                  <a:lnTo>
                    <a:pt x="221869" y="181102"/>
                  </a:lnTo>
                  <a:lnTo>
                    <a:pt x="226580" y="181102"/>
                  </a:lnTo>
                  <a:lnTo>
                    <a:pt x="226822" y="181229"/>
                  </a:lnTo>
                  <a:lnTo>
                    <a:pt x="228473" y="181102"/>
                  </a:lnTo>
                  <a:lnTo>
                    <a:pt x="232537" y="181102"/>
                  </a:lnTo>
                  <a:lnTo>
                    <a:pt x="236982" y="176784"/>
                  </a:lnTo>
                  <a:lnTo>
                    <a:pt x="236982" y="171450"/>
                  </a:lnTo>
                  <a:lnTo>
                    <a:pt x="236982" y="166116"/>
                  </a:lnTo>
                  <a:close/>
                </a:path>
                <a:path extrusionOk="0" h="213360" w="516254">
                  <a:moveTo>
                    <a:pt x="265049" y="81280"/>
                  </a:moveTo>
                  <a:lnTo>
                    <a:pt x="264083" y="80416"/>
                  </a:lnTo>
                  <a:lnTo>
                    <a:pt x="247840" y="45097"/>
                  </a:lnTo>
                  <a:lnTo>
                    <a:pt x="249555" y="43434"/>
                  </a:lnTo>
                  <a:lnTo>
                    <a:pt x="249555" y="38989"/>
                  </a:lnTo>
                  <a:lnTo>
                    <a:pt x="249555" y="34417"/>
                  </a:lnTo>
                  <a:lnTo>
                    <a:pt x="245745" y="30734"/>
                  </a:lnTo>
                  <a:lnTo>
                    <a:pt x="236728" y="30734"/>
                  </a:lnTo>
                  <a:lnTo>
                    <a:pt x="233045" y="34417"/>
                  </a:lnTo>
                  <a:lnTo>
                    <a:pt x="233045" y="43434"/>
                  </a:lnTo>
                  <a:lnTo>
                    <a:pt x="236728" y="47117"/>
                  </a:lnTo>
                  <a:lnTo>
                    <a:pt x="241528" y="47117"/>
                  </a:lnTo>
                  <a:lnTo>
                    <a:pt x="259334" y="83566"/>
                  </a:lnTo>
                  <a:lnTo>
                    <a:pt x="259334" y="84455"/>
                  </a:lnTo>
                  <a:lnTo>
                    <a:pt x="260604" y="85725"/>
                  </a:lnTo>
                  <a:lnTo>
                    <a:pt x="263652" y="85725"/>
                  </a:lnTo>
                  <a:lnTo>
                    <a:pt x="265049" y="84455"/>
                  </a:lnTo>
                  <a:lnTo>
                    <a:pt x="265049" y="82804"/>
                  </a:lnTo>
                  <a:lnTo>
                    <a:pt x="265049" y="81280"/>
                  </a:lnTo>
                  <a:close/>
                </a:path>
                <a:path extrusionOk="0" h="213360" w="516254">
                  <a:moveTo>
                    <a:pt x="306832" y="161417"/>
                  </a:moveTo>
                  <a:lnTo>
                    <a:pt x="306578" y="162433"/>
                  </a:lnTo>
                  <a:lnTo>
                    <a:pt x="306832" y="161417"/>
                  </a:lnTo>
                  <a:close/>
                </a:path>
                <a:path extrusionOk="0" h="213360" w="516254">
                  <a:moveTo>
                    <a:pt x="317246" y="183527"/>
                  </a:moveTo>
                  <a:close/>
                </a:path>
                <a:path extrusionOk="0" h="213360" w="516254">
                  <a:moveTo>
                    <a:pt x="515861" y="157099"/>
                  </a:moveTo>
                  <a:lnTo>
                    <a:pt x="513664" y="154851"/>
                  </a:lnTo>
                  <a:lnTo>
                    <a:pt x="510032" y="144526"/>
                  </a:lnTo>
                  <a:lnTo>
                    <a:pt x="509638" y="143383"/>
                  </a:lnTo>
                  <a:lnTo>
                    <a:pt x="501142" y="125349"/>
                  </a:lnTo>
                  <a:lnTo>
                    <a:pt x="500621" y="124460"/>
                  </a:lnTo>
                  <a:lnTo>
                    <a:pt x="496392" y="116586"/>
                  </a:lnTo>
                  <a:lnTo>
                    <a:pt x="490677" y="105918"/>
                  </a:lnTo>
                  <a:lnTo>
                    <a:pt x="490347" y="105283"/>
                  </a:lnTo>
                  <a:lnTo>
                    <a:pt x="489000" y="103251"/>
                  </a:lnTo>
                  <a:lnTo>
                    <a:pt x="485978" y="98679"/>
                  </a:lnTo>
                  <a:lnTo>
                    <a:pt x="481711" y="92202"/>
                  </a:lnTo>
                  <a:lnTo>
                    <a:pt x="478028" y="87452"/>
                  </a:lnTo>
                  <a:lnTo>
                    <a:pt x="478028" y="84963"/>
                  </a:lnTo>
                  <a:lnTo>
                    <a:pt x="472821" y="79629"/>
                  </a:lnTo>
                  <a:lnTo>
                    <a:pt x="466585" y="79629"/>
                  </a:lnTo>
                  <a:lnTo>
                    <a:pt x="462013" y="79121"/>
                  </a:lnTo>
                  <a:lnTo>
                    <a:pt x="460629" y="78994"/>
                  </a:lnTo>
                  <a:lnTo>
                    <a:pt x="455168" y="78994"/>
                  </a:lnTo>
                  <a:lnTo>
                    <a:pt x="414655" y="108839"/>
                  </a:lnTo>
                  <a:lnTo>
                    <a:pt x="410324" y="114681"/>
                  </a:lnTo>
                  <a:lnTo>
                    <a:pt x="410464" y="115443"/>
                  </a:lnTo>
                  <a:lnTo>
                    <a:pt x="410311" y="114655"/>
                  </a:lnTo>
                  <a:lnTo>
                    <a:pt x="410273" y="114427"/>
                  </a:lnTo>
                  <a:lnTo>
                    <a:pt x="410070" y="113284"/>
                  </a:lnTo>
                  <a:lnTo>
                    <a:pt x="409765" y="111506"/>
                  </a:lnTo>
                  <a:lnTo>
                    <a:pt x="409651" y="110871"/>
                  </a:lnTo>
                  <a:lnTo>
                    <a:pt x="409194" y="108292"/>
                  </a:lnTo>
                  <a:lnTo>
                    <a:pt x="409194" y="103378"/>
                  </a:lnTo>
                  <a:lnTo>
                    <a:pt x="405638" y="99923"/>
                  </a:lnTo>
                  <a:lnTo>
                    <a:pt x="405638" y="98425"/>
                  </a:lnTo>
                  <a:lnTo>
                    <a:pt x="400685" y="93472"/>
                  </a:lnTo>
                  <a:lnTo>
                    <a:pt x="398132" y="93472"/>
                  </a:lnTo>
                  <a:lnTo>
                    <a:pt x="395986" y="91313"/>
                  </a:lnTo>
                  <a:lnTo>
                    <a:pt x="390017" y="91313"/>
                  </a:lnTo>
                  <a:lnTo>
                    <a:pt x="383794" y="91313"/>
                  </a:lnTo>
                  <a:lnTo>
                    <a:pt x="369824" y="91313"/>
                  </a:lnTo>
                  <a:lnTo>
                    <a:pt x="367792" y="91440"/>
                  </a:lnTo>
                  <a:lnTo>
                    <a:pt x="359918" y="92964"/>
                  </a:lnTo>
                  <a:lnTo>
                    <a:pt x="352044" y="94361"/>
                  </a:lnTo>
                  <a:lnTo>
                    <a:pt x="350266" y="94869"/>
                  </a:lnTo>
                  <a:lnTo>
                    <a:pt x="342265" y="97790"/>
                  </a:lnTo>
                  <a:lnTo>
                    <a:pt x="342392" y="97790"/>
                  </a:lnTo>
                  <a:lnTo>
                    <a:pt x="334137" y="100584"/>
                  </a:lnTo>
                  <a:lnTo>
                    <a:pt x="333756" y="100838"/>
                  </a:lnTo>
                  <a:lnTo>
                    <a:pt x="326517" y="103632"/>
                  </a:lnTo>
                  <a:lnTo>
                    <a:pt x="325628" y="104013"/>
                  </a:lnTo>
                  <a:lnTo>
                    <a:pt x="318516" y="107696"/>
                  </a:lnTo>
                  <a:lnTo>
                    <a:pt x="317373" y="108407"/>
                  </a:lnTo>
                  <a:lnTo>
                    <a:pt x="317373" y="160782"/>
                  </a:lnTo>
                  <a:lnTo>
                    <a:pt x="317373" y="175641"/>
                  </a:lnTo>
                  <a:lnTo>
                    <a:pt x="317360" y="175768"/>
                  </a:lnTo>
                  <a:lnTo>
                    <a:pt x="317246" y="183527"/>
                  </a:lnTo>
                  <a:lnTo>
                    <a:pt x="317373" y="182499"/>
                  </a:lnTo>
                  <a:lnTo>
                    <a:pt x="317246" y="183642"/>
                  </a:lnTo>
                  <a:lnTo>
                    <a:pt x="316623" y="188544"/>
                  </a:lnTo>
                  <a:lnTo>
                    <a:pt x="315468" y="191262"/>
                  </a:lnTo>
                  <a:lnTo>
                    <a:pt x="314706" y="191262"/>
                  </a:lnTo>
                  <a:lnTo>
                    <a:pt x="313753" y="192239"/>
                  </a:lnTo>
                  <a:lnTo>
                    <a:pt x="306692" y="192062"/>
                  </a:lnTo>
                  <a:lnTo>
                    <a:pt x="305562" y="191655"/>
                  </a:lnTo>
                  <a:lnTo>
                    <a:pt x="305562" y="189103"/>
                  </a:lnTo>
                  <a:lnTo>
                    <a:pt x="305562" y="171577"/>
                  </a:lnTo>
                  <a:lnTo>
                    <a:pt x="305562" y="170662"/>
                  </a:lnTo>
                  <a:lnTo>
                    <a:pt x="305536" y="170815"/>
                  </a:lnTo>
                  <a:lnTo>
                    <a:pt x="305562" y="169926"/>
                  </a:lnTo>
                  <a:lnTo>
                    <a:pt x="305562" y="170662"/>
                  </a:lnTo>
                  <a:lnTo>
                    <a:pt x="305650" y="169926"/>
                  </a:lnTo>
                  <a:lnTo>
                    <a:pt x="306654" y="162687"/>
                  </a:lnTo>
                  <a:lnTo>
                    <a:pt x="306578" y="162433"/>
                  </a:lnTo>
                  <a:lnTo>
                    <a:pt x="309079" y="151765"/>
                  </a:lnTo>
                  <a:lnTo>
                    <a:pt x="309143" y="151638"/>
                  </a:lnTo>
                  <a:lnTo>
                    <a:pt x="310159" y="147421"/>
                  </a:lnTo>
                  <a:lnTo>
                    <a:pt x="312801" y="150850"/>
                  </a:lnTo>
                  <a:lnTo>
                    <a:pt x="312889" y="151003"/>
                  </a:lnTo>
                  <a:lnTo>
                    <a:pt x="316014" y="156235"/>
                  </a:lnTo>
                  <a:lnTo>
                    <a:pt x="317373" y="160782"/>
                  </a:lnTo>
                  <a:lnTo>
                    <a:pt x="317373" y="108407"/>
                  </a:lnTo>
                  <a:lnTo>
                    <a:pt x="316865" y="108712"/>
                  </a:lnTo>
                  <a:lnTo>
                    <a:pt x="314921" y="110109"/>
                  </a:lnTo>
                  <a:lnTo>
                    <a:pt x="313944" y="110109"/>
                  </a:lnTo>
                  <a:lnTo>
                    <a:pt x="312420" y="108585"/>
                  </a:lnTo>
                  <a:lnTo>
                    <a:pt x="300355" y="108585"/>
                  </a:lnTo>
                  <a:lnTo>
                    <a:pt x="295529" y="113538"/>
                  </a:lnTo>
                  <a:lnTo>
                    <a:pt x="295529" y="115824"/>
                  </a:lnTo>
                  <a:lnTo>
                    <a:pt x="294132" y="117221"/>
                  </a:lnTo>
                  <a:lnTo>
                    <a:pt x="294132" y="122021"/>
                  </a:lnTo>
                  <a:lnTo>
                    <a:pt x="293941" y="122745"/>
                  </a:lnTo>
                  <a:lnTo>
                    <a:pt x="292354" y="124333"/>
                  </a:lnTo>
                  <a:lnTo>
                    <a:pt x="292354" y="128993"/>
                  </a:lnTo>
                  <a:lnTo>
                    <a:pt x="287997" y="146050"/>
                  </a:lnTo>
                  <a:lnTo>
                    <a:pt x="287870" y="146812"/>
                  </a:lnTo>
                  <a:lnTo>
                    <a:pt x="285292" y="157734"/>
                  </a:lnTo>
                  <a:lnTo>
                    <a:pt x="285115" y="158369"/>
                  </a:lnTo>
                  <a:lnTo>
                    <a:pt x="283718" y="168402"/>
                  </a:lnTo>
                  <a:lnTo>
                    <a:pt x="283629" y="194310"/>
                  </a:lnTo>
                  <a:lnTo>
                    <a:pt x="283718" y="195326"/>
                  </a:lnTo>
                  <a:lnTo>
                    <a:pt x="284353" y="199567"/>
                  </a:lnTo>
                  <a:lnTo>
                    <a:pt x="284353" y="204851"/>
                  </a:lnTo>
                  <a:lnTo>
                    <a:pt x="289179" y="209677"/>
                  </a:lnTo>
                  <a:lnTo>
                    <a:pt x="292709" y="209677"/>
                  </a:lnTo>
                  <a:lnTo>
                    <a:pt x="295656" y="211074"/>
                  </a:lnTo>
                  <a:lnTo>
                    <a:pt x="297434" y="211709"/>
                  </a:lnTo>
                  <a:lnTo>
                    <a:pt x="302133" y="212979"/>
                  </a:lnTo>
                  <a:lnTo>
                    <a:pt x="305181" y="213360"/>
                  </a:lnTo>
                  <a:lnTo>
                    <a:pt x="310261" y="213233"/>
                  </a:lnTo>
                  <a:lnTo>
                    <a:pt x="315595" y="213233"/>
                  </a:lnTo>
                  <a:lnTo>
                    <a:pt x="317754" y="212979"/>
                  </a:lnTo>
                  <a:lnTo>
                    <a:pt x="321310" y="212090"/>
                  </a:lnTo>
                  <a:lnTo>
                    <a:pt x="326136" y="212090"/>
                  </a:lnTo>
                  <a:lnTo>
                    <a:pt x="330835" y="207391"/>
                  </a:lnTo>
                  <a:lnTo>
                    <a:pt x="330835" y="205295"/>
                  </a:lnTo>
                  <a:lnTo>
                    <a:pt x="332105" y="203708"/>
                  </a:lnTo>
                  <a:lnTo>
                    <a:pt x="333629" y="200914"/>
                  </a:lnTo>
                  <a:lnTo>
                    <a:pt x="334924" y="197358"/>
                  </a:lnTo>
                  <a:lnTo>
                    <a:pt x="335851" y="194818"/>
                  </a:lnTo>
                  <a:lnTo>
                    <a:pt x="336765" y="190627"/>
                  </a:lnTo>
                  <a:lnTo>
                    <a:pt x="336854" y="189738"/>
                  </a:lnTo>
                  <a:lnTo>
                    <a:pt x="337083" y="187071"/>
                  </a:lnTo>
                  <a:lnTo>
                    <a:pt x="337312" y="184531"/>
                  </a:lnTo>
                  <a:lnTo>
                    <a:pt x="337312" y="182499"/>
                  </a:lnTo>
                  <a:lnTo>
                    <a:pt x="337312" y="162052"/>
                  </a:lnTo>
                  <a:lnTo>
                    <a:pt x="337312" y="159131"/>
                  </a:lnTo>
                  <a:lnTo>
                    <a:pt x="336956" y="157226"/>
                  </a:lnTo>
                  <a:lnTo>
                    <a:pt x="336765" y="156235"/>
                  </a:lnTo>
                  <a:lnTo>
                    <a:pt x="336346" y="154813"/>
                  </a:lnTo>
                  <a:lnTo>
                    <a:pt x="335089" y="150622"/>
                  </a:lnTo>
                  <a:lnTo>
                    <a:pt x="334645" y="149098"/>
                  </a:lnTo>
                  <a:lnTo>
                    <a:pt x="333629" y="146812"/>
                  </a:lnTo>
                  <a:lnTo>
                    <a:pt x="329692" y="140335"/>
                  </a:lnTo>
                  <a:lnTo>
                    <a:pt x="329057" y="139446"/>
                  </a:lnTo>
                  <a:lnTo>
                    <a:pt x="325628" y="134366"/>
                  </a:lnTo>
                  <a:lnTo>
                    <a:pt x="326136" y="135001"/>
                  </a:lnTo>
                  <a:lnTo>
                    <a:pt x="325780" y="134366"/>
                  </a:lnTo>
                  <a:lnTo>
                    <a:pt x="325424" y="133731"/>
                  </a:lnTo>
                  <a:lnTo>
                    <a:pt x="324307" y="131699"/>
                  </a:lnTo>
                  <a:lnTo>
                    <a:pt x="324231" y="131572"/>
                  </a:lnTo>
                  <a:lnTo>
                    <a:pt x="324231" y="131699"/>
                  </a:lnTo>
                  <a:lnTo>
                    <a:pt x="324218" y="131533"/>
                  </a:lnTo>
                  <a:lnTo>
                    <a:pt x="324192" y="131699"/>
                  </a:lnTo>
                  <a:lnTo>
                    <a:pt x="324104" y="131318"/>
                  </a:lnTo>
                  <a:lnTo>
                    <a:pt x="324167" y="131445"/>
                  </a:lnTo>
                  <a:lnTo>
                    <a:pt x="324231" y="131572"/>
                  </a:lnTo>
                  <a:lnTo>
                    <a:pt x="324243" y="131445"/>
                  </a:lnTo>
                  <a:lnTo>
                    <a:pt x="324256" y="131025"/>
                  </a:lnTo>
                  <a:lnTo>
                    <a:pt x="324612" y="130683"/>
                  </a:lnTo>
                  <a:lnTo>
                    <a:pt x="324612" y="130136"/>
                  </a:lnTo>
                  <a:lnTo>
                    <a:pt x="333336" y="124587"/>
                  </a:lnTo>
                  <a:lnTo>
                    <a:pt x="334619" y="123952"/>
                  </a:lnTo>
                  <a:lnTo>
                    <a:pt x="335584" y="123571"/>
                  </a:lnTo>
                  <a:lnTo>
                    <a:pt x="341884" y="121031"/>
                  </a:lnTo>
                  <a:lnTo>
                    <a:pt x="341376" y="121285"/>
                  </a:lnTo>
                  <a:lnTo>
                    <a:pt x="342087" y="121031"/>
                  </a:lnTo>
                  <a:lnTo>
                    <a:pt x="349631" y="118364"/>
                  </a:lnTo>
                  <a:lnTo>
                    <a:pt x="349758" y="118364"/>
                  </a:lnTo>
                  <a:lnTo>
                    <a:pt x="356362" y="115951"/>
                  </a:lnTo>
                  <a:lnTo>
                    <a:pt x="356730" y="115824"/>
                  </a:lnTo>
                  <a:lnTo>
                    <a:pt x="358838" y="115443"/>
                  </a:lnTo>
                  <a:lnTo>
                    <a:pt x="371005" y="113284"/>
                  </a:lnTo>
                  <a:lnTo>
                    <a:pt x="383794" y="113284"/>
                  </a:lnTo>
                  <a:lnTo>
                    <a:pt x="386384" y="113284"/>
                  </a:lnTo>
                  <a:lnTo>
                    <a:pt x="387223" y="114160"/>
                  </a:lnTo>
                  <a:lnTo>
                    <a:pt x="387223" y="115570"/>
                  </a:lnTo>
                  <a:lnTo>
                    <a:pt x="388340" y="116700"/>
                  </a:lnTo>
                  <a:lnTo>
                    <a:pt x="388785" y="118948"/>
                  </a:lnTo>
                  <a:lnTo>
                    <a:pt x="388810" y="119380"/>
                  </a:lnTo>
                  <a:lnTo>
                    <a:pt x="388899" y="120523"/>
                  </a:lnTo>
                  <a:lnTo>
                    <a:pt x="389382" y="127000"/>
                  </a:lnTo>
                  <a:lnTo>
                    <a:pt x="389382" y="143738"/>
                  </a:lnTo>
                  <a:lnTo>
                    <a:pt x="386461" y="148336"/>
                  </a:lnTo>
                  <a:lnTo>
                    <a:pt x="385826" y="149479"/>
                  </a:lnTo>
                  <a:lnTo>
                    <a:pt x="383463" y="154381"/>
                  </a:lnTo>
                  <a:lnTo>
                    <a:pt x="379984" y="157861"/>
                  </a:lnTo>
                  <a:lnTo>
                    <a:pt x="379984" y="170561"/>
                  </a:lnTo>
                  <a:lnTo>
                    <a:pt x="380111" y="170688"/>
                  </a:lnTo>
                  <a:lnTo>
                    <a:pt x="380111" y="177673"/>
                  </a:lnTo>
                  <a:lnTo>
                    <a:pt x="385191" y="182626"/>
                  </a:lnTo>
                  <a:lnTo>
                    <a:pt x="397637" y="182626"/>
                  </a:lnTo>
                  <a:lnTo>
                    <a:pt x="402590" y="177673"/>
                  </a:lnTo>
                  <a:lnTo>
                    <a:pt x="402590" y="173926"/>
                  </a:lnTo>
                  <a:lnTo>
                    <a:pt x="404037" y="171450"/>
                  </a:lnTo>
                  <a:lnTo>
                    <a:pt x="404431" y="170815"/>
                  </a:lnTo>
                  <a:lnTo>
                    <a:pt x="404571" y="170561"/>
                  </a:lnTo>
                  <a:lnTo>
                    <a:pt x="406908" y="166243"/>
                  </a:lnTo>
                  <a:lnTo>
                    <a:pt x="408482" y="162445"/>
                  </a:lnTo>
                  <a:lnTo>
                    <a:pt x="411353" y="159512"/>
                  </a:lnTo>
                  <a:lnTo>
                    <a:pt x="411353" y="153416"/>
                  </a:lnTo>
                  <a:lnTo>
                    <a:pt x="411353" y="151752"/>
                  </a:lnTo>
                  <a:lnTo>
                    <a:pt x="412775" y="149479"/>
                  </a:lnTo>
                  <a:lnTo>
                    <a:pt x="412915" y="149250"/>
                  </a:lnTo>
                  <a:lnTo>
                    <a:pt x="412750" y="149479"/>
                  </a:lnTo>
                  <a:lnTo>
                    <a:pt x="413258" y="148717"/>
                  </a:lnTo>
                  <a:lnTo>
                    <a:pt x="412915" y="149250"/>
                  </a:lnTo>
                  <a:lnTo>
                    <a:pt x="413321" y="148717"/>
                  </a:lnTo>
                  <a:lnTo>
                    <a:pt x="423189" y="135636"/>
                  </a:lnTo>
                  <a:lnTo>
                    <a:pt x="431419" y="124587"/>
                  </a:lnTo>
                  <a:lnTo>
                    <a:pt x="431419" y="124460"/>
                  </a:lnTo>
                  <a:lnTo>
                    <a:pt x="431901" y="123952"/>
                  </a:lnTo>
                  <a:lnTo>
                    <a:pt x="432244" y="123571"/>
                  </a:lnTo>
                  <a:lnTo>
                    <a:pt x="440575" y="114681"/>
                  </a:lnTo>
                  <a:lnTo>
                    <a:pt x="447776" y="107569"/>
                  </a:lnTo>
                  <a:lnTo>
                    <a:pt x="448221" y="107137"/>
                  </a:lnTo>
                  <a:lnTo>
                    <a:pt x="449884" y="106045"/>
                  </a:lnTo>
                  <a:lnTo>
                    <a:pt x="453212" y="103886"/>
                  </a:lnTo>
                  <a:lnTo>
                    <a:pt x="453872" y="103454"/>
                  </a:lnTo>
                  <a:lnTo>
                    <a:pt x="456539" y="102616"/>
                  </a:lnTo>
                  <a:lnTo>
                    <a:pt x="456819" y="102539"/>
                  </a:lnTo>
                  <a:lnTo>
                    <a:pt x="458939" y="102590"/>
                  </a:lnTo>
                  <a:lnTo>
                    <a:pt x="459740" y="103378"/>
                  </a:lnTo>
                  <a:lnTo>
                    <a:pt x="460514" y="103378"/>
                  </a:lnTo>
                  <a:lnTo>
                    <a:pt x="462940" y="106565"/>
                  </a:lnTo>
                  <a:lnTo>
                    <a:pt x="462534" y="105918"/>
                  </a:lnTo>
                  <a:lnTo>
                    <a:pt x="463042" y="106680"/>
                  </a:lnTo>
                  <a:lnTo>
                    <a:pt x="469836" y="117195"/>
                  </a:lnTo>
                  <a:lnTo>
                    <a:pt x="469988" y="117475"/>
                  </a:lnTo>
                  <a:lnTo>
                    <a:pt x="479933" y="136017"/>
                  </a:lnTo>
                  <a:lnTo>
                    <a:pt x="479679" y="135636"/>
                  </a:lnTo>
                  <a:lnTo>
                    <a:pt x="479856" y="136017"/>
                  </a:lnTo>
                  <a:lnTo>
                    <a:pt x="488442" y="153543"/>
                  </a:lnTo>
                  <a:lnTo>
                    <a:pt x="488823" y="154051"/>
                  </a:lnTo>
                  <a:lnTo>
                    <a:pt x="495046" y="165252"/>
                  </a:lnTo>
                  <a:lnTo>
                    <a:pt x="495046" y="168529"/>
                  </a:lnTo>
                  <a:lnTo>
                    <a:pt x="499745" y="173228"/>
                  </a:lnTo>
                  <a:lnTo>
                    <a:pt x="511302" y="173228"/>
                  </a:lnTo>
                  <a:lnTo>
                    <a:pt x="515861" y="168529"/>
                  </a:lnTo>
                  <a:lnTo>
                    <a:pt x="515861" y="162814"/>
                  </a:lnTo>
                  <a:lnTo>
                    <a:pt x="515861" y="1570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5" name="Google Shape;745;p2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337817" y="4730622"/>
            <a:ext cx="239394" cy="185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6" name="Google Shape;746;p21"/>
          <p:cNvGrpSpPr/>
          <p:nvPr/>
        </p:nvGrpSpPr>
        <p:grpSpPr>
          <a:xfrm>
            <a:off x="1789302" y="4655439"/>
            <a:ext cx="927227" cy="300100"/>
            <a:chOff x="1789302" y="4655439"/>
            <a:chExt cx="927227" cy="300100"/>
          </a:xfrm>
        </p:grpSpPr>
        <p:pic>
          <p:nvPicPr>
            <p:cNvPr id="747" name="Google Shape;747;p2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789302" y="4655439"/>
              <a:ext cx="431673" cy="3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p2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255011" y="4688078"/>
              <a:ext cx="225932" cy="182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2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518536" y="4755642"/>
              <a:ext cx="197993" cy="13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0" name="Google Shape;750;p21"/>
          <p:cNvSpPr/>
          <p:nvPr/>
        </p:nvSpPr>
        <p:spPr>
          <a:xfrm>
            <a:off x="2906903" y="4660900"/>
            <a:ext cx="193675" cy="309245"/>
          </a:xfrm>
          <a:custGeom>
            <a:rect b="b" l="l" r="r" t="t"/>
            <a:pathLst>
              <a:path extrusionOk="0" h="309245" w="193675">
                <a:moveTo>
                  <a:pt x="110998" y="50927"/>
                </a:moveTo>
                <a:lnTo>
                  <a:pt x="110871" y="51689"/>
                </a:lnTo>
                <a:lnTo>
                  <a:pt x="110998" y="50927"/>
                </a:lnTo>
                <a:close/>
              </a:path>
              <a:path extrusionOk="0" h="309245" w="193675">
                <a:moveTo>
                  <a:pt x="193675" y="131445"/>
                </a:moveTo>
                <a:lnTo>
                  <a:pt x="192278" y="129921"/>
                </a:lnTo>
                <a:lnTo>
                  <a:pt x="190246" y="129921"/>
                </a:lnTo>
                <a:lnTo>
                  <a:pt x="188595" y="129921"/>
                </a:lnTo>
                <a:lnTo>
                  <a:pt x="188480" y="130048"/>
                </a:lnTo>
                <a:lnTo>
                  <a:pt x="168656" y="131445"/>
                </a:lnTo>
                <a:lnTo>
                  <a:pt x="145288" y="134366"/>
                </a:lnTo>
                <a:lnTo>
                  <a:pt x="140208" y="134366"/>
                </a:lnTo>
                <a:lnTo>
                  <a:pt x="138722" y="135851"/>
                </a:lnTo>
                <a:lnTo>
                  <a:pt x="109766" y="142900"/>
                </a:lnTo>
                <a:lnTo>
                  <a:pt x="109728" y="116713"/>
                </a:lnTo>
                <a:lnTo>
                  <a:pt x="109639" y="100495"/>
                </a:lnTo>
                <a:lnTo>
                  <a:pt x="109601" y="90551"/>
                </a:lnTo>
                <a:lnTo>
                  <a:pt x="109601" y="81153"/>
                </a:lnTo>
                <a:lnTo>
                  <a:pt x="109639" y="100495"/>
                </a:lnTo>
                <a:lnTo>
                  <a:pt x="117475" y="95123"/>
                </a:lnTo>
                <a:lnTo>
                  <a:pt x="148666" y="61214"/>
                </a:lnTo>
                <a:lnTo>
                  <a:pt x="149352" y="60071"/>
                </a:lnTo>
                <a:lnTo>
                  <a:pt x="150368" y="57785"/>
                </a:lnTo>
                <a:lnTo>
                  <a:pt x="151688" y="53340"/>
                </a:lnTo>
                <a:lnTo>
                  <a:pt x="152247" y="51435"/>
                </a:lnTo>
                <a:lnTo>
                  <a:pt x="153162" y="48387"/>
                </a:lnTo>
                <a:lnTo>
                  <a:pt x="153416" y="46101"/>
                </a:lnTo>
                <a:lnTo>
                  <a:pt x="136144" y="46101"/>
                </a:lnTo>
                <a:lnTo>
                  <a:pt x="135991" y="46101"/>
                </a:lnTo>
                <a:lnTo>
                  <a:pt x="134404" y="52628"/>
                </a:lnTo>
                <a:lnTo>
                  <a:pt x="128651" y="62230"/>
                </a:lnTo>
                <a:lnTo>
                  <a:pt x="120815" y="71234"/>
                </a:lnTo>
                <a:lnTo>
                  <a:pt x="109601" y="79959"/>
                </a:lnTo>
                <a:lnTo>
                  <a:pt x="109664" y="69469"/>
                </a:lnTo>
                <a:lnTo>
                  <a:pt x="110820" y="53340"/>
                </a:lnTo>
                <a:lnTo>
                  <a:pt x="110871" y="51689"/>
                </a:lnTo>
                <a:lnTo>
                  <a:pt x="112814" y="36703"/>
                </a:lnTo>
                <a:lnTo>
                  <a:pt x="112776" y="36195"/>
                </a:lnTo>
                <a:lnTo>
                  <a:pt x="113004" y="35153"/>
                </a:lnTo>
                <a:lnTo>
                  <a:pt x="115570" y="24003"/>
                </a:lnTo>
                <a:lnTo>
                  <a:pt x="115570" y="24130"/>
                </a:lnTo>
                <a:lnTo>
                  <a:pt x="115620" y="23901"/>
                </a:lnTo>
                <a:lnTo>
                  <a:pt x="117729" y="24511"/>
                </a:lnTo>
                <a:lnTo>
                  <a:pt x="124167" y="25654"/>
                </a:lnTo>
                <a:lnTo>
                  <a:pt x="128905" y="27686"/>
                </a:lnTo>
                <a:lnTo>
                  <a:pt x="127127" y="26416"/>
                </a:lnTo>
                <a:lnTo>
                  <a:pt x="130556" y="28714"/>
                </a:lnTo>
                <a:lnTo>
                  <a:pt x="130556" y="29083"/>
                </a:lnTo>
                <a:lnTo>
                  <a:pt x="135128" y="33655"/>
                </a:lnTo>
                <a:lnTo>
                  <a:pt x="135128" y="35179"/>
                </a:lnTo>
                <a:lnTo>
                  <a:pt x="135712" y="35775"/>
                </a:lnTo>
                <a:lnTo>
                  <a:pt x="135763" y="36449"/>
                </a:lnTo>
                <a:lnTo>
                  <a:pt x="135636" y="36703"/>
                </a:lnTo>
                <a:lnTo>
                  <a:pt x="136105" y="45618"/>
                </a:lnTo>
                <a:lnTo>
                  <a:pt x="153428" y="45618"/>
                </a:lnTo>
                <a:lnTo>
                  <a:pt x="153492" y="43942"/>
                </a:lnTo>
                <a:lnTo>
                  <a:pt x="153797" y="36703"/>
                </a:lnTo>
                <a:lnTo>
                  <a:pt x="153860" y="35623"/>
                </a:lnTo>
                <a:lnTo>
                  <a:pt x="154305" y="35179"/>
                </a:lnTo>
                <a:lnTo>
                  <a:pt x="154305" y="29845"/>
                </a:lnTo>
                <a:lnTo>
                  <a:pt x="154305" y="29210"/>
                </a:lnTo>
                <a:lnTo>
                  <a:pt x="154305" y="24638"/>
                </a:lnTo>
                <a:lnTo>
                  <a:pt x="151003" y="21336"/>
                </a:lnTo>
                <a:lnTo>
                  <a:pt x="151003" y="17780"/>
                </a:lnTo>
                <a:lnTo>
                  <a:pt x="146431" y="13208"/>
                </a:lnTo>
                <a:lnTo>
                  <a:pt x="144576" y="13208"/>
                </a:lnTo>
                <a:lnTo>
                  <a:pt x="140335" y="9398"/>
                </a:lnTo>
                <a:lnTo>
                  <a:pt x="131572" y="4445"/>
                </a:lnTo>
                <a:lnTo>
                  <a:pt x="129159" y="3683"/>
                </a:lnTo>
                <a:lnTo>
                  <a:pt x="122682" y="2032"/>
                </a:lnTo>
                <a:lnTo>
                  <a:pt x="123698" y="2159"/>
                </a:lnTo>
                <a:lnTo>
                  <a:pt x="123304" y="2032"/>
                </a:lnTo>
                <a:lnTo>
                  <a:pt x="118999" y="635"/>
                </a:lnTo>
                <a:lnTo>
                  <a:pt x="115697" y="254"/>
                </a:lnTo>
                <a:lnTo>
                  <a:pt x="111379" y="127"/>
                </a:lnTo>
                <a:lnTo>
                  <a:pt x="108458" y="0"/>
                </a:lnTo>
                <a:lnTo>
                  <a:pt x="105410" y="508"/>
                </a:lnTo>
                <a:lnTo>
                  <a:pt x="104559" y="762"/>
                </a:lnTo>
                <a:lnTo>
                  <a:pt x="99695" y="762"/>
                </a:lnTo>
                <a:lnTo>
                  <a:pt x="94361" y="5969"/>
                </a:lnTo>
                <a:lnTo>
                  <a:pt x="94361" y="11201"/>
                </a:lnTo>
                <a:lnTo>
                  <a:pt x="92583" y="18415"/>
                </a:lnTo>
                <a:lnTo>
                  <a:pt x="92456" y="18542"/>
                </a:lnTo>
                <a:lnTo>
                  <a:pt x="89484" y="30988"/>
                </a:lnTo>
                <a:lnTo>
                  <a:pt x="89281" y="32004"/>
                </a:lnTo>
                <a:lnTo>
                  <a:pt x="87122" y="48514"/>
                </a:lnTo>
                <a:lnTo>
                  <a:pt x="86995" y="49149"/>
                </a:lnTo>
                <a:lnTo>
                  <a:pt x="85598" y="68580"/>
                </a:lnTo>
                <a:lnTo>
                  <a:pt x="85471" y="94653"/>
                </a:lnTo>
                <a:lnTo>
                  <a:pt x="75565" y="99568"/>
                </a:lnTo>
                <a:lnTo>
                  <a:pt x="75946" y="99314"/>
                </a:lnTo>
                <a:lnTo>
                  <a:pt x="58547" y="107061"/>
                </a:lnTo>
                <a:lnTo>
                  <a:pt x="59309" y="106680"/>
                </a:lnTo>
                <a:lnTo>
                  <a:pt x="52324" y="109093"/>
                </a:lnTo>
                <a:lnTo>
                  <a:pt x="52324" y="152476"/>
                </a:lnTo>
                <a:lnTo>
                  <a:pt x="51460" y="153784"/>
                </a:lnTo>
                <a:lnTo>
                  <a:pt x="48285" y="157035"/>
                </a:lnTo>
                <a:lnTo>
                  <a:pt x="45783" y="158496"/>
                </a:lnTo>
                <a:lnTo>
                  <a:pt x="42799" y="158496"/>
                </a:lnTo>
                <a:lnTo>
                  <a:pt x="26670" y="158496"/>
                </a:lnTo>
                <a:lnTo>
                  <a:pt x="26670" y="158877"/>
                </a:lnTo>
                <a:lnTo>
                  <a:pt x="26670" y="159829"/>
                </a:lnTo>
                <a:lnTo>
                  <a:pt x="26670" y="158877"/>
                </a:lnTo>
                <a:lnTo>
                  <a:pt x="26670" y="158496"/>
                </a:lnTo>
                <a:lnTo>
                  <a:pt x="26670" y="157353"/>
                </a:lnTo>
                <a:lnTo>
                  <a:pt x="26670" y="151130"/>
                </a:lnTo>
                <a:lnTo>
                  <a:pt x="26670" y="149821"/>
                </a:lnTo>
                <a:lnTo>
                  <a:pt x="26555" y="150368"/>
                </a:lnTo>
                <a:lnTo>
                  <a:pt x="26670" y="149098"/>
                </a:lnTo>
                <a:lnTo>
                  <a:pt x="26670" y="149821"/>
                </a:lnTo>
                <a:lnTo>
                  <a:pt x="26797" y="149098"/>
                </a:lnTo>
                <a:lnTo>
                  <a:pt x="27813" y="143891"/>
                </a:lnTo>
                <a:lnTo>
                  <a:pt x="27940" y="143764"/>
                </a:lnTo>
                <a:lnTo>
                  <a:pt x="28829" y="138430"/>
                </a:lnTo>
                <a:lnTo>
                  <a:pt x="28968" y="137541"/>
                </a:lnTo>
                <a:lnTo>
                  <a:pt x="28981" y="137083"/>
                </a:lnTo>
                <a:lnTo>
                  <a:pt x="29083" y="136867"/>
                </a:lnTo>
                <a:lnTo>
                  <a:pt x="29044" y="137083"/>
                </a:lnTo>
                <a:lnTo>
                  <a:pt x="32512" y="137541"/>
                </a:lnTo>
                <a:lnTo>
                  <a:pt x="32258" y="137541"/>
                </a:lnTo>
                <a:lnTo>
                  <a:pt x="36804" y="138214"/>
                </a:lnTo>
                <a:lnTo>
                  <a:pt x="39497" y="140970"/>
                </a:lnTo>
                <a:lnTo>
                  <a:pt x="46240" y="140970"/>
                </a:lnTo>
                <a:lnTo>
                  <a:pt x="47853" y="141605"/>
                </a:lnTo>
                <a:lnTo>
                  <a:pt x="49415" y="142519"/>
                </a:lnTo>
                <a:lnTo>
                  <a:pt x="52197" y="145288"/>
                </a:lnTo>
                <a:lnTo>
                  <a:pt x="52197" y="145923"/>
                </a:lnTo>
                <a:lnTo>
                  <a:pt x="52324" y="152476"/>
                </a:lnTo>
                <a:lnTo>
                  <a:pt x="52324" y="109093"/>
                </a:lnTo>
                <a:lnTo>
                  <a:pt x="43383" y="112166"/>
                </a:lnTo>
                <a:lnTo>
                  <a:pt x="43383" y="117094"/>
                </a:lnTo>
                <a:lnTo>
                  <a:pt x="38481" y="117094"/>
                </a:lnTo>
                <a:lnTo>
                  <a:pt x="38481" y="116954"/>
                </a:lnTo>
                <a:lnTo>
                  <a:pt x="42367" y="116954"/>
                </a:lnTo>
                <a:lnTo>
                  <a:pt x="43383" y="117094"/>
                </a:lnTo>
                <a:lnTo>
                  <a:pt x="43383" y="112166"/>
                </a:lnTo>
                <a:lnTo>
                  <a:pt x="43053" y="112268"/>
                </a:lnTo>
                <a:lnTo>
                  <a:pt x="42291" y="112522"/>
                </a:lnTo>
                <a:lnTo>
                  <a:pt x="42964" y="112293"/>
                </a:lnTo>
                <a:lnTo>
                  <a:pt x="38582" y="113398"/>
                </a:lnTo>
                <a:lnTo>
                  <a:pt x="38481" y="113157"/>
                </a:lnTo>
                <a:lnTo>
                  <a:pt x="33655" y="108458"/>
                </a:lnTo>
                <a:lnTo>
                  <a:pt x="33147" y="108458"/>
                </a:lnTo>
                <a:lnTo>
                  <a:pt x="33020" y="108331"/>
                </a:lnTo>
                <a:lnTo>
                  <a:pt x="31877" y="108331"/>
                </a:lnTo>
                <a:lnTo>
                  <a:pt x="29337" y="108331"/>
                </a:lnTo>
                <a:lnTo>
                  <a:pt x="29337" y="135382"/>
                </a:lnTo>
                <a:lnTo>
                  <a:pt x="29311" y="135521"/>
                </a:lnTo>
                <a:lnTo>
                  <a:pt x="29337" y="135382"/>
                </a:lnTo>
                <a:lnTo>
                  <a:pt x="29337" y="108331"/>
                </a:lnTo>
                <a:lnTo>
                  <a:pt x="26416" y="108331"/>
                </a:lnTo>
                <a:lnTo>
                  <a:pt x="25908" y="108331"/>
                </a:lnTo>
                <a:lnTo>
                  <a:pt x="21082" y="108331"/>
                </a:lnTo>
                <a:lnTo>
                  <a:pt x="19939" y="108331"/>
                </a:lnTo>
                <a:lnTo>
                  <a:pt x="15113" y="113157"/>
                </a:lnTo>
                <a:lnTo>
                  <a:pt x="15113" y="114338"/>
                </a:lnTo>
                <a:lnTo>
                  <a:pt x="14757" y="114681"/>
                </a:lnTo>
                <a:lnTo>
                  <a:pt x="12954" y="114681"/>
                </a:lnTo>
                <a:lnTo>
                  <a:pt x="12700" y="114808"/>
                </a:lnTo>
                <a:lnTo>
                  <a:pt x="10541" y="114808"/>
                </a:lnTo>
                <a:lnTo>
                  <a:pt x="4826" y="114808"/>
                </a:lnTo>
                <a:lnTo>
                  <a:pt x="0" y="119634"/>
                </a:lnTo>
                <a:lnTo>
                  <a:pt x="0" y="131572"/>
                </a:lnTo>
                <a:lnTo>
                  <a:pt x="4826" y="136398"/>
                </a:lnTo>
                <a:lnTo>
                  <a:pt x="7327" y="136398"/>
                </a:lnTo>
                <a:lnTo>
                  <a:pt x="6731" y="139954"/>
                </a:lnTo>
                <a:lnTo>
                  <a:pt x="6731" y="139700"/>
                </a:lnTo>
                <a:lnTo>
                  <a:pt x="6680" y="139954"/>
                </a:lnTo>
                <a:lnTo>
                  <a:pt x="5334" y="146939"/>
                </a:lnTo>
                <a:lnTo>
                  <a:pt x="5080" y="149098"/>
                </a:lnTo>
                <a:lnTo>
                  <a:pt x="5080" y="158877"/>
                </a:lnTo>
                <a:lnTo>
                  <a:pt x="5080" y="164973"/>
                </a:lnTo>
                <a:lnTo>
                  <a:pt x="5080" y="170815"/>
                </a:lnTo>
                <a:lnTo>
                  <a:pt x="7366" y="173101"/>
                </a:lnTo>
                <a:lnTo>
                  <a:pt x="7366" y="173609"/>
                </a:lnTo>
                <a:lnTo>
                  <a:pt x="12065" y="178435"/>
                </a:lnTo>
                <a:lnTo>
                  <a:pt x="16598" y="178435"/>
                </a:lnTo>
                <a:lnTo>
                  <a:pt x="20701" y="179578"/>
                </a:lnTo>
                <a:lnTo>
                  <a:pt x="23495" y="179832"/>
                </a:lnTo>
                <a:lnTo>
                  <a:pt x="42799" y="179832"/>
                </a:lnTo>
                <a:lnTo>
                  <a:pt x="48641" y="179832"/>
                </a:lnTo>
                <a:lnTo>
                  <a:pt x="54483" y="179832"/>
                </a:lnTo>
                <a:lnTo>
                  <a:pt x="58991" y="175450"/>
                </a:lnTo>
                <a:lnTo>
                  <a:pt x="60198" y="174752"/>
                </a:lnTo>
                <a:lnTo>
                  <a:pt x="62230" y="173101"/>
                </a:lnTo>
                <a:lnTo>
                  <a:pt x="67310" y="168021"/>
                </a:lnTo>
                <a:lnTo>
                  <a:pt x="68707" y="166370"/>
                </a:lnTo>
                <a:lnTo>
                  <a:pt x="68859" y="166116"/>
                </a:lnTo>
                <a:lnTo>
                  <a:pt x="73660" y="161417"/>
                </a:lnTo>
                <a:lnTo>
                  <a:pt x="73660" y="155448"/>
                </a:lnTo>
                <a:lnTo>
                  <a:pt x="73672" y="149733"/>
                </a:lnTo>
                <a:lnTo>
                  <a:pt x="73748" y="146812"/>
                </a:lnTo>
                <a:lnTo>
                  <a:pt x="73761" y="145948"/>
                </a:lnTo>
                <a:lnTo>
                  <a:pt x="73787" y="145923"/>
                </a:lnTo>
                <a:lnTo>
                  <a:pt x="73787" y="134112"/>
                </a:lnTo>
                <a:lnTo>
                  <a:pt x="70612" y="130937"/>
                </a:lnTo>
                <a:lnTo>
                  <a:pt x="70612" y="130048"/>
                </a:lnTo>
                <a:lnTo>
                  <a:pt x="65786" y="125222"/>
                </a:lnTo>
                <a:lnTo>
                  <a:pt x="63004" y="125222"/>
                </a:lnTo>
                <a:lnTo>
                  <a:pt x="66294" y="123952"/>
                </a:lnTo>
                <a:lnTo>
                  <a:pt x="83439" y="115824"/>
                </a:lnTo>
                <a:lnTo>
                  <a:pt x="83820" y="115570"/>
                </a:lnTo>
                <a:lnTo>
                  <a:pt x="85458" y="114681"/>
                </a:lnTo>
                <a:lnTo>
                  <a:pt x="85471" y="112522"/>
                </a:lnTo>
                <a:lnTo>
                  <a:pt x="85471" y="114681"/>
                </a:lnTo>
                <a:lnTo>
                  <a:pt x="85458" y="116624"/>
                </a:lnTo>
                <a:lnTo>
                  <a:pt x="85407" y="148831"/>
                </a:lnTo>
                <a:lnTo>
                  <a:pt x="83769" y="149225"/>
                </a:lnTo>
                <a:lnTo>
                  <a:pt x="78359" y="149225"/>
                </a:lnTo>
                <a:lnTo>
                  <a:pt x="73914" y="153670"/>
                </a:lnTo>
                <a:lnTo>
                  <a:pt x="73914" y="164592"/>
                </a:lnTo>
                <a:lnTo>
                  <a:pt x="78359" y="169037"/>
                </a:lnTo>
                <a:lnTo>
                  <a:pt x="85369" y="169037"/>
                </a:lnTo>
                <a:lnTo>
                  <a:pt x="85344" y="193421"/>
                </a:lnTo>
                <a:lnTo>
                  <a:pt x="87503" y="216408"/>
                </a:lnTo>
                <a:lnTo>
                  <a:pt x="87503" y="216154"/>
                </a:lnTo>
                <a:lnTo>
                  <a:pt x="88900" y="236601"/>
                </a:lnTo>
                <a:lnTo>
                  <a:pt x="89027" y="236982"/>
                </a:lnTo>
                <a:lnTo>
                  <a:pt x="90805" y="255016"/>
                </a:lnTo>
                <a:lnTo>
                  <a:pt x="90805" y="255270"/>
                </a:lnTo>
                <a:lnTo>
                  <a:pt x="92583" y="270002"/>
                </a:lnTo>
                <a:lnTo>
                  <a:pt x="92583" y="281432"/>
                </a:lnTo>
                <a:lnTo>
                  <a:pt x="92837" y="290830"/>
                </a:lnTo>
                <a:lnTo>
                  <a:pt x="92938" y="292862"/>
                </a:lnTo>
                <a:lnTo>
                  <a:pt x="91567" y="294005"/>
                </a:lnTo>
                <a:lnTo>
                  <a:pt x="91567" y="295529"/>
                </a:lnTo>
                <a:lnTo>
                  <a:pt x="91567" y="297053"/>
                </a:lnTo>
                <a:lnTo>
                  <a:pt x="91567" y="297561"/>
                </a:lnTo>
                <a:lnTo>
                  <a:pt x="93345" y="300456"/>
                </a:lnTo>
                <a:lnTo>
                  <a:pt x="93345" y="304038"/>
                </a:lnTo>
                <a:lnTo>
                  <a:pt x="98425" y="309245"/>
                </a:lnTo>
                <a:lnTo>
                  <a:pt x="111125" y="309245"/>
                </a:lnTo>
                <a:lnTo>
                  <a:pt x="116205" y="304038"/>
                </a:lnTo>
                <a:lnTo>
                  <a:pt x="116205" y="298450"/>
                </a:lnTo>
                <a:lnTo>
                  <a:pt x="116649" y="292227"/>
                </a:lnTo>
                <a:lnTo>
                  <a:pt x="116725" y="290322"/>
                </a:lnTo>
                <a:lnTo>
                  <a:pt x="116776" y="288417"/>
                </a:lnTo>
                <a:lnTo>
                  <a:pt x="116967" y="281432"/>
                </a:lnTo>
                <a:lnTo>
                  <a:pt x="116967" y="268605"/>
                </a:lnTo>
                <a:lnTo>
                  <a:pt x="116967" y="267081"/>
                </a:lnTo>
                <a:lnTo>
                  <a:pt x="115214" y="252603"/>
                </a:lnTo>
                <a:lnTo>
                  <a:pt x="115189" y="252349"/>
                </a:lnTo>
                <a:lnTo>
                  <a:pt x="115189" y="252603"/>
                </a:lnTo>
                <a:lnTo>
                  <a:pt x="113436" y="234950"/>
                </a:lnTo>
                <a:lnTo>
                  <a:pt x="113411" y="234569"/>
                </a:lnTo>
                <a:lnTo>
                  <a:pt x="113411" y="234950"/>
                </a:lnTo>
                <a:lnTo>
                  <a:pt x="112128" y="216154"/>
                </a:lnTo>
                <a:lnTo>
                  <a:pt x="112014" y="214376"/>
                </a:lnTo>
                <a:lnTo>
                  <a:pt x="111887" y="214122"/>
                </a:lnTo>
                <a:lnTo>
                  <a:pt x="109829" y="192278"/>
                </a:lnTo>
                <a:lnTo>
                  <a:pt x="109829" y="192087"/>
                </a:lnTo>
                <a:lnTo>
                  <a:pt x="109855" y="192278"/>
                </a:lnTo>
                <a:lnTo>
                  <a:pt x="109855" y="191135"/>
                </a:lnTo>
                <a:lnTo>
                  <a:pt x="109804" y="162687"/>
                </a:lnTo>
                <a:lnTo>
                  <a:pt x="146672" y="153543"/>
                </a:lnTo>
                <a:lnTo>
                  <a:pt x="150749" y="153543"/>
                </a:lnTo>
                <a:lnTo>
                  <a:pt x="152323" y="151968"/>
                </a:lnTo>
                <a:lnTo>
                  <a:pt x="171704" y="146304"/>
                </a:lnTo>
                <a:lnTo>
                  <a:pt x="191389" y="136398"/>
                </a:lnTo>
                <a:lnTo>
                  <a:pt x="192278" y="136398"/>
                </a:lnTo>
                <a:lnTo>
                  <a:pt x="193675" y="135001"/>
                </a:lnTo>
                <a:lnTo>
                  <a:pt x="193675" y="133223"/>
                </a:lnTo>
                <a:lnTo>
                  <a:pt x="193675" y="1314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21"/>
          <p:cNvGrpSpPr/>
          <p:nvPr/>
        </p:nvGrpSpPr>
        <p:grpSpPr>
          <a:xfrm>
            <a:off x="3217926" y="4647310"/>
            <a:ext cx="614934" cy="228219"/>
            <a:chOff x="3217926" y="4647310"/>
            <a:chExt cx="614934" cy="228219"/>
          </a:xfrm>
        </p:grpSpPr>
        <p:pic>
          <p:nvPicPr>
            <p:cNvPr id="752" name="Google Shape;752;p2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217926" y="4711064"/>
              <a:ext cx="191388" cy="152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3" name="Google Shape;753;p2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444367" y="4647310"/>
              <a:ext cx="227203" cy="205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2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696335" y="4715255"/>
              <a:ext cx="136525" cy="160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5" name="Google Shape;755;p21"/>
          <p:cNvSpPr/>
          <p:nvPr/>
        </p:nvSpPr>
        <p:spPr>
          <a:xfrm>
            <a:off x="2760726" y="3249294"/>
            <a:ext cx="840105" cy="107314"/>
          </a:xfrm>
          <a:custGeom>
            <a:rect b="b" l="l" r="r" t="t"/>
            <a:pathLst>
              <a:path extrusionOk="0" h="107314" w="840104">
                <a:moveTo>
                  <a:pt x="839724" y="5715"/>
                </a:moveTo>
                <a:lnTo>
                  <a:pt x="834009" y="0"/>
                </a:lnTo>
                <a:lnTo>
                  <a:pt x="827151" y="0"/>
                </a:lnTo>
                <a:lnTo>
                  <a:pt x="827151" y="25908"/>
                </a:lnTo>
                <a:lnTo>
                  <a:pt x="824064" y="26682"/>
                </a:lnTo>
                <a:lnTo>
                  <a:pt x="818261" y="28956"/>
                </a:lnTo>
                <a:lnTo>
                  <a:pt x="823760" y="26797"/>
                </a:lnTo>
                <a:lnTo>
                  <a:pt x="824064" y="26682"/>
                </a:lnTo>
                <a:lnTo>
                  <a:pt x="825106" y="26416"/>
                </a:lnTo>
                <a:lnTo>
                  <a:pt x="827138" y="25908"/>
                </a:lnTo>
                <a:lnTo>
                  <a:pt x="827151" y="0"/>
                </a:lnTo>
                <a:lnTo>
                  <a:pt x="819912" y="0"/>
                </a:lnTo>
                <a:lnTo>
                  <a:pt x="819391" y="508"/>
                </a:lnTo>
                <a:lnTo>
                  <a:pt x="818134" y="508"/>
                </a:lnTo>
                <a:lnTo>
                  <a:pt x="813371" y="5270"/>
                </a:lnTo>
                <a:lnTo>
                  <a:pt x="812419" y="5651"/>
                </a:lnTo>
                <a:lnTo>
                  <a:pt x="812419" y="8369"/>
                </a:lnTo>
                <a:lnTo>
                  <a:pt x="812292" y="8509"/>
                </a:lnTo>
                <a:lnTo>
                  <a:pt x="812419" y="8369"/>
                </a:lnTo>
                <a:lnTo>
                  <a:pt x="812419" y="5651"/>
                </a:lnTo>
                <a:lnTo>
                  <a:pt x="810234" y="6489"/>
                </a:lnTo>
                <a:lnTo>
                  <a:pt x="802894" y="8001"/>
                </a:lnTo>
                <a:lnTo>
                  <a:pt x="802640" y="8001"/>
                </a:lnTo>
                <a:lnTo>
                  <a:pt x="792391" y="10363"/>
                </a:lnTo>
                <a:lnTo>
                  <a:pt x="779272" y="11430"/>
                </a:lnTo>
                <a:lnTo>
                  <a:pt x="778891" y="11430"/>
                </a:lnTo>
                <a:lnTo>
                  <a:pt x="764540" y="12827"/>
                </a:lnTo>
                <a:lnTo>
                  <a:pt x="764921" y="12827"/>
                </a:lnTo>
                <a:lnTo>
                  <a:pt x="749046" y="13970"/>
                </a:lnTo>
                <a:lnTo>
                  <a:pt x="732790" y="13970"/>
                </a:lnTo>
                <a:lnTo>
                  <a:pt x="713994" y="14224"/>
                </a:lnTo>
                <a:lnTo>
                  <a:pt x="691388" y="14224"/>
                </a:lnTo>
                <a:lnTo>
                  <a:pt x="666115" y="15367"/>
                </a:lnTo>
                <a:lnTo>
                  <a:pt x="636143" y="16129"/>
                </a:lnTo>
                <a:lnTo>
                  <a:pt x="635762" y="16129"/>
                </a:lnTo>
                <a:lnTo>
                  <a:pt x="607441" y="17907"/>
                </a:lnTo>
                <a:lnTo>
                  <a:pt x="580390" y="19304"/>
                </a:lnTo>
                <a:lnTo>
                  <a:pt x="579755" y="19431"/>
                </a:lnTo>
                <a:lnTo>
                  <a:pt x="499110" y="28448"/>
                </a:lnTo>
                <a:lnTo>
                  <a:pt x="498716" y="28448"/>
                </a:lnTo>
                <a:lnTo>
                  <a:pt x="453009" y="34925"/>
                </a:lnTo>
                <a:lnTo>
                  <a:pt x="453263" y="34925"/>
                </a:lnTo>
                <a:lnTo>
                  <a:pt x="395605" y="42037"/>
                </a:lnTo>
                <a:lnTo>
                  <a:pt x="395478" y="42164"/>
                </a:lnTo>
                <a:lnTo>
                  <a:pt x="332486" y="50800"/>
                </a:lnTo>
                <a:lnTo>
                  <a:pt x="332359" y="50800"/>
                </a:lnTo>
                <a:lnTo>
                  <a:pt x="220472" y="66548"/>
                </a:lnTo>
                <a:lnTo>
                  <a:pt x="220599" y="66548"/>
                </a:lnTo>
                <a:lnTo>
                  <a:pt x="177038" y="72390"/>
                </a:lnTo>
                <a:lnTo>
                  <a:pt x="177292" y="72390"/>
                </a:lnTo>
                <a:lnTo>
                  <a:pt x="143129" y="75946"/>
                </a:lnTo>
                <a:lnTo>
                  <a:pt x="143002" y="75946"/>
                </a:lnTo>
                <a:lnTo>
                  <a:pt x="142621" y="75996"/>
                </a:lnTo>
                <a:lnTo>
                  <a:pt x="142621" y="74041"/>
                </a:lnTo>
                <a:lnTo>
                  <a:pt x="142621" y="69977"/>
                </a:lnTo>
                <a:lnTo>
                  <a:pt x="139446" y="66802"/>
                </a:lnTo>
                <a:lnTo>
                  <a:pt x="135128" y="66802"/>
                </a:lnTo>
                <a:lnTo>
                  <a:pt x="131318" y="66802"/>
                </a:lnTo>
                <a:lnTo>
                  <a:pt x="128016" y="66802"/>
                </a:lnTo>
                <a:lnTo>
                  <a:pt x="128016" y="77685"/>
                </a:lnTo>
                <a:lnTo>
                  <a:pt x="98793" y="81038"/>
                </a:lnTo>
                <a:lnTo>
                  <a:pt x="97777" y="81038"/>
                </a:lnTo>
                <a:lnTo>
                  <a:pt x="98856" y="81026"/>
                </a:lnTo>
                <a:lnTo>
                  <a:pt x="128016" y="77685"/>
                </a:lnTo>
                <a:lnTo>
                  <a:pt x="128016" y="66802"/>
                </a:lnTo>
                <a:lnTo>
                  <a:pt x="96139" y="66802"/>
                </a:lnTo>
                <a:lnTo>
                  <a:pt x="92417" y="66802"/>
                </a:lnTo>
                <a:lnTo>
                  <a:pt x="92417" y="82677"/>
                </a:lnTo>
                <a:lnTo>
                  <a:pt x="91389" y="82981"/>
                </a:lnTo>
                <a:lnTo>
                  <a:pt x="92405" y="82677"/>
                </a:lnTo>
                <a:lnTo>
                  <a:pt x="92417" y="66802"/>
                </a:lnTo>
                <a:lnTo>
                  <a:pt x="91567" y="66802"/>
                </a:lnTo>
                <a:lnTo>
                  <a:pt x="87376" y="66802"/>
                </a:lnTo>
                <a:lnTo>
                  <a:pt x="86652" y="67551"/>
                </a:lnTo>
                <a:lnTo>
                  <a:pt x="85547" y="67691"/>
                </a:lnTo>
                <a:lnTo>
                  <a:pt x="80264" y="67691"/>
                </a:lnTo>
                <a:lnTo>
                  <a:pt x="79260" y="68694"/>
                </a:lnTo>
                <a:lnTo>
                  <a:pt x="78435" y="68834"/>
                </a:lnTo>
                <a:lnTo>
                  <a:pt x="73660" y="68834"/>
                </a:lnTo>
                <a:lnTo>
                  <a:pt x="72504" y="69989"/>
                </a:lnTo>
                <a:lnTo>
                  <a:pt x="71945" y="70104"/>
                </a:lnTo>
                <a:lnTo>
                  <a:pt x="67437" y="70104"/>
                </a:lnTo>
                <a:lnTo>
                  <a:pt x="66522" y="71018"/>
                </a:lnTo>
                <a:lnTo>
                  <a:pt x="62865" y="71628"/>
                </a:lnTo>
                <a:lnTo>
                  <a:pt x="54610" y="73787"/>
                </a:lnTo>
                <a:lnTo>
                  <a:pt x="55372" y="73533"/>
                </a:lnTo>
                <a:lnTo>
                  <a:pt x="48133" y="74676"/>
                </a:lnTo>
                <a:lnTo>
                  <a:pt x="47371" y="74930"/>
                </a:lnTo>
                <a:lnTo>
                  <a:pt x="40132" y="76835"/>
                </a:lnTo>
                <a:lnTo>
                  <a:pt x="41021" y="76581"/>
                </a:lnTo>
                <a:lnTo>
                  <a:pt x="33782" y="77851"/>
                </a:lnTo>
                <a:lnTo>
                  <a:pt x="33528" y="77851"/>
                </a:lnTo>
                <a:lnTo>
                  <a:pt x="27051" y="79248"/>
                </a:lnTo>
                <a:lnTo>
                  <a:pt x="26035" y="79502"/>
                </a:lnTo>
                <a:lnTo>
                  <a:pt x="21209" y="81026"/>
                </a:lnTo>
                <a:lnTo>
                  <a:pt x="63373" y="81026"/>
                </a:lnTo>
                <a:lnTo>
                  <a:pt x="37973" y="81038"/>
                </a:lnTo>
                <a:lnTo>
                  <a:pt x="37973" y="97663"/>
                </a:lnTo>
                <a:lnTo>
                  <a:pt x="32385" y="98983"/>
                </a:lnTo>
                <a:lnTo>
                  <a:pt x="26162" y="101219"/>
                </a:lnTo>
                <a:lnTo>
                  <a:pt x="31800" y="99187"/>
                </a:lnTo>
                <a:lnTo>
                  <a:pt x="32385" y="98983"/>
                </a:lnTo>
                <a:lnTo>
                  <a:pt x="32575" y="98933"/>
                </a:lnTo>
                <a:lnTo>
                  <a:pt x="37973" y="97663"/>
                </a:lnTo>
                <a:lnTo>
                  <a:pt x="37973" y="81038"/>
                </a:lnTo>
                <a:lnTo>
                  <a:pt x="21183" y="81038"/>
                </a:lnTo>
                <a:lnTo>
                  <a:pt x="19558" y="81534"/>
                </a:lnTo>
                <a:lnTo>
                  <a:pt x="21145" y="81038"/>
                </a:lnTo>
                <a:lnTo>
                  <a:pt x="16510" y="81661"/>
                </a:lnTo>
                <a:lnTo>
                  <a:pt x="14859" y="82169"/>
                </a:lnTo>
                <a:lnTo>
                  <a:pt x="10414" y="83439"/>
                </a:lnTo>
                <a:lnTo>
                  <a:pt x="5969" y="83439"/>
                </a:lnTo>
                <a:lnTo>
                  <a:pt x="5461" y="83947"/>
                </a:lnTo>
                <a:lnTo>
                  <a:pt x="5080" y="83947"/>
                </a:lnTo>
                <a:lnTo>
                  <a:pt x="254" y="88900"/>
                </a:lnTo>
                <a:lnTo>
                  <a:pt x="254" y="89293"/>
                </a:lnTo>
                <a:lnTo>
                  <a:pt x="0" y="89535"/>
                </a:lnTo>
                <a:lnTo>
                  <a:pt x="0" y="101727"/>
                </a:lnTo>
                <a:lnTo>
                  <a:pt x="5080" y="106680"/>
                </a:lnTo>
                <a:lnTo>
                  <a:pt x="11557" y="106680"/>
                </a:lnTo>
                <a:lnTo>
                  <a:pt x="12319" y="106807"/>
                </a:lnTo>
                <a:lnTo>
                  <a:pt x="19177" y="106807"/>
                </a:lnTo>
                <a:lnTo>
                  <a:pt x="29591" y="106934"/>
                </a:lnTo>
                <a:lnTo>
                  <a:pt x="63500" y="107188"/>
                </a:lnTo>
                <a:lnTo>
                  <a:pt x="64135" y="107188"/>
                </a:lnTo>
                <a:lnTo>
                  <a:pt x="87122" y="105918"/>
                </a:lnTo>
                <a:lnTo>
                  <a:pt x="87757" y="105791"/>
                </a:lnTo>
                <a:lnTo>
                  <a:pt x="99695" y="104521"/>
                </a:lnTo>
                <a:lnTo>
                  <a:pt x="110451" y="103378"/>
                </a:lnTo>
                <a:lnTo>
                  <a:pt x="145669" y="99441"/>
                </a:lnTo>
                <a:lnTo>
                  <a:pt x="145542" y="99441"/>
                </a:lnTo>
                <a:lnTo>
                  <a:pt x="179832" y="95885"/>
                </a:lnTo>
                <a:lnTo>
                  <a:pt x="180086" y="95885"/>
                </a:lnTo>
                <a:lnTo>
                  <a:pt x="198475" y="93472"/>
                </a:lnTo>
                <a:lnTo>
                  <a:pt x="223647" y="90170"/>
                </a:lnTo>
                <a:lnTo>
                  <a:pt x="223774" y="90170"/>
                </a:lnTo>
                <a:lnTo>
                  <a:pt x="229260" y="89408"/>
                </a:lnTo>
                <a:lnTo>
                  <a:pt x="289153" y="81026"/>
                </a:lnTo>
                <a:lnTo>
                  <a:pt x="335788" y="74295"/>
                </a:lnTo>
                <a:lnTo>
                  <a:pt x="335661" y="74295"/>
                </a:lnTo>
                <a:lnTo>
                  <a:pt x="398653" y="65659"/>
                </a:lnTo>
                <a:lnTo>
                  <a:pt x="398526" y="65659"/>
                </a:lnTo>
                <a:lnTo>
                  <a:pt x="456184" y="58420"/>
                </a:lnTo>
                <a:lnTo>
                  <a:pt x="456311" y="58420"/>
                </a:lnTo>
                <a:lnTo>
                  <a:pt x="502031" y="51943"/>
                </a:lnTo>
                <a:lnTo>
                  <a:pt x="501650" y="51943"/>
                </a:lnTo>
                <a:lnTo>
                  <a:pt x="534403" y="48387"/>
                </a:lnTo>
                <a:lnTo>
                  <a:pt x="534543" y="48387"/>
                </a:lnTo>
                <a:lnTo>
                  <a:pt x="582422" y="43053"/>
                </a:lnTo>
                <a:lnTo>
                  <a:pt x="581660" y="43053"/>
                </a:lnTo>
                <a:lnTo>
                  <a:pt x="608711" y="41656"/>
                </a:lnTo>
                <a:lnTo>
                  <a:pt x="637286" y="39751"/>
                </a:lnTo>
                <a:lnTo>
                  <a:pt x="636778" y="39878"/>
                </a:lnTo>
                <a:lnTo>
                  <a:pt x="641743" y="39751"/>
                </a:lnTo>
                <a:lnTo>
                  <a:pt x="666623" y="39116"/>
                </a:lnTo>
                <a:lnTo>
                  <a:pt x="692404" y="37973"/>
                </a:lnTo>
                <a:lnTo>
                  <a:pt x="714502" y="37973"/>
                </a:lnTo>
                <a:lnTo>
                  <a:pt x="733171" y="37719"/>
                </a:lnTo>
                <a:lnTo>
                  <a:pt x="749935" y="37719"/>
                </a:lnTo>
                <a:lnTo>
                  <a:pt x="750697" y="37592"/>
                </a:lnTo>
                <a:lnTo>
                  <a:pt x="766572" y="36576"/>
                </a:lnTo>
                <a:lnTo>
                  <a:pt x="766953" y="36576"/>
                </a:lnTo>
                <a:lnTo>
                  <a:pt x="781304" y="35052"/>
                </a:lnTo>
                <a:lnTo>
                  <a:pt x="781050" y="35179"/>
                </a:lnTo>
                <a:lnTo>
                  <a:pt x="782612" y="35052"/>
                </a:lnTo>
                <a:lnTo>
                  <a:pt x="790702" y="34404"/>
                </a:lnTo>
                <a:lnTo>
                  <a:pt x="790702" y="36195"/>
                </a:lnTo>
                <a:lnTo>
                  <a:pt x="795020" y="40513"/>
                </a:lnTo>
                <a:lnTo>
                  <a:pt x="805561" y="40513"/>
                </a:lnTo>
                <a:lnTo>
                  <a:pt x="806183" y="39890"/>
                </a:lnTo>
                <a:lnTo>
                  <a:pt x="808736" y="39624"/>
                </a:lnTo>
                <a:lnTo>
                  <a:pt x="813181" y="38100"/>
                </a:lnTo>
                <a:lnTo>
                  <a:pt x="821182" y="33655"/>
                </a:lnTo>
                <a:lnTo>
                  <a:pt x="823087" y="32385"/>
                </a:lnTo>
                <a:lnTo>
                  <a:pt x="824268" y="31369"/>
                </a:lnTo>
                <a:lnTo>
                  <a:pt x="830072" y="26416"/>
                </a:lnTo>
                <a:lnTo>
                  <a:pt x="830554" y="25908"/>
                </a:lnTo>
                <a:lnTo>
                  <a:pt x="832104" y="25908"/>
                </a:lnTo>
                <a:lnTo>
                  <a:pt x="832358" y="25654"/>
                </a:lnTo>
                <a:lnTo>
                  <a:pt x="834009" y="25654"/>
                </a:lnTo>
                <a:lnTo>
                  <a:pt x="839724" y="19939"/>
                </a:lnTo>
                <a:lnTo>
                  <a:pt x="839724" y="12827"/>
                </a:lnTo>
                <a:lnTo>
                  <a:pt x="839724" y="57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6" name="Google Shape;756;p2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949055" y="4028185"/>
            <a:ext cx="192531" cy="14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21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8542019" y="4635246"/>
            <a:ext cx="90550" cy="110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Google Shape;758;p21"/>
          <p:cNvGrpSpPr/>
          <p:nvPr/>
        </p:nvGrpSpPr>
        <p:grpSpPr>
          <a:xfrm>
            <a:off x="8540496" y="5076190"/>
            <a:ext cx="1339088" cy="1119327"/>
            <a:chOff x="8540496" y="5076190"/>
            <a:chExt cx="1339088" cy="1119327"/>
          </a:xfrm>
        </p:grpSpPr>
        <p:sp>
          <p:nvSpPr>
            <p:cNvPr id="759" name="Google Shape;759;p21"/>
            <p:cNvSpPr/>
            <p:nvPr/>
          </p:nvSpPr>
          <p:spPr>
            <a:xfrm>
              <a:off x="8813673" y="5076190"/>
              <a:ext cx="1047115" cy="1104900"/>
            </a:xfrm>
            <a:custGeom>
              <a:rect b="b" l="l" r="r" t="t"/>
              <a:pathLst>
                <a:path extrusionOk="0" h="1104900" w="1047115">
                  <a:moveTo>
                    <a:pt x="42545" y="1063332"/>
                  </a:moveTo>
                  <a:lnTo>
                    <a:pt x="42418" y="1064412"/>
                  </a:lnTo>
                  <a:lnTo>
                    <a:pt x="42545" y="1064412"/>
                  </a:lnTo>
                  <a:lnTo>
                    <a:pt x="42545" y="1063332"/>
                  </a:lnTo>
                  <a:close/>
                </a:path>
                <a:path extrusionOk="0" h="1104900" w="1047115">
                  <a:moveTo>
                    <a:pt x="832485" y="1027442"/>
                  </a:moveTo>
                  <a:lnTo>
                    <a:pt x="831850" y="1026807"/>
                  </a:lnTo>
                  <a:lnTo>
                    <a:pt x="831850" y="1026007"/>
                  </a:lnTo>
                  <a:lnTo>
                    <a:pt x="826262" y="1020483"/>
                  </a:lnTo>
                  <a:lnTo>
                    <a:pt x="822045" y="1020483"/>
                  </a:lnTo>
                  <a:lnTo>
                    <a:pt x="821182" y="1020102"/>
                  </a:lnTo>
                  <a:lnTo>
                    <a:pt x="819150" y="1019416"/>
                  </a:lnTo>
                  <a:lnTo>
                    <a:pt x="769620" y="1009167"/>
                  </a:lnTo>
                  <a:lnTo>
                    <a:pt x="656336" y="1006043"/>
                  </a:lnTo>
                  <a:lnTo>
                    <a:pt x="625983" y="1006055"/>
                  </a:lnTo>
                  <a:lnTo>
                    <a:pt x="544068" y="1009561"/>
                  </a:lnTo>
                  <a:lnTo>
                    <a:pt x="496697" y="1012405"/>
                  </a:lnTo>
                  <a:lnTo>
                    <a:pt x="448437" y="1016038"/>
                  </a:lnTo>
                  <a:lnTo>
                    <a:pt x="393065" y="1021765"/>
                  </a:lnTo>
                  <a:lnTo>
                    <a:pt x="392938" y="1021765"/>
                  </a:lnTo>
                  <a:lnTo>
                    <a:pt x="330466" y="1028230"/>
                  </a:lnTo>
                  <a:lnTo>
                    <a:pt x="791845" y="1028230"/>
                  </a:lnTo>
                  <a:lnTo>
                    <a:pt x="330352" y="1028242"/>
                  </a:lnTo>
                  <a:lnTo>
                    <a:pt x="264541" y="1034732"/>
                  </a:lnTo>
                  <a:lnTo>
                    <a:pt x="183197" y="1045159"/>
                  </a:lnTo>
                  <a:lnTo>
                    <a:pt x="151384" y="1049261"/>
                  </a:lnTo>
                  <a:lnTo>
                    <a:pt x="113538" y="1055738"/>
                  </a:lnTo>
                  <a:lnTo>
                    <a:pt x="114173" y="1055662"/>
                  </a:lnTo>
                  <a:lnTo>
                    <a:pt x="87630" y="1058938"/>
                  </a:lnTo>
                  <a:lnTo>
                    <a:pt x="65786" y="1062113"/>
                  </a:lnTo>
                  <a:lnTo>
                    <a:pt x="65532" y="1062151"/>
                  </a:lnTo>
                  <a:lnTo>
                    <a:pt x="48514" y="1063917"/>
                  </a:lnTo>
                  <a:lnTo>
                    <a:pt x="48387" y="1063917"/>
                  </a:lnTo>
                  <a:lnTo>
                    <a:pt x="42545" y="1064552"/>
                  </a:lnTo>
                  <a:lnTo>
                    <a:pt x="42418" y="1064412"/>
                  </a:lnTo>
                  <a:lnTo>
                    <a:pt x="42545" y="1063142"/>
                  </a:lnTo>
                  <a:lnTo>
                    <a:pt x="42545" y="1063332"/>
                  </a:lnTo>
                  <a:lnTo>
                    <a:pt x="42557" y="1063142"/>
                  </a:lnTo>
                  <a:lnTo>
                    <a:pt x="43180" y="1057935"/>
                  </a:lnTo>
                  <a:lnTo>
                    <a:pt x="43281" y="1055230"/>
                  </a:lnTo>
                  <a:lnTo>
                    <a:pt x="43192" y="1014120"/>
                  </a:lnTo>
                  <a:lnTo>
                    <a:pt x="43840" y="997038"/>
                  </a:lnTo>
                  <a:lnTo>
                    <a:pt x="44577" y="977074"/>
                  </a:lnTo>
                  <a:lnTo>
                    <a:pt x="44450" y="599033"/>
                  </a:lnTo>
                  <a:lnTo>
                    <a:pt x="44450" y="540715"/>
                  </a:lnTo>
                  <a:lnTo>
                    <a:pt x="43688" y="477139"/>
                  </a:lnTo>
                  <a:lnTo>
                    <a:pt x="43688" y="476504"/>
                  </a:lnTo>
                  <a:lnTo>
                    <a:pt x="41529" y="423252"/>
                  </a:lnTo>
                  <a:lnTo>
                    <a:pt x="41529" y="1077823"/>
                  </a:lnTo>
                  <a:lnTo>
                    <a:pt x="41529" y="1079030"/>
                  </a:lnTo>
                  <a:lnTo>
                    <a:pt x="41148" y="1080579"/>
                  </a:lnTo>
                  <a:lnTo>
                    <a:pt x="41440" y="1079334"/>
                  </a:lnTo>
                  <a:lnTo>
                    <a:pt x="41529" y="1077823"/>
                  </a:lnTo>
                  <a:lnTo>
                    <a:pt x="41529" y="423252"/>
                  </a:lnTo>
                  <a:lnTo>
                    <a:pt x="41021" y="410718"/>
                  </a:lnTo>
                  <a:lnTo>
                    <a:pt x="40652" y="401802"/>
                  </a:lnTo>
                  <a:lnTo>
                    <a:pt x="40652" y="1087755"/>
                  </a:lnTo>
                  <a:lnTo>
                    <a:pt x="40271" y="1089367"/>
                  </a:lnTo>
                  <a:lnTo>
                    <a:pt x="40652" y="1087755"/>
                  </a:lnTo>
                  <a:lnTo>
                    <a:pt x="40652" y="401802"/>
                  </a:lnTo>
                  <a:lnTo>
                    <a:pt x="38379" y="346710"/>
                  </a:lnTo>
                  <a:lnTo>
                    <a:pt x="35115" y="287147"/>
                  </a:lnTo>
                  <a:lnTo>
                    <a:pt x="35052" y="285877"/>
                  </a:lnTo>
                  <a:lnTo>
                    <a:pt x="32004" y="240157"/>
                  </a:lnTo>
                  <a:lnTo>
                    <a:pt x="30175" y="209804"/>
                  </a:lnTo>
                  <a:lnTo>
                    <a:pt x="28663" y="187579"/>
                  </a:lnTo>
                  <a:lnTo>
                    <a:pt x="28575" y="185674"/>
                  </a:lnTo>
                  <a:lnTo>
                    <a:pt x="26733" y="169037"/>
                  </a:lnTo>
                  <a:lnTo>
                    <a:pt x="26670" y="168402"/>
                  </a:lnTo>
                  <a:lnTo>
                    <a:pt x="26670" y="169037"/>
                  </a:lnTo>
                  <a:lnTo>
                    <a:pt x="25958" y="155714"/>
                  </a:lnTo>
                  <a:lnTo>
                    <a:pt x="25908" y="153682"/>
                  </a:lnTo>
                  <a:lnTo>
                    <a:pt x="24015" y="140843"/>
                  </a:lnTo>
                  <a:lnTo>
                    <a:pt x="23012" y="133489"/>
                  </a:lnTo>
                  <a:lnTo>
                    <a:pt x="22987" y="133311"/>
                  </a:lnTo>
                  <a:lnTo>
                    <a:pt x="22987" y="132842"/>
                  </a:lnTo>
                  <a:lnTo>
                    <a:pt x="22987" y="131953"/>
                  </a:lnTo>
                  <a:lnTo>
                    <a:pt x="22987" y="126873"/>
                  </a:lnTo>
                  <a:lnTo>
                    <a:pt x="22644" y="126542"/>
                  </a:lnTo>
                  <a:lnTo>
                    <a:pt x="22288" y="120523"/>
                  </a:lnTo>
                  <a:lnTo>
                    <a:pt x="21755" y="111887"/>
                  </a:lnTo>
                  <a:lnTo>
                    <a:pt x="21717" y="111125"/>
                  </a:lnTo>
                  <a:lnTo>
                    <a:pt x="21717" y="108839"/>
                  </a:lnTo>
                  <a:lnTo>
                    <a:pt x="21717" y="105918"/>
                  </a:lnTo>
                  <a:lnTo>
                    <a:pt x="16891" y="101092"/>
                  </a:lnTo>
                  <a:lnTo>
                    <a:pt x="4953" y="101092"/>
                  </a:lnTo>
                  <a:lnTo>
                    <a:pt x="0" y="105918"/>
                  </a:lnTo>
                  <a:lnTo>
                    <a:pt x="0" y="108839"/>
                  </a:lnTo>
                  <a:lnTo>
                    <a:pt x="0" y="111887"/>
                  </a:lnTo>
                  <a:lnTo>
                    <a:pt x="0" y="112649"/>
                  </a:lnTo>
                  <a:lnTo>
                    <a:pt x="0" y="117995"/>
                  </a:lnTo>
                  <a:lnTo>
                    <a:pt x="0" y="120789"/>
                  </a:lnTo>
                  <a:lnTo>
                    <a:pt x="0" y="122174"/>
                  </a:lnTo>
                  <a:lnTo>
                    <a:pt x="635" y="131572"/>
                  </a:lnTo>
                  <a:lnTo>
                    <a:pt x="723" y="131953"/>
                  </a:lnTo>
                  <a:lnTo>
                    <a:pt x="914" y="133489"/>
                  </a:lnTo>
                  <a:lnTo>
                    <a:pt x="2032" y="143637"/>
                  </a:lnTo>
                  <a:lnTo>
                    <a:pt x="2032" y="143776"/>
                  </a:lnTo>
                  <a:lnTo>
                    <a:pt x="3683" y="155854"/>
                  </a:lnTo>
                  <a:lnTo>
                    <a:pt x="3683" y="155714"/>
                  </a:lnTo>
                  <a:lnTo>
                    <a:pt x="3810" y="156718"/>
                  </a:lnTo>
                  <a:lnTo>
                    <a:pt x="3683" y="155854"/>
                  </a:lnTo>
                  <a:lnTo>
                    <a:pt x="3733" y="156718"/>
                  </a:lnTo>
                  <a:lnTo>
                    <a:pt x="4343" y="168402"/>
                  </a:lnTo>
                  <a:lnTo>
                    <a:pt x="4445" y="170688"/>
                  </a:lnTo>
                  <a:lnTo>
                    <a:pt x="6223" y="187960"/>
                  </a:lnTo>
                  <a:lnTo>
                    <a:pt x="6223" y="187579"/>
                  </a:lnTo>
                  <a:lnTo>
                    <a:pt x="7493" y="209931"/>
                  </a:lnTo>
                  <a:lnTo>
                    <a:pt x="9271" y="241554"/>
                  </a:lnTo>
                  <a:lnTo>
                    <a:pt x="11938" y="287274"/>
                  </a:lnTo>
                  <a:lnTo>
                    <a:pt x="15113" y="346964"/>
                  </a:lnTo>
                  <a:lnTo>
                    <a:pt x="17526" y="411607"/>
                  </a:lnTo>
                  <a:lnTo>
                    <a:pt x="19939" y="477393"/>
                  </a:lnTo>
                  <a:lnTo>
                    <a:pt x="20561" y="540829"/>
                  </a:lnTo>
                  <a:lnTo>
                    <a:pt x="20447" y="976249"/>
                  </a:lnTo>
                  <a:lnTo>
                    <a:pt x="20421" y="976668"/>
                  </a:lnTo>
                  <a:lnTo>
                    <a:pt x="20408" y="977074"/>
                  </a:lnTo>
                  <a:lnTo>
                    <a:pt x="19634" y="998080"/>
                  </a:lnTo>
                  <a:lnTo>
                    <a:pt x="18923" y="1013587"/>
                  </a:lnTo>
                  <a:lnTo>
                    <a:pt x="18796" y="1056271"/>
                  </a:lnTo>
                  <a:lnTo>
                    <a:pt x="18923" y="1055230"/>
                  </a:lnTo>
                  <a:lnTo>
                    <a:pt x="18796" y="1056614"/>
                  </a:lnTo>
                  <a:lnTo>
                    <a:pt x="18796" y="1056271"/>
                  </a:lnTo>
                  <a:lnTo>
                    <a:pt x="18757" y="1056614"/>
                  </a:lnTo>
                  <a:lnTo>
                    <a:pt x="18161" y="1061720"/>
                  </a:lnTo>
                  <a:lnTo>
                    <a:pt x="18084" y="1067092"/>
                  </a:lnTo>
                  <a:lnTo>
                    <a:pt x="15875" y="1067092"/>
                  </a:lnTo>
                  <a:lnTo>
                    <a:pt x="10287" y="1072692"/>
                  </a:lnTo>
                  <a:lnTo>
                    <a:pt x="10287" y="1073962"/>
                  </a:lnTo>
                  <a:lnTo>
                    <a:pt x="10160" y="1074089"/>
                  </a:lnTo>
                  <a:lnTo>
                    <a:pt x="10160" y="1078623"/>
                  </a:lnTo>
                  <a:lnTo>
                    <a:pt x="10033" y="1078738"/>
                  </a:lnTo>
                  <a:lnTo>
                    <a:pt x="10033" y="1085583"/>
                  </a:lnTo>
                  <a:lnTo>
                    <a:pt x="10033" y="1092733"/>
                  </a:lnTo>
                  <a:lnTo>
                    <a:pt x="12573" y="1095260"/>
                  </a:lnTo>
                  <a:lnTo>
                    <a:pt x="12573" y="1099210"/>
                  </a:lnTo>
                  <a:lnTo>
                    <a:pt x="18288" y="1104887"/>
                  </a:lnTo>
                  <a:lnTo>
                    <a:pt x="24892" y="1104887"/>
                  </a:lnTo>
                  <a:lnTo>
                    <a:pt x="32258" y="1104887"/>
                  </a:lnTo>
                  <a:lnTo>
                    <a:pt x="32473" y="1104671"/>
                  </a:lnTo>
                  <a:lnTo>
                    <a:pt x="34290" y="1104671"/>
                  </a:lnTo>
                  <a:lnTo>
                    <a:pt x="39878" y="1099096"/>
                  </a:lnTo>
                  <a:lnTo>
                    <a:pt x="39878" y="1092212"/>
                  </a:lnTo>
                  <a:lnTo>
                    <a:pt x="39878" y="1090815"/>
                  </a:lnTo>
                  <a:lnTo>
                    <a:pt x="40119" y="1090028"/>
                  </a:lnTo>
                  <a:lnTo>
                    <a:pt x="51181" y="1088834"/>
                  </a:lnTo>
                  <a:lnTo>
                    <a:pt x="51054" y="1088834"/>
                  </a:lnTo>
                  <a:lnTo>
                    <a:pt x="68834" y="1086980"/>
                  </a:lnTo>
                  <a:lnTo>
                    <a:pt x="91186" y="1083741"/>
                  </a:lnTo>
                  <a:lnTo>
                    <a:pt x="117221" y="1080541"/>
                  </a:lnTo>
                  <a:lnTo>
                    <a:pt x="155117" y="1074051"/>
                  </a:lnTo>
                  <a:lnTo>
                    <a:pt x="248170" y="1062113"/>
                  </a:lnTo>
                  <a:lnTo>
                    <a:pt x="267030" y="1059700"/>
                  </a:lnTo>
                  <a:lnTo>
                    <a:pt x="308127" y="1055662"/>
                  </a:lnTo>
                  <a:lnTo>
                    <a:pt x="332867" y="1053236"/>
                  </a:lnTo>
                  <a:lnTo>
                    <a:pt x="332994" y="1053236"/>
                  </a:lnTo>
                  <a:lnTo>
                    <a:pt x="410984" y="1045146"/>
                  </a:lnTo>
                  <a:lnTo>
                    <a:pt x="450723" y="1040993"/>
                  </a:lnTo>
                  <a:lnTo>
                    <a:pt x="498424" y="1037399"/>
                  </a:lnTo>
                  <a:lnTo>
                    <a:pt x="545592" y="1034478"/>
                  </a:lnTo>
                  <a:lnTo>
                    <a:pt x="589661" y="1032281"/>
                  </a:lnTo>
                  <a:lnTo>
                    <a:pt x="626999" y="1030782"/>
                  </a:lnTo>
                  <a:lnTo>
                    <a:pt x="743127" y="1030782"/>
                  </a:lnTo>
                  <a:lnTo>
                    <a:pt x="785114" y="1037399"/>
                  </a:lnTo>
                  <a:lnTo>
                    <a:pt x="801624" y="1042263"/>
                  </a:lnTo>
                  <a:lnTo>
                    <a:pt x="807593" y="1045057"/>
                  </a:lnTo>
                  <a:lnTo>
                    <a:pt x="808710" y="1045222"/>
                  </a:lnTo>
                  <a:lnTo>
                    <a:pt x="809625" y="1046124"/>
                  </a:lnTo>
                  <a:lnTo>
                    <a:pt x="812838" y="1046124"/>
                  </a:lnTo>
                  <a:lnTo>
                    <a:pt x="813308" y="1046581"/>
                  </a:lnTo>
                  <a:lnTo>
                    <a:pt x="827024" y="1046581"/>
                  </a:lnTo>
                  <a:lnTo>
                    <a:pt x="832485" y="1041069"/>
                  </a:lnTo>
                  <a:lnTo>
                    <a:pt x="832485" y="1034288"/>
                  </a:lnTo>
                  <a:lnTo>
                    <a:pt x="832485" y="1032852"/>
                  </a:lnTo>
                  <a:lnTo>
                    <a:pt x="832485" y="1027480"/>
                  </a:lnTo>
                  <a:close/>
                </a:path>
                <a:path extrusionOk="0" h="1104900" w="1047115">
                  <a:moveTo>
                    <a:pt x="1047115" y="413893"/>
                  </a:moveTo>
                  <a:lnTo>
                    <a:pt x="1028522" y="413905"/>
                  </a:lnTo>
                  <a:lnTo>
                    <a:pt x="1028522" y="420001"/>
                  </a:lnTo>
                  <a:lnTo>
                    <a:pt x="1028217" y="416890"/>
                  </a:lnTo>
                  <a:lnTo>
                    <a:pt x="1028509" y="419735"/>
                  </a:lnTo>
                  <a:lnTo>
                    <a:pt x="1028522" y="420001"/>
                  </a:lnTo>
                  <a:lnTo>
                    <a:pt x="1028522" y="413905"/>
                  </a:lnTo>
                  <a:lnTo>
                    <a:pt x="572071" y="413905"/>
                  </a:lnTo>
                  <a:lnTo>
                    <a:pt x="584454" y="414147"/>
                  </a:lnTo>
                  <a:lnTo>
                    <a:pt x="645287" y="414655"/>
                  </a:lnTo>
                  <a:lnTo>
                    <a:pt x="736219" y="414655"/>
                  </a:lnTo>
                  <a:lnTo>
                    <a:pt x="806577" y="417576"/>
                  </a:lnTo>
                  <a:lnTo>
                    <a:pt x="841883" y="419735"/>
                  </a:lnTo>
                  <a:lnTo>
                    <a:pt x="875157" y="421259"/>
                  </a:lnTo>
                  <a:lnTo>
                    <a:pt x="905002" y="421640"/>
                  </a:lnTo>
                  <a:lnTo>
                    <a:pt x="1028700" y="421640"/>
                  </a:lnTo>
                  <a:lnTo>
                    <a:pt x="1028649" y="421208"/>
                  </a:lnTo>
                  <a:lnTo>
                    <a:pt x="1028725" y="421640"/>
                  </a:lnTo>
                  <a:lnTo>
                    <a:pt x="1029462" y="426339"/>
                  </a:lnTo>
                  <a:lnTo>
                    <a:pt x="1030224" y="428879"/>
                  </a:lnTo>
                  <a:lnTo>
                    <a:pt x="1031240" y="430784"/>
                  </a:lnTo>
                  <a:lnTo>
                    <a:pt x="1038733" y="433578"/>
                  </a:lnTo>
                  <a:lnTo>
                    <a:pt x="1040765" y="432816"/>
                  </a:lnTo>
                  <a:lnTo>
                    <a:pt x="1045845" y="426339"/>
                  </a:lnTo>
                  <a:lnTo>
                    <a:pt x="1046556" y="421005"/>
                  </a:lnTo>
                  <a:lnTo>
                    <a:pt x="1046657" y="419735"/>
                  </a:lnTo>
                  <a:lnTo>
                    <a:pt x="1047115" y="415290"/>
                  </a:lnTo>
                  <a:lnTo>
                    <a:pt x="1047115" y="413893"/>
                  </a:lnTo>
                  <a:close/>
                </a:path>
                <a:path extrusionOk="0" h="1104900" w="1047115">
                  <a:moveTo>
                    <a:pt x="1047115" y="413512"/>
                  </a:moveTo>
                  <a:lnTo>
                    <a:pt x="1046988" y="411988"/>
                  </a:lnTo>
                  <a:lnTo>
                    <a:pt x="1046480" y="409321"/>
                  </a:lnTo>
                  <a:lnTo>
                    <a:pt x="1041869" y="404495"/>
                  </a:lnTo>
                  <a:lnTo>
                    <a:pt x="1038733" y="401193"/>
                  </a:lnTo>
                  <a:lnTo>
                    <a:pt x="1037336" y="400939"/>
                  </a:lnTo>
                  <a:lnTo>
                    <a:pt x="1035431" y="400685"/>
                  </a:lnTo>
                  <a:lnTo>
                    <a:pt x="1032637" y="400685"/>
                  </a:lnTo>
                  <a:lnTo>
                    <a:pt x="1028700" y="400558"/>
                  </a:lnTo>
                  <a:lnTo>
                    <a:pt x="905256" y="400558"/>
                  </a:lnTo>
                  <a:lnTo>
                    <a:pt x="876046" y="400304"/>
                  </a:lnTo>
                  <a:lnTo>
                    <a:pt x="842899" y="398780"/>
                  </a:lnTo>
                  <a:lnTo>
                    <a:pt x="843153" y="398780"/>
                  </a:lnTo>
                  <a:lnTo>
                    <a:pt x="807847" y="396748"/>
                  </a:lnTo>
                  <a:lnTo>
                    <a:pt x="770763" y="395224"/>
                  </a:lnTo>
                  <a:lnTo>
                    <a:pt x="770763" y="393319"/>
                  </a:lnTo>
                  <a:lnTo>
                    <a:pt x="771271" y="392684"/>
                  </a:lnTo>
                  <a:lnTo>
                    <a:pt x="771664" y="392049"/>
                  </a:lnTo>
                  <a:lnTo>
                    <a:pt x="772668" y="392049"/>
                  </a:lnTo>
                  <a:lnTo>
                    <a:pt x="775893" y="388912"/>
                  </a:lnTo>
                  <a:lnTo>
                    <a:pt x="779399" y="392303"/>
                  </a:lnTo>
                  <a:lnTo>
                    <a:pt x="790448" y="392303"/>
                  </a:lnTo>
                  <a:lnTo>
                    <a:pt x="794893" y="387858"/>
                  </a:lnTo>
                  <a:lnTo>
                    <a:pt x="794893" y="382270"/>
                  </a:lnTo>
                  <a:lnTo>
                    <a:pt x="794893" y="376809"/>
                  </a:lnTo>
                  <a:lnTo>
                    <a:pt x="793623" y="375513"/>
                  </a:lnTo>
                  <a:lnTo>
                    <a:pt x="793584" y="375285"/>
                  </a:lnTo>
                  <a:lnTo>
                    <a:pt x="793318" y="374015"/>
                  </a:lnTo>
                  <a:lnTo>
                    <a:pt x="793115" y="372999"/>
                  </a:lnTo>
                  <a:lnTo>
                    <a:pt x="792353" y="370713"/>
                  </a:lnTo>
                  <a:lnTo>
                    <a:pt x="790765" y="367284"/>
                  </a:lnTo>
                  <a:lnTo>
                    <a:pt x="790536" y="366763"/>
                  </a:lnTo>
                  <a:lnTo>
                    <a:pt x="790295" y="366014"/>
                  </a:lnTo>
                  <a:lnTo>
                    <a:pt x="788543" y="360426"/>
                  </a:lnTo>
                  <a:lnTo>
                    <a:pt x="788416" y="360426"/>
                  </a:lnTo>
                  <a:lnTo>
                    <a:pt x="786041" y="352552"/>
                  </a:lnTo>
                  <a:lnTo>
                    <a:pt x="786003" y="352425"/>
                  </a:lnTo>
                  <a:lnTo>
                    <a:pt x="786003" y="352552"/>
                  </a:lnTo>
                  <a:lnTo>
                    <a:pt x="783120" y="343281"/>
                  </a:lnTo>
                  <a:lnTo>
                    <a:pt x="783082" y="343154"/>
                  </a:lnTo>
                  <a:lnTo>
                    <a:pt x="783082" y="343281"/>
                  </a:lnTo>
                  <a:lnTo>
                    <a:pt x="779030" y="329819"/>
                  </a:lnTo>
                  <a:lnTo>
                    <a:pt x="778979" y="329679"/>
                  </a:lnTo>
                  <a:lnTo>
                    <a:pt x="778827" y="328930"/>
                  </a:lnTo>
                  <a:lnTo>
                    <a:pt x="775817" y="314452"/>
                  </a:lnTo>
                  <a:lnTo>
                    <a:pt x="775792" y="314248"/>
                  </a:lnTo>
                  <a:lnTo>
                    <a:pt x="775843" y="314452"/>
                  </a:lnTo>
                  <a:lnTo>
                    <a:pt x="775754" y="313944"/>
                  </a:lnTo>
                  <a:lnTo>
                    <a:pt x="773036" y="297180"/>
                  </a:lnTo>
                  <a:lnTo>
                    <a:pt x="772972" y="296418"/>
                  </a:lnTo>
                  <a:lnTo>
                    <a:pt x="771436" y="278892"/>
                  </a:lnTo>
                  <a:lnTo>
                    <a:pt x="771271" y="276987"/>
                  </a:lnTo>
                  <a:lnTo>
                    <a:pt x="771271" y="276733"/>
                  </a:lnTo>
                  <a:lnTo>
                    <a:pt x="768794" y="255651"/>
                  </a:lnTo>
                  <a:lnTo>
                    <a:pt x="768731" y="255016"/>
                  </a:lnTo>
                  <a:lnTo>
                    <a:pt x="768731" y="255651"/>
                  </a:lnTo>
                  <a:lnTo>
                    <a:pt x="767321" y="233680"/>
                  </a:lnTo>
                  <a:lnTo>
                    <a:pt x="766241" y="213233"/>
                  </a:lnTo>
                  <a:lnTo>
                    <a:pt x="766191" y="211709"/>
                  </a:lnTo>
                  <a:lnTo>
                    <a:pt x="764070" y="190500"/>
                  </a:lnTo>
                  <a:lnTo>
                    <a:pt x="764032" y="190119"/>
                  </a:lnTo>
                  <a:lnTo>
                    <a:pt x="764032" y="190500"/>
                  </a:lnTo>
                  <a:lnTo>
                    <a:pt x="762723" y="170307"/>
                  </a:lnTo>
                  <a:lnTo>
                    <a:pt x="762635" y="168910"/>
                  </a:lnTo>
                  <a:lnTo>
                    <a:pt x="762508" y="168275"/>
                  </a:lnTo>
                  <a:lnTo>
                    <a:pt x="760272" y="149987"/>
                  </a:lnTo>
                  <a:lnTo>
                    <a:pt x="759968" y="147447"/>
                  </a:lnTo>
                  <a:lnTo>
                    <a:pt x="759968" y="147066"/>
                  </a:lnTo>
                  <a:lnTo>
                    <a:pt x="756704" y="126746"/>
                  </a:lnTo>
                  <a:lnTo>
                    <a:pt x="756666" y="126492"/>
                  </a:lnTo>
                  <a:lnTo>
                    <a:pt x="756666" y="126746"/>
                  </a:lnTo>
                  <a:lnTo>
                    <a:pt x="754507" y="111252"/>
                  </a:lnTo>
                  <a:lnTo>
                    <a:pt x="754126" y="108458"/>
                  </a:lnTo>
                  <a:lnTo>
                    <a:pt x="751459" y="94869"/>
                  </a:lnTo>
                  <a:lnTo>
                    <a:pt x="750697" y="90932"/>
                  </a:lnTo>
                  <a:lnTo>
                    <a:pt x="750697" y="90805"/>
                  </a:lnTo>
                  <a:lnTo>
                    <a:pt x="747420" y="75184"/>
                  </a:lnTo>
                  <a:lnTo>
                    <a:pt x="747395" y="75057"/>
                  </a:lnTo>
                  <a:lnTo>
                    <a:pt x="747395" y="75184"/>
                  </a:lnTo>
                  <a:lnTo>
                    <a:pt x="745540" y="65278"/>
                  </a:lnTo>
                  <a:lnTo>
                    <a:pt x="744855" y="61595"/>
                  </a:lnTo>
                  <a:lnTo>
                    <a:pt x="744855" y="61214"/>
                  </a:lnTo>
                  <a:lnTo>
                    <a:pt x="742035" y="48133"/>
                  </a:lnTo>
                  <a:lnTo>
                    <a:pt x="741934" y="47625"/>
                  </a:lnTo>
                  <a:lnTo>
                    <a:pt x="741934" y="48133"/>
                  </a:lnTo>
                  <a:lnTo>
                    <a:pt x="740384" y="38100"/>
                  </a:lnTo>
                  <a:lnTo>
                    <a:pt x="740283" y="37401"/>
                  </a:lnTo>
                  <a:lnTo>
                    <a:pt x="740283" y="36576"/>
                  </a:lnTo>
                  <a:lnTo>
                    <a:pt x="740283" y="31623"/>
                  </a:lnTo>
                  <a:lnTo>
                    <a:pt x="740283" y="15621"/>
                  </a:lnTo>
                  <a:lnTo>
                    <a:pt x="740283" y="10033"/>
                  </a:lnTo>
                  <a:lnTo>
                    <a:pt x="740283" y="4445"/>
                  </a:lnTo>
                  <a:lnTo>
                    <a:pt x="735711" y="0"/>
                  </a:lnTo>
                  <a:lnTo>
                    <a:pt x="724662" y="0"/>
                  </a:lnTo>
                  <a:lnTo>
                    <a:pt x="720090" y="4445"/>
                  </a:lnTo>
                  <a:lnTo>
                    <a:pt x="720090" y="10033"/>
                  </a:lnTo>
                  <a:lnTo>
                    <a:pt x="720090" y="15621"/>
                  </a:lnTo>
                  <a:lnTo>
                    <a:pt x="720217" y="39751"/>
                  </a:lnTo>
                  <a:lnTo>
                    <a:pt x="721995" y="51308"/>
                  </a:lnTo>
                  <a:lnTo>
                    <a:pt x="721995" y="51816"/>
                  </a:lnTo>
                  <a:lnTo>
                    <a:pt x="724916" y="65405"/>
                  </a:lnTo>
                  <a:lnTo>
                    <a:pt x="724916" y="65278"/>
                  </a:lnTo>
                  <a:lnTo>
                    <a:pt x="727329" y="78867"/>
                  </a:lnTo>
                  <a:lnTo>
                    <a:pt x="727329" y="79121"/>
                  </a:lnTo>
                  <a:lnTo>
                    <a:pt x="730504" y="94996"/>
                  </a:lnTo>
                  <a:lnTo>
                    <a:pt x="730504" y="94869"/>
                  </a:lnTo>
                  <a:lnTo>
                    <a:pt x="733679" y="111760"/>
                  </a:lnTo>
                  <a:lnTo>
                    <a:pt x="733679" y="111252"/>
                  </a:lnTo>
                  <a:lnTo>
                    <a:pt x="736092" y="129540"/>
                  </a:lnTo>
                  <a:lnTo>
                    <a:pt x="736092" y="129794"/>
                  </a:lnTo>
                  <a:lnTo>
                    <a:pt x="739267" y="150241"/>
                  </a:lnTo>
                  <a:lnTo>
                    <a:pt x="739267" y="149987"/>
                  </a:lnTo>
                  <a:lnTo>
                    <a:pt x="741680" y="170815"/>
                  </a:lnTo>
                  <a:lnTo>
                    <a:pt x="741680" y="170307"/>
                  </a:lnTo>
                  <a:lnTo>
                    <a:pt x="742950" y="190119"/>
                  </a:lnTo>
                  <a:lnTo>
                    <a:pt x="743077" y="192151"/>
                  </a:lnTo>
                  <a:lnTo>
                    <a:pt x="745236" y="213741"/>
                  </a:lnTo>
                  <a:lnTo>
                    <a:pt x="745236" y="213233"/>
                  </a:lnTo>
                  <a:lnTo>
                    <a:pt x="746252" y="235077"/>
                  </a:lnTo>
                  <a:lnTo>
                    <a:pt x="747674" y="255651"/>
                  </a:lnTo>
                  <a:lnTo>
                    <a:pt x="747776" y="257556"/>
                  </a:lnTo>
                  <a:lnTo>
                    <a:pt x="750316" y="279146"/>
                  </a:lnTo>
                  <a:lnTo>
                    <a:pt x="750316" y="278892"/>
                  </a:lnTo>
                  <a:lnTo>
                    <a:pt x="752094" y="298958"/>
                  </a:lnTo>
                  <a:lnTo>
                    <a:pt x="755015" y="317754"/>
                  </a:lnTo>
                  <a:lnTo>
                    <a:pt x="755142" y="318135"/>
                  </a:lnTo>
                  <a:lnTo>
                    <a:pt x="757682" y="330835"/>
                  </a:lnTo>
                  <a:lnTo>
                    <a:pt x="756158" y="330835"/>
                  </a:lnTo>
                  <a:lnTo>
                    <a:pt x="751459" y="335534"/>
                  </a:lnTo>
                  <a:lnTo>
                    <a:pt x="751459" y="336931"/>
                  </a:lnTo>
                  <a:lnTo>
                    <a:pt x="750824" y="337566"/>
                  </a:lnTo>
                  <a:lnTo>
                    <a:pt x="742200" y="360426"/>
                  </a:lnTo>
                  <a:lnTo>
                    <a:pt x="741934" y="359918"/>
                  </a:lnTo>
                  <a:lnTo>
                    <a:pt x="739990" y="356616"/>
                  </a:lnTo>
                  <a:lnTo>
                    <a:pt x="739394" y="355600"/>
                  </a:lnTo>
                  <a:lnTo>
                    <a:pt x="738505" y="354330"/>
                  </a:lnTo>
                  <a:lnTo>
                    <a:pt x="734860" y="349631"/>
                  </a:lnTo>
                  <a:lnTo>
                    <a:pt x="734568" y="349250"/>
                  </a:lnTo>
                  <a:lnTo>
                    <a:pt x="734822" y="349631"/>
                  </a:lnTo>
                  <a:lnTo>
                    <a:pt x="730123" y="343154"/>
                  </a:lnTo>
                  <a:lnTo>
                    <a:pt x="729869" y="342900"/>
                  </a:lnTo>
                  <a:lnTo>
                    <a:pt x="727544" y="339852"/>
                  </a:lnTo>
                  <a:lnTo>
                    <a:pt x="726770" y="338836"/>
                  </a:lnTo>
                  <a:lnTo>
                    <a:pt x="723861" y="335026"/>
                  </a:lnTo>
                  <a:lnTo>
                    <a:pt x="723798" y="334899"/>
                  </a:lnTo>
                  <a:lnTo>
                    <a:pt x="716280" y="324993"/>
                  </a:lnTo>
                  <a:lnTo>
                    <a:pt x="715391" y="323850"/>
                  </a:lnTo>
                  <a:lnTo>
                    <a:pt x="706564" y="314706"/>
                  </a:lnTo>
                  <a:lnTo>
                    <a:pt x="705700" y="313817"/>
                  </a:lnTo>
                  <a:lnTo>
                    <a:pt x="705116" y="313220"/>
                  </a:lnTo>
                  <a:lnTo>
                    <a:pt x="704989" y="313055"/>
                  </a:lnTo>
                  <a:lnTo>
                    <a:pt x="694436" y="300101"/>
                  </a:lnTo>
                  <a:lnTo>
                    <a:pt x="693978" y="299593"/>
                  </a:lnTo>
                  <a:lnTo>
                    <a:pt x="681456" y="284988"/>
                  </a:lnTo>
                  <a:lnTo>
                    <a:pt x="681367" y="284861"/>
                  </a:lnTo>
                  <a:lnTo>
                    <a:pt x="667156" y="267462"/>
                  </a:lnTo>
                  <a:lnTo>
                    <a:pt x="666750" y="266954"/>
                  </a:lnTo>
                  <a:lnTo>
                    <a:pt x="667004" y="267462"/>
                  </a:lnTo>
                  <a:lnTo>
                    <a:pt x="653122" y="248539"/>
                  </a:lnTo>
                  <a:lnTo>
                    <a:pt x="653034" y="248412"/>
                  </a:lnTo>
                  <a:lnTo>
                    <a:pt x="653034" y="248539"/>
                  </a:lnTo>
                  <a:lnTo>
                    <a:pt x="638009" y="227711"/>
                  </a:lnTo>
                  <a:lnTo>
                    <a:pt x="637921" y="227584"/>
                  </a:lnTo>
                  <a:lnTo>
                    <a:pt x="637921" y="227711"/>
                  </a:lnTo>
                  <a:lnTo>
                    <a:pt x="622515" y="206248"/>
                  </a:lnTo>
                  <a:lnTo>
                    <a:pt x="622465" y="206121"/>
                  </a:lnTo>
                  <a:lnTo>
                    <a:pt x="608203" y="185293"/>
                  </a:lnTo>
                  <a:lnTo>
                    <a:pt x="608076" y="185166"/>
                  </a:lnTo>
                  <a:lnTo>
                    <a:pt x="593725" y="165100"/>
                  </a:lnTo>
                  <a:lnTo>
                    <a:pt x="593471" y="164846"/>
                  </a:lnTo>
                  <a:lnTo>
                    <a:pt x="579678" y="146431"/>
                  </a:lnTo>
                  <a:lnTo>
                    <a:pt x="579501" y="146189"/>
                  </a:lnTo>
                  <a:lnTo>
                    <a:pt x="579628" y="146431"/>
                  </a:lnTo>
                  <a:lnTo>
                    <a:pt x="577164" y="143014"/>
                  </a:lnTo>
                  <a:lnTo>
                    <a:pt x="567690" y="129794"/>
                  </a:lnTo>
                  <a:lnTo>
                    <a:pt x="567055" y="129044"/>
                  </a:lnTo>
                  <a:lnTo>
                    <a:pt x="558558" y="119380"/>
                  </a:lnTo>
                  <a:lnTo>
                    <a:pt x="554990" y="115316"/>
                  </a:lnTo>
                  <a:lnTo>
                    <a:pt x="545211" y="104521"/>
                  </a:lnTo>
                  <a:lnTo>
                    <a:pt x="539242" y="98640"/>
                  </a:lnTo>
                  <a:lnTo>
                    <a:pt x="539242" y="97155"/>
                  </a:lnTo>
                  <a:lnTo>
                    <a:pt x="534289" y="92202"/>
                  </a:lnTo>
                  <a:lnTo>
                    <a:pt x="532765" y="92202"/>
                  </a:lnTo>
                  <a:lnTo>
                    <a:pt x="532765" y="91059"/>
                  </a:lnTo>
                  <a:lnTo>
                    <a:pt x="527812" y="86233"/>
                  </a:lnTo>
                  <a:lnTo>
                    <a:pt x="511048" y="86233"/>
                  </a:lnTo>
                  <a:lnTo>
                    <a:pt x="506095" y="91059"/>
                  </a:lnTo>
                  <a:lnTo>
                    <a:pt x="506095" y="103251"/>
                  </a:lnTo>
                  <a:lnTo>
                    <a:pt x="511048" y="108204"/>
                  </a:lnTo>
                  <a:lnTo>
                    <a:pt x="513765" y="108204"/>
                  </a:lnTo>
                  <a:lnTo>
                    <a:pt x="516001" y="110020"/>
                  </a:lnTo>
                  <a:lnTo>
                    <a:pt x="516001" y="110871"/>
                  </a:lnTo>
                  <a:lnTo>
                    <a:pt x="520700" y="115443"/>
                  </a:lnTo>
                  <a:lnTo>
                    <a:pt x="524624" y="115443"/>
                  </a:lnTo>
                  <a:lnTo>
                    <a:pt x="528955" y="119888"/>
                  </a:lnTo>
                  <a:lnTo>
                    <a:pt x="528574" y="119380"/>
                  </a:lnTo>
                  <a:lnTo>
                    <a:pt x="538099" y="130175"/>
                  </a:lnTo>
                  <a:lnTo>
                    <a:pt x="538200" y="130314"/>
                  </a:lnTo>
                  <a:lnTo>
                    <a:pt x="549884" y="143865"/>
                  </a:lnTo>
                  <a:lnTo>
                    <a:pt x="561086" y="159639"/>
                  </a:lnTo>
                  <a:lnTo>
                    <a:pt x="561213" y="159766"/>
                  </a:lnTo>
                  <a:lnTo>
                    <a:pt x="575310" y="178562"/>
                  </a:lnTo>
                  <a:lnTo>
                    <a:pt x="575056" y="178308"/>
                  </a:lnTo>
                  <a:lnTo>
                    <a:pt x="575233" y="178562"/>
                  </a:lnTo>
                  <a:lnTo>
                    <a:pt x="589407" y="198501"/>
                  </a:lnTo>
                  <a:lnTo>
                    <a:pt x="589280" y="198374"/>
                  </a:lnTo>
                  <a:lnTo>
                    <a:pt x="589356" y="198501"/>
                  </a:lnTo>
                  <a:lnTo>
                    <a:pt x="603758" y="219202"/>
                  </a:lnTo>
                  <a:lnTo>
                    <a:pt x="603885" y="219456"/>
                  </a:lnTo>
                  <a:lnTo>
                    <a:pt x="634492" y="262001"/>
                  </a:lnTo>
                  <a:lnTo>
                    <a:pt x="663702" y="299593"/>
                  </a:lnTo>
                  <a:lnTo>
                    <a:pt x="664146" y="300101"/>
                  </a:lnTo>
                  <a:lnTo>
                    <a:pt x="676783" y="314960"/>
                  </a:lnTo>
                  <a:lnTo>
                    <a:pt x="676656" y="314706"/>
                  </a:lnTo>
                  <a:lnTo>
                    <a:pt x="687832" y="328422"/>
                  </a:lnTo>
                  <a:lnTo>
                    <a:pt x="688467" y="329057"/>
                  </a:lnTo>
                  <a:lnTo>
                    <a:pt x="698296" y="339255"/>
                  </a:lnTo>
                  <a:lnTo>
                    <a:pt x="705485" y="348869"/>
                  </a:lnTo>
                  <a:lnTo>
                    <a:pt x="705612" y="348996"/>
                  </a:lnTo>
                  <a:lnTo>
                    <a:pt x="711708" y="356997"/>
                  </a:lnTo>
                  <a:lnTo>
                    <a:pt x="716407" y="363474"/>
                  </a:lnTo>
                  <a:lnTo>
                    <a:pt x="719747" y="367804"/>
                  </a:lnTo>
                  <a:lnTo>
                    <a:pt x="721588" y="370928"/>
                  </a:lnTo>
                  <a:lnTo>
                    <a:pt x="721880" y="371602"/>
                  </a:lnTo>
                  <a:lnTo>
                    <a:pt x="722757" y="373634"/>
                  </a:lnTo>
                  <a:lnTo>
                    <a:pt x="724789" y="376936"/>
                  </a:lnTo>
                  <a:lnTo>
                    <a:pt x="727202" y="379857"/>
                  </a:lnTo>
                  <a:lnTo>
                    <a:pt x="727837" y="380365"/>
                  </a:lnTo>
                  <a:lnTo>
                    <a:pt x="729107" y="381762"/>
                  </a:lnTo>
                  <a:lnTo>
                    <a:pt x="729107" y="383286"/>
                  </a:lnTo>
                  <a:lnTo>
                    <a:pt x="731812" y="386067"/>
                  </a:lnTo>
                  <a:lnTo>
                    <a:pt x="732028" y="389001"/>
                  </a:lnTo>
                  <a:lnTo>
                    <a:pt x="732028" y="393827"/>
                  </a:lnTo>
                  <a:lnTo>
                    <a:pt x="672592" y="393827"/>
                  </a:lnTo>
                  <a:lnTo>
                    <a:pt x="584581" y="394462"/>
                  </a:lnTo>
                  <a:lnTo>
                    <a:pt x="571881" y="394589"/>
                  </a:lnTo>
                  <a:lnTo>
                    <a:pt x="561213" y="395224"/>
                  </a:lnTo>
                  <a:lnTo>
                    <a:pt x="558800" y="395605"/>
                  </a:lnTo>
                  <a:lnTo>
                    <a:pt x="550672" y="398399"/>
                  </a:lnTo>
                  <a:lnTo>
                    <a:pt x="550037" y="398526"/>
                  </a:lnTo>
                  <a:lnTo>
                    <a:pt x="545490" y="400304"/>
                  </a:lnTo>
                  <a:lnTo>
                    <a:pt x="542290" y="400304"/>
                  </a:lnTo>
                  <a:lnTo>
                    <a:pt x="538226" y="404368"/>
                  </a:lnTo>
                  <a:lnTo>
                    <a:pt x="538226" y="414274"/>
                  </a:lnTo>
                  <a:lnTo>
                    <a:pt x="540893" y="416941"/>
                  </a:lnTo>
                  <a:lnTo>
                    <a:pt x="540893" y="418465"/>
                  </a:lnTo>
                  <a:lnTo>
                    <a:pt x="544957" y="422529"/>
                  </a:lnTo>
                  <a:lnTo>
                    <a:pt x="554736" y="422529"/>
                  </a:lnTo>
                  <a:lnTo>
                    <a:pt x="558673" y="418465"/>
                  </a:lnTo>
                  <a:lnTo>
                    <a:pt x="558673" y="415061"/>
                  </a:lnTo>
                  <a:lnTo>
                    <a:pt x="562419" y="414020"/>
                  </a:lnTo>
                  <a:lnTo>
                    <a:pt x="572071" y="413905"/>
                  </a:lnTo>
                  <a:lnTo>
                    <a:pt x="571881" y="413893"/>
                  </a:lnTo>
                  <a:lnTo>
                    <a:pt x="1047115" y="413893"/>
                  </a:lnTo>
                  <a:lnTo>
                    <a:pt x="1047115" y="413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9351899" y="5124958"/>
              <a:ext cx="527685" cy="385445"/>
            </a:xfrm>
            <a:custGeom>
              <a:rect b="b" l="l" r="r" t="t"/>
              <a:pathLst>
                <a:path extrusionOk="0" h="385445" w="527684">
                  <a:moveTo>
                    <a:pt x="43180" y="350139"/>
                  </a:moveTo>
                  <a:lnTo>
                    <a:pt x="38862" y="345821"/>
                  </a:lnTo>
                  <a:lnTo>
                    <a:pt x="28194" y="345821"/>
                  </a:lnTo>
                  <a:lnTo>
                    <a:pt x="27559" y="346456"/>
                  </a:lnTo>
                  <a:lnTo>
                    <a:pt x="17907" y="346456"/>
                  </a:lnTo>
                  <a:lnTo>
                    <a:pt x="15113" y="349250"/>
                  </a:lnTo>
                  <a:lnTo>
                    <a:pt x="9779" y="349250"/>
                  </a:lnTo>
                  <a:lnTo>
                    <a:pt x="7493" y="351536"/>
                  </a:lnTo>
                  <a:lnTo>
                    <a:pt x="4064" y="351536"/>
                  </a:lnTo>
                  <a:lnTo>
                    <a:pt x="0" y="355600"/>
                  </a:lnTo>
                  <a:lnTo>
                    <a:pt x="0" y="365506"/>
                  </a:lnTo>
                  <a:lnTo>
                    <a:pt x="4064" y="369570"/>
                  </a:lnTo>
                  <a:lnTo>
                    <a:pt x="14097" y="369570"/>
                  </a:lnTo>
                  <a:lnTo>
                    <a:pt x="16129" y="367538"/>
                  </a:lnTo>
                  <a:lnTo>
                    <a:pt x="19812" y="367538"/>
                  </a:lnTo>
                  <a:lnTo>
                    <a:pt x="22098" y="365252"/>
                  </a:lnTo>
                  <a:lnTo>
                    <a:pt x="28321" y="365252"/>
                  </a:lnTo>
                  <a:lnTo>
                    <a:pt x="28448" y="365125"/>
                  </a:lnTo>
                  <a:lnTo>
                    <a:pt x="38862" y="365125"/>
                  </a:lnTo>
                  <a:lnTo>
                    <a:pt x="43180" y="360807"/>
                  </a:lnTo>
                  <a:lnTo>
                    <a:pt x="43180" y="355473"/>
                  </a:lnTo>
                  <a:lnTo>
                    <a:pt x="43180" y="350139"/>
                  </a:lnTo>
                  <a:close/>
                </a:path>
                <a:path extrusionOk="0" h="385445" w="527684">
                  <a:moveTo>
                    <a:pt x="504317" y="375920"/>
                  </a:moveTo>
                  <a:lnTo>
                    <a:pt x="501650" y="373253"/>
                  </a:lnTo>
                  <a:lnTo>
                    <a:pt x="495046" y="373253"/>
                  </a:lnTo>
                  <a:lnTo>
                    <a:pt x="492252" y="375920"/>
                  </a:lnTo>
                  <a:lnTo>
                    <a:pt x="492252" y="382524"/>
                  </a:lnTo>
                  <a:lnTo>
                    <a:pt x="495046" y="385191"/>
                  </a:lnTo>
                  <a:lnTo>
                    <a:pt x="501650" y="385191"/>
                  </a:lnTo>
                  <a:lnTo>
                    <a:pt x="504317" y="382524"/>
                  </a:lnTo>
                  <a:lnTo>
                    <a:pt x="504317" y="379222"/>
                  </a:lnTo>
                  <a:lnTo>
                    <a:pt x="504317" y="375920"/>
                  </a:lnTo>
                  <a:close/>
                </a:path>
                <a:path extrusionOk="0" h="385445" w="527684">
                  <a:moveTo>
                    <a:pt x="508381" y="356743"/>
                  </a:moveTo>
                  <a:lnTo>
                    <a:pt x="503936" y="352298"/>
                  </a:lnTo>
                  <a:lnTo>
                    <a:pt x="492760" y="352298"/>
                  </a:lnTo>
                  <a:lnTo>
                    <a:pt x="488188" y="356743"/>
                  </a:lnTo>
                  <a:lnTo>
                    <a:pt x="488188" y="367919"/>
                  </a:lnTo>
                  <a:lnTo>
                    <a:pt x="492760" y="372364"/>
                  </a:lnTo>
                  <a:lnTo>
                    <a:pt x="503936" y="372364"/>
                  </a:lnTo>
                  <a:lnTo>
                    <a:pt x="508381" y="367919"/>
                  </a:lnTo>
                  <a:lnTo>
                    <a:pt x="508381" y="362331"/>
                  </a:lnTo>
                  <a:lnTo>
                    <a:pt x="508381" y="356743"/>
                  </a:lnTo>
                  <a:close/>
                </a:path>
                <a:path extrusionOk="0" h="385445" w="527684">
                  <a:moveTo>
                    <a:pt x="527558" y="5207"/>
                  </a:moveTo>
                  <a:lnTo>
                    <a:pt x="522351" y="0"/>
                  </a:lnTo>
                  <a:lnTo>
                    <a:pt x="509524" y="0"/>
                  </a:lnTo>
                  <a:lnTo>
                    <a:pt x="504317" y="5207"/>
                  </a:lnTo>
                  <a:lnTo>
                    <a:pt x="504317" y="6578"/>
                  </a:lnTo>
                  <a:lnTo>
                    <a:pt x="502793" y="8128"/>
                  </a:lnTo>
                  <a:lnTo>
                    <a:pt x="502793" y="9055"/>
                  </a:lnTo>
                  <a:lnTo>
                    <a:pt x="499237" y="12700"/>
                  </a:lnTo>
                  <a:lnTo>
                    <a:pt x="498856" y="13208"/>
                  </a:lnTo>
                  <a:lnTo>
                    <a:pt x="492506" y="20447"/>
                  </a:lnTo>
                  <a:lnTo>
                    <a:pt x="483997" y="29845"/>
                  </a:lnTo>
                  <a:lnTo>
                    <a:pt x="483997" y="29972"/>
                  </a:lnTo>
                  <a:lnTo>
                    <a:pt x="472948" y="42291"/>
                  </a:lnTo>
                  <a:lnTo>
                    <a:pt x="472694" y="42545"/>
                  </a:lnTo>
                  <a:lnTo>
                    <a:pt x="459867" y="57785"/>
                  </a:lnTo>
                  <a:lnTo>
                    <a:pt x="459994" y="57658"/>
                  </a:lnTo>
                  <a:lnTo>
                    <a:pt x="443103" y="76835"/>
                  </a:lnTo>
                  <a:lnTo>
                    <a:pt x="443230" y="76720"/>
                  </a:lnTo>
                  <a:lnTo>
                    <a:pt x="424815" y="96901"/>
                  </a:lnTo>
                  <a:lnTo>
                    <a:pt x="424561" y="97282"/>
                  </a:lnTo>
                  <a:lnTo>
                    <a:pt x="403733" y="122555"/>
                  </a:lnTo>
                  <a:lnTo>
                    <a:pt x="380619" y="149860"/>
                  </a:lnTo>
                  <a:lnTo>
                    <a:pt x="380492" y="150114"/>
                  </a:lnTo>
                  <a:lnTo>
                    <a:pt x="356743" y="179959"/>
                  </a:lnTo>
                  <a:lnTo>
                    <a:pt x="356616" y="180213"/>
                  </a:lnTo>
                  <a:lnTo>
                    <a:pt x="333502" y="210439"/>
                  </a:lnTo>
                  <a:lnTo>
                    <a:pt x="333629" y="210312"/>
                  </a:lnTo>
                  <a:lnTo>
                    <a:pt x="311658" y="238379"/>
                  </a:lnTo>
                  <a:lnTo>
                    <a:pt x="311277" y="238887"/>
                  </a:lnTo>
                  <a:lnTo>
                    <a:pt x="293624" y="264414"/>
                  </a:lnTo>
                  <a:lnTo>
                    <a:pt x="293331" y="264795"/>
                  </a:lnTo>
                  <a:lnTo>
                    <a:pt x="276606" y="286766"/>
                  </a:lnTo>
                  <a:lnTo>
                    <a:pt x="276606" y="286893"/>
                  </a:lnTo>
                  <a:lnTo>
                    <a:pt x="262890" y="305562"/>
                  </a:lnTo>
                  <a:lnTo>
                    <a:pt x="262890" y="305689"/>
                  </a:lnTo>
                  <a:lnTo>
                    <a:pt x="253111" y="319151"/>
                  </a:lnTo>
                  <a:lnTo>
                    <a:pt x="244094" y="329311"/>
                  </a:lnTo>
                  <a:lnTo>
                    <a:pt x="243332" y="330327"/>
                  </a:lnTo>
                  <a:lnTo>
                    <a:pt x="238226" y="337985"/>
                  </a:lnTo>
                  <a:lnTo>
                    <a:pt x="232029" y="338074"/>
                  </a:lnTo>
                  <a:lnTo>
                    <a:pt x="229362" y="340868"/>
                  </a:lnTo>
                  <a:lnTo>
                    <a:pt x="229362" y="343522"/>
                  </a:lnTo>
                  <a:lnTo>
                    <a:pt x="228854" y="344043"/>
                  </a:lnTo>
                  <a:lnTo>
                    <a:pt x="228854" y="354711"/>
                  </a:lnTo>
                  <a:lnTo>
                    <a:pt x="233045" y="358902"/>
                  </a:lnTo>
                  <a:lnTo>
                    <a:pt x="236105" y="358902"/>
                  </a:lnTo>
                  <a:lnTo>
                    <a:pt x="236601" y="359410"/>
                  </a:lnTo>
                  <a:lnTo>
                    <a:pt x="242697" y="359410"/>
                  </a:lnTo>
                  <a:lnTo>
                    <a:pt x="248031" y="359410"/>
                  </a:lnTo>
                  <a:lnTo>
                    <a:pt x="252730" y="354711"/>
                  </a:lnTo>
                  <a:lnTo>
                    <a:pt x="252730" y="353250"/>
                  </a:lnTo>
                  <a:lnTo>
                    <a:pt x="254635" y="351282"/>
                  </a:lnTo>
                  <a:lnTo>
                    <a:pt x="255143" y="350520"/>
                  </a:lnTo>
                  <a:lnTo>
                    <a:pt x="260057" y="343408"/>
                  </a:lnTo>
                  <a:lnTo>
                    <a:pt x="260362" y="342976"/>
                  </a:lnTo>
                  <a:lnTo>
                    <a:pt x="261010" y="342265"/>
                  </a:lnTo>
                  <a:lnTo>
                    <a:pt x="263207" y="339852"/>
                  </a:lnTo>
                  <a:lnTo>
                    <a:pt x="264248" y="338709"/>
                  </a:lnTo>
                  <a:lnTo>
                    <a:pt x="265861" y="336931"/>
                  </a:lnTo>
                  <a:lnTo>
                    <a:pt x="269113" y="333375"/>
                  </a:lnTo>
                  <a:lnTo>
                    <a:pt x="269748" y="332613"/>
                  </a:lnTo>
                  <a:lnTo>
                    <a:pt x="278790" y="320040"/>
                  </a:lnTo>
                  <a:lnTo>
                    <a:pt x="280162" y="318135"/>
                  </a:lnTo>
                  <a:lnTo>
                    <a:pt x="280162" y="318262"/>
                  </a:lnTo>
                  <a:lnTo>
                    <a:pt x="280250" y="318135"/>
                  </a:lnTo>
                  <a:lnTo>
                    <a:pt x="293878" y="299466"/>
                  </a:lnTo>
                  <a:lnTo>
                    <a:pt x="293751" y="299720"/>
                  </a:lnTo>
                  <a:lnTo>
                    <a:pt x="293941" y="299466"/>
                  </a:lnTo>
                  <a:lnTo>
                    <a:pt x="310642" y="277368"/>
                  </a:lnTo>
                  <a:lnTo>
                    <a:pt x="328574" y="251587"/>
                  </a:lnTo>
                  <a:lnTo>
                    <a:pt x="328790" y="251282"/>
                  </a:lnTo>
                  <a:lnTo>
                    <a:pt x="328549" y="251587"/>
                  </a:lnTo>
                  <a:lnTo>
                    <a:pt x="328930" y="251079"/>
                  </a:lnTo>
                  <a:lnTo>
                    <a:pt x="328790" y="251282"/>
                  </a:lnTo>
                  <a:lnTo>
                    <a:pt x="328942" y="251079"/>
                  </a:lnTo>
                  <a:lnTo>
                    <a:pt x="350520" y="223520"/>
                  </a:lnTo>
                  <a:lnTo>
                    <a:pt x="350520" y="223393"/>
                  </a:lnTo>
                  <a:lnTo>
                    <a:pt x="360514" y="210312"/>
                  </a:lnTo>
                  <a:lnTo>
                    <a:pt x="373532" y="193294"/>
                  </a:lnTo>
                  <a:lnTo>
                    <a:pt x="373634" y="193167"/>
                  </a:lnTo>
                  <a:lnTo>
                    <a:pt x="373507" y="193294"/>
                  </a:lnTo>
                  <a:lnTo>
                    <a:pt x="397052" y="163703"/>
                  </a:lnTo>
                  <a:lnTo>
                    <a:pt x="397256" y="163449"/>
                  </a:lnTo>
                  <a:lnTo>
                    <a:pt x="397002" y="163703"/>
                  </a:lnTo>
                  <a:lnTo>
                    <a:pt x="420116" y="136271"/>
                  </a:lnTo>
                  <a:lnTo>
                    <a:pt x="440753" y="111379"/>
                  </a:lnTo>
                  <a:lnTo>
                    <a:pt x="441071" y="110998"/>
                  </a:lnTo>
                  <a:lnTo>
                    <a:pt x="440690" y="111379"/>
                  </a:lnTo>
                  <a:lnTo>
                    <a:pt x="459232" y="91186"/>
                  </a:lnTo>
                  <a:lnTo>
                    <a:pt x="472173" y="76720"/>
                  </a:lnTo>
                  <a:lnTo>
                    <a:pt x="476377" y="72021"/>
                  </a:lnTo>
                  <a:lnTo>
                    <a:pt x="488899" y="57658"/>
                  </a:lnTo>
                  <a:lnTo>
                    <a:pt x="489458" y="57023"/>
                  </a:lnTo>
                  <a:lnTo>
                    <a:pt x="489331" y="57277"/>
                  </a:lnTo>
                  <a:lnTo>
                    <a:pt x="489559" y="57023"/>
                  </a:lnTo>
                  <a:lnTo>
                    <a:pt x="500507" y="45085"/>
                  </a:lnTo>
                  <a:lnTo>
                    <a:pt x="511556" y="33401"/>
                  </a:lnTo>
                  <a:lnTo>
                    <a:pt x="516382" y="33401"/>
                  </a:lnTo>
                  <a:lnTo>
                    <a:pt x="517791" y="31991"/>
                  </a:lnTo>
                  <a:lnTo>
                    <a:pt x="518922" y="31623"/>
                  </a:lnTo>
                  <a:lnTo>
                    <a:pt x="521512" y="28829"/>
                  </a:lnTo>
                  <a:lnTo>
                    <a:pt x="521843" y="28829"/>
                  </a:lnTo>
                  <a:lnTo>
                    <a:pt x="526542" y="24003"/>
                  </a:lnTo>
                  <a:lnTo>
                    <a:pt x="526542" y="19304"/>
                  </a:lnTo>
                  <a:lnTo>
                    <a:pt x="526554" y="19164"/>
                  </a:lnTo>
                  <a:lnTo>
                    <a:pt x="527558" y="18161"/>
                  </a:lnTo>
                  <a:lnTo>
                    <a:pt x="527558" y="11684"/>
                  </a:lnTo>
                  <a:lnTo>
                    <a:pt x="527558" y="5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1" name="Google Shape;761;p2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9327133" y="5086350"/>
              <a:ext cx="493649" cy="304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2" name="Google Shape;762;p21"/>
            <p:cNvSpPr/>
            <p:nvPr/>
          </p:nvSpPr>
          <p:spPr>
            <a:xfrm>
              <a:off x="8884285" y="5215636"/>
              <a:ext cx="438150" cy="801370"/>
            </a:xfrm>
            <a:custGeom>
              <a:rect b="b" l="l" r="r" t="t"/>
              <a:pathLst>
                <a:path extrusionOk="0" h="801370" w="438150">
                  <a:moveTo>
                    <a:pt x="1485" y="786917"/>
                  </a:moveTo>
                  <a:lnTo>
                    <a:pt x="1143" y="788085"/>
                  </a:lnTo>
                  <a:lnTo>
                    <a:pt x="1485" y="786917"/>
                  </a:lnTo>
                  <a:close/>
                </a:path>
                <a:path extrusionOk="0" h="801370" w="438150">
                  <a:moveTo>
                    <a:pt x="438150" y="9017"/>
                  </a:moveTo>
                  <a:lnTo>
                    <a:pt x="438023" y="8890"/>
                  </a:lnTo>
                  <a:lnTo>
                    <a:pt x="438023" y="4064"/>
                  </a:lnTo>
                  <a:lnTo>
                    <a:pt x="433959" y="0"/>
                  </a:lnTo>
                  <a:lnTo>
                    <a:pt x="423672" y="0"/>
                  </a:lnTo>
                  <a:lnTo>
                    <a:pt x="419481" y="4064"/>
                  </a:lnTo>
                  <a:lnTo>
                    <a:pt x="419481" y="9017"/>
                  </a:lnTo>
                  <a:lnTo>
                    <a:pt x="419481" y="12623"/>
                  </a:lnTo>
                  <a:lnTo>
                    <a:pt x="417830" y="15925"/>
                  </a:lnTo>
                  <a:lnTo>
                    <a:pt x="417741" y="16129"/>
                  </a:lnTo>
                  <a:lnTo>
                    <a:pt x="417195" y="16129"/>
                  </a:lnTo>
                  <a:lnTo>
                    <a:pt x="414401" y="18796"/>
                  </a:lnTo>
                  <a:lnTo>
                    <a:pt x="414401" y="22148"/>
                  </a:lnTo>
                  <a:lnTo>
                    <a:pt x="411480" y="27355"/>
                  </a:lnTo>
                  <a:lnTo>
                    <a:pt x="407949" y="34404"/>
                  </a:lnTo>
                  <a:lnTo>
                    <a:pt x="407555" y="34975"/>
                  </a:lnTo>
                  <a:lnTo>
                    <a:pt x="403225" y="41325"/>
                  </a:lnTo>
                  <a:lnTo>
                    <a:pt x="402717" y="42595"/>
                  </a:lnTo>
                  <a:lnTo>
                    <a:pt x="398399" y="51689"/>
                  </a:lnTo>
                  <a:lnTo>
                    <a:pt x="392049" y="61645"/>
                  </a:lnTo>
                  <a:lnTo>
                    <a:pt x="391541" y="62915"/>
                  </a:lnTo>
                  <a:lnTo>
                    <a:pt x="385318" y="74345"/>
                  </a:lnTo>
                  <a:lnTo>
                    <a:pt x="378841" y="87045"/>
                  </a:lnTo>
                  <a:lnTo>
                    <a:pt x="378968" y="87045"/>
                  </a:lnTo>
                  <a:lnTo>
                    <a:pt x="371602" y="99745"/>
                  </a:lnTo>
                  <a:lnTo>
                    <a:pt x="371729" y="99745"/>
                  </a:lnTo>
                  <a:lnTo>
                    <a:pt x="363728" y="114985"/>
                  </a:lnTo>
                  <a:lnTo>
                    <a:pt x="363474" y="114985"/>
                  </a:lnTo>
                  <a:lnTo>
                    <a:pt x="355219" y="132765"/>
                  </a:lnTo>
                  <a:lnTo>
                    <a:pt x="355473" y="131495"/>
                  </a:lnTo>
                  <a:lnTo>
                    <a:pt x="345821" y="149275"/>
                  </a:lnTo>
                  <a:lnTo>
                    <a:pt x="334645" y="168325"/>
                  </a:lnTo>
                  <a:lnTo>
                    <a:pt x="323469" y="188645"/>
                  </a:lnTo>
                  <a:lnTo>
                    <a:pt x="323723" y="188645"/>
                  </a:lnTo>
                  <a:lnTo>
                    <a:pt x="310769" y="208965"/>
                  </a:lnTo>
                  <a:lnTo>
                    <a:pt x="311023" y="207695"/>
                  </a:lnTo>
                  <a:lnTo>
                    <a:pt x="297688" y="228015"/>
                  </a:lnTo>
                  <a:lnTo>
                    <a:pt x="283972" y="247065"/>
                  </a:lnTo>
                  <a:lnTo>
                    <a:pt x="284099" y="247065"/>
                  </a:lnTo>
                  <a:lnTo>
                    <a:pt x="270129" y="266115"/>
                  </a:lnTo>
                  <a:lnTo>
                    <a:pt x="270002" y="266115"/>
                  </a:lnTo>
                  <a:lnTo>
                    <a:pt x="256032" y="285165"/>
                  </a:lnTo>
                  <a:lnTo>
                    <a:pt x="255905" y="285165"/>
                  </a:lnTo>
                  <a:lnTo>
                    <a:pt x="242189" y="305485"/>
                  </a:lnTo>
                  <a:lnTo>
                    <a:pt x="228600" y="324535"/>
                  </a:lnTo>
                  <a:lnTo>
                    <a:pt x="228219" y="324535"/>
                  </a:lnTo>
                  <a:lnTo>
                    <a:pt x="215646" y="344855"/>
                  </a:lnTo>
                  <a:lnTo>
                    <a:pt x="215392" y="344855"/>
                  </a:lnTo>
                  <a:lnTo>
                    <a:pt x="203200" y="366445"/>
                  </a:lnTo>
                  <a:lnTo>
                    <a:pt x="191643" y="385495"/>
                  </a:lnTo>
                  <a:lnTo>
                    <a:pt x="191135" y="386765"/>
                  </a:lnTo>
                  <a:lnTo>
                    <a:pt x="182118" y="408355"/>
                  </a:lnTo>
                  <a:lnTo>
                    <a:pt x="182245" y="407085"/>
                  </a:lnTo>
                  <a:lnTo>
                    <a:pt x="173228" y="426135"/>
                  </a:lnTo>
                  <a:lnTo>
                    <a:pt x="164846" y="445185"/>
                  </a:lnTo>
                  <a:lnTo>
                    <a:pt x="164592" y="445185"/>
                  </a:lnTo>
                  <a:lnTo>
                    <a:pt x="157480" y="464235"/>
                  </a:lnTo>
                  <a:lnTo>
                    <a:pt x="157353" y="464235"/>
                  </a:lnTo>
                  <a:lnTo>
                    <a:pt x="151257" y="480745"/>
                  </a:lnTo>
                  <a:lnTo>
                    <a:pt x="145542" y="497255"/>
                  </a:lnTo>
                  <a:lnTo>
                    <a:pt x="139700" y="512495"/>
                  </a:lnTo>
                  <a:lnTo>
                    <a:pt x="139827" y="512495"/>
                  </a:lnTo>
                  <a:lnTo>
                    <a:pt x="134112" y="526465"/>
                  </a:lnTo>
                  <a:lnTo>
                    <a:pt x="134366" y="526465"/>
                  </a:lnTo>
                  <a:lnTo>
                    <a:pt x="129032" y="537895"/>
                  </a:lnTo>
                  <a:lnTo>
                    <a:pt x="123952" y="546785"/>
                  </a:lnTo>
                  <a:lnTo>
                    <a:pt x="119380" y="556945"/>
                  </a:lnTo>
                  <a:lnTo>
                    <a:pt x="119126" y="556945"/>
                  </a:lnTo>
                  <a:lnTo>
                    <a:pt x="115785" y="564095"/>
                  </a:lnTo>
                  <a:lnTo>
                    <a:pt x="115455" y="564565"/>
                  </a:lnTo>
                  <a:lnTo>
                    <a:pt x="112014" y="569645"/>
                  </a:lnTo>
                  <a:lnTo>
                    <a:pt x="111760" y="570915"/>
                  </a:lnTo>
                  <a:lnTo>
                    <a:pt x="107569" y="577265"/>
                  </a:lnTo>
                  <a:lnTo>
                    <a:pt x="103251" y="584885"/>
                  </a:lnTo>
                  <a:lnTo>
                    <a:pt x="102616" y="586155"/>
                  </a:lnTo>
                  <a:lnTo>
                    <a:pt x="99949" y="594258"/>
                  </a:lnTo>
                  <a:lnTo>
                    <a:pt x="96266" y="601395"/>
                  </a:lnTo>
                  <a:lnTo>
                    <a:pt x="96393" y="601395"/>
                  </a:lnTo>
                  <a:lnTo>
                    <a:pt x="92075" y="609015"/>
                  </a:lnTo>
                  <a:lnTo>
                    <a:pt x="91821" y="609015"/>
                  </a:lnTo>
                  <a:lnTo>
                    <a:pt x="87884" y="617905"/>
                  </a:lnTo>
                  <a:lnTo>
                    <a:pt x="88011" y="617905"/>
                  </a:lnTo>
                  <a:lnTo>
                    <a:pt x="83312" y="626795"/>
                  </a:lnTo>
                  <a:lnTo>
                    <a:pt x="79375" y="635685"/>
                  </a:lnTo>
                  <a:lnTo>
                    <a:pt x="79502" y="634415"/>
                  </a:lnTo>
                  <a:lnTo>
                    <a:pt x="69723" y="653465"/>
                  </a:lnTo>
                  <a:lnTo>
                    <a:pt x="69215" y="653465"/>
                  </a:lnTo>
                  <a:lnTo>
                    <a:pt x="65278" y="663625"/>
                  </a:lnTo>
                  <a:lnTo>
                    <a:pt x="65405" y="663625"/>
                  </a:lnTo>
                  <a:lnTo>
                    <a:pt x="61468" y="672515"/>
                  </a:lnTo>
                  <a:lnTo>
                    <a:pt x="61214" y="673785"/>
                  </a:lnTo>
                  <a:lnTo>
                    <a:pt x="58039" y="681405"/>
                  </a:lnTo>
                  <a:lnTo>
                    <a:pt x="57785" y="682675"/>
                  </a:lnTo>
                  <a:lnTo>
                    <a:pt x="55372" y="690295"/>
                  </a:lnTo>
                  <a:lnTo>
                    <a:pt x="53479" y="695858"/>
                  </a:lnTo>
                  <a:lnTo>
                    <a:pt x="53086" y="696645"/>
                  </a:lnTo>
                  <a:lnTo>
                    <a:pt x="51181" y="700455"/>
                  </a:lnTo>
                  <a:lnTo>
                    <a:pt x="50673" y="701725"/>
                  </a:lnTo>
                  <a:lnTo>
                    <a:pt x="49479" y="704964"/>
                  </a:lnTo>
                  <a:lnTo>
                    <a:pt x="48133" y="706805"/>
                  </a:lnTo>
                  <a:lnTo>
                    <a:pt x="46863" y="708075"/>
                  </a:lnTo>
                  <a:lnTo>
                    <a:pt x="44704" y="713155"/>
                  </a:lnTo>
                  <a:lnTo>
                    <a:pt x="42037" y="718235"/>
                  </a:lnTo>
                  <a:lnTo>
                    <a:pt x="39751" y="723315"/>
                  </a:lnTo>
                  <a:lnTo>
                    <a:pt x="39878" y="723315"/>
                  </a:lnTo>
                  <a:lnTo>
                    <a:pt x="37338" y="728395"/>
                  </a:lnTo>
                  <a:lnTo>
                    <a:pt x="37592" y="728395"/>
                  </a:lnTo>
                  <a:lnTo>
                    <a:pt x="34290" y="734745"/>
                  </a:lnTo>
                  <a:lnTo>
                    <a:pt x="34036" y="736015"/>
                  </a:lnTo>
                  <a:lnTo>
                    <a:pt x="30734" y="743635"/>
                  </a:lnTo>
                  <a:lnTo>
                    <a:pt x="30861" y="743635"/>
                  </a:lnTo>
                  <a:lnTo>
                    <a:pt x="27940" y="749985"/>
                  </a:lnTo>
                  <a:lnTo>
                    <a:pt x="28829" y="748715"/>
                  </a:lnTo>
                  <a:lnTo>
                    <a:pt x="24511" y="755065"/>
                  </a:lnTo>
                  <a:lnTo>
                    <a:pt x="23876" y="756335"/>
                  </a:lnTo>
                  <a:lnTo>
                    <a:pt x="20574" y="762685"/>
                  </a:lnTo>
                  <a:lnTo>
                    <a:pt x="20447" y="762685"/>
                  </a:lnTo>
                  <a:lnTo>
                    <a:pt x="17526" y="769035"/>
                  </a:lnTo>
                  <a:lnTo>
                    <a:pt x="18542" y="767765"/>
                  </a:lnTo>
                  <a:lnTo>
                    <a:pt x="18161" y="768311"/>
                  </a:lnTo>
                  <a:lnTo>
                    <a:pt x="18161" y="786815"/>
                  </a:lnTo>
                  <a:lnTo>
                    <a:pt x="17983" y="786917"/>
                  </a:lnTo>
                  <a:lnTo>
                    <a:pt x="18161" y="786815"/>
                  </a:lnTo>
                  <a:lnTo>
                    <a:pt x="18161" y="768311"/>
                  </a:lnTo>
                  <a:lnTo>
                    <a:pt x="14097" y="774115"/>
                  </a:lnTo>
                  <a:lnTo>
                    <a:pt x="12915" y="776185"/>
                  </a:lnTo>
                  <a:lnTo>
                    <a:pt x="9372" y="775462"/>
                  </a:lnTo>
                  <a:lnTo>
                    <a:pt x="9372" y="780237"/>
                  </a:lnTo>
                  <a:lnTo>
                    <a:pt x="9207" y="780465"/>
                  </a:lnTo>
                  <a:lnTo>
                    <a:pt x="8763" y="780465"/>
                  </a:lnTo>
                  <a:lnTo>
                    <a:pt x="9283" y="780326"/>
                  </a:lnTo>
                  <a:lnTo>
                    <a:pt x="9372" y="775462"/>
                  </a:lnTo>
                  <a:lnTo>
                    <a:pt x="9017" y="775385"/>
                  </a:lnTo>
                  <a:lnTo>
                    <a:pt x="4826" y="779195"/>
                  </a:lnTo>
                  <a:lnTo>
                    <a:pt x="2540" y="783005"/>
                  </a:lnTo>
                  <a:lnTo>
                    <a:pt x="1701" y="786066"/>
                  </a:lnTo>
                  <a:lnTo>
                    <a:pt x="1397" y="786815"/>
                  </a:lnTo>
                  <a:lnTo>
                    <a:pt x="1905" y="785545"/>
                  </a:lnTo>
                  <a:lnTo>
                    <a:pt x="1524" y="786815"/>
                  </a:lnTo>
                  <a:lnTo>
                    <a:pt x="4254" y="788035"/>
                  </a:lnTo>
                  <a:lnTo>
                    <a:pt x="0" y="794435"/>
                  </a:lnTo>
                  <a:lnTo>
                    <a:pt x="9740" y="790346"/>
                  </a:lnTo>
                  <a:lnTo>
                    <a:pt x="19431" y="794435"/>
                  </a:lnTo>
                  <a:lnTo>
                    <a:pt x="19558" y="794435"/>
                  </a:lnTo>
                  <a:lnTo>
                    <a:pt x="9271" y="800785"/>
                  </a:lnTo>
                  <a:lnTo>
                    <a:pt x="11176" y="800785"/>
                  </a:lnTo>
                  <a:lnTo>
                    <a:pt x="15214" y="799058"/>
                  </a:lnTo>
                  <a:lnTo>
                    <a:pt x="12319" y="800785"/>
                  </a:lnTo>
                  <a:lnTo>
                    <a:pt x="13335" y="800785"/>
                  </a:lnTo>
                  <a:lnTo>
                    <a:pt x="18034" y="799515"/>
                  </a:lnTo>
                  <a:lnTo>
                    <a:pt x="19431" y="798245"/>
                  </a:lnTo>
                  <a:lnTo>
                    <a:pt x="21336" y="796975"/>
                  </a:lnTo>
                  <a:lnTo>
                    <a:pt x="23114" y="795705"/>
                  </a:lnTo>
                  <a:lnTo>
                    <a:pt x="22352" y="796975"/>
                  </a:lnTo>
                  <a:lnTo>
                    <a:pt x="23431" y="795705"/>
                  </a:lnTo>
                  <a:lnTo>
                    <a:pt x="24511" y="794435"/>
                  </a:lnTo>
                  <a:lnTo>
                    <a:pt x="27305" y="791895"/>
                  </a:lnTo>
                  <a:lnTo>
                    <a:pt x="29845" y="789355"/>
                  </a:lnTo>
                  <a:lnTo>
                    <a:pt x="30226" y="788085"/>
                  </a:lnTo>
                  <a:lnTo>
                    <a:pt x="30607" y="786815"/>
                  </a:lnTo>
                  <a:lnTo>
                    <a:pt x="32042" y="784275"/>
                  </a:lnTo>
                  <a:lnTo>
                    <a:pt x="32651" y="783209"/>
                  </a:lnTo>
                  <a:lnTo>
                    <a:pt x="35560" y="779195"/>
                  </a:lnTo>
                  <a:lnTo>
                    <a:pt x="36576" y="777925"/>
                  </a:lnTo>
                  <a:lnTo>
                    <a:pt x="39370" y="771575"/>
                  </a:lnTo>
                  <a:lnTo>
                    <a:pt x="39243" y="771575"/>
                  </a:lnTo>
                  <a:lnTo>
                    <a:pt x="41148" y="767765"/>
                  </a:lnTo>
                  <a:lnTo>
                    <a:pt x="41770" y="766508"/>
                  </a:lnTo>
                  <a:lnTo>
                    <a:pt x="42646" y="765225"/>
                  </a:lnTo>
                  <a:lnTo>
                    <a:pt x="46101" y="760145"/>
                  </a:lnTo>
                  <a:lnTo>
                    <a:pt x="46990" y="757605"/>
                  </a:lnTo>
                  <a:lnTo>
                    <a:pt x="50038" y="751255"/>
                  </a:lnTo>
                  <a:lnTo>
                    <a:pt x="51092" y="748715"/>
                  </a:lnTo>
                  <a:lnTo>
                    <a:pt x="53213" y="743635"/>
                  </a:lnTo>
                  <a:lnTo>
                    <a:pt x="52832" y="743635"/>
                  </a:lnTo>
                  <a:lnTo>
                    <a:pt x="56388" y="737285"/>
                  </a:lnTo>
                  <a:lnTo>
                    <a:pt x="58928" y="730935"/>
                  </a:lnTo>
                  <a:lnTo>
                    <a:pt x="61087" y="725855"/>
                  </a:lnTo>
                  <a:lnTo>
                    <a:pt x="60833" y="727125"/>
                  </a:lnTo>
                  <a:lnTo>
                    <a:pt x="61468" y="725855"/>
                  </a:lnTo>
                  <a:lnTo>
                    <a:pt x="63373" y="722045"/>
                  </a:lnTo>
                  <a:lnTo>
                    <a:pt x="64452" y="719505"/>
                  </a:lnTo>
                  <a:lnTo>
                    <a:pt x="64681" y="718959"/>
                  </a:lnTo>
                  <a:lnTo>
                    <a:pt x="66205" y="716965"/>
                  </a:lnTo>
                  <a:lnTo>
                    <a:pt x="67183" y="715695"/>
                  </a:lnTo>
                  <a:lnTo>
                    <a:pt x="68961" y="713155"/>
                  </a:lnTo>
                  <a:lnTo>
                    <a:pt x="70002" y="709345"/>
                  </a:lnTo>
                  <a:lnTo>
                    <a:pt x="70218" y="708583"/>
                  </a:lnTo>
                  <a:lnTo>
                    <a:pt x="70459" y="708075"/>
                  </a:lnTo>
                  <a:lnTo>
                    <a:pt x="71678" y="705535"/>
                  </a:lnTo>
                  <a:lnTo>
                    <a:pt x="72898" y="702995"/>
                  </a:lnTo>
                  <a:lnTo>
                    <a:pt x="75476" y="695375"/>
                  </a:lnTo>
                  <a:lnTo>
                    <a:pt x="77597" y="689025"/>
                  </a:lnTo>
                  <a:lnTo>
                    <a:pt x="77470" y="689025"/>
                  </a:lnTo>
                  <a:lnTo>
                    <a:pt x="80645" y="680135"/>
                  </a:lnTo>
                  <a:lnTo>
                    <a:pt x="80518" y="681405"/>
                  </a:lnTo>
                  <a:lnTo>
                    <a:pt x="81000" y="680135"/>
                  </a:lnTo>
                  <a:lnTo>
                    <a:pt x="84455" y="671245"/>
                  </a:lnTo>
                  <a:lnTo>
                    <a:pt x="84582" y="671245"/>
                  </a:lnTo>
                  <a:lnTo>
                    <a:pt x="88519" y="662355"/>
                  </a:lnTo>
                  <a:lnTo>
                    <a:pt x="88011" y="662355"/>
                  </a:lnTo>
                  <a:lnTo>
                    <a:pt x="93091" y="653465"/>
                  </a:lnTo>
                  <a:lnTo>
                    <a:pt x="97663" y="644575"/>
                  </a:lnTo>
                  <a:lnTo>
                    <a:pt x="97917" y="644575"/>
                  </a:lnTo>
                  <a:lnTo>
                    <a:pt x="101854" y="636955"/>
                  </a:lnTo>
                  <a:lnTo>
                    <a:pt x="102438" y="635685"/>
                  </a:lnTo>
                  <a:lnTo>
                    <a:pt x="106553" y="626795"/>
                  </a:lnTo>
                  <a:lnTo>
                    <a:pt x="106680" y="626795"/>
                  </a:lnTo>
                  <a:lnTo>
                    <a:pt x="110617" y="617905"/>
                  </a:lnTo>
                  <a:lnTo>
                    <a:pt x="110236" y="619175"/>
                  </a:lnTo>
                  <a:lnTo>
                    <a:pt x="114554" y="611555"/>
                  </a:lnTo>
                  <a:lnTo>
                    <a:pt x="114808" y="610285"/>
                  </a:lnTo>
                  <a:lnTo>
                    <a:pt x="118745" y="602665"/>
                  </a:lnTo>
                  <a:lnTo>
                    <a:pt x="119253" y="601395"/>
                  </a:lnTo>
                  <a:lnTo>
                    <a:pt x="121577" y="595045"/>
                  </a:lnTo>
                  <a:lnTo>
                    <a:pt x="121881" y="594207"/>
                  </a:lnTo>
                  <a:lnTo>
                    <a:pt x="122123" y="593775"/>
                  </a:lnTo>
                  <a:lnTo>
                    <a:pt x="125730" y="587425"/>
                  </a:lnTo>
                  <a:lnTo>
                    <a:pt x="125476" y="587425"/>
                  </a:lnTo>
                  <a:lnTo>
                    <a:pt x="129413" y="581075"/>
                  </a:lnTo>
                  <a:lnTo>
                    <a:pt x="129286" y="581075"/>
                  </a:lnTo>
                  <a:lnTo>
                    <a:pt x="133604" y="574725"/>
                  </a:lnTo>
                  <a:lnTo>
                    <a:pt x="134366" y="573455"/>
                  </a:lnTo>
                  <a:lnTo>
                    <a:pt x="137922" y="565835"/>
                  </a:lnTo>
                  <a:lnTo>
                    <a:pt x="137795" y="565835"/>
                  </a:lnTo>
                  <a:lnTo>
                    <a:pt x="139090" y="563295"/>
                  </a:lnTo>
                  <a:lnTo>
                    <a:pt x="147574" y="546785"/>
                  </a:lnTo>
                  <a:lnTo>
                    <a:pt x="153035" y="535355"/>
                  </a:lnTo>
                  <a:lnTo>
                    <a:pt x="159131" y="520115"/>
                  </a:lnTo>
                  <a:lnTo>
                    <a:pt x="164846" y="503605"/>
                  </a:lnTo>
                  <a:lnTo>
                    <a:pt x="170688" y="488365"/>
                  </a:lnTo>
                  <a:lnTo>
                    <a:pt x="176784" y="471855"/>
                  </a:lnTo>
                  <a:lnTo>
                    <a:pt x="176657" y="471855"/>
                  </a:lnTo>
                  <a:lnTo>
                    <a:pt x="183896" y="452805"/>
                  </a:lnTo>
                  <a:lnTo>
                    <a:pt x="183769" y="454075"/>
                  </a:lnTo>
                  <a:lnTo>
                    <a:pt x="184315" y="452805"/>
                  </a:lnTo>
                  <a:lnTo>
                    <a:pt x="192024" y="435025"/>
                  </a:lnTo>
                  <a:lnTo>
                    <a:pt x="191897" y="435025"/>
                  </a:lnTo>
                  <a:lnTo>
                    <a:pt x="200914" y="415975"/>
                  </a:lnTo>
                  <a:lnTo>
                    <a:pt x="201041" y="415975"/>
                  </a:lnTo>
                  <a:lnTo>
                    <a:pt x="204419" y="408355"/>
                  </a:lnTo>
                  <a:lnTo>
                    <a:pt x="210058" y="395655"/>
                  </a:lnTo>
                  <a:lnTo>
                    <a:pt x="209423" y="395655"/>
                  </a:lnTo>
                  <a:lnTo>
                    <a:pt x="220980" y="376605"/>
                  </a:lnTo>
                  <a:lnTo>
                    <a:pt x="233172" y="355015"/>
                  </a:lnTo>
                  <a:lnTo>
                    <a:pt x="233045" y="356285"/>
                  </a:lnTo>
                  <a:lnTo>
                    <a:pt x="233819" y="355015"/>
                  </a:lnTo>
                  <a:lnTo>
                    <a:pt x="245618" y="335965"/>
                  </a:lnTo>
                  <a:lnTo>
                    <a:pt x="245364" y="335965"/>
                  </a:lnTo>
                  <a:lnTo>
                    <a:pt x="258953" y="316915"/>
                  </a:lnTo>
                  <a:lnTo>
                    <a:pt x="272669" y="297865"/>
                  </a:lnTo>
                  <a:lnTo>
                    <a:pt x="272542" y="297865"/>
                  </a:lnTo>
                  <a:lnTo>
                    <a:pt x="286639" y="277545"/>
                  </a:lnTo>
                  <a:lnTo>
                    <a:pt x="286512" y="277545"/>
                  </a:lnTo>
                  <a:lnTo>
                    <a:pt x="300609" y="258495"/>
                  </a:lnTo>
                  <a:lnTo>
                    <a:pt x="300736" y="258495"/>
                  </a:lnTo>
                  <a:lnTo>
                    <a:pt x="314325" y="239445"/>
                  </a:lnTo>
                  <a:lnTo>
                    <a:pt x="314452" y="239445"/>
                  </a:lnTo>
                  <a:lnTo>
                    <a:pt x="327787" y="219125"/>
                  </a:lnTo>
                  <a:lnTo>
                    <a:pt x="327914" y="219125"/>
                  </a:lnTo>
                  <a:lnTo>
                    <a:pt x="334391" y="208965"/>
                  </a:lnTo>
                  <a:lnTo>
                    <a:pt x="340868" y="198805"/>
                  </a:lnTo>
                  <a:lnTo>
                    <a:pt x="341249" y="198805"/>
                  </a:lnTo>
                  <a:lnTo>
                    <a:pt x="352425" y="178485"/>
                  </a:lnTo>
                  <a:lnTo>
                    <a:pt x="352298" y="178485"/>
                  </a:lnTo>
                  <a:lnTo>
                    <a:pt x="363474" y="159435"/>
                  </a:lnTo>
                  <a:lnTo>
                    <a:pt x="373126" y="141655"/>
                  </a:lnTo>
                  <a:lnTo>
                    <a:pt x="373507" y="141655"/>
                  </a:lnTo>
                  <a:lnTo>
                    <a:pt x="377634" y="132765"/>
                  </a:lnTo>
                  <a:lnTo>
                    <a:pt x="381762" y="123875"/>
                  </a:lnTo>
                  <a:lnTo>
                    <a:pt x="381508" y="123875"/>
                  </a:lnTo>
                  <a:lnTo>
                    <a:pt x="396621" y="95935"/>
                  </a:lnTo>
                  <a:lnTo>
                    <a:pt x="403098" y="83235"/>
                  </a:lnTo>
                  <a:lnTo>
                    <a:pt x="409194" y="71805"/>
                  </a:lnTo>
                  <a:lnTo>
                    <a:pt x="408686" y="71805"/>
                  </a:lnTo>
                  <a:lnTo>
                    <a:pt x="415036" y="61645"/>
                  </a:lnTo>
                  <a:lnTo>
                    <a:pt x="415671" y="60375"/>
                  </a:lnTo>
                  <a:lnTo>
                    <a:pt x="419100" y="52755"/>
                  </a:lnTo>
                  <a:lnTo>
                    <a:pt x="419671" y="51485"/>
                  </a:lnTo>
                  <a:lnTo>
                    <a:pt x="420243" y="50215"/>
                  </a:lnTo>
                  <a:lnTo>
                    <a:pt x="419735" y="51485"/>
                  </a:lnTo>
                  <a:lnTo>
                    <a:pt x="420560" y="50215"/>
                  </a:lnTo>
                  <a:lnTo>
                    <a:pt x="424688" y="43865"/>
                  </a:lnTo>
                  <a:lnTo>
                    <a:pt x="425323" y="42595"/>
                  </a:lnTo>
                  <a:lnTo>
                    <a:pt x="428498" y="34975"/>
                  </a:lnTo>
                  <a:lnTo>
                    <a:pt x="428117" y="36245"/>
                  </a:lnTo>
                  <a:lnTo>
                    <a:pt x="429539" y="33705"/>
                  </a:lnTo>
                  <a:lnTo>
                    <a:pt x="431673" y="29895"/>
                  </a:lnTo>
                  <a:lnTo>
                    <a:pt x="431546" y="29895"/>
                  </a:lnTo>
                  <a:lnTo>
                    <a:pt x="433628" y="26085"/>
                  </a:lnTo>
                  <a:lnTo>
                    <a:pt x="434340" y="24815"/>
                  </a:lnTo>
                  <a:lnTo>
                    <a:pt x="434721" y="23545"/>
                  </a:lnTo>
                  <a:lnTo>
                    <a:pt x="435902" y="21678"/>
                  </a:lnTo>
                  <a:lnTo>
                    <a:pt x="438150" y="19431"/>
                  </a:lnTo>
                  <a:lnTo>
                    <a:pt x="438150" y="14655"/>
                  </a:lnTo>
                  <a:lnTo>
                    <a:pt x="438150" y="14236"/>
                  </a:lnTo>
                  <a:lnTo>
                    <a:pt x="438150" y="9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3" name="Google Shape;763;p21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878569" y="5838952"/>
              <a:ext cx="155321" cy="17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21"/>
            <p:cNvSpPr/>
            <p:nvPr/>
          </p:nvSpPr>
          <p:spPr>
            <a:xfrm>
              <a:off x="9136253" y="5398770"/>
              <a:ext cx="727075" cy="645160"/>
            </a:xfrm>
            <a:custGeom>
              <a:rect b="b" l="l" r="r" t="t"/>
              <a:pathLst>
                <a:path extrusionOk="0" h="645160" w="727075">
                  <a:moveTo>
                    <a:pt x="22999" y="639851"/>
                  </a:moveTo>
                  <a:lnTo>
                    <a:pt x="21082" y="639851"/>
                  </a:lnTo>
                  <a:lnTo>
                    <a:pt x="20574" y="639851"/>
                  </a:lnTo>
                  <a:lnTo>
                    <a:pt x="18923" y="644575"/>
                  </a:lnTo>
                  <a:lnTo>
                    <a:pt x="20066" y="643140"/>
                  </a:lnTo>
                  <a:lnTo>
                    <a:pt x="20320" y="642670"/>
                  </a:lnTo>
                  <a:lnTo>
                    <a:pt x="20408" y="642531"/>
                  </a:lnTo>
                  <a:lnTo>
                    <a:pt x="21043" y="641642"/>
                  </a:lnTo>
                  <a:lnTo>
                    <a:pt x="22275" y="640524"/>
                  </a:lnTo>
                  <a:lnTo>
                    <a:pt x="22999" y="639851"/>
                  </a:lnTo>
                  <a:close/>
                </a:path>
                <a:path extrusionOk="0" h="645160" w="727075">
                  <a:moveTo>
                    <a:pt x="627888" y="84709"/>
                  </a:moveTo>
                  <a:lnTo>
                    <a:pt x="627634" y="84836"/>
                  </a:lnTo>
                  <a:lnTo>
                    <a:pt x="627888" y="84709"/>
                  </a:lnTo>
                  <a:close/>
                </a:path>
                <a:path extrusionOk="0" h="645160" w="727075">
                  <a:moveTo>
                    <a:pt x="726694" y="4318"/>
                  </a:moveTo>
                  <a:lnTo>
                    <a:pt x="722630" y="254"/>
                  </a:lnTo>
                  <a:lnTo>
                    <a:pt x="721106" y="254"/>
                  </a:lnTo>
                  <a:lnTo>
                    <a:pt x="720852" y="0"/>
                  </a:lnTo>
                  <a:lnTo>
                    <a:pt x="710565" y="0"/>
                  </a:lnTo>
                  <a:lnTo>
                    <a:pt x="708583" y="2032"/>
                  </a:lnTo>
                  <a:lnTo>
                    <a:pt x="705485" y="2032"/>
                  </a:lnTo>
                  <a:lnTo>
                    <a:pt x="701294" y="6223"/>
                  </a:lnTo>
                  <a:lnTo>
                    <a:pt x="701294" y="7213"/>
                  </a:lnTo>
                  <a:lnTo>
                    <a:pt x="700836" y="7620"/>
                  </a:lnTo>
                  <a:lnTo>
                    <a:pt x="699262" y="7620"/>
                  </a:lnTo>
                  <a:lnTo>
                    <a:pt x="695045" y="11836"/>
                  </a:lnTo>
                  <a:lnTo>
                    <a:pt x="691388" y="14097"/>
                  </a:lnTo>
                  <a:lnTo>
                    <a:pt x="680085" y="22352"/>
                  </a:lnTo>
                  <a:lnTo>
                    <a:pt x="680339" y="22098"/>
                  </a:lnTo>
                  <a:lnTo>
                    <a:pt x="679958" y="22352"/>
                  </a:lnTo>
                  <a:lnTo>
                    <a:pt x="667639" y="30734"/>
                  </a:lnTo>
                  <a:lnTo>
                    <a:pt x="667385" y="30861"/>
                  </a:lnTo>
                  <a:lnTo>
                    <a:pt x="652653" y="41656"/>
                  </a:lnTo>
                  <a:lnTo>
                    <a:pt x="652399" y="41656"/>
                  </a:lnTo>
                  <a:lnTo>
                    <a:pt x="635889" y="54229"/>
                  </a:lnTo>
                  <a:lnTo>
                    <a:pt x="636143" y="54102"/>
                  </a:lnTo>
                  <a:lnTo>
                    <a:pt x="615950" y="68453"/>
                  </a:lnTo>
                  <a:lnTo>
                    <a:pt x="615696" y="68707"/>
                  </a:lnTo>
                  <a:lnTo>
                    <a:pt x="593979" y="85217"/>
                  </a:lnTo>
                  <a:lnTo>
                    <a:pt x="594360" y="84963"/>
                  </a:lnTo>
                  <a:lnTo>
                    <a:pt x="570865" y="101473"/>
                  </a:lnTo>
                  <a:lnTo>
                    <a:pt x="570230" y="101981"/>
                  </a:lnTo>
                  <a:lnTo>
                    <a:pt x="546481" y="122174"/>
                  </a:lnTo>
                  <a:lnTo>
                    <a:pt x="546608" y="121920"/>
                  </a:lnTo>
                  <a:lnTo>
                    <a:pt x="522478" y="141478"/>
                  </a:lnTo>
                  <a:lnTo>
                    <a:pt x="522351" y="141478"/>
                  </a:lnTo>
                  <a:lnTo>
                    <a:pt x="498983" y="160909"/>
                  </a:lnTo>
                  <a:lnTo>
                    <a:pt x="498475" y="161290"/>
                  </a:lnTo>
                  <a:lnTo>
                    <a:pt x="475996" y="182499"/>
                  </a:lnTo>
                  <a:lnTo>
                    <a:pt x="455041" y="203327"/>
                  </a:lnTo>
                  <a:lnTo>
                    <a:pt x="454787" y="203631"/>
                  </a:lnTo>
                  <a:lnTo>
                    <a:pt x="434594" y="225602"/>
                  </a:lnTo>
                  <a:lnTo>
                    <a:pt x="434848" y="225412"/>
                  </a:lnTo>
                  <a:lnTo>
                    <a:pt x="375666" y="286588"/>
                  </a:lnTo>
                  <a:lnTo>
                    <a:pt x="376174" y="286169"/>
                  </a:lnTo>
                  <a:lnTo>
                    <a:pt x="356743" y="304177"/>
                  </a:lnTo>
                  <a:lnTo>
                    <a:pt x="356489" y="304304"/>
                  </a:lnTo>
                  <a:lnTo>
                    <a:pt x="338582" y="321576"/>
                  </a:lnTo>
                  <a:lnTo>
                    <a:pt x="338963" y="321170"/>
                  </a:lnTo>
                  <a:lnTo>
                    <a:pt x="338480" y="321576"/>
                  </a:lnTo>
                  <a:lnTo>
                    <a:pt x="321691" y="335927"/>
                  </a:lnTo>
                  <a:lnTo>
                    <a:pt x="321818" y="335775"/>
                  </a:lnTo>
                  <a:lnTo>
                    <a:pt x="321627" y="335927"/>
                  </a:lnTo>
                  <a:lnTo>
                    <a:pt x="304165" y="350151"/>
                  </a:lnTo>
                  <a:lnTo>
                    <a:pt x="304800" y="349732"/>
                  </a:lnTo>
                  <a:lnTo>
                    <a:pt x="288036" y="361607"/>
                  </a:lnTo>
                  <a:lnTo>
                    <a:pt x="271907" y="374561"/>
                  </a:lnTo>
                  <a:lnTo>
                    <a:pt x="256413" y="387731"/>
                  </a:lnTo>
                  <a:lnTo>
                    <a:pt x="256540" y="387642"/>
                  </a:lnTo>
                  <a:lnTo>
                    <a:pt x="241046" y="400608"/>
                  </a:lnTo>
                  <a:lnTo>
                    <a:pt x="240538" y="401129"/>
                  </a:lnTo>
                  <a:lnTo>
                    <a:pt x="226441" y="414807"/>
                  </a:lnTo>
                  <a:lnTo>
                    <a:pt x="226314" y="414896"/>
                  </a:lnTo>
                  <a:lnTo>
                    <a:pt x="211620" y="429666"/>
                  </a:lnTo>
                  <a:lnTo>
                    <a:pt x="199009" y="442252"/>
                  </a:lnTo>
                  <a:lnTo>
                    <a:pt x="198628" y="442595"/>
                  </a:lnTo>
                  <a:lnTo>
                    <a:pt x="186817" y="455536"/>
                  </a:lnTo>
                  <a:lnTo>
                    <a:pt x="187198" y="455079"/>
                  </a:lnTo>
                  <a:lnTo>
                    <a:pt x="186728" y="455536"/>
                  </a:lnTo>
                  <a:lnTo>
                    <a:pt x="175260" y="466712"/>
                  </a:lnTo>
                  <a:lnTo>
                    <a:pt x="163830" y="478116"/>
                  </a:lnTo>
                  <a:lnTo>
                    <a:pt x="153035" y="489635"/>
                  </a:lnTo>
                  <a:lnTo>
                    <a:pt x="143891" y="498754"/>
                  </a:lnTo>
                  <a:lnTo>
                    <a:pt x="134493" y="509257"/>
                  </a:lnTo>
                  <a:lnTo>
                    <a:pt x="126238" y="518655"/>
                  </a:lnTo>
                  <a:lnTo>
                    <a:pt x="117602" y="527837"/>
                  </a:lnTo>
                  <a:lnTo>
                    <a:pt x="117729" y="527812"/>
                  </a:lnTo>
                  <a:lnTo>
                    <a:pt x="108712" y="537476"/>
                  </a:lnTo>
                  <a:lnTo>
                    <a:pt x="108280" y="537883"/>
                  </a:lnTo>
                  <a:lnTo>
                    <a:pt x="98933" y="546823"/>
                  </a:lnTo>
                  <a:lnTo>
                    <a:pt x="99568" y="546328"/>
                  </a:lnTo>
                  <a:lnTo>
                    <a:pt x="88392" y="555675"/>
                  </a:lnTo>
                  <a:lnTo>
                    <a:pt x="87884" y="556069"/>
                  </a:lnTo>
                  <a:lnTo>
                    <a:pt x="76263" y="567055"/>
                  </a:lnTo>
                  <a:lnTo>
                    <a:pt x="64262" y="576237"/>
                  </a:lnTo>
                  <a:lnTo>
                    <a:pt x="64008" y="576376"/>
                  </a:lnTo>
                  <a:lnTo>
                    <a:pt x="51435" y="586447"/>
                  </a:lnTo>
                  <a:lnTo>
                    <a:pt x="39878" y="595858"/>
                  </a:lnTo>
                  <a:lnTo>
                    <a:pt x="40132" y="595630"/>
                  </a:lnTo>
                  <a:lnTo>
                    <a:pt x="39827" y="595858"/>
                  </a:lnTo>
                  <a:lnTo>
                    <a:pt x="29718" y="603554"/>
                  </a:lnTo>
                  <a:lnTo>
                    <a:pt x="28575" y="604507"/>
                  </a:lnTo>
                  <a:lnTo>
                    <a:pt x="20701" y="612394"/>
                  </a:lnTo>
                  <a:lnTo>
                    <a:pt x="17780" y="614553"/>
                  </a:lnTo>
                  <a:lnTo>
                    <a:pt x="16383" y="615988"/>
                  </a:lnTo>
                  <a:lnTo>
                    <a:pt x="14947" y="617905"/>
                  </a:lnTo>
                  <a:lnTo>
                    <a:pt x="13208" y="619544"/>
                  </a:lnTo>
                  <a:lnTo>
                    <a:pt x="8737" y="624332"/>
                  </a:lnTo>
                  <a:lnTo>
                    <a:pt x="8445" y="624573"/>
                  </a:lnTo>
                  <a:lnTo>
                    <a:pt x="5969" y="626745"/>
                  </a:lnTo>
                  <a:lnTo>
                    <a:pt x="4191" y="628802"/>
                  </a:lnTo>
                  <a:lnTo>
                    <a:pt x="2832" y="630885"/>
                  </a:lnTo>
                  <a:lnTo>
                    <a:pt x="2032" y="631901"/>
                  </a:lnTo>
                  <a:lnTo>
                    <a:pt x="0" y="638416"/>
                  </a:lnTo>
                  <a:lnTo>
                    <a:pt x="0" y="639851"/>
                  </a:lnTo>
                  <a:lnTo>
                    <a:pt x="18288" y="643826"/>
                  </a:lnTo>
                  <a:lnTo>
                    <a:pt x="20497" y="639699"/>
                  </a:lnTo>
                  <a:lnTo>
                    <a:pt x="21082" y="639724"/>
                  </a:lnTo>
                  <a:lnTo>
                    <a:pt x="21082" y="638619"/>
                  </a:lnTo>
                  <a:lnTo>
                    <a:pt x="21183" y="638416"/>
                  </a:lnTo>
                  <a:lnTo>
                    <a:pt x="21082" y="639724"/>
                  </a:lnTo>
                  <a:lnTo>
                    <a:pt x="23152" y="639724"/>
                  </a:lnTo>
                  <a:lnTo>
                    <a:pt x="24003" y="638949"/>
                  </a:lnTo>
                  <a:lnTo>
                    <a:pt x="28257" y="634377"/>
                  </a:lnTo>
                  <a:lnTo>
                    <a:pt x="28702" y="633907"/>
                  </a:lnTo>
                  <a:lnTo>
                    <a:pt x="35052" y="627900"/>
                  </a:lnTo>
                  <a:lnTo>
                    <a:pt x="35306" y="627710"/>
                  </a:lnTo>
                  <a:lnTo>
                    <a:pt x="42621" y="620356"/>
                  </a:lnTo>
                  <a:lnTo>
                    <a:pt x="43268" y="619721"/>
                  </a:lnTo>
                  <a:lnTo>
                    <a:pt x="43649" y="619417"/>
                  </a:lnTo>
                  <a:lnTo>
                    <a:pt x="52832" y="612444"/>
                  </a:lnTo>
                  <a:lnTo>
                    <a:pt x="53213" y="612228"/>
                  </a:lnTo>
                  <a:lnTo>
                    <a:pt x="57924" y="608355"/>
                  </a:lnTo>
                  <a:lnTo>
                    <a:pt x="64579" y="602907"/>
                  </a:lnTo>
                  <a:lnTo>
                    <a:pt x="77025" y="592975"/>
                  </a:lnTo>
                  <a:lnTo>
                    <a:pt x="77216" y="592823"/>
                  </a:lnTo>
                  <a:lnTo>
                    <a:pt x="76962" y="592975"/>
                  </a:lnTo>
                  <a:lnTo>
                    <a:pt x="89281" y="583590"/>
                  </a:lnTo>
                  <a:lnTo>
                    <a:pt x="101917" y="571779"/>
                  </a:lnTo>
                  <a:lnTo>
                    <a:pt x="102362" y="571373"/>
                  </a:lnTo>
                  <a:lnTo>
                    <a:pt x="101854" y="571779"/>
                  </a:lnTo>
                  <a:lnTo>
                    <a:pt x="106832" y="567588"/>
                  </a:lnTo>
                  <a:lnTo>
                    <a:pt x="107657" y="566902"/>
                  </a:lnTo>
                  <a:lnTo>
                    <a:pt x="113030" y="562394"/>
                  </a:lnTo>
                  <a:lnTo>
                    <a:pt x="113538" y="561924"/>
                  </a:lnTo>
                  <a:lnTo>
                    <a:pt x="123190" y="552538"/>
                  </a:lnTo>
                  <a:lnTo>
                    <a:pt x="123698" y="552119"/>
                  </a:lnTo>
                  <a:lnTo>
                    <a:pt x="129019" y="546328"/>
                  </a:lnTo>
                  <a:lnTo>
                    <a:pt x="132969" y="542036"/>
                  </a:lnTo>
                  <a:lnTo>
                    <a:pt x="137134" y="537476"/>
                  </a:lnTo>
                  <a:lnTo>
                    <a:pt x="141605" y="532638"/>
                  </a:lnTo>
                  <a:lnTo>
                    <a:pt x="141859" y="532472"/>
                  </a:lnTo>
                  <a:lnTo>
                    <a:pt x="145961" y="527812"/>
                  </a:lnTo>
                  <a:lnTo>
                    <a:pt x="150075" y="523138"/>
                  </a:lnTo>
                  <a:lnTo>
                    <a:pt x="158623" y="513486"/>
                  </a:lnTo>
                  <a:lnTo>
                    <a:pt x="159054" y="513054"/>
                  </a:lnTo>
                  <a:lnTo>
                    <a:pt x="168275" y="503885"/>
                  </a:lnTo>
                  <a:lnTo>
                    <a:pt x="178854" y="492594"/>
                  </a:lnTo>
                  <a:lnTo>
                    <a:pt x="179070" y="492366"/>
                  </a:lnTo>
                  <a:lnTo>
                    <a:pt x="178816" y="492594"/>
                  </a:lnTo>
                  <a:lnTo>
                    <a:pt x="182016" y="489394"/>
                  </a:lnTo>
                  <a:lnTo>
                    <a:pt x="189865" y="481558"/>
                  </a:lnTo>
                  <a:lnTo>
                    <a:pt x="201676" y="470027"/>
                  </a:lnTo>
                  <a:lnTo>
                    <a:pt x="202184" y="469607"/>
                  </a:lnTo>
                  <a:lnTo>
                    <a:pt x="213995" y="456628"/>
                  </a:lnTo>
                  <a:lnTo>
                    <a:pt x="213741" y="456946"/>
                  </a:lnTo>
                  <a:lnTo>
                    <a:pt x="214045" y="456628"/>
                  </a:lnTo>
                  <a:lnTo>
                    <a:pt x="227330" y="443255"/>
                  </a:lnTo>
                  <a:lnTo>
                    <a:pt x="240944" y="429666"/>
                  </a:lnTo>
                  <a:lnTo>
                    <a:pt x="254469" y="416509"/>
                  </a:lnTo>
                  <a:lnTo>
                    <a:pt x="255016" y="415988"/>
                  </a:lnTo>
                  <a:lnTo>
                    <a:pt x="269875" y="403555"/>
                  </a:lnTo>
                  <a:lnTo>
                    <a:pt x="270002" y="403479"/>
                  </a:lnTo>
                  <a:lnTo>
                    <a:pt x="284861" y="390715"/>
                  </a:lnTo>
                  <a:lnTo>
                    <a:pt x="288683" y="387642"/>
                  </a:lnTo>
                  <a:lnTo>
                    <a:pt x="300558" y="378104"/>
                  </a:lnTo>
                  <a:lnTo>
                    <a:pt x="300990" y="377761"/>
                  </a:lnTo>
                  <a:lnTo>
                    <a:pt x="300482" y="378104"/>
                  </a:lnTo>
                  <a:lnTo>
                    <a:pt x="316738" y="366585"/>
                  </a:lnTo>
                  <a:lnTo>
                    <a:pt x="334899" y="351751"/>
                  </a:lnTo>
                  <a:lnTo>
                    <a:pt x="335026" y="351599"/>
                  </a:lnTo>
                  <a:lnTo>
                    <a:pt x="337223" y="349732"/>
                  </a:lnTo>
                  <a:lnTo>
                    <a:pt x="352425" y="336829"/>
                  </a:lnTo>
                  <a:lnTo>
                    <a:pt x="352806" y="336435"/>
                  </a:lnTo>
                  <a:lnTo>
                    <a:pt x="370840" y="319138"/>
                  </a:lnTo>
                  <a:lnTo>
                    <a:pt x="390144" y="301256"/>
                  </a:lnTo>
                  <a:lnTo>
                    <a:pt x="404609" y="286169"/>
                  </a:lnTo>
                  <a:lnTo>
                    <a:pt x="429387" y="260515"/>
                  </a:lnTo>
                  <a:lnTo>
                    <a:pt x="449453" y="239636"/>
                  </a:lnTo>
                  <a:lnTo>
                    <a:pt x="449707" y="239433"/>
                  </a:lnTo>
                  <a:lnTo>
                    <a:pt x="462597" y="225412"/>
                  </a:lnTo>
                  <a:lnTo>
                    <a:pt x="469607" y="217792"/>
                  </a:lnTo>
                  <a:lnTo>
                    <a:pt x="469900" y="217474"/>
                  </a:lnTo>
                  <a:lnTo>
                    <a:pt x="469519" y="217792"/>
                  </a:lnTo>
                  <a:lnTo>
                    <a:pt x="490220" y="197154"/>
                  </a:lnTo>
                  <a:lnTo>
                    <a:pt x="512445" y="176276"/>
                  </a:lnTo>
                  <a:lnTo>
                    <a:pt x="512064" y="176657"/>
                  </a:lnTo>
                  <a:lnTo>
                    <a:pt x="512521" y="176276"/>
                  </a:lnTo>
                  <a:lnTo>
                    <a:pt x="535432" y="157226"/>
                  </a:lnTo>
                  <a:lnTo>
                    <a:pt x="535305" y="157353"/>
                  </a:lnTo>
                  <a:lnTo>
                    <a:pt x="535457" y="157226"/>
                  </a:lnTo>
                  <a:lnTo>
                    <a:pt x="559435" y="137795"/>
                  </a:lnTo>
                  <a:lnTo>
                    <a:pt x="559562" y="137668"/>
                  </a:lnTo>
                  <a:lnTo>
                    <a:pt x="577773" y="122174"/>
                  </a:lnTo>
                  <a:lnTo>
                    <a:pt x="583311" y="117475"/>
                  </a:lnTo>
                  <a:lnTo>
                    <a:pt x="582676" y="118110"/>
                  </a:lnTo>
                  <a:lnTo>
                    <a:pt x="583565" y="117475"/>
                  </a:lnTo>
                  <a:lnTo>
                    <a:pt x="606044" y="101473"/>
                  </a:lnTo>
                  <a:lnTo>
                    <a:pt x="606298" y="101219"/>
                  </a:lnTo>
                  <a:lnTo>
                    <a:pt x="627545" y="84963"/>
                  </a:lnTo>
                  <a:lnTo>
                    <a:pt x="627634" y="84836"/>
                  </a:lnTo>
                  <a:lnTo>
                    <a:pt x="647700" y="70358"/>
                  </a:lnTo>
                  <a:lnTo>
                    <a:pt x="647954" y="70231"/>
                  </a:lnTo>
                  <a:lnTo>
                    <a:pt x="664413" y="57658"/>
                  </a:lnTo>
                  <a:lnTo>
                    <a:pt x="664591" y="57531"/>
                  </a:lnTo>
                  <a:lnTo>
                    <a:pt x="664337" y="57658"/>
                  </a:lnTo>
                  <a:lnTo>
                    <a:pt x="669188" y="54102"/>
                  </a:lnTo>
                  <a:lnTo>
                    <a:pt x="678891" y="46990"/>
                  </a:lnTo>
                  <a:lnTo>
                    <a:pt x="679069" y="46863"/>
                  </a:lnTo>
                  <a:lnTo>
                    <a:pt x="678815" y="46990"/>
                  </a:lnTo>
                  <a:lnTo>
                    <a:pt x="691388" y="38354"/>
                  </a:lnTo>
                  <a:lnTo>
                    <a:pt x="691642" y="38100"/>
                  </a:lnTo>
                  <a:lnTo>
                    <a:pt x="702437" y="30099"/>
                  </a:lnTo>
                  <a:lnTo>
                    <a:pt x="701802" y="30607"/>
                  </a:lnTo>
                  <a:lnTo>
                    <a:pt x="702564" y="30099"/>
                  </a:lnTo>
                  <a:lnTo>
                    <a:pt x="707555" y="26797"/>
                  </a:lnTo>
                  <a:lnTo>
                    <a:pt x="709930" y="26797"/>
                  </a:lnTo>
                  <a:lnTo>
                    <a:pt x="714248" y="22606"/>
                  </a:lnTo>
                  <a:lnTo>
                    <a:pt x="714248" y="21272"/>
                  </a:lnTo>
                  <a:lnTo>
                    <a:pt x="714565" y="20955"/>
                  </a:lnTo>
                  <a:lnTo>
                    <a:pt x="715899" y="20955"/>
                  </a:lnTo>
                  <a:lnTo>
                    <a:pt x="718248" y="18669"/>
                  </a:lnTo>
                  <a:lnTo>
                    <a:pt x="720852" y="18669"/>
                  </a:lnTo>
                  <a:lnTo>
                    <a:pt x="721106" y="18415"/>
                  </a:lnTo>
                  <a:lnTo>
                    <a:pt x="722630" y="18415"/>
                  </a:lnTo>
                  <a:lnTo>
                    <a:pt x="726694" y="14351"/>
                  </a:lnTo>
                  <a:lnTo>
                    <a:pt x="726694" y="9271"/>
                  </a:lnTo>
                  <a:lnTo>
                    <a:pt x="726694" y="4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5" name="Google Shape;765;p21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137395" y="5865952"/>
              <a:ext cx="121538" cy="181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6" name="Google Shape;766;p21"/>
            <p:cNvSpPr/>
            <p:nvPr/>
          </p:nvSpPr>
          <p:spPr>
            <a:xfrm>
              <a:off x="8540496" y="5794832"/>
              <a:ext cx="661670" cy="400685"/>
            </a:xfrm>
            <a:custGeom>
              <a:rect b="b" l="l" r="r" t="t"/>
              <a:pathLst>
                <a:path extrusionOk="0" h="400685" w="661670">
                  <a:moveTo>
                    <a:pt x="125971" y="192938"/>
                  </a:moveTo>
                  <a:lnTo>
                    <a:pt x="125755" y="192722"/>
                  </a:lnTo>
                  <a:lnTo>
                    <a:pt x="125971" y="192938"/>
                  </a:lnTo>
                  <a:close/>
                </a:path>
                <a:path extrusionOk="0" h="400685" w="661670">
                  <a:moveTo>
                    <a:pt x="277876" y="382460"/>
                  </a:moveTo>
                  <a:lnTo>
                    <a:pt x="277495" y="381558"/>
                  </a:lnTo>
                  <a:lnTo>
                    <a:pt x="277495" y="378612"/>
                  </a:lnTo>
                  <a:lnTo>
                    <a:pt x="277495" y="372287"/>
                  </a:lnTo>
                  <a:lnTo>
                    <a:pt x="276225" y="371005"/>
                  </a:lnTo>
                  <a:lnTo>
                    <a:pt x="276225" y="370789"/>
                  </a:lnTo>
                  <a:lnTo>
                    <a:pt x="272592" y="367207"/>
                  </a:lnTo>
                  <a:lnTo>
                    <a:pt x="272415" y="366864"/>
                  </a:lnTo>
                  <a:lnTo>
                    <a:pt x="270002" y="363601"/>
                  </a:lnTo>
                  <a:lnTo>
                    <a:pt x="269367" y="362927"/>
                  </a:lnTo>
                  <a:lnTo>
                    <a:pt x="267690" y="360984"/>
                  </a:lnTo>
                  <a:lnTo>
                    <a:pt x="266687" y="359829"/>
                  </a:lnTo>
                  <a:lnTo>
                    <a:pt x="266598" y="359689"/>
                  </a:lnTo>
                  <a:lnTo>
                    <a:pt x="263144" y="354495"/>
                  </a:lnTo>
                  <a:lnTo>
                    <a:pt x="262978" y="354291"/>
                  </a:lnTo>
                  <a:lnTo>
                    <a:pt x="262001" y="353021"/>
                  </a:lnTo>
                  <a:lnTo>
                    <a:pt x="258864" y="349656"/>
                  </a:lnTo>
                  <a:lnTo>
                    <a:pt x="258330" y="349097"/>
                  </a:lnTo>
                  <a:lnTo>
                    <a:pt x="257619" y="347980"/>
                  </a:lnTo>
                  <a:lnTo>
                    <a:pt x="253619" y="341744"/>
                  </a:lnTo>
                  <a:lnTo>
                    <a:pt x="253365" y="341426"/>
                  </a:lnTo>
                  <a:lnTo>
                    <a:pt x="248208" y="333781"/>
                  </a:lnTo>
                  <a:lnTo>
                    <a:pt x="248031" y="333514"/>
                  </a:lnTo>
                  <a:lnTo>
                    <a:pt x="248158" y="333781"/>
                  </a:lnTo>
                  <a:lnTo>
                    <a:pt x="241681" y="323697"/>
                  </a:lnTo>
                  <a:lnTo>
                    <a:pt x="241554" y="323392"/>
                  </a:lnTo>
                  <a:lnTo>
                    <a:pt x="234950" y="314045"/>
                  </a:lnTo>
                  <a:lnTo>
                    <a:pt x="235331" y="314477"/>
                  </a:lnTo>
                  <a:lnTo>
                    <a:pt x="235051" y="314045"/>
                  </a:lnTo>
                  <a:lnTo>
                    <a:pt x="228092" y="302958"/>
                  </a:lnTo>
                  <a:lnTo>
                    <a:pt x="219583" y="290372"/>
                  </a:lnTo>
                  <a:lnTo>
                    <a:pt x="219202" y="289915"/>
                  </a:lnTo>
                  <a:lnTo>
                    <a:pt x="210439" y="278231"/>
                  </a:lnTo>
                  <a:lnTo>
                    <a:pt x="200406" y="265277"/>
                  </a:lnTo>
                  <a:lnTo>
                    <a:pt x="199898" y="264756"/>
                  </a:lnTo>
                  <a:lnTo>
                    <a:pt x="187325" y="250367"/>
                  </a:lnTo>
                  <a:lnTo>
                    <a:pt x="186944" y="249910"/>
                  </a:lnTo>
                  <a:lnTo>
                    <a:pt x="176428" y="239090"/>
                  </a:lnTo>
                  <a:lnTo>
                    <a:pt x="174371" y="236956"/>
                  </a:lnTo>
                  <a:lnTo>
                    <a:pt x="173990" y="236639"/>
                  </a:lnTo>
                  <a:lnTo>
                    <a:pt x="161226" y="224485"/>
                  </a:lnTo>
                  <a:lnTo>
                    <a:pt x="158877" y="222237"/>
                  </a:lnTo>
                  <a:lnTo>
                    <a:pt x="158750" y="222059"/>
                  </a:lnTo>
                  <a:lnTo>
                    <a:pt x="142494" y="207302"/>
                  </a:lnTo>
                  <a:lnTo>
                    <a:pt x="142240" y="207124"/>
                  </a:lnTo>
                  <a:lnTo>
                    <a:pt x="126263" y="193192"/>
                  </a:lnTo>
                  <a:lnTo>
                    <a:pt x="125730" y="192722"/>
                  </a:lnTo>
                  <a:lnTo>
                    <a:pt x="109982" y="177342"/>
                  </a:lnTo>
                  <a:lnTo>
                    <a:pt x="109855" y="177152"/>
                  </a:lnTo>
                  <a:lnTo>
                    <a:pt x="94780" y="163144"/>
                  </a:lnTo>
                  <a:lnTo>
                    <a:pt x="94361" y="162750"/>
                  </a:lnTo>
                  <a:lnTo>
                    <a:pt x="94742" y="163144"/>
                  </a:lnTo>
                  <a:lnTo>
                    <a:pt x="80886" y="148869"/>
                  </a:lnTo>
                  <a:lnTo>
                    <a:pt x="80772" y="148742"/>
                  </a:lnTo>
                  <a:lnTo>
                    <a:pt x="80772" y="148869"/>
                  </a:lnTo>
                  <a:lnTo>
                    <a:pt x="70192" y="137680"/>
                  </a:lnTo>
                  <a:lnTo>
                    <a:pt x="67183" y="134493"/>
                  </a:lnTo>
                  <a:lnTo>
                    <a:pt x="66929" y="134289"/>
                  </a:lnTo>
                  <a:lnTo>
                    <a:pt x="54000" y="121373"/>
                  </a:lnTo>
                  <a:lnTo>
                    <a:pt x="48056" y="115506"/>
                  </a:lnTo>
                  <a:lnTo>
                    <a:pt x="46710" y="114160"/>
                  </a:lnTo>
                  <a:lnTo>
                    <a:pt x="43561" y="111036"/>
                  </a:lnTo>
                  <a:lnTo>
                    <a:pt x="42506" y="110007"/>
                  </a:lnTo>
                  <a:lnTo>
                    <a:pt x="35052" y="100279"/>
                  </a:lnTo>
                  <a:lnTo>
                    <a:pt x="33909" y="99009"/>
                  </a:lnTo>
                  <a:lnTo>
                    <a:pt x="26517" y="92100"/>
                  </a:lnTo>
                  <a:lnTo>
                    <a:pt x="25971" y="91605"/>
                  </a:lnTo>
                  <a:lnTo>
                    <a:pt x="26416" y="92100"/>
                  </a:lnTo>
                  <a:lnTo>
                    <a:pt x="25869" y="91516"/>
                  </a:lnTo>
                  <a:lnTo>
                    <a:pt x="25603" y="91173"/>
                  </a:lnTo>
                  <a:lnTo>
                    <a:pt x="23114" y="88303"/>
                  </a:lnTo>
                  <a:lnTo>
                    <a:pt x="23114" y="86245"/>
                  </a:lnTo>
                  <a:lnTo>
                    <a:pt x="22733" y="85877"/>
                  </a:lnTo>
                  <a:lnTo>
                    <a:pt x="22733" y="85623"/>
                  </a:lnTo>
                  <a:lnTo>
                    <a:pt x="22352" y="85255"/>
                  </a:lnTo>
                  <a:lnTo>
                    <a:pt x="22352" y="81572"/>
                  </a:lnTo>
                  <a:lnTo>
                    <a:pt x="17399" y="76568"/>
                  </a:lnTo>
                  <a:lnTo>
                    <a:pt x="5080" y="76568"/>
                  </a:lnTo>
                  <a:lnTo>
                    <a:pt x="0" y="81572"/>
                  </a:lnTo>
                  <a:lnTo>
                    <a:pt x="0" y="93903"/>
                  </a:lnTo>
                  <a:lnTo>
                    <a:pt x="762" y="94665"/>
                  </a:lnTo>
                  <a:lnTo>
                    <a:pt x="762" y="98577"/>
                  </a:lnTo>
                  <a:lnTo>
                    <a:pt x="5715" y="103581"/>
                  </a:lnTo>
                  <a:lnTo>
                    <a:pt x="6604" y="103581"/>
                  </a:lnTo>
                  <a:lnTo>
                    <a:pt x="9144" y="106654"/>
                  </a:lnTo>
                  <a:lnTo>
                    <a:pt x="9906" y="107492"/>
                  </a:lnTo>
                  <a:lnTo>
                    <a:pt x="13169" y="110680"/>
                  </a:lnTo>
                  <a:lnTo>
                    <a:pt x="13208" y="113296"/>
                  </a:lnTo>
                  <a:lnTo>
                    <a:pt x="16891" y="117094"/>
                  </a:lnTo>
                  <a:lnTo>
                    <a:pt x="19113" y="117094"/>
                  </a:lnTo>
                  <a:lnTo>
                    <a:pt x="25146" y="124993"/>
                  </a:lnTo>
                  <a:lnTo>
                    <a:pt x="26162" y="126123"/>
                  </a:lnTo>
                  <a:lnTo>
                    <a:pt x="37592" y="137693"/>
                  </a:lnTo>
                  <a:lnTo>
                    <a:pt x="50546" y="150660"/>
                  </a:lnTo>
                  <a:lnTo>
                    <a:pt x="50292" y="150444"/>
                  </a:lnTo>
                  <a:lnTo>
                    <a:pt x="50495" y="150660"/>
                  </a:lnTo>
                  <a:lnTo>
                    <a:pt x="64008" y="164871"/>
                  </a:lnTo>
                  <a:lnTo>
                    <a:pt x="78486" y="179768"/>
                  </a:lnTo>
                  <a:lnTo>
                    <a:pt x="93980" y="194157"/>
                  </a:lnTo>
                  <a:lnTo>
                    <a:pt x="93726" y="193967"/>
                  </a:lnTo>
                  <a:lnTo>
                    <a:pt x="93916" y="194157"/>
                  </a:lnTo>
                  <a:lnTo>
                    <a:pt x="109982" y="209804"/>
                  </a:lnTo>
                  <a:lnTo>
                    <a:pt x="127000" y="224663"/>
                  </a:lnTo>
                  <a:lnTo>
                    <a:pt x="126873" y="224485"/>
                  </a:lnTo>
                  <a:lnTo>
                    <a:pt x="143002" y="239242"/>
                  </a:lnTo>
                  <a:lnTo>
                    <a:pt x="142875" y="239090"/>
                  </a:lnTo>
                  <a:lnTo>
                    <a:pt x="157988" y="253479"/>
                  </a:lnTo>
                  <a:lnTo>
                    <a:pt x="157607" y="253161"/>
                  </a:lnTo>
                  <a:lnTo>
                    <a:pt x="157911" y="253479"/>
                  </a:lnTo>
                  <a:lnTo>
                    <a:pt x="170307" y="266115"/>
                  </a:lnTo>
                  <a:lnTo>
                    <a:pt x="169799" y="265671"/>
                  </a:lnTo>
                  <a:lnTo>
                    <a:pt x="170180" y="266115"/>
                  </a:lnTo>
                  <a:lnTo>
                    <a:pt x="182499" y="280073"/>
                  </a:lnTo>
                  <a:lnTo>
                    <a:pt x="181991" y="279552"/>
                  </a:lnTo>
                  <a:lnTo>
                    <a:pt x="182397" y="280073"/>
                  </a:lnTo>
                  <a:lnTo>
                    <a:pt x="192024" y="292366"/>
                  </a:lnTo>
                  <a:lnTo>
                    <a:pt x="192125" y="292519"/>
                  </a:lnTo>
                  <a:lnTo>
                    <a:pt x="200660" y="303898"/>
                  </a:lnTo>
                  <a:lnTo>
                    <a:pt x="200279" y="303428"/>
                  </a:lnTo>
                  <a:lnTo>
                    <a:pt x="200583" y="303898"/>
                  </a:lnTo>
                  <a:lnTo>
                    <a:pt x="208280" y="315315"/>
                  </a:lnTo>
                  <a:lnTo>
                    <a:pt x="208495" y="315671"/>
                  </a:lnTo>
                  <a:lnTo>
                    <a:pt x="215519" y="326834"/>
                  </a:lnTo>
                  <a:lnTo>
                    <a:pt x="215773" y="327317"/>
                  </a:lnTo>
                  <a:lnTo>
                    <a:pt x="221996" y="336334"/>
                  </a:lnTo>
                  <a:lnTo>
                    <a:pt x="222211" y="336689"/>
                  </a:lnTo>
                  <a:lnTo>
                    <a:pt x="228473" y="346417"/>
                  </a:lnTo>
                  <a:lnTo>
                    <a:pt x="228727" y="346684"/>
                  </a:lnTo>
                  <a:lnTo>
                    <a:pt x="234061" y="354596"/>
                  </a:lnTo>
                  <a:lnTo>
                    <a:pt x="233934" y="354291"/>
                  </a:lnTo>
                  <a:lnTo>
                    <a:pt x="238887" y="362204"/>
                  </a:lnTo>
                  <a:lnTo>
                    <a:pt x="240284" y="363893"/>
                  </a:lnTo>
                  <a:lnTo>
                    <a:pt x="244208" y="368223"/>
                  </a:lnTo>
                  <a:lnTo>
                    <a:pt x="248031" y="373938"/>
                  </a:lnTo>
                  <a:lnTo>
                    <a:pt x="249047" y="375221"/>
                  </a:lnTo>
                  <a:lnTo>
                    <a:pt x="251968" y="378460"/>
                  </a:lnTo>
                  <a:lnTo>
                    <a:pt x="251460" y="377952"/>
                  </a:lnTo>
                  <a:lnTo>
                    <a:pt x="251853" y="378460"/>
                  </a:lnTo>
                  <a:lnTo>
                    <a:pt x="253111" y="380047"/>
                  </a:lnTo>
                  <a:lnTo>
                    <a:pt x="253111" y="383552"/>
                  </a:lnTo>
                  <a:lnTo>
                    <a:pt x="254762" y="385241"/>
                  </a:lnTo>
                  <a:lnTo>
                    <a:pt x="254762" y="386270"/>
                  </a:lnTo>
                  <a:lnTo>
                    <a:pt x="259842" y="391325"/>
                  </a:lnTo>
                  <a:lnTo>
                    <a:pt x="260337" y="391325"/>
                  </a:lnTo>
                  <a:lnTo>
                    <a:pt x="261493" y="392480"/>
                  </a:lnTo>
                  <a:lnTo>
                    <a:pt x="272796" y="392480"/>
                  </a:lnTo>
                  <a:lnTo>
                    <a:pt x="277368" y="387883"/>
                  </a:lnTo>
                  <a:lnTo>
                    <a:pt x="277368" y="386270"/>
                  </a:lnTo>
                  <a:lnTo>
                    <a:pt x="277368" y="385076"/>
                  </a:lnTo>
                  <a:lnTo>
                    <a:pt x="277495" y="384937"/>
                  </a:lnTo>
                  <a:lnTo>
                    <a:pt x="277495" y="384175"/>
                  </a:lnTo>
                  <a:lnTo>
                    <a:pt x="277622" y="384200"/>
                  </a:lnTo>
                  <a:lnTo>
                    <a:pt x="277876" y="382460"/>
                  </a:lnTo>
                  <a:close/>
                </a:path>
                <a:path extrusionOk="0" h="400685" w="661670">
                  <a:moveTo>
                    <a:pt x="635381" y="8026"/>
                  </a:moveTo>
                  <a:close/>
                </a:path>
                <a:path extrusionOk="0" h="400685" w="661670">
                  <a:moveTo>
                    <a:pt x="661670" y="5270"/>
                  </a:moveTo>
                  <a:lnTo>
                    <a:pt x="656336" y="0"/>
                  </a:lnTo>
                  <a:lnTo>
                    <a:pt x="643382" y="0"/>
                  </a:lnTo>
                  <a:lnTo>
                    <a:pt x="638048" y="5270"/>
                  </a:lnTo>
                  <a:lnTo>
                    <a:pt x="638048" y="5588"/>
                  </a:lnTo>
                  <a:lnTo>
                    <a:pt x="635381" y="8039"/>
                  </a:lnTo>
                  <a:lnTo>
                    <a:pt x="628713" y="14097"/>
                  </a:lnTo>
                  <a:lnTo>
                    <a:pt x="628180" y="14503"/>
                  </a:lnTo>
                  <a:lnTo>
                    <a:pt x="618617" y="21805"/>
                  </a:lnTo>
                  <a:lnTo>
                    <a:pt x="605028" y="31826"/>
                  </a:lnTo>
                  <a:lnTo>
                    <a:pt x="604774" y="32080"/>
                  </a:lnTo>
                  <a:lnTo>
                    <a:pt x="587883" y="45745"/>
                  </a:lnTo>
                  <a:lnTo>
                    <a:pt x="569595" y="63119"/>
                  </a:lnTo>
                  <a:lnTo>
                    <a:pt x="569722" y="63055"/>
                  </a:lnTo>
                  <a:lnTo>
                    <a:pt x="549275" y="82270"/>
                  </a:lnTo>
                  <a:lnTo>
                    <a:pt x="549148" y="82423"/>
                  </a:lnTo>
                  <a:lnTo>
                    <a:pt x="525018" y="106133"/>
                  </a:lnTo>
                  <a:lnTo>
                    <a:pt x="500253" y="133629"/>
                  </a:lnTo>
                  <a:lnTo>
                    <a:pt x="499872" y="134137"/>
                  </a:lnTo>
                  <a:lnTo>
                    <a:pt x="474345" y="165887"/>
                  </a:lnTo>
                  <a:lnTo>
                    <a:pt x="474218" y="166179"/>
                  </a:lnTo>
                  <a:lnTo>
                    <a:pt x="448691" y="200050"/>
                  </a:lnTo>
                  <a:lnTo>
                    <a:pt x="448310" y="200469"/>
                  </a:lnTo>
                  <a:lnTo>
                    <a:pt x="424942" y="234670"/>
                  </a:lnTo>
                  <a:lnTo>
                    <a:pt x="425069" y="234556"/>
                  </a:lnTo>
                  <a:lnTo>
                    <a:pt x="402717" y="266242"/>
                  </a:lnTo>
                  <a:lnTo>
                    <a:pt x="402590" y="266547"/>
                  </a:lnTo>
                  <a:lnTo>
                    <a:pt x="382778" y="296786"/>
                  </a:lnTo>
                  <a:lnTo>
                    <a:pt x="382905" y="296481"/>
                  </a:lnTo>
                  <a:lnTo>
                    <a:pt x="382689" y="296786"/>
                  </a:lnTo>
                  <a:lnTo>
                    <a:pt x="365633" y="320967"/>
                  </a:lnTo>
                  <a:lnTo>
                    <a:pt x="352044" y="342265"/>
                  </a:lnTo>
                  <a:lnTo>
                    <a:pt x="351917" y="342506"/>
                  </a:lnTo>
                  <a:lnTo>
                    <a:pt x="345224" y="353733"/>
                  </a:lnTo>
                  <a:lnTo>
                    <a:pt x="340741" y="358305"/>
                  </a:lnTo>
                  <a:lnTo>
                    <a:pt x="340741" y="360883"/>
                  </a:lnTo>
                  <a:lnTo>
                    <a:pt x="338023" y="365048"/>
                  </a:lnTo>
                  <a:lnTo>
                    <a:pt x="333121" y="369824"/>
                  </a:lnTo>
                  <a:lnTo>
                    <a:pt x="333121" y="373849"/>
                  </a:lnTo>
                  <a:lnTo>
                    <a:pt x="331978" y="376834"/>
                  </a:lnTo>
                  <a:lnTo>
                    <a:pt x="329565" y="379222"/>
                  </a:lnTo>
                  <a:lnTo>
                    <a:pt x="329565" y="381444"/>
                  </a:lnTo>
                  <a:lnTo>
                    <a:pt x="326644" y="384403"/>
                  </a:lnTo>
                  <a:lnTo>
                    <a:pt x="326644" y="395859"/>
                  </a:lnTo>
                  <a:lnTo>
                    <a:pt x="331216" y="400507"/>
                  </a:lnTo>
                  <a:lnTo>
                    <a:pt x="331863" y="400507"/>
                  </a:lnTo>
                  <a:lnTo>
                    <a:pt x="343535" y="400621"/>
                  </a:lnTo>
                  <a:lnTo>
                    <a:pt x="348234" y="395922"/>
                  </a:lnTo>
                  <a:lnTo>
                    <a:pt x="348234" y="393611"/>
                  </a:lnTo>
                  <a:lnTo>
                    <a:pt x="350901" y="390969"/>
                  </a:lnTo>
                  <a:lnTo>
                    <a:pt x="350901" y="386943"/>
                  </a:lnTo>
                  <a:lnTo>
                    <a:pt x="351955" y="384238"/>
                  </a:lnTo>
                  <a:lnTo>
                    <a:pt x="354584" y="381635"/>
                  </a:lnTo>
                  <a:lnTo>
                    <a:pt x="354584" y="378866"/>
                  </a:lnTo>
                  <a:lnTo>
                    <a:pt x="357162" y="374916"/>
                  </a:lnTo>
                  <a:lnTo>
                    <a:pt x="362077" y="370128"/>
                  </a:lnTo>
                  <a:lnTo>
                    <a:pt x="362077" y="367195"/>
                  </a:lnTo>
                  <a:lnTo>
                    <a:pt x="370166" y="353771"/>
                  </a:lnTo>
                  <a:lnTo>
                    <a:pt x="370332" y="353517"/>
                  </a:lnTo>
                  <a:lnTo>
                    <a:pt x="370078" y="353771"/>
                  </a:lnTo>
                  <a:lnTo>
                    <a:pt x="383159" y="333298"/>
                  </a:lnTo>
                  <a:lnTo>
                    <a:pt x="383438" y="332892"/>
                  </a:lnTo>
                  <a:lnTo>
                    <a:pt x="400431" y="308825"/>
                  </a:lnTo>
                  <a:lnTo>
                    <a:pt x="400685" y="308521"/>
                  </a:lnTo>
                  <a:lnTo>
                    <a:pt x="420293" y="278574"/>
                  </a:lnTo>
                  <a:lnTo>
                    <a:pt x="420497" y="278282"/>
                  </a:lnTo>
                  <a:lnTo>
                    <a:pt x="420243" y="278574"/>
                  </a:lnTo>
                  <a:lnTo>
                    <a:pt x="442595" y="246913"/>
                  </a:lnTo>
                  <a:lnTo>
                    <a:pt x="442722" y="246799"/>
                  </a:lnTo>
                  <a:lnTo>
                    <a:pt x="451091" y="234556"/>
                  </a:lnTo>
                  <a:lnTo>
                    <a:pt x="466090" y="212598"/>
                  </a:lnTo>
                  <a:lnTo>
                    <a:pt x="465836" y="213004"/>
                  </a:lnTo>
                  <a:lnTo>
                    <a:pt x="466140" y="212598"/>
                  </a:lnTo>
                  <a:lnTo>
                    <a:pt x="491363" y="179197"/>
                  </a:lnTo>
                  <a:lnTo>
                    <a:pt x="491236" y="179451"/>
                  </a:lnTo>
                  <a:lnTo>
                    <a:pt x="491439" y="179197"/>
                  </a:lnTo>
                  <a:lnTo>
                    <a:pt x="516509" y="148310"/>
                  </a:lnTo>
                  <a:lnTo>
                    <a:pt x="516928" y="147840"/>
                  </a:lnTo>
                  <a:lnTo>
                    <a:pt x="541058" y="121589"/>
                  </a:lnTo>
                  <a:lnTo>
                    <a:pt x="541362" y="121259"/>
                  </a:lnTo>
                  <a:lnTo>
                    <a:pt x="541020" y="121589"/>
                  </a:lnTo>
                  <a:lnTo>
                    <a:pt x="541528" y="121081"/>
                  </a:lnTo>
                  <a:lnTo>
                    <a:pt x="541362" y="121259"/>
                  </a:lnTo>
                  <a:lnTo>
                    <a:pt x="541540" y="121081"/>
                  </a:lnTo>
                  <a:lnTo>
                    <a:pt x="564896" y="98704"/>
                  </a:lnTo>
                  <a:lnTo>
                    <a:pt x="564769" y="98869"/>
                  </a:lnTo>
                  <a:lnTo>
                    <a:pt x="564946" y="98704"/>
                  </a:lnTo>
                  <a:lnTo>
                    <a:pt x="585343" y="79921"/>
                  </a:lnTo>
                  <a:lnTo>
                    <a:pt x="603224" y="63296"/>
                  </a:lnTo>
                  <a:lnTo>
                    <a:pt x="603834" y="62738"/>
                  </a:lnTo>
                  <a:lnTo>
                    <a:pt x="603123" y="63296"/>
                  </a:lnTo>
                  <a:lnTo>
                    <a:pt x="603415" y="63055"/>
                  </a:lnTo>
                  <a:lnTo>
                    <a:pt x="619379" y="50419"/>
                  </a:lnTo>
                  <a:lnTo>
                    <a:pt x="618998" y="50736"/>
                  </a:lnTo>
                  <a:lnTo>
                    <a:pt x="619429" y="50419"/>
                  </a:lnTo>
                  <a:lnTo>
                    <a:pt x="632841" y="40589"/>
                  </a:lnTo>
                  <a:lnTo>
                    <a:pt x="643267" y="32677"/>
                  </a:lnTo>
                  <a:lnTo>
                    <a:pt x="643890" y="33693"/>
                  </a:lnTo>
                  <a:lnTo>
                    <a:pt x="645033" y="34798"/>
                  </a:lnTo>
                  <a:lnTo>
                    <a:pt x="645033" y="35331"/>
                  </a:lnTo>
                  <a:lnTo>
                    <a:pt x="647192" y="37490"/>
                  </a:lnTo>
                  <a:lnTo>
                    <a:pt x="652526" y="37490"/>
                  </a:lnTo>
                  <a:lnTo>
                    <a:pt x="654685" y="35331"/>
                  </a:lnTo>
                  <a:lnTo>
                    <a:pt x="654685" y="34671"/>
                  </a:lnTo>
                  <a:lnTo>
                    <a:pt x="655701" y="33693"/>
                  </a:lnTo>
                  <a:lnTo>
                    <a:pt x="657860" y="30149"/>
                  </a:lnTo>
                  <a:lnTo>
                    <a:pt x="658088" y="29413"/>
                  </a:lnTo>
                  <a:lnTo>
                    <a:pt x="660019" y="27482"/>
                  </a:lnTo>
                  <a:lnTo>
                    <a:pt x="660019" y="22148"/>
                  </a:lnTo>
                  <a:lnTo>
                    <a:pt x="660374" y="19570"/>
                  </a:lnTo>
                  <a:lnTo>
                    <a:pt x="661670" y="18288"/>
                  </a:lnTo>
                  <a:lnTo>
                    <a:pt x="661670" y="11772"/>
                  </a:lnTo>
                  <a:lnTo>
                    <a:pt x="661670" y="5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7" name="Google Shape;767;p21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8602217" y="5927458"/>
              <a:ext cx="173608" cy="18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21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966072" y="5935243"/>
              <a:ext cx="93091" cy="1644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2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Specular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5" name="Google Shape;775;p22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ambient and diffuse reflection coefficients are 0.1 and 0.4 for all spheres.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(cos φ)</a:t>
            </a:r>
            <a:r>
              <a:rPr b="0" baseline="30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3000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6" name="Google Shape;776;p22"/>
          <p:cNvPicPr preferRelativeResize="0"/>
          <p:nvPr/>
        </p:nvPicPr>
        <p:blipFill rotWithShape="1">
          <a:blip r:embed="rId3">
            <a:alphaModFix/>
          </a:blip>
          <a:srcRect b="7048" l="14285" r="36667" t="36571"/>
          <a:stretch/>
        </p:blipFill>
        <p:spPr>
          <a:xfrm>
            <a:off x="3810000" y="3657600"/>
            <a:ext cx="3657600" cy="2627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7" name="Google Shape;777;p22"/>
          <p:cNvCxnSpPr/>
          <p:nvPr/>
        </p:nvCxnSpPr>
        <p:spPr>
          <a:xfrm rot="5400000">
            <a:off x="2286794" y="4952206"/>
            <a:ext cx="2590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8" name="Google Shape;778;p22"/>
          <p:cNvSpPr/>
          <p:nvPr/>
        </p:nvSpPr>
        <p:spPr>
          <a:xfrm>
            <a:off x="2667000" y="3886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22"/>
          <p:cNvSpPr/>
          <p:nvPr/>
        </p:nvSpPr>
        <p:spPr>
          <a:xfrm>
            <a:off x="2667000" y="4648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2667000" y="5410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1" name="Google Shape;781;p22"/>
          <p:cNvCxnSpPr/>
          <p:nvPr/>
        </p:nvCxnSpPr>
        <p:spPr>
          <a:xfrm>
            <a:off x="3657600" y="3505200"/>
            <a:ext cx="3733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2" name="Google Shape;782;p22"/>
          <p:cNvSpPr/>
          <p:nvPr/>
        </p:nvSpPr>
        <p:spPr>
          <a:xfrm>
            <a:off x="3886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2"/>
          <p:cNvSpPr/>
          <p:nvPr/>
        </p:nvSpPr>
        <p:spPr>
          <a:xfrm>
            <a:off x="4648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5410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60960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67818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5257800" y="3657600"/>
            <a:ext cx="762000" cy="24384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1676400" y="4038600"/>
            <a:ext cx="13716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coefficient, k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4191000" y="26670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Exponent, 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0" name="Google Shape;790;p22"/>
          <p:cNvCxnSpPr/>
          <p:nvPr/>
        </p:nvCxnSpPr>
        <p:spPr>
          <a:xfrm rot="5400000">
            <a:off x="5829300" y="2476500"/>
            <a:ext cx="1371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1" name="Google Shape;791;p22"/>
          <p:cNvSpPr/>
          <p:nvPr/>
        </p:nvSpPr>
        <p:spPr>
          <a:xfrm>
            <a:off x="7010400" y="1981200"/>
            <a:ext cx="2667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shiny and more highly concentrated along the direction 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22"/>
          <p:cNvSpPr/>
          <p:nvPr/>
        </p:nvSpPr>
        <p:spPr>
          <a:xfrm>
            <a:off x="3810000" y="4495800"/>
            <a:ext cx="3886200" cy="6858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8305800" y="3581400"/>
            <a:ext cx="198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mirror like, more focused reflection  with increasing exponent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4" name="Google Shape;794;p22"/>
          <p:cNvCxnSpPr>
            <a:stCxn id="793" idx="1"/>
            <a:endCxn id="792" idx="3"/>
          </p:cNvCxnSpPr>
          <p:nvPr/>
        </p:nvCxnSpPr>
        <p:spPr>
          <a:xfrm flipH="1">
            <a:off x="7696200" y="4114800"/>
            <a:ext cx="60960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9" name="Google Shape;7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111" y="486155"/>
            <a:ext cx="8877300" cy="5885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Google Shape;800;p23"/>
          <p:cNvGrpSpPr/>
          <p:nvPr/>
        </p:nvGrpSpPr>
        <p:grpSpPr>
          <a:xfrm>
            <a:off x="671918" y="955928"/>
            <a:ext cx="596532" cy="481076"/>
            <a:chOff x="671918" y="955928"/>
            <a:chExt cx="596532" cy="481076"/>
          </a:xfrm>
        </p:grpSpPr>
        <p:sp>
          <p:nvSpPr>
            <p:cNvPr id="801" name="Google Shape;801;p23"/>
            <p:cNvSpPr/>
            <p:nvPr/>
          </p:nvSpPr>
          <p:spPr>
            <a:xfrm>
              <a:off x="671918" y="1145539"/>
              <a:ext cx="191770" cy="291465"/>
            </a:xfrm>
            <a:custGeom>
              <a:rect b="b" l="l" r="r" t="t"/>
              <a:pathLst>
                <a:path extrusionOk="0" h="291465" w="191769">
                  <a:moveTo>
                    <a:pt x="191325" y="256667"/>
                  </a:moveTo>
                  <a:lnTo>
                    <a:pt x="191122" y="254889"/>
                  </a:lnTo>
                  <a:lnTo>
                    <a:pt x="188429" y="239014"/>
                  </a:lnTo>
                  <a:lnTo>
                    <a:pt x="187680" y="234569"/>
                  </a:lnTo>
                  <a:lnTo>
                    <a:pt x="187426" y="233426"/>
                  </a:lnTo>
                  <a:lnTo>
                    <a:pt x="180695" y="207772"/>
                  </a:lnTo>
                  <a:lnTo>
                    <a:pt x="174180" y="185928"/>
                  </a:lnTo>
                  <a:lnTo>
                    <a:pt x="171843" y="178054"/>
                  </a:lnTo>
                  <a:lnTo>
                    <a:pt x="166090" y="159918"/>
                  </a:lnTo>
                  <a:lnTo>
                    <a:pt x="166090" y="259207"/>
                  </a:lnTo>
                  <a:lnTo>
                    <a:pt x="166052" y="262001"/>
                  </a:lnTo>
                  <a:lnTo>
                    <a:pt x="166090" y="263525"/>
                  </a:lnTo>
                  <a:lnTo>
                    <a:pt x="165963" y="258584"/>
                  </a:lnTo>
                  <a:lnTo>
                    <a:pt x="165989" y="259207"/>
                  </a:lnTo>
                  <a:lnTo>
                    <a:pt x="166090" y="159918"/>
                  </a:lnTo>
                  <a:lnTo>
                    <a:pt x="164033" y="153416"/>
                  </a:lnTo>
                  <a:lnTo>
                    <a:pt x="161378" y="145034"/>
                  </a:lnTo>
                  <a:lnTo>
                    <a:pt x="150291" y="112776"/>
                  </a:lnTo>
                  <a:lnTo>
                    <a:pt x="150253" y="112649"/>
                  </a:lnTo>
                  <a:lnTo>
                    <a:pt x="150266" y="112776"/>
                  </a:lnTo>
                  <a:lnTo>
                    <a:pt x="142697" y="90297"/>
                  </a:lnTo>
                  <a:lnTo>
                    <a:pt x="139750" y="81534"/>
                  </a:lnTo>
                  <a:lnTo>
                    <a:pt x="130035" y="54483"/>
                  </a:lnTo>
                  <a:lnTo>
                    <a:pt x="122809" y="34671"/>
                  </a:lnTo>
                  <a:lnTo>
                    <a:pt x="122999" y="35179"/>
                  </a:lnTo>
                  <a:lnTo>
                    <a:pt x="122834" y="34671"/>
                  </a:lnTo>
                  <a:lnTo>
                    <a:pt x="121132" y="29337"/>
                  </a:lnTo>
                  <a:lnTo>
                    <a:pt x="122516" y="30734"/>
                  </a:lnTo>
                  <a:lnTo>
                    <a:pt x="131775" y="30734"/>
                  </a:lnTo>
                  <a:lnTo>
                    <a:pt x="135534" y="26924"/>
                  </a:lnTo>
                  <a:lnTo>
                    <a:pt x="135534" y="22352"/>
                  </a:lnTo>
                  <a:lnTo>
                    <a:pt x="135534" y="17653"/>
                  </a:lnTo>
                  <a:lnTo>
                    <a:pt x="131775" y="13970"/>
                  </a:lnTo>
                  <a:lnTo>
                    <a:pt x="130378" y="13970"/>
                  </a:lnTo>
                  <a:lnTo>
                    <a:pt x="127990" y="11811"/>
                  </a:lnTo>
                  <a:lnTo>
                    <a:pt x="123799" y="8001"/>
                  </a:lnTo>
                  <a:lnTo>
                    <a:pt x="121297" y="6350"/>
                  </a:lnTo>
                  <a:lnTo>
                    <a:pt x="117487" y="4533"/>
                  </a:lnTo>
                  <a:lnTo>
                    <a:pt x="113728" y="762"/>
                  </a:lnTo>
                  <a:lnTo>
                    <a:pt x="110959" y="762"/>
                  </a:lnTo>
                  <a:lnTo>
                    <a:pt x="110210" y="0"/>
                  </a:lnTo>
                  <a:lnTo>
                    <a:pt x="95834" y="0"/>
                  </a:lnTo>
                  <a:lnTo>
                    <a:pt x="90017" y="5842"/>
                  </a:lnTo>
                  <a:lnTo>
                    <a:pt x="90017" y="12395"/>
                  </a:lnTo>
                  <a:lnTo>
                    <a:pt x="89877" y="13970"/>
                  </a:lnTo>
                  <a:lnTo>
                    <a:pt x="89827" y="16129"/>
                  </a:lnTo>
                  <a:lnTo>
                    <a:pt x="90017" y="17881"/>
                  </a:lnTo>
                  <a:lnTo>
                    <a:pt x="90017" y="20193"/>
                  </a:lnTo>
                  <a:lnTo>
                    <a:pt x="90297" y="20497"/>
                  </a:lnTo>
                  <a:lnTo>
                    <a:pt x="92862" y="28892"/>
                  </a:lnTo>
                  <a:lnTo>
                    <a:pt x="97447" y="43307"/>
                  </a:lnTo>
                  <a:lnTo>
                    <a:pt x="104813" y="63627"/>
                  </a:lnTo>
                  <a:lnTo>
                    <a:pt x="114477" y="90424"/>
                  </a:lnTo>
                  <a:lnTo>
                    <a:pt x="114515" y="90551"/>
                  </a:lnTo>
                  <a:lnTo>
                    <a:pt x="124879" y="121285"/>
                  </a:lnTo>
                  <a:lnTo>
                    <a:pt x="124904" y="121412"/>
                  </a:lnTo>
                  <a:lnTo>
                    <a:pt x="136093" y="153797"/>
                  </a:lnTo>
                  <a:lnTo>
                    <a:pt x="135991" y="153416"/>
                  </a:lnTo>
                  <a:lnTo>
                    <a:pt x="146507" y="186182"/>
                  </a:lnTo>
                  <a:lnTo>
                    <a:pt x="155625" y="215392"/>
                  </a:lnTo>
                  <a:lnTo>
                    <a:pt x="155486" y="215011"/>
                  </a:lnTo>
                  <a:lnTo>
                    <a:pt x="155600" y="215392"/>
                  </a:lnTo>
                  <a:lnTo>
                    <a:pt x="162471" y="239864"/>
                  </a:lnTo>
                  <a:lnTo>
                    <a:pt x="162521" y="240157"/>
                  </a:lnTo>
                  <a:lnTo>
                    <a:pt x="165569" y="256489"/>
                  </a:lnTo>
                  <a:lnTo>
                    <a:pt x="163271" y="254889"/>
                  </a:lnTo>
                  <a:lnTo>
                    <a:pt x="162521" y="254381"/>
                  </a:lnTo>
                  <a:lnTo>
                    <a:pt x="162229" y="254127"/>
                  </a:lnTo>
                  <a:lnTo>
                    <a:pt x="150647" y="244348"/>
                  </a:lnTo>
                  <a:lnTo>
                    <a:pt x="135178" y="232791"/>
                  </a:lnTo>
                  <a:lnTo>
                    <a:pt x="125603" y="225806"/>
                  </a:lnTo>
                  <a:lnTo>
                    <a:pt x="117475" y="219837"/>
                  </a:lnTo>
                  <a:lnTo>
                    <a:pt x="99174" y="206248"/>
                  </a:lnTo>
                  <a:lnTo>
                    <a:pt x="98386" y="205613"/>
                  </a:lnTo>
                  <a:lnTo>
                    <a:pt x="93522" y="202565"/>
                  </a:lnTo>
                  <a:lnTo>
                    <a:pt x="78943" y="193421"/>
                  </a:lnTo>
                  <a:lnTo>
                    <a:pt x="78422" y="193040"/>
                  </a:lnTo>
                  <a:lnTo>
                    <a:pt x="60604" y="181737"/>
                  </a:lnTo>
                  <a:lnTo>
                    <a:pt x="49428" y="175145"/>
                  </a:lnTo>
                  <a:lnTo>
                    <a:pt x="44602" y="170307"/>
                  </a:lnTo>
                  <a:lnTo>
                    <a:pt x="40716" y="170307"/>
                  </a:lnTo>
                  <a:lnTo>
                    <a:pt x="36093" y="167932"/>
                  </a:lnTo>
                  <a:lnTo>
                    <a:pt x="32004" y="163830"/>
                  </a:lnTo>
                  <a:lnTo>
                    <a:pt x="27051" y="163830"/>
                  </a:lnTo>
                  <a:lnTo>
                    <a:pt x="25882" y="163449"/>
                  </a:lnTo>
                  <a:lnTo>
                    <a:pt x="25400" y="163296"/>
                  </a:lnTo>
                  <a:lnTo>
                    <a:pt x="23012" y="160909"/>
                  </a:lnTo>
                  <a:lnTo>
                    <a:pt x="5511" y="160909"/>
                  </a:lnTo>
                  <a:lnTo>
                    <a:pt x="0" y="166370"/>
                  </a:lnTo>
                  <a:lnTo>
                    <a:pt x="0" y="179959"/>
                  </a:lnTo>
                  <a:lnTo>
                    <a:pt x="5511" y="185420"/>
                  </a:lnTo>
                  <a:lnTo>
                    <a:pt x="8026" y="185420"/>
                  </a:lnTo>
                  <a:lnTo>
                    <a:pt x="12966" y="189242"/>
                  </a:lnTo>
                  <a:lnTo>
                    <a:pt x="12966" y="189992"/>
                  </a:lnTo>
                  <a:lnTo>
                    <a:pt x="18465" y="195580"/>
                  </a:lnTo>
                  <a:lnTo>
                    <a:pt x="32054" y="195580"/>
                  </a:lnTo>
                  <a:lnTo>
                    <a:pt x="32918" y="194691"/>
                  </a:lnTo>
                  <a:lnTo>
                    <a:pt x="34455" y="194691"/>
                  </a:lnTo>
                  <a:lnTo>
                    <a:pt x="48247" y="202819"/>
                  </a:lnTo>
                  <a:lnTo>
                    <a:pt x="65836" y="214122"/>
                  </a:lnTo>
                  <a:lnTo>
                    <a:pt x="84670" y="225894"/>
                  </a:lnTo>
                  <a:lnTo>
                    <a:pt x="85229" y="226314"/>
                  </a:lnTo>
                  <a:lnTo>
                    <a:pt x="102908" y="239522"/>
                  </a:lnTo>
                  <a:lnTo>
                    <a:pt x="120611" y="252476"/>
                  </a:lnTo>
                  <a:lnTo>
                    <a:pt x="135953" y="263982"/>
                  </a:lnTo>
                  <a:lnTo>
                    <a:pt x="147281" y="273558"/>
                  </a:lnTo>
                  <a:lnTo>
                    <a:pt x="148259" y="274320"/>
                  </a:lnTo>
                  <a:lnTo>
                    <a:pt x="158267" y="281254"/>
                  </a:lnTo>
                  <a:lnTo>
                    <a:pt x="158635" y="281559"/>
                  </a:lnTo>
                  <a:lnTo>
                    <a:pt x="163995" y="286004"/>
                  </a:lnTo>
                  <a:lnTo>
                    <a:pt x="166890" y="287743"/>
                  </a:lnTo>
                  <a:lnTo>
                    <a:pt x="170053" y="290957"/>
                  </a:lnTo>
                  <a:lnTo>
                    <a:pt x="171856" y="290957"/>
                  </a:lnTo>
                  <a:lnTo>
                    <a:pt x="176847" y="290957"/>
                  </a:lnTo>
                  <a:lnTo>
                    <a:pt x="178650" y="290957"/>
                  </a:lnTo>
                  <a:lnTo>
                    <a:pt x="183591" y="290957"/>
                  </a:lnTo>
                  <a:lnTo>
                    <a:pt x="185394" y="290957"/>
                  </a:lnTo>
                  <a:lnTo>
                    <a:pt x="190881" y="285369"/>
                  </a:lnTo>
                  <a:lnTo>
                    <a:pt x="190881" y="278638"/>
                  </a:lnTo>
                  <a:lnTo>
                    <a:pt x="190881" y="278511"/>
                  </a:lnTo>
                  <a:lnTo>
                    <a:pt x="190957" y="271145"/>
                  </a:lnTo>
                  <a:lnTo>
                    <a:pt x="191046" y="267335"/>
                  </a:lnTo>
                  <a:lnTo>
                    <a:pt x="191325" y="256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2" name="Google Shape;80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493" y="955928"/>
              <a:ext cx="421957" cy="411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3" name="Google Shape;803;p23"/>
          <p:cNvSpPr/>
          <p:nvPr/>
        </p:nvSpPr>
        <p:spPr>
          <a:xfrm>
            <a:off x="807491" y="1471929"/>
            <a:ext cx="499109" cy="353695"/>
          </a:xfrm>
          <a:custGeom>
            <a:rect b="b" l="l" r="r" t="t"/>
            <a:pathLst>
              <a:path extrusionOk="0" h="353694" w="499109">
                <a:moveTo>
                  <a:pt x="47459" y="177736"/>
                </a:moveTo>
                <a:lnTo>
                  <a:pt x="47307" y="177546"/>
                </a:lnTo>
                <a:lnTo>
                  <a:pt x="47459" y="177736"/>
                </a:lnTo>
                <a:close/>
              </a:path>
              <a:path extrusionOk="0" h="353694" w="499109">
                <a:moveTo>
                  <a:pt x="79349" y="155702"/>
                </a:moveTo>
                <a:lnTo>
                  <a:pt x="79336" y="155168"/>
                </a:lnTo>
                <a:lnTo>
                  <a:pt x="79298" y="155702"/>
                </a:lnTo>
                <a:close/>
              </a:path>
              <a:path extrusionOk="0" h="353694" w="499109">
                <a:moveTo>
                  <a:pt x="79387" y="124333"/>
                </a:moveTo>
                <a:lnTo>
                  <a:pt x="79324" y="123659"/>
                </a:lnTo>
                <a:lnTo>
                  <a:pt x="79324" y="124333"/>
                </a:lnTo>
                <a:close/>
              </a:path>
              <a:path extrusionOk="0" h="353694" w="499109">
                <a:moveTo>
                  <a:pt x="181203" y="334899"/>
                </a:moveTo>
                <a:lnTo>
                  <a:pt x="180517" y="334213"/>
                </a:lnTo>
                <a:lnTo>
                  <a:pt x="180517" y="329819"/>
                </a:lnTo>
                <a:lnTo>
                  <a:pt x="175221" y="324612"/>
                </a:lnTo>
                <a:lnTo>
                  <a:pt x="174472" y="324612"/>
                </a:lnTo>
                <a:lnTo>
                  <a:pt x="170065" y="319024"/>
                </a:lnTo>
                <a:lnTo>
                  <a:pt x="169799" y="318643"/>
                </a:lnTo>
                <a:lnTo>
                  <a:pt x="158254" y="305054"/>
                </a:lnTo>
                <a:lnTo>
                  <a:pt x="158521" y="305308"/>
                </a:lnTo>
                <a:lnTo>
                  <a:pt x="158318" y="305054"/>
                </a:lnTo>
                <a:lnTo>
                  <a:pt x="145199" y="288417"/>
                </a:lnTo>
                <a:lnTo>
                  <a:pt x="144843" y="288036"/>
                </a:lnTo>
                <a:lnTo>
                  <a:pt x="136867" y="278790"/>
                </a:lnTo>
                <a:lnTo>
                  <a:pt x="136867" y="315976"/>
                </a:lnTo>
                <a:lnTo>
                  <a:pt x="126707" y="303110"/>
                </a:lnTo>
                <a:lnTo>
                  <a:pt x="126961" y="303403"/>
                </a:lnTo>
                <a:lnTo>
                  <a:pt x="136867" y="315976"/>
                </a:lnTo>
                <a:lnTo>
                  <a:pt x="136867" y="278790"/>
                </a:lnTo>
                <a:lnTo>
                  <a:pt x="128968" y="269621"/>
                </a:lnTo>
                <a:lnTo>
                  <a:pt x="111772" y="249301"/>
                </a:lnTo>
                <a:lnTo>
                  <a:pt x="111696" y="249174"/>
                </a:lnTo>
                <a:lnTo>
                  <a:pt x="111175" y="248577"/>
                </a:lnTo>
                <a:lnTo>
                  <a:pt x="111175" y="284988"/>
                </a:lnTo>
                <a:lnTo>
                  <a:pt x="110223" y="283845"/>
                </a:lnTo>
                <a:lnTo>
                  <a:pt x="111086" y="284861"/>
                </a:lnTo>
                <a:lnTo>
                  <a:pt x="111175" y="284988"/>
                </a:lnTo>
                <a:lnTo>
                  <a:pt x="111175" y="248577"/>
                </a:lnTo>
                <a:lnTo>
                  <a:pt x="94399" y="228981"/>
                </a:lnTo>
                <a:lnTo>
                  <a:pt x="84963" y="219011"/>
                </a:lnTo>
                <a:lnTo>
                  <a:pt x="86791" y="214236"/>
                </a:lnTo>
                <a:lnTo>
                  <a:pt x="89090" y="211963"/>
                </a:lnTo>
                <a:lnTo>
                  <a:pt x="89090" y="208280"/>
                </a:lnTo>
                <a:lnTo>
                  <a:pt x="93230" y="197675"/>
                </a:lnTo>
                <a:lnTo>
                  <a:pt x="95758" y="195199"/>
                </a:lnTo>
                <a:lnTo>
                  <a:pt x="95758" y="190893"/>
                </a:lnTo>
                <a:lnTo>
                  <a:pt x="97307" y="186182"/>
                </a:lnTo>
                <a:lnTo>
                  <a:pt x="100368" y="176911"/>
                </a:lnTo>
                <a:lnTo>
                  <a:pt x="100888" y="174371"/>
                </a:lnTo>
                <a:lnTo>
                  <a:pt x="101053" y="172466"/>
                </a:lnTo>
                <a:lnTo>
                  <a:pt x="101231" y="170434"/>
                </a:lnTo>
                <a:lnTo>
                  <a:pt x="102463" y="156718"/>
                </a:lnTo>
                <a:lnTo>
                  <a:pt x="102514" y="154813"/>
                </a:lnTo>
                <a:lnTo>
                  <a:pt x="102539" y="123317"/>
                </a:lnTo>
                <a:lnTo>
                  <a:pt x="102463" y="121945"/>
                </a:lnTo>
                <a:lnTo>
                  <a:pt x="101485" y="111887"/>
                </a:lnTo>
                <a:lnTo>
                  <a:pt x="78549" y="111887"/>
                </a:lnTo>
                <a:lnTo>
                  <a:pt x="78219" y="111887"/>
                </a:lnTo>
                <a:lnTo>
                  <a:pt x="79324" y="123659"/>
                </a:lnTo>
                <a:lnTo>
                  <a:pt x="79324" y="123317"/>
                </a:lnTo>
                <a:lnTo>
                  <a:pt x="79387" y="124333"/>
                </a:lnTo>
                <a:lnTo>
                  <a:pt x="79336" y="155168"/>
                </a:lnTo>
                <a:lnTo>
                  <a:pt x="79375" y="154813"/>
                </a:lnTo>
                <a:lnTo>
                  <a:pt x="79349" y="155702"/>
                </a:lnTo>
                <a:lnTo>
                  <a:pt x="79222" y="156718"/>
                </a:lnTo>
                <a:lnTo>
                  <a:pt x="78143" y="171462"/>
                </a:lnTo>
                <a:lnTo>
                  <a:pt x="75501" y="181483"/>
                </a:lnTo>
                <a:lnTo>
                  <a:pt x="73863" y="183134"/>
                </a:lnTo>
                <a:lnTo>
                  <a:pt x="73863" y="187629"/>
                </a:lnTo>
                <a:lnTo>
                  <a:pt x="70612" y="199288"/>
                </a:lnTo>
                <a:lnTo>
                  <a:pt x="69011" y="200914"/>
                </a:lnTo>
                <a:lnTo>
                  <a:pt x="69011" y="201434"/>
                </a:lnTo>
                <a:lnTo>
                  <a:pt x="61341" y="192659"/>
                </a:lnTo>
                <a:lnTo>
                  <a:pt x="59321" y="190500"/>
                </a:lnTo>
                <a:lnTo>
                  <a:pt x="47879" y="178181"/>
                </a:lnTo>
                <a:lnTo>
                  <a:pt x="47459" y="177736"/>
                </a:lnTo>
                <a:lnTo>
                  <a:pt x="47828" y="178181"/>
                </a:lnTo>
                <a:lnTo>
                  <a:pt x="47294" y="177546"/>
                </a:lnTo>
                <a:lnTo>
                  <a:pt x="38112" y="166116"/>
                </a:lnTo>
                <a:lnTo>
                  <a:pt x="37515" y="165392"/>
                </a:lnTo>
                <a:lnTo>
                  <a:pt x="37414" y="165227"/>
                </a:lnTo>
                <a:lnTo>
                  <a:pt x="30124" y="154178"/>
                </a:lnTo>
                <a:lnTo>
                  <a:pt x="30568" y="154813"/>
                </a:lnTo>
                <a:lnTo>
                  <a:pt x="30200" y="154178"/>
                </a:lnTo>
                <a:lnTo>
                  <a:pt x="26250" y="147320"/>
                </a:lnTo>
                <a:lnTo>
                  <a:pt x="25450" y="145923"/>
                </a:lnTo>
                <a:lnTo>
                  <a:pt x="25120" y="144780"/>
                </a:lnTo>
                <a:lnTo>
                  <a:pt x="23952" y="140843"/>
                </a:lnTo>
                <a:lnTo>
                  <a:pt x="23456" y="139179"/>
                </a:lnTo>
                <a:lnTo>
                  <a:pt x="23469" y="140843"/>
                </a:lnTo>
                <a:lnTo>
                  <a:pt x="23431" y="139103"/>
                </a:lnTo>
                <a:lnTo>
                  <a:pt x="23456" y="137541"/>
                </a:lnTo>
                <a:lnTo>
                  <a:pt x="23456" y="122809"/>
                </a:lnTo>
                <a:lnTo>
                  <a:pt x="23456" y="121945"/>
                </a:lnTo>
                <a:lnTo>
                  <a:pt x="23418" y="122174"/>
                </a:lnTo>
                <a:lnTo>
                  <a:pt x="23456" y="121031"/>
                </a:lnTo>
                <a:lnTo>
                  <a:pt x="23456" y="121945"/>
                </a:lnTo>
                <a:lnTo>
                  <a:pt x="23583" y="121031"/>
                </a:lnTo>
                <a:lnTo>
                  <a:pt x="23901" y="118808"/>
                </a:lnTo>
                <a:lnTo>
                  <a:pt x="24866" y="117856"/>
                </a:lnTo>
                <a:lnTo>
                  <a:pt x="24866" y="115443"/>
                </a:lnTo>
                <a:lnTo>
                  <a:pt x="26771" y="113030"/>
                </a:lnTo>
                <a:lnTo>
                  <a:pt x="54686" y="95250"/>
                </a:lnTo>
                <a:lnTo>
                  <a:pt x="64389" y="95250"/>
                </a:lnTo>
                <a:lnTo>
                  <a:pt x="68516" y="95250"/>
                </a:lnTo>
                <a:lnTo>
                  <a:pt x="69596" y="95719"/>
                </a:lnTo>
                <a:lnTo>
                  <a:pt x="72669" y="98806"/>
                </a:lnTo>
                <a:lnTo>
                  <a:pt x="72961" y="98806"/>
                </a:lnTo>
                <a:lnTo>
                  <a:pt x="75145" y="101968"/>
                </a:lnTo>
                <a:lnTo>
                  <a:pt x="76034" y="103251"/>
                </a:lnTo>
                <a:lnTo>
                  <a:pt x="75145" y="101968"/>
                </a:lnTo>
                <a:lnTo>
                  <a:pt x="78105" y="110604"/>
                </a:lnTo>
                <a:lnTo>
                  <a:pt x="78270" y="110604"/>
                </a:lnTo>
                <a:lnTo>
                  <a:pt x="101358" y="110604"/>
                </a:lnTo>
                <a:lnTo>
                  <a:pt x="101219" y="109220"/>
                </a:lnTo>
                <a:lnTo>
                  <a:pt x="101015" y="107061"/>
                </a:lnTo>
                <a:lnTo>
                  <a:pt x="100431" y="104394"/>
                </a:lnTo>
                <a:lnTo>
                  <a:pt x="100037" y="103251"/>
                </a:lnTo>
                <a:lnTo>
                  <a:pt x="99034" y="100330"/>
                </a:lnTo>
                <a:lnTo>
                  <a:pt x="98158" y="97790"/>
                </a:lnTo>
                <a:lnTo>
                  <a:pt x="96812" y="93853"/>
                </a:lnTo>
                <a:lnTo>
                  <a:pt x="96469" y="92837"/>
                </a:lnTo>
                <a:lnTo>
                  <a:pt x="95046" y="90043"/>
                </a:lnTo>
                <a:lnTo>
                  <a:pt x="90601" y="83616"/>
                </a:lnTo>
                <a:lnTo>
                  <a:pt x="90601" y="80899"/>
                </a:lnTo>
                <a:lnTo>
                  <a:pt x="85432" y="75692"/>
                </a:lnTo>
                <a:lnTo>
                  <a:pt x="81356" y="75692"/>
                </a:lnTo>
                <a:lnTo>
                  <a:pt x="80137" y="75145"/>
                </a:lnTo>
                <a:lnTo>
                  <a:pt x="77152" y="72136"/>
                </a:lnTo>
                <a:lnTo>
                  <a:pt x="70853" y="72136"/>
                </a:lnTo>
                <a:lnTo>
                  <a:pt x="61849" y="72009"/>
                </a:lnTo>
                <a:lnTo>
                  <a:pt x="52806" y="72009"/>
                </a:lnTo>
                <a:lnTo>
                  <a:pt x="13893" y="91948"/>
                </a:lnTo>
                <a:lnTo>
                  <a:pt x="7531" y="99695"/>
                </a:lnTo>
                <a:lnTo>
                  <a:pt x="6705" y="99695"/>
                </a:lnTo>
                <a:lnTo>
                  <a:pt x="1473" y="104902"/>
                </a:lnTo>
                <a:lnTo>
                  <a:pt x="1473" y="110451"/>
                </a:lnTo>
                <a:lnTo>
                  <a:pt x="139" y="119380"/>
                </a:lnTo>
                <a:lnTo>
                  <a:pt x="12" y="121031"/>
                </a:lnTo>
                <a:lnTo>
                  <a:pt x="0" y="140843"/>
                </a:lnTo>
                <a:lnTo>
                  <a:pt x="469" y="144272"/>
                </a:lnTo>
                <a:lnTo>
                  <a:pt x="18529" y="179070"/>
                </a:lnTo>
                <a:lnTo>
                  <a:pt x="35331" y="199123"/>
                </a:lnTo>
                <a:lnTo>
                  <a:pt x="35331" y="204978"/>
                </a:lnTo>
                <a:lnTo>
                  <a:pt x="37503" y="207149"/>
                </a:lnTo>
                <a:lnTo>
                  <a:pt x="37503" y="209296"/>
                </a:lnTo>
                <a:lnTo>
                  <a:pt x="42735" y="214503"/>
                </a:lnTo>
                <a:lnTo>
                  <a:pt x="43903" y="214503"/>
                </a:lnTo>
                <a:lnTo>
                  <a:pt x="45783" y="216636"/>
                </a:lnTo>
                <a:lnTo>
                  <a:pt x="45783" y="218567"/>
                </a:lnTo>
                <a:lnTo>
                  <a:pt x="51003" y="223901"/>
                </a:lnTo>
                <a:lnTo>
                  <a:pt x="52108" y="223901"/>
                </a:lnTo>
                <a:lnTo>
                  <a:pt x="59766" y="232791"/>
                </a:lnTo>
                <a:lnTo>
                  <a:pt x="73190" y="248793"/>
                </a:lnTo>
                <a:lnTo>
                  <a:pt x="88671" y="266065"/>
                </a:lnTo>
                <a:lnTo>
                  <a:pt x="104432" y="284099"/>
                </a:lnTo>
                <a:lnTo>
                  <a:pt x="104292" y="283845"/>
                </a:lnTo>
                <a:lnTo>
                  <a:pt x="118694" y="300863"/>
                </a:lnTo>
                <a:lnTo>
                  <a:pt x="133007" y="316306"/>
                </a:lnTo>
                <a:lnTo>
                  <a:pt x="143179" y="328168"/>
                </a:lnTo>
                <a:lnTo>
                  <a:pt x="150533" y="337312"/>
                </a:lnTo>
                <a:lnTo>
                  <a:pt x="157264" y="344424"/>
                </a:lnTo>
                <a:lnTo>
                  <a:pt x="156629" y="343789"/>
                </a:lnTo>
                <a:lnTo>
                  <a:pt x="157137" y="344424"/>
                </a:lnTo>
                <a:lnTo>
                  <a:pt x="157607" y="345020"/>
                </a:lnTo>
                <a:lnTo>
                  <a:pt x="157607" y="347980"/>
                </a:lnTo>
                <a:lnTo>
                  <a:pt x="162890" y="353187"/>
                </a:lnTo>
                <a:lnTo>
                  <a:pt x="175933" y="353187"/>
                </a:lnTo>
                <a:lnTo>
                  <a:pt x="181203" y="347980"/>
                </a:lnTo>
                <a:lnTo>
                  <a:pt x="181203" y="341376"/>
                </a:lnTo>
                <a:lnTo>
                  <a:pt x="181203" y="334899"/>
                </a:lnTo>
                <a:close/>
              </a:path>
              <a:path extrusionOk="0" h="353694" w="499109">
                <a:moveTo>
                  <a:pt x="261315" y="214122"/>
                </a:moveTo>
                <a:lnTo>
                  <a:pt x="260197" y="212991"/>
                </a:lnTo>
                <a:lnTo>
                  <a:pt x="260007" y="212090"/>
                </a:lnTo>
                <a:lnTo>
                  <a:pt x="259930" y="211836"/>
                </a:lnTo>
                <a:lnTo>
                  <a:pt x="238137" y="173113"/>
                </a:lnTo>
                <a:lnTo>
                  <a:pt x="238137" y="213741"/>
                </a:lnTo>
                <a:lnTo>
                  <a:pt x="238074" y="213512"/>
                </a:lnTo>
                <a:lnTo>
                  <a:pt x="238137" y="213741"/>
                </a:lnTo>
                <a:lnTo>
                  <a:pt x="238137" y="173113"/>
                </a:lnTo>
                <a:lnTo>
                  <a:pt x="238023" y="172974"/>
                </a:lnTo>
                <a:lnTo>
                  <a:pt x="237439" y="172339"/>
                </a:lnTo>
                <a:lnTo>
                  <a:pt x="235877" y="170776"/>
                </a:lnTo>
                <a:lnTo>
                  <a:pt x="235877" y="207213"/>
                </a:lnTo>
                <a:lnTo>
                  <a:pt x="232498" y="200990"/>
                </a:lnTo>
                <a:lnTo>
                  <a:pt x="227545" y="193509"/>
                </a:lnTo>
                <a:lnTo>
                  <a:pt x="222059" y="186994"/>
                </a:lnTo>
                <a:lnTo>
                  <a:pt x="222338" y="187325"/>
                </a:lnTo>
                <a:lnTo>
                  <a:pt x="227545" y="193509"/>
                </a:lnTo>
                <a:lnTo>
                  <a:pt x="227825" y="193929"/>
                </a:lnTo>
                <a:lnTo>
                  <a:pt x="232498" y="200990"/>
                </a:lnTo>
                <a:lnTo>
                  <a:pt x="232397" y="200787"/>
                </a:lnTo>
                <a:lnTo>
                  <a:pt x="232879" y="201549"/>
                </a:lnTo>
                <a:lnTo>
                  <a:pt x="232498" y="200990"/>
                </a:lnTo>
                <a:lnTo>
                  <a:pt x="232803" y="201549"/>
                </a:lnTo>
                <a:lnTo>
                  <a:pt x="235877" y="207213"/>
                </a:lnTo>
                <a:lnTo>
                  <a:pt x="235877" y="170776"/>
                </a:lnTo>
                <a:lnTo>
                  <a:pt x="232511" y="167411"/>
                </a:lnTo>
                <a:lnTo>
                  <a:pt x="232511" y="176276"/>
                </a:lnTo>
                <a:lnTo>
                  <a:pt x="226225" y="162369"/>
                </a:lnTo>
                <a:lnTo>
                  <a:pt x="226479" y="162928"/>
                </a:lnTo>
                <a:lnTo>
                  <a:pt x="232511" y="176276"/>
                </a:lnTo>
                <a:lnTo>
                  <a:pt x="232511" y="167411"/>
                </a:lnTo>
                <a:lnTo>
                  <a:pt x="230212" y="165100"/>
                </a:lnTo>
                <a:lnTo>
                  <a:pt x="228206" y="163576"/>
                </a:lnTo>
                <a:lnTo>
                  <a:pt x="226288" y="162407"/>
                </a:lnTo>
                <a:lnTo>
                  <a:pt x="226212" y="162179"/>
                </a:lnTo>
                <a:lnTo>
                  <a:pt x="224066" y="156210"/>
                </a:lnTo>
                <a:lnTo>
                  <a:pt x="221246" y="148336"/>
                </a:lnTo>
                <a:lnTo>
                  <a:pt x="221068" y="147828"/>
                </a:lnTo>
                <a:lnTo>
                  <a:pt x="221208" y="148336"/>
                </a:lnTo>
                <a:lnTo>
                  <a:pt x="217322" y="136017"/>
                </a:lnTo>
                <a:lnTo>
                  <a:pt x="217093" y="135267"/>
                </a:lnTo>
                <a:lnTo>
                  <a:pt x="216954" y="134366"/>
                </a:lnTo>
                <a:lnTo>
                  <a:pt x="215595" y="125222"/>
                </a:lnTo>
                <a:lnTo>
                  <a:pt x="215557" y="125018"/>
                </a:lnTo>
                <a:lnTo>
                  <a:pt x="215519" y="124587"/>
                </a:lnTo>
                <a:lnTo>
                  <a:pt x="214858" y="116433"/>
                </a:lnTo>
                <a:lnTo>
                  <a:pt x="214858" y="111125"/>
                </a:lnTo>
                <a:lnTo>
                  <a:pt x="213448" y="109766"/>
                </a:lnTo>
                <a:lnTo>
                  <a:pt x="213360" y="109347"/>
                </a:lnTo>
                <a:lnTo>
                  <a:pt x="212267" y="106680"/>
                </a:lnTo>
                <a:lnTo>
                  <a:pt x="211734" y="105841"/>
                </a:lnTo>
                <a:lnTo>
                  <a:pt x="211734" y="104267"/>
                </a:lnTo>
                <a:lnTo>
                  <a:pt x="209219" y="101854"/>
                </a:lnTo>
                <a:lnTo>
                  <a:pt x="203034" y="101854"/>
                </a:lnTo>
                <a:lnTo>
                  <a:pt x="202018" y="102831"/>
                </a:lnTo>
                <a:lnTo>
                  <a:pt x="201891" y="102870"/>
                </a:lnTo>
                <a:lnTo>
                  <a:pt x="201269" y="103555"/>
                </a:lnTo>
                <a:lnTo>
                  <a:pt x="200533" y="104267"/>
                </a:lnTo>
                <a:lnTo>
                  <a:pt x="196024" y="109347"/>
                </a:lnTo>
                <a:lnTo>
                  <a:pt x="195922" y="109766"/>
                </a:lnTo>
                <a:lnTo>
                  <a:pt x="194525" y="111125"/>
                </a:lnTo>
                <a:lnTo>
                  <a:pt x="194525" y="116420"/>
                </a:lnTo>
                <a:lnTo>
                  <a:pt x="193852" y="124587"/>
                </a:lnTo>
                <a:lnTo>
                  <a:pt x="193814" y="127254"/>
                </a:lnTo>
                <a:lnTo>
                  <a:pt x="194995" y="138811"/>
                </a:lnTo>
                <a:lnTo>
                  <a:pt x="195414" y="140843"/>
                </a:lnTo>
                <a:lnTo>
                  <a:pt x="199821" y="155448"/>
                </a:lnTo>
                <a:lnTo>
                  <a:pt x="200126" y="156337"/>
                </a:lnTo>
                <a:lnTo>
                  <a:pt x="196024" y="156337"/>
                </a:lnTo>
                <a:lnTo>
                  <a:pt x="195897" y="156464"/>
                </a:lnTo>
                <a:lnTo>
                  <a:pt x="192341" y="156464"/>
                </a:lnTo>
                <a:lnTo>
                  <a:pt x="190296" y="156464"/>
                </a:lnTo>
                <a:lnTo>
                  <a:pt x="186385" y="156464"/>
                </a:lnTo>
                <a:lnTo>
                  <a:pt x="181775" y="161163"/>
                </a:lnTo>
                <a:lnTo>
                  <a:pt x="181775" y="161658"/>
                </a:lnTo>
                <a:lnTo>
                  <a:pt x="178866" y="163830"/>
                </a:lnTo>
                <a:lnTo>
                  <a:pt x="176707" y="163830"/>
                </a:lnTo>
                <a:lnTo>
                  <a:pt x="172123" y="168402"/>
                </a:lnTo>
                <a:lnTo>
                  <a:pt x="172123" y="179705"/>
                </a:lnTo>
                <a:lnTo>
                  <a:pt x="176707" y="184277"/>
                </a:lnTo>
                <a:lnTo>
                  <a:pt x="188023" y="184277"/>
                </a:lnTo>
                <a:lnTo>
                  <a:pt x="192620" y="179705"/>
                </a:lnTo>
                <a:lnTo>
                  <a:pt x="192620" y="179260"/>
                </a:lnTo>
                <a:lnTo>
                  <a:pt x="195313" y="177292"/>
                </a:lnTo>
                <a:lnTo>
                  <a:pt x="196024" y="177292"/>
                </a:lnTo>
                <a:lnTo>
                  <a:pt x="196303" y="177292"/>
                </a:lnTo>
                <a:lnTo>
                  <a:pt x="201803" y="177292"/>
                </a:lnTo>
                <a:lnTo>
                  <a:pt x="202336" y="177304"/>
                </a:lnTo>
                <a:lnTo>
                  <a:pt x="202463" y="177419"/>
                </a:lnTo>
                <a:lnTo>
                  <a:pt x="207797" y="177419"/>
                </a:lnTo>
                <a:lnTo>
                  <a:pt x="208559" y="178181"/>
                </a:lnTo>
                <a:lnTo>
                  <a:pt x="212458" y="186690"/>
                </a:lnTo>
                <a:lnTo>
                  <a:pt x="212915" y="187579"/>
                </a:lnTo>
                <a:lnTo>
                  <a:pt x="220827" y="201295"/>
                </a:lnTo>
                <a:lnTo>
                  <a:pt x="221018" y="201549"/>
                </a:lnTo>
                <a:lnTo>
                  <a:pt x="228752" y="213868"/>
                </a:lnTo>
                <a:lnTo>
                  <a:pt x="235292" y="222377"/>
                </a:lnTo>
                <a:lnTo>
                  <a:pt x="236588" y="223901"/>
                </a:lnTo>
                <a:lnTo>
                  <a:pt x="237883" y="225044"/>
                </a:lnTo>
                <a:lnTo>
                  <a:pt x="237883" y="226187"/>
                </a:lnTo>
                <a:lnTo>
                  <a:pt x="242849" y="231140"/>
                </a:lnTo>
                <a:lnTo>
                  <a:pt x="247573" y="231140"/>
                </a:lnTo>
                <a:lnTo>
                  <a:pt x="255092" y="231140"/>
                </a:lnTo>
                <a:lnTo>
                  <a:pt x="255219" y="231013"/>
                </a:lnTo>
                <a:lnTo>
                  <a:pt x="256438" y="231013"/>
                </a:lnTo>
                <a:lnTo>
                  <a:pt x="261315" y="226187"/>
                </a:lnTo>
                <a:lnTo>
                  <a:pt x="261315" y="220091"/>
                </a:lnTo>
                <a:lnTo>
                  <a:pt x="261315" y="214122"/>
                </a:lnTo>
                <a:close/>
              </a:path>
              <a:path extrusionOk="0" h="353694" w="499109">
                <a:moveTo>
                  <a:pt x="380923" y="14224"/>
                </a:moveTo>
                <a:lnTo>
                  <a:pt x="380911" y="14605"/>
                </a:lnTo>
                <a:lnTo>
                  <a:pt x="380923" y="14224"/>
                </a:lnTo>
                <a:close/>
              </a:path>
              <a:path extrusionOk="0" h="353694" w="499109">
                <a:moveTo>
                  <a:pt x="398272" y="55105"/>
                </a:moveTo>
                <a:lnTo>
                  <a:pt x="398119" y="54864"/>
                </a:lnTo>
                <a:lnTo>
                  <a:pt x="398272" y="55105"/>
                </a:lnTo>
                <a:close/>
              </a:path>
              <a:path extrusionOk="0" h="353694" w="499109">
                <a:moveTo>
                  <a:pt x="498957" y="192151"/>
                </a:moveTo>
                <a:lnTo>
                  <a:pt x="498830" y="190246"/>
                </a:lnTo>
                <a:lnTo>
                  <a:pt x="498487" y="187960"/>
                </a:lnTo>
                <a:lnTo>
                  <a:pt x="497992" y="184658"/>
                </a:lnTo>
                <a:lnTo>
                  <a:pt x="497433" y="180848"/>
                </a:lnTo>
                <a:lnTo>
                  <a:pt x="496938" y="179197"/>
                </a:lnTo>
                <a:lnTo>
                  <a:pt x="496417" y="177419"/>
                </a:lnTo>
                <a:lnTo>
                  <a:pt x="496290" y="177165"/>
                </a:lnTo>
                <a:lnTo>
                  <a:pt x="491921" y="167640"/>
                </a:lnTo>
                <a:lnTo>
                  <a:pt x="491464" y="166624"/>
                </a:lnTo>
                <a:lnTo>
                  <a:pt x="490194" y="164592"/>
                </a:lnTo>
                <a:lnTo>
                  <a:pt x="481304" y="152146"/>
                </a:lnTo>
                <a:lnTo>
                  <a:pt x="470128" y="139192"/>
                </a:lnTo>
                <a:lnTo>
                  <a:pt x="469874" y="138938"/>
                </a:lnTo>
                <a:lnTo>
                  <a:pt x="458978" y="127127"/>
                </a:lnTo>
                <a:lnTo>
                  <a:pt x="457098" y="125095"/>
                </a:lnTo>
                <a:lnTo>
                  <a:pt x="456984" y="124968"/>
                </a:lnTo>
                <a:lnTo>
                  <a:pt x="456869" y="124841"/>
                </a:lnTo>
                <a:lnTo>
                  <a:pt x="444157" y="110363"/>
                </a:lnTo>
                <a:lnTo>
                  <a:pt x="430834" y="96266"/>
                </a:lnTo>
                <a:lnTo>
                  <a:pt x="430593" y="96012"/>
                </a:lnTo>
                <a:lnTo>
                  <a:pt x="430479" y="95885"/>
                </a:lnTo>
                <a:lnTo>
                  <a:pt x="418223" y="81915"/>
                </a:lnTo>
                <a:lnTo>
                  <a:pt x="418693" y="82423"/>
                </a:lnTo>
                <a:lnTo>
                  <a:pt x="418287" y="81915"/>
                </a:lnTo>
                <a:lnTo>
                  <a:pt x="407530" y="68072"/>
                </a:lnTo>
                <a:lnTo>
                  <a:pt x="407847" y="68453"/>
                </a:lnTo>
                <a:lnTo>
                  <a:pt x="407568" y="68072"/>
                </a:lnTo>
                <a:lnTo>
                  <a:pt x="398462" y="55372"/>
                </a:lnTo>
                <a:lnTo>
                  <a:pt x="398106" y="54864"/>
                </a:lnTo>
                <a:lnTo>
                  <a:pt x="391452" y="44450"/>
                </a:lnTo>
                <a:lnTo>
                  <a:pt x="390779" y="43408"/>
                </a:lnTo>
                <a:lnTo>
                  <a:pt x="390385" y="42418"/>
                </a:lnTo>
                <a:lnTo>
                  <a:pt x="390334" y="42291"/>
                </a:lnTo>
                <a:lnTo>
                  <a:pt x="386524" y="32893"/>
                </a:lnTo>
                <a:lnTo>
                  <a:pt x="386499" y="32766"/>
                </a:lnTo>
                <a:lnTo>
                  <a:pt x="382790" y="23876"/>
                </a:lnTo>
                <a:lnTo>
                  <a:pt x="382384" y="22910"/>
                </a:lnTo>
                <a:lnTo>
                  <a:pt x="382244" y="22352"/>
                </a:lnTo>
                <a:lnTo>
                  <a:pt x="381406" y="19304"/>
                </a:lnTo>
                <a:lnTo>
                  <a:pt x="380936" y="17602"/>
                </a:lnTo>
                <a:lnTo>
                  <a:pt x="380923" y="16002"/>
                </a:lnTo>
                <a:lnTo>
                  <a:pt x="380911" y="14605"/>
                </a:lnTo>
                <a:lnTo>
                  <a:pt x="380860" y="13182"/>
                </a:lnTo>
                <a:lnTo>
                  <a:pt x="380860" y="12319"/>
                </a:lnTo>
                <a:lnTo>
                  <a:pt x="380860" y="5588"/>
                </a:lnTo>
                <a:lnTo>
                  <a:pt x="375323" y="0"/>
                </a:lnTo>
                <a:lnTo>
                  <a:pt x="361657" y="0"/>
                </a:lnTo>
                <a:lnTo>
                  <a:pt x="356120" y="5588"/>
                </a:lnTo>
                <a:lnTo>
                  <a:pt x="356120" y="9956"/>
                </a:lnTo>
                <a:lnTo>
                  <a:pt x="355295" y="10807"/>
                </a:lnTo>
                <a:lnTo>
                  <a:pt x="350240" y="14605"/>
                </a:lnTo>
                <a:lnTo>
                  <a:pt x="349681" y="14986"/>
                </a:lnTo>
                <a:lnTo>
                  <a:pt x="342138" y="21590"/>
                </a:lnTo>
                <a:lnTo>
                  <a:pt x="342226" y="21463"/>
                </a:lnTo>
                <a:lnTo>
                  <a:pt x="342074" y="21590"/>
                </a:lnTo>
                <a:lnTo>
                  <a:pt x="333705" y="28613"/>
                </a:lnTo>
                <a:lnTo>
                  <a:pt x="298424" y="60325"/>
                </a:lnTo>
                <a:lnTo>
                  <a:pt x="295541" y="64630"/>
                </a:lnTo>
                <a:lnTo>
                  <a:pt x="291541" y="68580"/>
                </a:lnTo>
                <a:lnTo>
                  <a:pt x="291541" y="73342"/>
                </a:lnTo>
                <a:lnTo>
                  <a:pt x="291096" y="73787"/>
                </a:lnTo>
                <a:lnTo>
                  <a:pt x="291096" y="84683"/>
                </a:lnTo>
                <a:lnTo>
                  <a:pt x="289712" y="84455"/>
                </a:lnTo>
                <a:lnTo>
                  <a:pt x="288213" y="84328"/>
                </a:lnTo>
                <a:lnTo>
                  <a:pt x="277774" y="84328"/>
                </a:lnTo>
                <a:lnTo>
                  <a:pt x="274447" y="84836"/>
                </a:lnTo>
                <a:lnTo>
                  <a:pt x="266420" y="87249"/>
                </a:lnTo>
                <a:lnTo>
                  <a:pt x="261696" y="87249"/>
                </a:lnTo>
                <a:lnTo>
                  <a:pt x="256552" y="92456"/>
                </a:lnTo>
                <a:lnTo>
                  <a:pt x="256552" y="94170"/>
                </a:lnTo>
                <a:lnTo>
                  <a:pt x="251294" y="99568"/>
                </a:lnTo>
                <a:lnTo>
                  <a:pt x="249351" y="102235"/>
                </a:lnTo>
                <a:lnTo>
                  <a:pt x="246126" y="108419"/>
                </a:lnTo>
                <a:lnTo>
                  <a:pt x="242582" y="111887"/>
                </a:lnTo>
                <a:lnTo>
                  <a:pt x="242582" y="116890"/>
                </a:lnTo>
                <a:lnTo>
                  <a:pt x="241681" y="121983"/>
                </a:lnTo>
                <a:lnTo>
                  <a:pt x="240728" y="122936"/>
                </a:lnTo>
                <a:lnTo>
                  <a:pt x="240728" y="133604"/>
                </a:lnTo>
                <a:lnTo>
                  <a:pt x="241604" y="134518"/>
                </a:lnTo>
                <a:lnTo>
                  <a:pt x="242112" y="137541"/>
                </a:lnTo>
                <a:lnTo>
                  <a:pt x="245783" y="142887"/>
                </a:lnTo>
                <a:lnTo>
                  <a:pt x="246367" y="143217"/>
                </a:lnTo>
                <a:lnTo>
                  <a:pt x="247675" y="144526"/>
                </a:lnTo>
                <a:lnTo>
                  <a:pt x="251701" y="144526"/>
                </a:lnTo>
                <a:lnTo>
                  <a:pt x="253009" y="143205"/>
                </a:lnTo>
                <a:lnTo>
                  <a:pt x="253580" y="142887"/>
                </a:lnTo>
                <a:lnTo>
                  <a:pt x="256908" y="138811"/>
                </a:lnTo>
                <a:lnTo>
                  <a:pt x="258013" y="135750"/>
                </a:lnTo>
                <a:lnTo>
                  <a:pt x="260096" y="133604"/>
                </a:lnTo>
                <a:lnTo>
                  <a:pt x="260096" y="130035"/>
                </a:lnTo>
                <a:lnTo>
                  <a:pt x="261543" y="126238"/>
                </a:lnTo>
                <a:lnTo>
                  <a:pt x="263994" y="123825"/>
                </a:lnTo>
                <a:lnTo>
                  <a:pt x="263994" y="121043"/>
                </a:lnTo>
                <a:lnTo>
                  <a:pt x="267601" y="115570"/>
                </a:lnTo>
                <a:lnTo>
                  <a:pt x="268147" y="114757"/>
                </a:lnTo>
                <a:lnTo>
                  <a:pt x="269265" y="113665"/>
                </a:lnTo>
                <a:lnTo>
                  <a:pt x="270459" y="112509"/>
                </a:lnTo>
                <a:lnTo>
                  <a:pt x="270459" y="122301"/>
                </a:lnTo>
                <a:lnTo>
                  <a:pt x="275501" y="127381"/>
                </a:lnTo>
                <a:lnTo>
                  <a:pt x="278904" y="127381"/>
                </a:lnTo>
                <a:lnTo>
                  <a:pt x="283806" y="132334"/>
                </a:lnTo>
                <a:lnTo>
                  <a:pt x="284568" y="132334"/>
                </a:lnTo>
                <a:lnTo>
                  <a:pt x="286943" y="135318"/>
                </a:lnTo>
                <a:lnTo>
                  <a:pt x="291871" y="142621"/>
                </a:lnTo>
                <a:lnTo>
                  <a:pt x="298513" y="150241"/>
                </a:lnTo>
                <a:lnTo>
                  <a:pt x="299250" y="150876"/>
                </a:lnTo>
                <a:lnTo>
                  <a:pt x="304647" y="155956"/>
                </a:lnTo>
                <a:lnTo>
                  <a:pt x="305739" y="156946"/>
                </a:lnTo>
                <a:lnTo>
                  <a:pt x="305739" y="158242"/>
                </a:lnTo>
                <a:lnTo>
                  <a:pt x="310794" y="163322"/>
                </a:lnTo>
                <a:lnTo>
                  <a:pt x="314833" y="163322"/>
                </a:lnTo>
                <a:lnTo>
                  <a:pt x="316992" y="164211"/>
                </a:lnTo>
                <a:lnTo>
                  <a:pt x="320014" y="165100"/>
                </a:lnTo>
                <a:lnTo>
                  <a:pt x="324307" y="165481"/>
                </a:lnTo>
                <a:lnTo>
                  <a:pt x="327799" y="165481"/>
                </a:lnTo>
                <a:lnTo>
                  <a:pt x="329603" y="165354"/>
                </a:lnTo>
                <a:lnTo>
                  <a:pt x="335419" y="165354"/>
                </a:lnTo>
                <a:lnTo>
                  <a:pt x="340410" y="160401"/>
                </a:lnTo>
                <a:lnTo>
                  <a:pt x="340410" y="159994"/>
                </a:lnTo>
                <a:lnTo>
                  <a:pt x="341134" y="159258"/>
                </a:lnTo>
                <a:lnTo>
                  <a:pt x="341134" y="153162"/>
                </a:lnTo>
                <a:lnTo>
                  <a:pt x="341134" y="153035"/>
                </a:lnTo>
                <a:lnTo>
                  <a:pt x="341198" y="143002"/>
                </a:lnTo>
                <a:lnTo>
                  <a:pt x="341223" y="139446"/>
                </a:lnTo>
                <a:lnTo>
                  <a:pt x="341249" y="137541"/>
                </a:lnTo>
                <a:lnTo>
                  <a:pt x="341261" y="134531"/>
                </a:lnTo>
                <a:lnTo>
                  <a:pt x="341299" y="128270"/>
                </a:lnTo>
                <a:lnTo>
                  <a:pt x="341299" y="122047"/>
                </a:lnTo>
                <a:lnTo>
                  <a:pt x="338772" y="119532"/>
                </a:lnTo>
                <a:lnTo>
                  <a:pt x="338112" y="117729"/>
                </a:lnTo>
                <a:lnTo>
                  <a:pt x="337578" y="116332"/>
                </a:lnTo>
                <a:lnTo>
                  <a:pt x="337400" y="115862"/>
                </a:lnTo>
                <a:lnTo>
                  <a:pt x="337400" y="111506"/>
                </a:lnTo>
                <a:lnTo>
                  <a:pt x="332308" y="106426"/>
                </a:lnTo>
                <a:lnTo>
                  <a:pt x="331089" y="106426"/>
                </a:lnTo>
                <a:lnTo>
                  <a:pt x="329425" y="104521"/>
                </a:lnTo>
                <a:lnTo>
                  <a:pt x="326644" y="101346"/>
                </a:lnTo>
                <a:lnTo>
                  <a:pt x="325221" y="99949"/>
                </a:lnTo>
                <a:lnTo>
                  <a:pt x="318693" y="94703"/>
                </a:lnTo>
                <a:lnTo>
                  <a:pt x="318693" y="137668"/>
                </a:lnTo>
                <a:lnTo>
                  <a:pt x="318693" y="138341"/>
                </a:lnTo>
                <a:lnTo>
                  <a:pt x="315417" y="135255"/>
                </a:lnTo>
                <a:lnTo>
                  <a:pt x="314972" y="134835"/>
                </a:lnTo>
                <a:lnTo>
                  <a:pt x="314667" y="134493"/>
                </a:lnTo>
                <a:lnTo>
                  <a:pt x="310603" y="129921"/>
                </a:lnTo>
                <a:lnTo>
                  <a:pt x="310070" y="129324"/>
                </a:lnTo>
                <a:lnTo>
                  <a:pt x="309702" y="128778"/>
                </a:lnTo>
                <a:lnTo>
                  <a:pt x="307898" y="126111"/>
                </a:lnTo>
                <a:lnTo>
                  <a:pt x="304863" y="121666"/>
                </a:lnTo>
                <a:lnTo>
                  <a:pt x="301231" y="117182"/>
                </a:lnTo>
                <a:lnTo>
                  <a:pt x="301231" y="114935"/>
                </a:lnTo>
                <a:lnTo>
                  <a:pt x="296214" y="109855"/>
                </a:lnTo>
                <a:lnTo>
                  <a:pt x="295833" y="109855"/>
                </a:lnTo>
                <a:lnTo>
                  <a:pt x="295833" y="108610"/>
                </a:lnTo>
                <a:lnTo>
                  <a:pt x="303034" y="111480"/>
                </a:lnTo>
                <a:lnTo>
                  <a:pt x="310222" y="117170"/>
                </a:lnTo>
                <a:lnTo>
                  <a:pt x="314617" y="122161"/>
                </a:lnTo>
                <a:lnTo>
                  <a:pt x="314617" y="124206"/>
                </a:lnTo>
                <a:lnTo>
                  <a:pt x="317271" y="126860"/>
                </a:lnTo>
                <a:lnTo>
                  <a:pt x="318643" y="130403"/>
                </a:lnTo>
                <a:lnTo>
                  <a:pt x="318643" y="134493"/>
                </a:lnTo>
                <a:lnTo>
                  <a:pt x="318693" y="137668"/>
                </a:lnTo>
                <a:lnTo>
                  <a:pt x="318693" y="94703"/>
                </a:lnTo>
                <a:lnTo>
                  <a:pt x="316217" y="92710"/>
                </a:lnTo>
                <a:lnTo>
                  <a:pt x="313423" y="91059"/>
                </a:lnTo>
                <a:lnTo>
                  <a:pt x="310540" y="89877"/>
                </a:lnTo>
                <a:lnTo>
                  <a:pt x="310540" y="88912"/>
                </a:lnTo>
                <a:lnTo>
                  <a:pt x="311048" y="88392"/>
                </a:lnTo>
                <a:lnTo>
                  <a:pt x="311048" y="85166"/>
                </a:lnTo>
                <a:lnTo>
                  <a:pt x="311251" y="84963"/>
                </a:lnTo>
                <a:lnTo>
                  <a:pt x="311251" y="81026"/>
                </a:lnTo>
                <a:lnTo>
                  <a:pt x="312242" y="80010"/>
                </a:lnTo>
                <a:lnTo>
                  <a:pt x="312242" y="77355"/>
                </a:lnTo>
                <a:lnTo>
                  <a:pt x="314058" y="74510"/>
                </a:lnTo>
                <a:lnTo>
                  <a:pt x="315569" y="73025"/>
                </a:lnTo>
                <a:lnTo>
                  <a:pt x="320611" y="68072"/>
                </a:lnTo>
                <a:lnTo>
                  <a:pt x="320408" y="68326"/>
                </a:lnTo>
                <a:lnTo>
                  <a:pt x="320662" y="68072"/>
                </a:lnTo>
                <a:lnTo>
                  <a:pt x="328701" y="60325"/>
                </a:lnTo>
                <a:lnTo>
                  <a:pt x="328409" y="60706"/>
                </a:lnTo>
                <a:lnTo>
                  <a:pt x="328828" y="60325"/>
                </a:lnTo>
                <a:lnTo>
                  <a:pt x="337693" y="52451"/>
                </a:lnTo>
                <a:lnTo>
                  <a:pt x="338124" y="52070"/>
                </a:lnTo>
                <a:lnTo>
                  <a:pt x="337553" y="52451"/>
                </a:lnTo>
                <a:lnTo>
                  <a:pt x="347230" y="45085"/>
                </a:lnTo>
                <a:lnTo>
                  <a:pt x="355879" y="37846"/>
                </a:lnTo>
                <a:lnTo>
                  <a:pt x="356006" y="37719"/>
                </a:lnTo>
                <a:lnTo>
                  <a:pt x="360095" y="34226"/>
                </a:lnTo>
                <a:lnTo>
                  <a:pt x="363448" y="42418"/>
                </a:lnTo>
                <a:lnTo>
                  <a:pt x="363423" y="42291"/>
                </a:lnTo>
                <a:lnTo>
                  <a:pt x="368096" y="53848"/>
                </a:lnTo>
                <a:lnTo>
                  <a:pt x="369138" y="55880"/>
                </a:lnTo>
                <a:lnTo>
                  <a:pt x="377418" y="68834"/>
                </a:lnTo>
                <a:lnTo>
                  <a:pt x="387477" y="83058"/>
                </a:lnTo>
                <a:lnTo>
                  <a:pt x="398932" y="97790"/>
                </a:lnTo>
                <a:lnTo>
                  <a:pt x="399402" y="98425"/>
                </a:lnTo>
                <a:lnTo>
                  <a:pt x="412343" y="113157"/>
                </a:lnTo>
                <a:lnTo>
                  <a:pt x="425754" y="127228"/>
                </a:lnTo>
                <a:lnTo>
                  <a:pt x="426008" y="127508"/>
                </a:lnTo>
                <a:lnTo>
                  <a:pt x="438505" y="141859"/>
                </a:lnTo>
                <a:lnTo>
                  <a:pt x="451472" y="155829"/>
                </a:lnTo>
                <a:lnTo>
                  <a:pt x="451180" y="155575"/>
                </a:lnTo>
                <a:lnTo>
                  <a:pt x="451396" y="155829"/>
                </a:lnTo>
                <a:lnTo>
                  <a:pt x="462140" y="168300"/>
                </a:lnTo>
                <a:lnTo>
                  <a:pt x="462305" y="168529"/>
                </a:lnTo>
                <a:lnTo>
                  <a:pt x="469087" y="177952"/>
                </a:lnTo>
                <a:lnTo>
                  <a:pt x="473075" y="186423"/>
                </a:lnTo>
                <a:lnTo>
                  <a:pt x="474205" y="193255"/>
                </a:lnTo>
                <a:lnTo>
                  <a:pt x="474205" y="193929"/>
                </a:lnTo>
                <a:lnTo>
                  <a:pt x="474281" y="199415"/>
                </a:lnTo>
                <a:lnTo>
                  <a:pt x="474306" y="199288"/>
                </a:lnTo>
                <a:lnTo>
                  <a:pt x="474306" y="200228"/>
                </a:lnTo>
                <a:lnTo>
                  <a:pt x="474281" y="199415"/>
                </a:lnTo>
                <a:lnTo>
                  <a:pt x="473938" y="200583"/>
                </a:lnTo>
                <a:lnTo>
                  <a:pt x="471906" y="202565"/>
                </a:lnTo>
                <a:lnTo>
                  <a:pt x="471906" y="202844"/>
                </a:lnTo>
                <a:lnTo>
                  <a:pt x="470192" y="203962"/>
                </a:lnTo>
                <a:lnTo>
                  <a:pt x="467080" y="203962"/>
                </a:lnTo>
                <a:lnTo>
                  <a:pt x="466445" y="204609"/>
                </a:lnTo>
                <a:lnTo>
                  <a:pt x="449694" y="205994"/>
                </a:lnTo>
                <a:lnTo>
                  <a:pt x="444373" y="205994"/>
                </a:lnTo>
                <a:lnTo>
                  <a:pt x="443890" y="206476"/>
                </a:lnTo>
                <a:lnTo>
                  <a:pt x="428218" y="207772"/>
                </a:lnTo>
                <a:lnTo>
                  <a:pt x="427634" y="207772"/>
                </a:lnTo>
                <a:lnTo>
                  <a:pt x="406107" y="210820"/>
                </a:lnTo>
                <a:lnTo>
                  <a:pt x="403453" y="210820"/>
                </a:lnTo>
                <a:lnTo>
                  <a:pt x="400570" y="213614"/>
                </a:lnTo>
                <a:lnTo>
                  <a:pt x="400570" y="220726"/>
                </a:lnTo>
                <a:lnTo>
                  <a:pt x="403453" y="223647"/>
                </a:lnTo>
                <a:lnTo>
                  <a:pt x="406107" y="223647"/>
                </a:lnTo>
                <a:lnTo>
                  <a:pt x="427634" y="226695"/>
                </a:lnTo>
                <a:lnTo>
                  <a:pt x="428218" y="226695"/>
                </a:lnTo>
                <a:lnTo>
                  <a:pt x="443788" y="227901"/>
                </a:lnTo>
                <a:lnTo>
                  <a:pt x="444373" y="228473"/>
                </a:lnTo>
                <a:lnTo>
                  <a:pt x="451002" y="228473"/>
                </a:lnTo>
                <a:lnTo>
                  <a:pt x="456768" y="228473"/>
                </a:lnTo>
                <a:lnTo>
                  <a:pt x="456984" y="228244"/>
                </a:lnTo>
                <a:lnTo>
                  <a:pt x="474065" y="227584"/>
                </a:lnTo>
                <a:lnTo>
                  <a:pt x="480161" y="227584"/>
                </a:lnTo>
                <a:lnTo>
                  <a:pt x="484746" y="222897"/>
                </a:lnTo>
                <a:lnTo>
                  <a:pt x="487362" y="221361"/>
                </a:lnTo>
                <a:lnTo>
                  <a:pt x="490702" y="221361"/>
                </a:lnTo>
                <a:lnTo>
                  <a:pt x="496163" y="216027"/>
                </a:lnTo>
                <a:lnTo>
                  <a:pt x="496163" y="211366"/>
                </a:lnTo>
                <a:lnTo>
                  <a:pt x="498017" y="205867"/>
                </a:lnTo>
                <a:lnTo>
                  <a:pt x="498195" y="205359"/>
                </a:lnTo>
                <a:lnTo>
                  <a:pt x="498792" y="201726"/>
                </a:lnTo>
                <a:lnTo>
                  <a:pt x="498856" y="199263"/>
                </a:lnTo>
                <a:lnTo>
                  <a:pt x="498868" y="197993"/>
                </a:lnTo>
                <a:lnTo>
                  <a:pt x="498957" y="192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3"/>
          <p:cNvSpPr/>
          <p:nvPr/>
        </p:nvSpPr>
        <p:spPr>
          <a:xfrm>
            <a:off x="1087196" y="1397380"/>
            <a:ext cx="39370" cy="26670"/>
          </a:xfrm>
          <a:custGeom>
            <a:rect b="b" l="l" r="r" t="t"/>
            <a:pathLst>
              <a:path extrusionOk="0" h="26669" w="39369">
                <a:moveTo>
                  <a:pt x="39065" y="20320"/>
                </a:moveTo>
                <a:lnTo>
                  <a:pt x="37312" y="18542"/>
                </a:lnTo>
                <a:lnTo>
                  <a:pt x="36322" y="18542"/>
                </a:lnTo>
                <a:lnTo>
                  <a:pt x="23495" y="10109"/>
                </a:lnTo>
                <a:lnTo>
                  <a:pt x="23495" y="5207"/>
                </a:lnTo>
                <a:lnTo>
                  <a:pt x="18237" y="0"/>
                </a:lnTo>
                <a:lnTo>
                  <a:pt x="5257" y="0"/>
                </a:lnTo>
                <a:lnTo>
                  <a:pt x="0" y="5207"/>
                </a:lnTo>
                <a:lnTo>
                  <a:pt x="0" y="18161"/>
                </a:lnTo>
                <a:lnTo>
                  <a:pt x="5257" y="23495"/>
                </a:lnTo>
                <a:lnTo>
                  <a:pt x="18237" y="23495"/>
                </a:lnTo>
                <a:lnTo>
                  <a:pt x="19608" y="22110"/>
                </a:lnTo>
                <a:lnTo>
                  <a:pt x="32372" y="25806"/>
                </a:lnTo>
                <a:lnTo>
                  <a:pt x="32981" y="26416"/>
                </a:lnTo>
                <a:lnTo>
                  <a:pt x="37312" y="26416"/>
                </a:lnTo>
                <a:lnTo>
                  <a:pt x="39065" y="24638"/>
                </a:lnTo>
                <a:lnTo>
                  <a:pt x="39065" y="22479"/>
                </a:lnTo>
                <a:lnTo>
                  <a:pt x="39065" y="20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5" name="Google Shape;805;p23"/>
          <p:cNvGrpSpPr/>
          <p:nvPr/>
        </p:nvGrpSpPr>
        <p:grpSpPr>
          <a:xfrm>
            <a:off x="1224991" y="1023746"/>
            <a:ext cx="494335" cy="484505"/>
            <a:chOff x="1224991" y="1023746"/>
            <a:chExt cx="494335" cy="484505"/>
          </a:xfrm>
        </p:grpSpPr>
        <p:sp>
          <p:nvSpPr>
            <p:cNvPr id="806" name="Google Shape;806;p23"/>
            <p:cNvSpPr/>
            <p:nvPr/>
          </p:nvSpPr>
          <p:spPr>
            <a:xfrm>
              <a:off x="1224991" y="1023746"/>
              <a:ext cx="494030" cy="484505"/>
            </a:xfrm>
            <a:custGeom>
              <a:rect b="b" l="l" r="r" t="t"/>
              <a:pathLst>
                <a:path extrusionOk="0" h="484505" w="494030">
                  <a:moveTo>
                    <a:pt x="116763" y="419227"/>
                  </a:moveTo>
                  <a:lnTo>
                    <a:pt x="113334" y="415671"/>
                  </a:lnTo>
                  <a:lnTo>
                    <a:pt x="104698" y="415671"/>
                  </a:lnTo>
                  <a:lnTo>
                    <a:pt x="101371" y="419125"/>
                  </a:lnTo>
                  <a:lnTo>
                    <a:pt x="88404" y="427304"/>
                  </a:lnTo>
                  <a:lnTo>
                    <a:pt x="73863" y="434467"/>
                  </a:lnTo>
                  <a:lnTo>
                    <a:pt x="70408" y="434467"/>
                  </a:lnTo>
                  <a:lnTo>
                    <a:pt x="69405" y="435470"/>
                  </a:lnTo>
                  <a:lnTo>
                    <a:pt x="58585" y="437235"/>
                  </a:lnTo>
                  <a:lnTo>
                    <a:pt x="59994" y="433832"/>
                  </a:lnTo>
                  <a:lnTo>
                    <a:pt x="61836" y="426847"/>
                  </a:lnTo>
                  <a:lnTo>
                    <a:pt x="64185" y="417957"/>
                  </a:lnTo>
                  <a:lnTo>
                    <a:pt x="64922" y="413512"/>
                  </a:lnTo>
                  <a:lnTo>
                    <a:pt x="66725" y="402844"/>
                  </a:lnTo>
                  <a:lnTo>
                    <a:pt x="66852" y="401955"/>
                  </a:lnTo>
                  <a:lnTo>
                    <a:pt x="67056" y="399415"/>
                  </a:lnTo>
                  <a:lnTo>
                    <a:pt x="67868" y="389636"/>
                  </a:lnTo>
                  <a:lnTo>
                    <a:pt x="67995" y="387477"/>
                  </a:lnTo>
                  <a:lnTo>
                    <a:pt x="68008" y="386588"/>
                  </a:lnTo>
                  <a:lnTo>
                    <a:pt x="68173" y="369900"/>
                  </a:lnTo>
                  <a:lnTo>
                    <a:pt x="68249" y="363728"/>
                  </a:lnTo>
                  <a:lnTo>
                    <a:pt x="68249" y="363601"/>
                  </a:lnTo>
                  <a:lnTo>
                    <a:pt x="68249" y="357632"/>
                  </a:lnTo>
                  <a:lnTo>
                    <a:pt x="65506" y="354901"/>
                  </a:lnTo>
                  <a:lnTo>
                    <a:pt x="64846" y="353187"/>
                  </a:lnTo>
                  <a:lnTo>
                    <a:pt x="64820" y="348869"/>
                  </a:lnTo>
                  <a:lnTo>
                    <a:pt x="59740" y="343916"/>
                  </a:lnTo>
                  <a:lnTo>
                    <a:pt x="58737" y="343916"/>
                  </a:lnTo>
                  <a:lnTo>
                    <a:pt x="57073" y="342011"/>
                  </a:lnTo>
                  <a:lnTo>
                    <a:pt x="55803" y="340995"/>
                  </a:lnTo>
                  <a:lnTo>
                    <a:pt x="55803" y="340106"/>
                  </a:lnTo>
                  <a:lnTo>
                    <a:pt x="50596" y="334899"/>
                  </a:lnTo>
                  <a:lnTo>
                    <a:pt x="46405" y="334899"/>
                  </a:lnTo>
                  <a:lnTo>
                    <a:pt x="46405" y="386588"/>
                  </a:lnTo>
                  <a:lnTo>
                    <a:pt x="45402" y="400088"/>
                  </a:lnTo>
                  <a:lnTo>
                    <a:pt x="45364" y="400304"/>
                  </a:lnTo>
                  <a:lnTo>
                    <a:pt x="43103" y="413994"/>
                  </a:lnTo>
                  <a:lnTo>
                    <a:pt x="42951" y="414528"/>
                  </a:lnTo>
                  <a:lnTo>
                    <a:pt x="39497" y="427558"/>
                  </a:lnTo>
                  <a:lnTo>
                    <a:pt x="39217" y="428244"/>
                  </a:lnTo>
                  <a:lnTo>
                    <a:pt x="37249" y="433095"/>
                  </a:lnTo>
                  <a:lnTo>
                    <a:pt x="34467" y="430911"/>
                  </a:lnTo>
                  <a:lnTo>
                    <a:pt x="32854" y="429653"/>
                  </a:lnTo>
                  <a:lnTo>
                    <a:pt x="33769" y="430911"/>
                  </a:lnTo>
                  <a:lnTo>
                    <a:pt x="32842" y="429653"/>
                  </a:lnTo>
                  <a:lnTo>
                    <a:pt x="32029" y="428498"/>
                  </a:lnTo>
                  <a:lnTo>
                    <a:pt x="30213" y="425958"/>
                  </a:lnTo>
                  <a:lnTo>
                    <a:pt x="28790" y="424002"/>
                  </a:lnTo>
                  <a:lnTo>
                    <a:pt x="28790" y="421259"/>
                  </a:lnTo>
                  <a:lnTo>
                    <a:pt x="27736" y="420217"/>
                  </a:lnTo>
                  <a:lnTo>
                    <a:pt x="27139" y="416306"/>
                  </a:lnTo>
                  <a:lnTo>
                    <a:pt x="27012" y="415429"/>
                  </a:lnTo>
                  <a:lnTo>
                    <a:pt x="27012" y="414528"/>
                  </a:lnTo>
                  <a:lnTo>
                    <a:pt x="27012" y="391795"/>
                  </a:lnTo>
                  <a:lnTo>
                    <a:pt x="27012" y="390690"/>
                  </a:lnTo>
                  <a:lnTo>
                    <a:pt x="27216" y="389636"/>
                  </a:lnTo>
                  <a:lnTo>
                    <a:pt x="29222" y="378714"/>
                  </a:lnTo>
                  <a:lnTo>
                    <a:pt x="29362" y="378079"/>
                  </a:lnTo>
                  <a:lnTo>
                    <a:pt x="31534" y="368935"/>
                  </a:lnTo>
                  <a:lnTo>
                    <a:pt x="31813" y="367715"/>
                  </a:lnTo>
                  <a:lnTo>
                    <a:pt x="32397" y="366522"/>
                  </a:lnTo>
                  <a:lnTo>
                    <a:pt x="35534" y="360045"/>
                  </a:lnTo>
                  <a:lnTo>
                    <a:pt x="35902" y="359295"/>
                  </a:lnTo>
                  <a:lnTo>
                    <a:pt x="36423" y="358521"/>
                  </a:lnTo>
                  <a:lnTo>
                    <a:pt x="36512" y="358394"/>
                  </a:lnTo>
                  <a:lnTo>
                    <a:pt x="36804" y="358394"/>
                  </a:lnTo>
                  <a:lnTo>
                    <a:pt x="37515" y="357695"/>
                  </a:lnTo>
                  <a:lnTo>
                    <a:pt x="37858" y="358013"/>
                  </a:lnTo>
                  <a:lnTo>
                    <a:pt x="40500" y="358013"/>
                  </a:lnTo>
                  <a:lnTo>
                    <a:pt x="41186" y="358508"/>
                  </a:lnTo>
                  <a:lnTo>
                    <a:pt x="40703" y="358013"/>
                  </a:lnTo>
                  <a:lnTo>
                    <a:pt x="41224" y="358521"/>
                  </a:lnTo>
                  <a:lnTo>
                    <a:pt x="41757" y="358902"/>
                  </a:lnTo>
                  <a:lnTo>
                    <a:pt x="41186" y="358508"/>
                  </a:lnTo>
                  <a:lnTo>
                    <a:pt x="42367" y="359702"/>
                  </a:lnTo>
                  <a:lnTo>
                    <a:pt x="42367" y="361315"/>
                  </a:lnTo>
                  <a:lnTo>
                    <a:pt x="45351" y="364248"/>
                  </a:lnTo>
                  <a:lnTo>
                    <a:pt x="46151" y="366064"/>
                  </a:lnTo>
                  <a:lnTo>
                    <a:pt x="46151" y="369824"/>
                  </a:lnTo>
                  <a:lnTo>
                    <a:pt x="46278" y="387477"/>
                  </a:lnTo>
                  <a:lnTo>
                    <a:pt x="46405" y="386588"/>
                  </a:lnTo>
                  <a:lnTo>
                    <a:pt x="46405" y="334899"/>
                  </a:lnTo>
                  <a:lnTo>
                    <a:pt x="45097" y="334899"/>
                  </a:lnTo>
                  <a:lnTo>
                    <a:pt x="41287" y="334010"/>
                  </a:lnTo>
                  <a:lnTo>
                    <a:pt x="39509" y="334010"/>
                  </a:lnTo>
                  <a:lnTo>
                    <a:pt x="34823" y="333883"/>
                  </a:lnTo>
                  <a:lnTo>
                    <a:pt x="33401" y="334010"/>
                  </a:lnTo>
                  <a:lnTo>
                    <a:pt x="29349" y="334518"/>
                  </a:lnTo>
                  <a:lnTo>
                    <a:pt x="23583" y="334518"/>
                  </a:lnTo>
                  <a:lnTo>
                    <a:pt x="18211" y="339852"/>
                  </a:lnTo>
                  <a:lnTo>
                    <a:pt x="18211" y="342811"/>
                  </a:lnTo>
                  <a:lnTo>
                    <a:pt x="15633" y="346583"/>
                  </a:lnTo>
                  <a:lnTo>
                    <a:pt x="14719" y="348107"/>
                  </a:lnTo>
                  <a:lnTo>
                    <a:pt x="3314" y="387477"/>
                  </a:lnTo>
                  <a:lnTo>
                    <a:pt x="3175" y="416941"/>
                  </a:lnTo>
                  <a:lnTo>
                    <a:pt x="3276" y="418211"/>
                  </a:lnTo>
                  <a:lnTo>
                    <a:pt x="4953" y="428701"/>
                  </a:lnTo>
                  <a:lnTo>
                    <a:pt x="4953" y="434340"/>
                  </a:lnTo>
                  <a:lnTo>
                    <a:pt x="10287" y="439674"/>
                  </a:lnTo>
                  <a:lnTo>
                    <a:pt x="10731" y="439674"/>
                  </a:lnTo>
                  <a:lnTo>
                    <a:pt x="14389" y="444754"/>
                  </a:lnTo>
                  <a:lnTo>
                    <a:pt x="16776" y="447294"/>
                  </a:lnTo>
                  <a:lnTo>
                    <a:pt x="21907" y="451243"/>
                  </a:lnTo>
                  <a:lnTo>
                    <a:pt x="21907" y="451993"/>
                  </a:lnTo>
                  <a:lnTo>
                    <a:pt x="25755" y="455866"/>
                  </a:lnTo>
                  <a:lnTo>
                    <a:pt x="23507" y="458089"/>
                  </a:lnTo>
                  <a:lnTo>
                    <a:pt x="23507" y="460248"/>
                  </a:lnTo>
                  <a:lnTo>
                    <a:pt x="23241" y="460248"/>
                  </a:lnTo>
                  <a:lnTo>
                    <a:pt x="18770" y="464820"/>
                  </a:lnTo>
                  <a:lnTo>
                    <a:pt x="18770" y="465035"/>
                  </a:lnTo>
                  <a:lnTo>
                    <a:pt x="14541" y="464007"/>
                  </a:lnTo>
                  <a:lnTo>
                    <a:pt x="13335" y="462788"/>
                  </a:lnTo>
                  <a:lnTo>
                    <a:pt x="3848" y="462788"/>
                  </a:lnTo>
                  <a:lnTo>
                    <a:pt x="0" y="466598"/>
                  </a:lnTo>
                  <a:lnTo>
                    <a:pt x="0" y="476123"/>
                  </a:lnTo>
                  <a:lnTo>
                    <a:pt x="3848" y="479933"/>
                  </a:lnTo>
                  <a:lnTo>
                    <a:pt x="7353" y="479933"/>
                  </a:lnTo>
                  <a:lnTo>
                    <a:pt x="14897" y="482320"/>
                  </a:lnTo>
                  <a:lnTo>
                    <a:pt x="16573" y="483997"/>
                  </a:lnTo>
                  <a:lnTo>
                    <a:pt x="19024" y="483997"/>
                  </a:lnTo>
                  <a:lnTo>
                    <a:pt x="19532" y="484505"/>
                  </a:lnTo>
                  <a:lnTo>
                    <a:pt x="30048" y="484505"/>
                  </a:lnTo>
                  <a:lnTo>
                    <a:pt x="34175" y="480314"/>
                  </a:lnTo>
                  <a:lnTo>
                    <a:pt x="38735" y="475742"/>
                  </a:lnTo>
                  <a:lnTo>
                    <a:pt x="38735" y="474091"/>
                  </a:lnTo>
                  <a:lnTo>
                    <a:pt x="39471" y="474091"/>
                  </a:lnTo>
                  <a:lnTo>
                    <a:pt x="44069" y="469519"/>
                  </a:lnTo>
                  <a:lnTo>
                    <a:pt x="44069" y="466559"/>
                  </a:lnTo>
                  <a:lnTo>
                    <a:pt x="44196" y="466344"/>
                  </a:lnTo>
                  <a:lnTo>
                    <a:pt x="44069" y="466344"/>
                  </a:lnTo>
                  <a:lnTo>
                    <a:pt x="44221" y="466305"/>
                  </a:lnTo>
                  <a:lnTo>
                    <a:pt x="44640" y="465582"/>
                  </a:lnTo>
                  <a:lnTo>
                    <a:pt x="46012" y="463296"/>
                  </a:lnTo>
                  <a:lnTo>
                    <a:pt x="47409" y="460946"/>
                  </a:lnTo>
                  <a:lnTo>
                    <a:pt x="56946" y="461137"/>
                  </a:lnTo>
                  <a:lnTo>
                    <a:pt x="59613" y="460883"/>
                  </a:lnTo>
                  <a:lnTo>
                    <a:pt x="77660" y="457200"/>
                  </a:lnTo>
                  <a:lnTo>
                    <a:pt x="82854" y="457200"/>
                  </a:lnTo>
                  <a:lnTo>
                    <a:pt x="87858" y="452196"/>
                  </a:lnTo>
                  <a:lnTo>
                    <a:pt x="99491" y="444881"/>
                  </a:lnTo>
                  <a:lnTo>
                    <a:pt x="101523" y="443103"/>
                  </a:lnTo>
                  <a:lnTo>
                    <a:pt x="108419" y="435610"/>
                  </a:lnTo>
                  <a:lnTo>
                    <a:pt x="109347" y="434594"/>
                  </a:lnTo>
                  <a:lnTo>
                    <a:pt x="112382" y="431292"/>
                  </a:lnTo>
                  <a:lnTo>
                    <a:pt x="113334" y="431292"/>
                  </a:lnTo>
                  <a:lnTo>
                    <a:pt x="116763" y="427736"/>
                  </a:lnTo>
                  <a:lnTo>
                    <a:pt x="116763" y="423545"/>
                  </a:lnTo>
                  <a:lnTo>
                    <a:pt x="116763" y="419227"/>
                  </a:lnTo>
                  <a:close/>
                </a:path>
                <a:path extrusionOk="0" h="484505" w="494030">
                  <a:moveTo>
                    <a:pt x="195630" y="85598"/>
                  </a:moveTo>
                  <a:lnTo>
                    <a:pt x="190931" y="80899"/>
                  </a:lnTo>
                  <a:lnTo>
                    <a:pt x="179120" y="80899"/>
                  </a:lnTo>
                  <a:lnTo>
                    <a:pt x="174294" y="85598"/>
                  </a:lnTo>
                  <a:lnTo>
                    <a:pt x="174294" y="97409"/>
                  </a:lnTo>
                  <a:lnTo>
                    <a:pt x="179120" y="102235"/>
                  </a:lnTo>
                  <a:lnTo>
                    <a:pt x="190931" y="102235"/>
                  </a:lnTo>
                  <a:lnTo>
                    <a:pt x="195630" y="97409"/>
                  </a:lnTo>
                  <a:lnTo>
                    <a:pt x="195630" y="91567"/>
                  </a:lnTo>
                  <a:lnTo>
                    <a:pt x="195630" y="85725"/>
                  </a:lnTo>
                  <a:lnTo>
                    <a:pt x="195630" y="85598"/>
                  </a:lnTo>
                  <a:close/>
                </a:path>
                <a:path extrusionOk="0" h="484505" w="494030">
                  <a:moveTo>
                    <a:pt x="209473" y="318262"/>
                  </a:moveTo>
                  <a:lnTo>
                    <a:pt x="206298" y="315087"/>
                  </a:lnTo>
                  <a:lnTo>
                    <a:pt x="198297" y="315087"/>
                  </a:lnTo>
                  <a:lnTo>
                    <a:pt x="194995" y="318262"/>
                  </a:lnTo>
                  <a:lnTo>
                    <a:pt x="194995" y="319709"/>
                  </a:lnTo>
                  <a:lnTo>
                    <a:pt x="184454" y="331978"/>
                  </a:lnTo>
                  <a:lnTo>
                    <a:pt x="172110" y="343408"/>
                  </a:lnTo>
                  <a:lnTo>
                    <a:pt x="170230" y="343408"/>
                  </a:lnTo>
                  <a:lnTo>
                    <a:pt x="165404" y="348361"/>
                  </a:lnTo>
                  <a:lnTo>
                    <a:pt x="156032" y="354418"/>
                  </a:lnTo>
                  <a:lnTo>
                    <a:pt x="149212" y="354342"/>
                  </a:lnTo>
                  <a:lnTo>
                    <a:pt x="145910" y="353872"/>
                  </a:lnTo>
                  <a:lnTo>
                    <a:pt x="144957" y="352933"/>
                  </a:lnTo>
                  <a:lnTo>
                    <a:pt x="141490" y="352933"/>
                  </a:lnTo>
                  <a:lnTo>
                    <a:pt x="141211" y="352780"/>
                  </a:lnTo>
                  <a:lnTo>
                    <a:pt x="136956" y="348615"/>
                  </a:lnTo>
                  <a:lnTo>
                    <a:pt x="136067" y="348615"/>
                  </a:lnTo>
                  <a:lnTo>
                    <a:pt x="136067" y="346583"/>
                  </a:lnTo>
                  <a:lnTo>
                    <a:pt x="134162" y="344690"/>
                  </a:lnTo>
                  <a:lnTo>
                    <a:pt x="134061" y="344297"/>
                  </a:lnTo>
                  <a:lnTo>
                    <a:pt x="133527" y="342366"/>
                  </a:lnTo>
                  <a:lnTo>
                    <a:pt x="133527" y="340995"/>
                  </a:lnTo>
                  <a:lnTo>
                    <a:pt x="133565" y="312674"/>
                  </a:lnTo>
                  <a:lnTo>
                    <a:pt x="133972" y="306197"/>
                  </a:lnTo>
                  <a:lnTo>
                    <a:pt x="143306" y="306197"/>
                  </a:lnTo>
                  <a:lnTo>
                    <a:pt x="148386" y="301117"/>
                  </a:lnTo>
                  <a:lnTo>
                    <a:pt x="148386" y="295021"/>
                  </a:lnTo>
                  <a:lnTo>
                    <a:pt x="148386" y="288798"/>
                  </a:lnTo>
                  <a:lnTo>
                    <a:pt x="143306" y="283718"/>
                  </a:lnTo>
                  <a:lnTo>
                    <a:pt x="141376" y="283718"/>
                  </a:lnTo>
                  <a:lnTo>
                    <a:pt x="139369" y="281978"/>
                  </a:lnTo>
                  <a:lnTo>
                    <a:pt x="139369" y="280797"/>
                  </a:lnTo>
                  <a:lnTo>
                    <a:pt x="134289" y="275844"/>
                  </a:lnTo>
                  <a:lnTo>
                    <a:pt x="133769" y="275844"/>
                  </a:lnTo>
                  <a:lnTo>
                    <a:pt x="133654" y="275717"/>
                  </a:lnTo>
                  <a:lnTo>
                    <a:pt x="132372" y="275717"/>
                  </a:lnTo>
                  <a:lnTo>
                    <a:pt x="132257" y="275590"/>
                  </a:lnTo>
                  <a:lnTo>
                    <a:pt x="119684" y="275590"/>
                  </a:lnTo>
                  <a:lnTo>
                    <a:pt x="114604" y="280797"/>
                  </a:lnTo>
                  <a:lnTo>
                    <a:pt x="114604" y="285038"/>
                  </a:lnTo>
                  <a:lnTo>
                    <a:pt x="114096" y="286639"/>
                  </a:lnTo>
                  <a:lnTo>
                    <a:pt x="113842" y="288036"/>
                  </a:lnTo>
                  <a:lnTo>
                    <a:pt x="113080" y="292989"/>
                  </a:lnTo>
                  <a:lnTo>
                    <a:pt x="113334" y="292100"/>
                  </a:lnTo>
                  <a:lnTo>
                    <a:pt x="111429" y="299974"/>
                  </a:lnTo>
                  <a:lnTo>
                    <a:pt x="111175" y="301752"/>
                  </a:lnTo>
                  <a:lnTo>
                    <a:pt x="110540" y="311785"/>
                  </a:lnTo>
                  <a:lnTo>
                    <a:pt x="110413" y="344297"/>
                  </a:lnTo>
                  <a:lnTo>
                    <a:pt x="110921" y="347472"/>
                  </a:lnTo>
                  <a:lnTo>
                    <a:pt x="112953" y="354380"/>
                  </a:lnTo>
                  <a:lnTo>
                    <a:pt x="112953" y="359283"/>
                  </a:lnTo>
                  <a:lnTo>
                    <a:pt x="118160" y="364490"/>
                  </a:lnTo>
                  <a:lnTo>
                    <a:pt x="119049" y="364490"/>
                  </a:lnTo>
                  <a:lnTo>
                    <a:pt x="119049" y="366522"/>
                  </a:lnTo>
                  <a:lnTo>
                    <a:pt x="124256" y="371729"/>
                  </a:lnTo>
                  <a:lnTo>
                    <a:pt x="127685" y="371729"/>
                  </a:lnTo>
                  <a:lnTo>
                    <a:pt x="128181" y="372008"/>
                  </a:lnTo>
                  <a:lnTo>
                    <a:pt x="132130" y="376047"/>
                  </a:lnTo>
                  <a:lnTo>
                    <a:pt x="137833" y="376047"/>
                  </a:lnTo>
                  <a:lnTo>
                    <a:pt x="146608" y="377317"/>
                  </a:lnTo>
                  <a:lnTo>
                    <a:pt x="148386" y="377444"/>
                  </a:lnTo>
                  <a:lnTo>
                    <a:pt x="159562" y="377317"/>
                  </a:lnTo>
                  <a:lnTo>
                    <a:pt x="165785" y="377317"/>
                  </a:lnTo>
                  <a:lnTo>
                    <a:pt x="170865" y="372237"/>
                  </a:lnTo>
                  <a:lnTo>
                    <a:pt x="170865" y="371741"/>
                  </a:lnTo>
                  <a:lnTo>
                    <a:pt x="179806" y="365379"/>
                  </a:lnTo>
                  <a:lnTo>
                    <a:pt x="182422" y="365379"/>
                  </a:lnTo>
                  <a:lnTo>
                    <a:pt x="187375" y="360426"/>
                  </a:lnTo>
                  <a:lnTo>
                    <a:pt x="187375" y="358394"/>
                  </a:lnTo>
                  <a:lnTo>
                    <a:pt x="189268" y="356235"/>
                  </a:lnTo>
                  <a:lnTo>
                    <a:pt x="197980" y="346329"/>
                  </a:lnTo>
                  <a:lnTo>
                    <a:pt x="198551" y="345694"/>
                  </a:lnTo>
                  <a:lnTo>
                    <a:pt x="198869" y="345186"/>
                  </a:lnTo>
                  <a:lnTo>
                    <a:pt x="199948" y="343535"/>
                  </a:lnTo>
                  <a:lnTo>
                    <a:pt x="205206" y="332867"/>
                  </a:lnTo>
                  <a:lnTo>
                    <a:pt x="207352" y="328510"/>
                  </a:lnTo>
                  <a:lnTo>
                    <a:pt x="209473" y="326390"/>
                  </a:lnTo>
                  <a:lnTo>
                    <a:pt x="209473" y="322326"/>
                  </a:lnTo>
                  <a:lnTo>
                    <a:pt x="209473" y="318262"/>
                  </a:lnTo>
                  <a:close/>
                </a:path>
                <a:path extrusionOk="0" h="484505" w="494030">
                  <a:moveTo>
                    <a:pt x="228904" y="211455"/>
                  </a:moveTo>
                  <a:lnTo>
                    <a:pt x="228663" y="211201"/>
                  </a:lnTo>
                  <a:lnTo>
                    <a:pt x="228904" y="211455"/>
                  </a:lnTo>
                  <a:close/>
                </a:path>
                <a:path extrusionOk="0" h="484505" w="494030">
                  <a:moveTo>
                    <a:pt x="295452" y="206248"/>
                  </a:moveTo>
                  <a:lnTo>
                    <a:pt x="291007" y="201803"/>
                  </a:lnTo>
                  <a:lnTo>
                    <a:pt x="289229" y="201803"/>
                  </a:lnTo>
                  <a:lnTo>
                    <a:pt x="286308" y="198882"/>
                  </a:lnTo>
                  <a:lnTo>
                    <a:pt x="285445" y="198882"/>
                  </a:lnTo>
                  <a:lnTo>
                    <a:pt x="284365" y="197485"/>
                  </a:lnTo>
                  <a:lnTo>
                    <a:pt x="284276" y="197358"/>
                  </a:lnTo>
                  <a:lnTo>
                    <a:pt x="284276" y="197485"/>
                  </a:lnTo>
                  <a:lnTo>
                    <a:pt x="279920" y="192024"/>
                  </a:lnTo>
                  <a:lnTo>
                    <a:pt x="279577" y="191592"/>
                  </a:lnTo>
                  <a:lnTo>
                    <a:pt x="279019" y="190627"/>
                  </a:lnTo>
                  <a:lnTo>
                    <a:pt x="275971" y="185293"/>
                  </a:lnTo>
                  <a:lnTo>
                    <a:pt x="275234" y="184023"/>
                  </a:lnTo>
                  <a:lnTo>
                    <a:pt x="274878" y="183388"/>
                  </a:lnTo>
                  <a:lnTo>
                    <a:pt x="275132" y="184023"/>
                  </a:lnTo>
                  <a:lnTo>
                    <a:pt x="269671" y="173609"/>
                  </a:lnTo>
                  <a:lnTo>
                    <a:pt x="269671" y="173482"/>
                  </a:lnTo>
                  <a:lnTo>
                    <a:pt x="264795" y="164465"/>
                  </a:lnTo>
                  <a:lnTo>
                    <a:pt x="264591" y="164084"/>
                  </a:lnTo>
                  <a:lnTo>
                    <a:pt x="260819" y="156591"/>
                  </a:lnTo>
                  <a:lnTo>
                    <a:pt x="260642" y="156083"/>
                  </a:lnTo>
                  <a:lnTo>
                    <a:pt x="258876" y="150749"/>
                  </a:lnTo>
                  <a:lnTo>
                    <a:pt x="258622" y="150241"/>
                  </a:lnTo>
                  <a:lnTo>
                    <a:pt x="258114" y="148958"/>
                  </a:lnTo>
                  <a:lnTo>
                    <a:pt x="258114" y="144399"/>
                  </a:lnTo>
                  <a:lnTo>
                    <a:pt x="252399" y="138684"/>
                  </a:lnTo>
                  <a:lnTo>
                    <a:pt x="246049" y="138684"/>
                  </a:lnTo>
                  <a:lnTo>
                    <a:pt x="238556" y="138684"/>
                  </a:lnTo>
                  <a:lnTo>
                    <a:pt x="238302" y="138938"/>
                  </a:lnTo>
                  <a:lnTo>
                    <a:pt x="237159" y="138938"/>
                  </a:lnTo>
                  <a:lnTo>
                    <a:pt x="236283" y="139827"/>
                  </a:lnTo>
                  <a:lnTo>
                    <a:pt x="230809" y="145288"/>
                  </a:lnTo>
                  <a:lnTo>
                    <a:pt x="230809" y="149212"/>
                  </a:lnTo>
                  <a:lnTo>
                    <a:pt x="228396" y="152781"/>
                  </a:lnTo>
                  <a:lnTo>
                    <a:pt x="224904" y="157607"/>
                  </a:lnTo>
                  <a:lnTo>
                    <a:pt x="224459" y="157607"/>
                  </a:lnTo>
                  <a:lnTo>
                    <a:pt x="219379" y="162687"/>
                  </a:lnTo>
                  <a:lnTo>
                    <a:pt x="219379" y="165011"/>
                  </a:lnTo>
                  <a:lnTo>
                    <a:pt x="217068" y="167894"/>
                  </a:lnTo>
                  <a:lnTo>
                    <a:pt x="216204" y="167894"/>
                  </a:lnTo>
                  <a:lnTo>
                    <a:pt x="211251" y="172847"/>
                  </a:lnTo>
                  <a:lnTo>
                    <a:pt x="211251" y="174815"/>
                  </a:lnTo>
                  <a:lnTo>
                    <a:pt x="206921" y="179832"/>
                  </a:lnTo>
                  <a:lnTo>
                    <a:pt x="205917" y="179832"/>
                  </a:lnTo>
                  <a:lnTo>
                    <a:pt x="202717" y="183032"/>
                  </a:lnTo>
                  <a:lnTo>
                    <a:pt x="194487" y="174409"/>
                  </a:lnTo>
                  <a:lnTo>
                    <a:pt x="194487" y="172593"/>
                  </a:lnTo>
                  <a:lnTo>
                    <a:pt x="189280" y="167386"/>
                  </a:lnTo>
                  <a:lnTo>
                    <a:pt x="187693" y="167386"/>
                  </a:lnTo>
                  <a:lnTo>
                    <a:pt x="179374" y="158851"/>
                  </a:lnTo>
                  <a:lnTo>
                    <a:pt x="179374" y="157099"/>
                  </a:lnTo>
                  <a:lnTo>
                    <a:pt x="174167" y="151892"/>
                  </a:lnTo>
                  <a:lnTo>
                    <a:pt x="172262" y="151892"/>
                  </a:lnTo>
                  <a:lnTo>
                    <a:pt x="163118" y="143383"/>
                  </a:lnTo>
                  <a:lnTo>
                    <a:pt x="163118" y="141986"/>
                  </a:lnTo>
                  <a:lnTo>
                    <a:pt x="157911" y="136779"/>
                  </a:lnTo>
                  <a:lnTo>
                    <a:pt x="155930" y="136779"/>
                  </a:lnTo>
                  <a:lnTo>
                    <a:pt x="147243" y="128930"/>
                  </a:lnTo>
                  <a:lnTo>
                    <a:pt x="147243" y="127635"/>
                  </a:lnTo>
                  <a:lnTo>
                    <a:pt x="142036" y="122428"/>
                  </a:lnTo>
                  <a:lnTo>
                    <a:pt x="141160" y="122428"/>
                  </a:lnTo>
                  <a:lnTo>
                    <a:pt x="116636" y="92392"/>
                  </a:lnTo>
                  <a:lnTo>
                    <a:pt x="116636" y="90170"/>
                  </a:lnTo>
                  <a:lnTo>
                    <a:pt x="111429" y="84963"/>
                  </a:lnTo>
                  <a:lnTo>
                    <a:pt x="98602" y="84963"/>
                  </a:lnTo>
                  <a:lnTo>
                    <a:pt x="93522" y="90170"/>
                  </a:lnTo>
                  <a:lnTo>
                    <a:pt x="93522" y="102997"/>
                  </a:lnTo>
                  <a:lnTo>
                    <a:pt x="98602" y="108204"/>
                  </a:lnTo>
                  <a:lnTo>
                    <a:pt x="99491" y="108204"/>
                  </a:lnTo>
                  <a:lnTo>
                    <a:pt x="124002" y="138099"/>
                  </a:lnTo>
                  <a:lnTo>
                    <a:pt x="124002" y="140462"/>
                  </a:lnTo>
                  <a:lnTo>
                    <a:pt x="129209" y="145669"/>
                  </a:lnTo>
                  <a:lnTo>
                    <a:pt x="131152" y="145669"/>
                  </a:lnTo>
                  <a:lnTo>
                    <a:pt x="139877" y="153631"/>
                  </a:lnTo>
                  <a:lnTo>
                    <a:pt x="139877" y="154813"/>
                  </a:lnTo>
                  <a:lnTo>
                    <a:pt x="145084" y="160020"/>
                  </a:lnTo>
                  <a:lnTo>
                    <a:pt x="146824" y="160020"/>
                  </a:lnTo>
                  <a:lnTo>
                    <a:pt x="156133" y="168681"/>
                  </a:lnTo>
                  <a:lnTo>
                    <a:pt x="156133" y="170053"/>
                  </a:lnTo>
                  <a:lnTo>
                    <a:pt x="161340" y="175260"/>
                  </a:lnTo>
                  <a:lnTo>
                    <a:pt x="162890" y="175260"/>
                  </a:lnTo>
                  <a:lnTo>
                    <a:pt x="171246" y="183819"/>
                  </a:lnTo>
                  <a:lnTo>
                    <a:pt x="171246" y="185420"/>
                  </a:lnTo>
                  <a:lnTo>
                    <a:pt x="176453" y="190627"/>
                  </a:lnTo>
                  <a:lnTo>
                    <a:pt x="177774" y="190627"/>
                  </a:lnTo>
                  <a:lnTo>
                    <a:pt x="187883" y="201295"/>
                  </a:lnTo>
                  <a:lnTo>
                    <a:pt x="187998" y="201422"/>
                  </a:lnTo>
                  <a:lnTo>
                    <a:pt x="188937" y="202450"/>
                  </a:lnTo>
                  <a:lnTo>
                    <a:pt x="168262" y="242125"/>
                  </a:lnTo>
                  <a:lnTo>
                    <a:pt x="164642" y="245745"/>
                  </a:lnTo>
                  <a:lnTo>
                    <a:pt x="164642" y="257810"/>
                  </a:lnTo>
                  <a:lnTo>
                    <a:pt x="169595" y="262763"/>
                  </a:lnTo>
                  <a:lnTo>
                    <a:pt x="181660" y="262763"/>
                  </a:lnTo>
                  <a:lnTo>
                    <a:pt x="186613" y="257810"/>
                  </a:lnTo>
                  <a:lnTo>
                    <a:pt x="186613" y="254381"/>
                  </a:lnTo>
                  <a:lnTo>
                    <a:pt x="204762" y="219722"/>
                  </a:lnTo>
                  <a:lnTo>
                    <a:pt x="211632" y="227203"/>
                  </a:lnTo>
                  <a:lnTo>
                    <a:pt x="222554" y="238506"/>
                  </a:lnTo>
                  <a:lnTo>
                    <a:pt x="231063" y="246888"/>
                  </a:lnTo>
                  <a:lnTo>
                    <a:pt x="230936" y="246634"/>
                  </a:lnTo>
                  <a:lnTo>
                    <a:pt x="236524" y="252476"/>
                  </a:lnTo>
                  <a:lnTo>
                    <a:pt x="237794" y="253619"/>
                  </a:lnTo>
                  <a:lnTo>
                    <a:pt x="238175" y="253911"/>
                  </a:lnTo>
                  <a:lnTo>
                    <a:pt x="238175" y="254381"/>
                  </a:lnTo>
                  <a:lnTo>
                    <a:pt x="242112" y="258318"/>
                  </a:lnTo>
                  <a:lnTo>
                    <a:pt x="251764" y="258318"/>
                  </a:lnTo>
                  <a:lnTo>
                    <a:pt x="255574" y="254381"/>
                  </a:lnTo>
                  <a:lnTo>
                    <a:pt x="255574" y="249555"/>
                  </a:lnTo>
                  <a:lnTo>
                    <a:pt x="255574" y="244856"/>
                  </a:lnTo>
                  <a:lnTo>
                    <a:pt x="254393" y="243649"/>
                  </a:lnTo>
                  <a:lnTo>
                    <a:pt x="254177" y="242697"/>
                  </a:lnTo>
                  <a:lnTo>
                    <a:pt x="252907" y="239776"/>
                  </a:lnTo>
                  <a:lnTo>
                    <a:pt x="248589" y="232918"/>
                  </a:lnTo>
                  <a:lnTo>
                    <a:pt x="247319" y="231267"/>
                  </a:lnTo>
                  <a:lnTo>
                    <a:pt x="239318" y="222377"/>
                  </a:lnTo>
                  <a:lnTo>
                    <a:pt x="228650" y="211201"/>
                  </a:lnTo>
                  <a:lnTo>
                    <a:pt x="219227" y="200939"/>
                  </a:lnTo>
                  <a:lnTo>
                    <a:pt x="223062" y="197104"/>
                  </a:lnTo>
                  <a:lnTo>
                    <a:pt x="223062" y="195173"/>
                  </a:lnTo>
                  <a:lnTo>
                    <a:pt x="227495" y="190246"/>
                  </a:lnTo>
                  <a:lnTo>
                    <a:pt x="228650" y="190246"/>
                  </a:lnTo>
                  <a:lnTo>
                    <a:pt x="233603" y="185166"/>
                  </a:lnTo>
                  <a:lnTo>
                    <a:pt x="233603" y="183172"/>
                  </a:lnTo>
                  <a:lnTo>
                    <a:pt x="235966" y="180340"/>
                  </a:lnTo>
                  <a:lnTo>
                    <a:pt x="237032" y="180340"/>
                  </a:lnTo>
                  <a:lnTo>
                    <a:pt x="241935" y="175437"/>
                  </a:lnTo>
                  <a:lnTo>
                    <a:pt x="242112" y="175768"/>
                  </a:lnTo>
                  <a:lnTo>
                    <a:pt x="242239" y="176149"/>
                  </a:lnTo>
                  <a:lnTo>
                    <a:pt x="247319" y="185547"/>
                  </a:lnTo>
                  <a:lnTo>
                    <a:pt x="252780" y="196215"/>
                  </a:lnTo>
                  <a:lnTo>
                    <a:pt x="257860" y="204851"/>
                  </a:lnTo>
                  <a:lnTo>
                    <a:pt x="258876" y="206375"/>
                  </a:lnTo>
                  <a:lnTo>
                    <a:pt x="264337" y="213233"/>
                  </a:lnTo>
                  <a:lnTo>
                    <a:pt x="264591" y="213614"/>
                  </a:lnTo>
                  <a:lnTo>
                    <a:pt x="266750" y="216090"/>
                  </a:lnTo>
                  <a:lnTo>
                    <a:pt x="266750" y="218440"/>
                  </a:lnTo>
                  <a:lnTo>
                    <a:pt x="272338" y="224028"/>
                  </a:lnTo>
                  <a:lnTo>
                    <a:pt x="286308" y="224028"/>
                  </a:lnTo>
                  <a:lnTo>
                    <a:pt x="288594" y="221742"/>
                  </a:lnTo>
                  <a:lnTo>
                    <a:pt x="291007" y="221742"/>
                  </a:lnTo>
                  <a:lnTo>
                    <a:pt x="295452" y="217297"/>
                  </a:lnTo>
                  <a:lnTo>
                    <a:pt x="295452" y="211836"/>
                  </a:lnTo>
                  <a:lnTo>
                    <a:pt x="295452" y="206248"/>
                  </a:lnTo>
                  <a:close/>
                </a:path>
                <a:path extrusionOk="0" h="484505" w="494030">
                  <a:moveTo>
                    <a:pt x="370890" y="128270"/>
                  </a:moveTo>
                  <a:lnTo>
                    <a:pt x="370763" y="127063"/>
                  </a:lnTo>
                  <a:lnTo>
                    <a:pt x="370763" y="128270"/>
                  </a:lnTo>
                  <a:lnTo>
                    <a:pt x="370890" y="128270"/>
                  </a:lnTo>
                  <a:close/>
                </a:path>
                <a:path extrusionOk="0" h="484505" w="494030">
                  <a:moveTo>
                    <a:pt x="493826" y="129159"/>
                  </a:moveTo>
                  <a:lnTo>
                    <a:pt x="485444" y="107569"/>
                  </a:lnTo>
                  <a:lnTo>
                    <a:pt x="484301" y="105283"/>
                  </a:lnTo>
                  <a:lnTo>
                    <a:pt x="466648" y="79502"/>
                  </a:lnTo>
                  <a:lnTo>
                    <a:pt x="455637" y="65278"/>
                  </a:lnTo>
                  <a:lnTo>
                    <a:pt x="454558" y="63881"/>
                  </a:lnTo>
                  <a:lnTo>
                    <a:pt x="442391" y="48133"/>
                  </a:lnTo>
                  <a:lnTo>
                    <a:pt x="440867" y="46482"/>
                  </a:lnTo>
                  <a:lnTo>
                    <a:pt x="425157" y="32258"/>
                  </a:lnTo>
                  <a:lnTo>
                    <a:pt x="424319" y="31496"/>
                  </a:lnTo>
                  <a:lnTo>
                    <a:pt x="420674" y="28194"/>
                  </a:lnTo>
                  <a:lnTo>
                    <a:pt x="420801" y="28194"/>
                  </a:lnTo>
                  <a:lnTo>
                    <a:pt x="403783" y="12700"/>
                  </a:lnTo>
                  <a:lnTo>
                    <a:pt x="403606" y="12573"/>
                  </a:lnTo>
                  <a:lnTo>
                    <a:pt x="390194" y="2540"/>
                  </a:lnTo>
                  <a:lnTo>
                    <a:pt x="382701" y="0"/>
                  </a:lnTo>
                  <a:lnTo>
                    <a:pt x="370865" y="0"/>
                  </a:lnTo>
                  <a:lnTo>
                    <a:pt x="370865" y="123977"/>
                  </a:lnTo>
                  <a:lnTo>
                    <a:pt x="370763" y="123634"/>
                  </a:lnTo>
                  <a:lnTo>
                    <a:pt x="370763" y="121793"/>
                  </a:lnTo>
                  <a:lnTo>
                    <a:pt x="370865" y="123977"/>
                  </a:lnTo>
                  <a:lnTo>
                    <a:pt x="370865" y="0"/>
                  </a:lnTo>
                  <a:lnTo>
                    <a:pt x="370382" y="0"/>
                  </a:lnTo>
                  <a:lnTo>
                    <a:pt x="357682" y="12573"/>
                  </a:lnTo>
                  <a:lnTo>
                    <a:pt x="357759" y="22860"/>
                  </a:lnTo>
                  <a:lnTo>
                    <a:pt x="357822" y="28194"/>
                  </a:lnTo>
                  <a:lnTo>
                    <a:pt x="357936" y="41148"/>
                  </a:lnTo>
                  <a:lnTo>
                    <a:pt x="358952" y="59182"/>
                  </a:lnTo>
                  <a:lnTo>
                    <a:pt x="359079" y="59817"/>
                  </a:lnTo>
                  <a:lnTo>
                    <a:pt x="359943" y="67678"/>
                  </a:lnTo>
                  <a:lnTo>
                    <a:pt x="327710" y="52578"/>
                  </a:lnTo>
                  <a:lnTo>
                    <a:pt x="316788" y="52578"/>
                  </a:lnTo>
                  <a:lnTo>
                    <a:pt x="316788" y="76581"/>
                  </a:lnTo>
                  <a:lnTo>
                    <a:pt x="313486" y="77127"/>
                  </a:lnTo>
                  <a:lnTo>
                    <a:pt x="313626" y="77089"/>
                  </a:lnTo>
                  <a:lnTo>
                    <a:pt x="316788" y="76581"/>
                  </a:lnTo>
                  <a:lnTo>
                    <a:pt x="316788" y="52578"/>
                  </a:lnTo>
                  <a:lnTo>
                    <a:pt x="313423" y="52578"/>
                  </a:lnTo>
                  <a:lnTo>
                    <a:pt x="313423" y="77127"/>
                  </a:lnTo>
                  <a:lnTo>
                    <a:pt x="310311" y="78740"/>
                  </a:lnTo>
                  <a:lnTo>
                    <a:pt x="313232" y="77216"/>
                  </a:lnTo>
                  <a:lnTo>
                    <a:pt x="313410" y="77127"/>
                  </a:lnTo>
                  <a:lnTo>
                    <a:pt x="313423" y="52578"/>
                  </a:lnTo>
                  <a:lnTo>
                    <a:pt x="312851" y="52578"/>
                  </a:lnTo>
                  <a:lnTo>
                    <a:pt x="309041" y="53213"/>
                  </a:lnTo>
                  <a:lnTo>
                    <a:pt x="278180" y="80137"/>
                  </a:lnTo>
                  <a:lnTo>
                    <a:pt x="275551" y="93472"/>
                  </a:lnTo>
                  <a:lnTo>
                    <a:pt x="275678" y="104267"/>
                  </a:lnTo>
                  <a:lnTo>
                    <a:pt x="280974" y="120294"/>
                  </a:lnTo>
                  <a:lnTo>
                    <a:pt x="280974" y="124587"/>
                  </a:lnTo>
                  <a:lnTo>
                    <a:pt x="280974" y="129794"/>
                  </a:lnTo>
                  <a:lnTo>
                    <a:pt x="280974" y="132588"/>
                  </a:lnTo>
                  <a:lnTo>
                    <a:pt x="280974" y="142621"/>
                  </a:lnTo>
                  <a:lnTo>
                    <a:pt x="282956" y="144614"/>
                  </a:lnTo>
                  <a:lnTo>
                    <a:pt x="284657" y="150368"/>
                  </a:lnTo>
                  <a:lnTo>
                    <a:pt x="285038" y="151384"/>
                  </a:lnTo>
                  <a:lnTo>
                    <a:pt x="289356" y="162179"/>
                  </a:lnTo>
                  <a:lnTo>
                    <a:pt x="289102" y="161798"/>
                  </a:lnTo>
                  <a:lnTo>
                    <a:pt x="315645" y="196469"/>
                  </a:lnTo>
                  <a:lnTo>
                    <a:pt x="335584" y="202311"/>
                  </a:lnTo>
                  <a:lnTo>
                    <a:pt x="340918" y="202184"/>
                  </a:lnTo>
                  <a:lnTo>
                    <a:pt x="344347" y="202184"/>
                  </a:lnTo>
                  <a:lnTo>
                    <a:pt x="351459" y="199517"/>
                  </a:lnTo>
                  <a:lnTo>
                    <a:pt x="353237" y="198120"/>
                  </a:lnTo>
                  <a:lnTo>
                    <a:pt x="357555" y="189103"/>
                  </a:lnTo>
                  <a:lnTo>
                    <a:pt x="357428" y="184150"/>
                  </a:lnTo>
                  <a:lnTo>
                    <a:pt x="357428" y="175387"/>
                  </a:lnTo>
                  <a:lnTo>
                    <a:pt x="357428" y="169291"/>
                  </a:lnTo>
                  <a:lnTo>
                    <a:pt x="356793" y="167005"/>
                  </a:lnTo>
                  <a:lnTo>
                    <a:pt x="355777" y="163322"/>
                  </a:lnTo>
                  <a:lnTo>
                    <a:pt x="354050" y="160528"/>
                  </a:lnTo>
                  <a:lnTo>
                    <a:pt x="353275" y="159258"/>
                  </a:lnTo>
                  <a:lnTo>
                    <a:pt x="350697" y="155067"/>
                  </a:lnTo>
                  <a:lnTo>
                    <a:pt x="349935" y="153797"/>
                  </a:lnTo>
                  <a:lnTo>
                    <a:pt x="349008" y="152654"/>
                  </a:lnTo>
                  <a:lnTo>
                    <a:pt x="344347" y="146850"/>
                  </a:lnTo>
                  <a:lnTo>
                    <a:pt x="344347" y="178943"/>
                  </a:lnTo>
                  <a:lnTo>
                    <a:pt x="338277" y="180936"/>
                  </a:lnTo>
                  <a:lnTo>
                    <a:pt x="341236" y="179959"/>
                  </a:lnTo>
                  <a:lnTo>
                    <a:pt x="344347" y="178943"/>
                  </a:lnTo>
                  <a:lnTo>
                    <a:pt x="344347" y="146850"/>
                  </a:lnTo>
                  <a:lnTo>
                    <a:pt x="343408" y="145669"/>
                  </a:lnTo>
                  <a:lnTo>
                    <a:pt x="342696" y="144780"/>
                  </a:lnTo>
                  <a:lnTo>
                    <a:pt x="341553" y="143510"/>
                  </a:lnTo>
                  <a:lnTo>
                    <a:pt x="340715" y="142748"/>
                  </a:lnTo>
                  <a:lnTo>
                    <a:pt x="334314" y="136918"/>
                  </a:lnTo>
                  <a:lnTo>
                    <a:pt x="334314" y="172453"/>
                  </a:lnTo>
                  <a:lnTo>
                    <a:pt x="334314" y="178625"/>
                  </a:lnTo>
                  <a:lnTo>
                    <a:pt x="332295" y="178384"/>
                  </a:lnTo>
                  <a:lnTo>
                    <a:pt x="331838" y="178181"/>
                  </a:lnTo>
                  <a:lnTo>
                    <a:pt x="330047" y="177419"/>
                  </a:lnTo>
                  <a:lnTo>
                    <a:pt x="328371" y="176707"/>
                  </a:lnTo>
                  <a:lnTo>
                    <a:pt x="327609" y="176149"/>
                  </a:lnTo>
                  <a:lnTo>
                    <a:pt x="324624" y="173990"/>
                  </a:lnTo>
                  <a:lnTo>
                    <a:pt x="323342" y="173062"/>
                  </a:lnTo>
                  <a:lnTo>
                    <a:pt x="323011" y="172720"/>
                  </a:lnTo>
                  <a:lnTo>
                    <a:pt x="319189" y="168910"/>
                  </a:lnTo>
                  <a:lnTo>
                    <a:pt x="318706" y="168427"/>
                  </a:lnTo>
                  <a:lnTo>
                    <a:pt x="318033" y="167513"/>
                  </a:lnTo>
                  <a:lnTo>
                    <a:pt x="315391" y="163957"/>
                  </a:lnTo>
                  <a:lnTo>
                    <a:pt x="314375" y="162585"/>
                  </a:lnTo>
                  <a:lnTo>
                    <a:pt x="313804" y="161036"/>
                  </a:lnTo>
                  <a:lnTo>
                    <a:pt x="311073" y="153543"/>
                  </a:lnTo>
                  <a:lnTo>
                    <a:pt x="307467" y="144538"/>
                  </a:lnTo>
                  <a:lnTo>
                    <a:pt x="334314" y="172453"/>
                  </a:lnTo>
                  <a:lnTo>
                    <a:pt x="334314" y="136918"/>
                  </a:lnTo>
                  <a:lnTo>
                    <a:pt x="332917" y="135636"/>
                  </a:lnTo>
                  <a:lnTo>
                    <a:pt x="332663" y="135382"/>
                  </a:lnTo>
                  <a:lnTo>
                    <a:pt x="324408" y="128143"/>
                  </a:lnTo>
                  <a:lnTo>
                    <a:pt x="315201" y="121539"/>
                  </a:lnTo>
                  <a:lnTo>
                    <a:pt x="314782" y="121246"/>
                  </a:lnTo>
                  <a:lnTo>
                    <a:pt x="314756" y="116078"/>
                  </a:lnTo>
                  <a:lnTo>
                    <a:pt x="309549" y="110871"/>
                  </a:lnTo>
                  <a:lnTo>
                    <a:pt x="305612" y="110871"/>
                  </a:lnTo>
                  <a:lnTo>
                    <a:pt x="302094" y="109461"/>
                  </a:lnTo>
                  <a:lnTo>
                    <a:pt x="301485" y="108648"/>
                  </a:lnTo>
                  <a:lnTo>
                    <a:pt x="300901" y="107188"/>
                  </a:lnTo>
                  <a:lnTo>
                    <a:pt x="300647" y="106553"/>
                  </a:lnTo>
                  <a:lnTo>
                    <a:pt x="300342" y="105765"/>
                  </a:lnTo>
                  <a:lnTo>
                    <a:pt x="300075" y="104648"/>
                  </a:lnTo>
                  <a:lnTo>
                    <a:pt x="299859" y="103759"/>
                  </a:lnTo>
                  <a:lnTo>
                    <a:pt x="299516" y="102311"/>
                  </a:lnTo>
                  <a:lnTo>
                    <a:pt x="299516" y="100711"/>
                  </a:lnTo>
                  <a:lnTo>
                    <a:pt x="299580" y="94234"/>
                  </a:lnTo>
                  <a:lnTo>
                    <a:pt x="299605" y="92646"/>
                  </a:lnTo>
                  <a:lnTo>
                    <a:pt x="300151" y="90805"/>
                  </a:lnTo>
                  <a:lnTo>
                    <a:pt x="300342" y="90170"/>
                  </a:lnTo>
                  <a:lnTo>
                    <a:pt x="300723" y="88887"/>
                  </a:lnTo>
                  <a:lnTo>
                    <a:pt x="301955" y="86995"/>
                  </a:lnTo>
                  <a:lnTo>
                    <a:pt x="302945" y="85471"/>
                  </a:lnTo>
                  <a:lnTo>
                    <a:pt x="303568" y="84518"/>
                  </a:lnTo>
                  <a:lnTo>
                    <a:pt x="305422" y="82931"/>
                  </a:lnTo>
                  <a:lnTo>
                    <a:pt x="307390" y="81280"/>
                  </a:lnTo>
                  <a:lnTo>
                    <a:pt x="308495" y="80518"/>
                  </a:lnTo>
                  <a:lnTo>
                    <a:pt x="311073" y="78740"/>
                  </a:lnTo>
                  <a:lnTo>
                    <a:pt x="311810" y="78244"/>
                  </a:lnTo>
                  <a:lnTo>
                    <a:pt x="314883" y="77216"/>
                  </a:lnTo>
                  <a:lnTo>
                    <a:pt x="326821" y="77216"/>
                  </a:lnTo>
                  <a:lnTo>
                    <a:pt x="332181" y="77457"/>
                  </a:lnTo>
                  <a:lnTo>
                    <a:pt x="338302" y="81318"/>
                  </a:lnTo>
                  <a:lnTo>
                    <a:pt x="345617" y="88392"/>
                  </a:lnTo>
                  <a:lnTo>
                    <a:pt x="345617" y="88265"/>
                  </a:lnTo>
                  <a:lnTo>
                    <a:pt x="353098" y="95529"/>
                  </a:lnTo>
                  <a:lnTo>
                    <a:pt x="359168" y="103403"/>
                  </a:lnTo>
                  <a:lnTo>
                    <a:pt x="359714" y="104267"/>
                  </a:lnTo>
                  <a:lnTo>
                    <a:pt x="363931" y="110934"/>
                  </a:lnTo>
                  <a:lnTo>
                    <a:pt x="370763" y="127063"/>
                  </a:lnTo>
                  <a:lnTo>
                    <a:pt x="370763" y="123825"/>
                  </a:lnTo>
                  <a:lnTo>
                    <a:pt x="370890" y="127520"/>
                  </a:lnTo>
                  <a:lnTo>
                    <a:pt x="370890" y="128270"/>
                  </a:lnTo>
                  <a:lnTo>
                    <a:pt x="371094" y="128270"/>
                  </a:lnTo>
                  <a:lnTo>
                    <a:pt x="371271" y="128905"/>
                  </a:lnTo>
                  <a:lnTo>
                    <a:pt x="371195" y="128270"/>
                  </a:lnTo>
                  <a:lnTo>
                    <a:pt x="395909" y="128270"/>
                  </a:lnTo>
                  <a:lnTo>
                    <a:pt x="395820" y="124841"/>
                  </a:lnTo>
                  <a:lnTo>
                    <a:pt x="395909" y="125349"/>
                  </a:lnTo>
                  <a:lnTo>
                    <a:pt x="395795" y="121031"/>
                  </a:lnTo>
                  <a:lnTo>
                    <a:pt x="395401" y="118110"/>
                  </a:lnTo>
                  <a:lnTo>
                    <a:pt x="393623" y="112318"/>
                  </a:lnTo>
                  <a:lnTo>
                    <a:pt x="393623" y="115824"/>
                  </a:lnTo>
                  <a:lnTo>
                    <a:pt x="391083" y="109410"/>
                  </a:lnTo>
                  <a:lnTo>
                    <a:pt x="393623" y="115824"/>
                  </a:lnTo>
                  <a:lnTo>
                    <a:pt x="393623" y="112318"/>
                  </a:lnTo>
                  <a:lnTo>
                    <a:pt x="392480" y="108585"/>
                  </a:lnTo>
                  <a:lnTo>
                    <a:pt x="392125" y="107467"/>
                  </a:lnTo>
                  <a:lnTo>
                    <a:pt x="392099" y="107315"/>
                  </a:lnTo>
                  <a:lnTo>
                    <a:pt x="386067" y="76454"/>
                  </a:lnTo>
                  <a:lnTo>
                    <a:pt x="385914" y="75692"/>
                  </a:lnTo>
                  <a:lnTo>
                    <a:pt x="385889" y="75438"/>
                  </a:lnTo>
                  <a:lnTo>
                    <a:pt x="383908" y="57658"/>
                  </a:lnTo>
                  <a:lnTo>
                    <a:pt x="383908" y="57378"/>
                  </a:lnTo>
                  <a:lnTo>
                    <a:pt x="383971" y="57658"/>
                  </a:lnTo>
                  <a:lnTo>
                    <a:pt x="383921" y="57023"/>
                  </a:lnTo>
                  <a:lnTo>
                    <a:pt x="382917" y="41148"/>
                  </a:lnTo>
                  <a:lnTo>
                    <a:pt x="382828" y="40386"/>
                  </a:lnTo>
                  <a:lnTo>
                    <a:pt x="382828" y="39903"/>
                  </a:lnTo>
                  <a:lnTo>
                    <a:pt x="382930" y="28740"/>
                  </a:lnTo>
                  <a:lnTo>
                    <a:pt x="386651" y="31521"/>
                  </a:lnTo>
                  <a:lnTo>
                    <a:pt x="423151" y="64770"/>
                  </a:lnTo>
                  <a:lnTo>
                    <a:pt x="446709" y="94234"/>
                  </a:lnTo>
                  <a:lnTo>
                    <a:pt x="446582" y="94107"/>
                  </a:lnTo>
                  <a:lnTo>
                    <a:pt x="446671" y="94234"/>
                  </a:lnTo>
                  <a:lnTo>
                    <a:pt x="465759" y="118745"/>
                  </a:lnTo>
                  <a:lnTo>
                    <a:pt x="466013" y="119126"/>
                  </a:lnTo>
                  <a:lnTo>
                    <a:pt x="480745" y="136779"/>
                  </a:lnTo>
                  <a:lnTo>
                    <a:pt x="493826" y="129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1505966" y="1023746"/>
              <a:ext cx="213360" cy="202565"/>
            </a:xfrm>
            <a:custGeom>
              <a:rect b="b" l="l" r="r" t="t"/>
              <a:pathLst>
                <a:path extrusionOk="0" h="202565" w="213360">
                  <a:moveTo>
                    <a:pt x="23368" y="129794"/>
                  </a:moveTo>
                  <a:lnTo>
                    <a:pt x="18161" y="124587"/>
                  </a:lnTo>
                  <a:lnTo>
                    <a:pt x="5207" y="124587"/>
                  </a:lnTo>
                  <a:lnTo>
                    <a:pt x="0" y="129794"/>
                  </a:lnTo>
                  <a:lnTo>
                    <a:pt x="0" y="142621"/>
                  </a:lnTo>
                  <a:lnTo>
                    <a:pt x="5207" y="147828"/>
                  </a:lnTo>
                  <a:lnTo>
                    <a:pt x="18161" y="147828"/>
                  </a:lnTo>
                  <a:lnTo>
                    <a:pt x="23368" y="142621"/>
                  </a:lnTo>
                  <a:lnTo>
                    <a:pt x="23368" y="136144"/>
                  </a:lnTo>
                  <a:lnTo>
                    <a:pt x="23368" y="129794"/>
                  </a:lnTo>
                  <a:close/>
                </a:path>
                <a:path extrusionOk="0" h="202565" w="213360">
                  <a:moveTo>
                    <a:pt x="67564" y="58420"/>
                  </a:moveTo>
                  <a:lnTo>
                    <a:pt x="62103" y="52959"/>
                  </a:lnTo>
                  <a:lnTo>
                    <a:pt x="48387" y="52959"/>
                  </a:lnTo>
                  <a:lnTo>
                    <a:pt x="42799" y="58420"/>
                  </a:lnTo>
                  <a:lnTo>
                    <a:pt x="42799" y="72136"/>
                  </a:lnTo>
                  <a:lnTo>
                    <a:pt x="48387" y="77724"/>
                  </a:lnTo>
                  <a:lnTo>
                    <a:pt x="62103" y="77724"/>
                  </a:lnTo>
                  <a:lnTo>
                    <a:pt x="67564" y="72136"/>
                  </a:lnTo>
                  <a:lnTo>
                    <a:pt x="67564" y="65278"/>
                  </a:lnTo>
                  <a:lnTo>
                    <a:pt x="67564" y="58420"/>
                  </a:lnTo>
                  <a:close/>
                </a:path>
                <a:path extrusionOk="0" h="202565" w="213360">
                  <a:moveTo>
                    <a:pt x="76581" y="182753"/>
                  </a:moveTo>
                  <a:lnTo>
                    <a:pt x="73025" y="179197"/>
                  </a:lnTo>
                  <a:lnTo>
                    <a:pt x="76454" y="175768"/>
                  </a:lnTo>
                  <a:lnTo>
                    <a:pt x="76454" y="169291"/>
                  </a:lnTo>
                  <a:lnTo>
                    <a:pt x="76454" y="162941"/>
                  </a:lnTo>
                  <a:lnTo>
                    <a:pt x="71374" y="157734"/>
                  </a:lnTo>
                  <a:lnTo>
                    <a:pt x="58547" y="157734"/>
                  </a:lnTo>
                  <a:lnTo>
                    <a:pt x="53340" y="162941"/>
                  </a:lnTo>
                  <a:lnTo>
                    <a:pt x="53340" y="175768"/>
                  </a:lnTo>
                  <a:lnTo>
                    <a:pt x="56680" y="179031"/>
                  </a:lnTo>
                  <a:lnTo>
                    <a:pt x="51562" y="184150"/>
                  </a:lnTo>
                  <a:lnTo>
                    <a:pt x="51562" y="196977"/>
                  </a:lnTo>
                  <a:lnTo>
                    <a:pt x="56769" y="202184"/>
                  </a:lnTo>
                  <a:lnTo>
                    <a:pt x="69596" y="202184"/>
                  </a:lnTo>
                  <a:lnTo>
                    <a:pt x="71120" y="200660"/>
                  </a:lnTo>
                  <a:lnTo>
                    <a:pt x="71374" y="200660"/>
                  </a:lnTo>
                  <a:lnTo>
                    <a:pt x="76581" y="195580"/>
                  </a:lnTo>
                  <a:lnTo>
                    <a:pt x="76581" y="189103"/>
                  </a:lnTo>
                  <a:lnTo>
                    <a:pt x="76581" y="182753"/>
                  </a:lnTo>
                  <a:close/>
                </a:path>
                <a:path extrusionOk="0" h="202565" w="213360">
                  <a:moveTo>
                    <a:pt x="114300" y="5715"/>
                  </a:moveTo>
                  <a:lnTo>
                    <a:pt x="108585" y="0"/>
                  </a:lnTo>
                  <a:lnTo>
                    <a:pt x="96393" y="0"/>
                  </a:lnTo>
                  <a:lnTo>
                    <a:pt x="94615" y="0"/>
                  </a:lnTo>
                  <a:lnTo>
                    <a:pt x="82423" y="0"/>
                  </a:lnTo>
                  <a:lnTo>
                    <a:pt x="76708" y="5715"/>
                  </a:lnTo>
                  <a:lnTo>
                    <a:pt x="76708" y="19812"/>
                  </a:lnTo>
                  <a:lnTo>
                    <a:pt x="82423" y="25527"/>
                  </a:lnTo>
                  <a:lnTo>
                    <a:pt x="96393" y="25527"/>
                  </a:lnTo>
                  <a:lnTo>
                    <a:pt x="96520" y="25400"/>
                  </a:lnTo>
                  <a:lnTo>
                    <a:pt x="108585" y="25400"/>
                  </a:lnTo>
                  <a:lnTo>
                    <a:pt x="114300" y="19685"/>
                  </a:lnTo>
                  <a:lnTo>
                    <a:pt x="114300" y="12700"/>
                  </a:lnTo>
                  <a:lnTo>
                    <a:pt x="114300" y="5715"/>
                  </a:lnTo>
                  <a:close/>
                </a:path>
                <a:path extrusionOk="0" h="202565" w="213360">
                  <a:moveTo>
                    <a:pt x="114935" y="121412"/>
                  </a:moveTo>
                  <a:lnTo>
                    <a:pt x="109347" y="115697"/>
                  </a:lnTo>
                  <a:lnTo>
                    <a:pt x="95504" y="115697"/>
                  </a:lnTo>
                  <a:lnTo>
                    <a:pt x="89789" y="121412"/>
                  </a:lnTo>
                  <a:lnTo>
                    <a:pt x="89789" y="135255"/>
                  </a:lnTo>
                  <a:lnTo>
                    <a:pt x="95504" y="140843"/>
                  </a:lnTo>
                  <a:lnTo>
                    <a:pt x="109347" y="140843"/>
                  </a:lnTo>
                  <a:lnTo>
                    <a:pt x="114935" y="135255"/>
                  </a:lnTo>
                  <a:lnTo>
                    <a:pt x="114935" y="128270"/>
                  </a:lnTo>
                  <a:lnTo>
                    <a:pt x="114935" y="121412"/>
                  </a:lnTo>
                  <a:close/>
                </a:path>
                <a:path extrusionOk="0" h="202565" w="213360">
                  <a:moveTo>
                    <a:pt x="187833" y="79629"/>
                  </a:moveTo>
                  <a:lnTo>
                    <a:pt x="182245" y="74168"/>
                  </a:lnTo>
                  <a:lnTo>
                    <a:pt x="168656" y="74168"/>
                  </a:lnTo>
                  <a:lnTo>
                    <a:pt x="163068" y="79629"/>
                  </a:lnTo>
                  <a:lnTo>
                    <a:pt x="163068" y="93345"/>
                  </a:lnTo>
                  <a:lnTo>
                    <a:pt x="168656" y="98933"/>
                  </a:lnTo>
                  <a:lnTo>
                    <a:pt x="182245" y="98933"/>
                  </a:lnTo>
                  <a:lnTo>
                    <a:pt x="187833" y="93345"/>
                  </a:lnTo>
                  <a:lnTo>
                    <a:pt x="187833" y="86487"/>
                  </a:lnTo>
                  <a:lnTo>
                    <a:pt x="187833" y="79629"/>
                  </a:lnTo>
                  <a:close/>
                </a:path>
                <a:path extrusionOk="0" h="202565" w="213360">
                  <a:moveTo>
                    <a:pt x="213360" y="127635"/>
                  </a:moveTo>
                  <a:lnTo>
                    <a:pt x="209931" y="124206"/>
                  </a:lnTo>
                  <a:lnTo>
                    <a:pt x="201422" y="124206"/>
                  </a:lnTo>
                  <a:lnTo>
                    <a:pt x="197993" y="127635"/>
                  </a:lnTo>
                  <a:lnTo>
                    <a:pt x="197993" y="136144"/>
                  </a:lnTo>
                  <a:lnTo>
                    <a:pt x="201422" y="139573"/>
                  </a:lnTo>
                  <a:lnTo>
                    <a:pt x="209931" y="139573"/>
                  </a:lnTo>
                  <a:lnTo>
                    <a:pt x="213360" y="136144"/>
                  </a:lnTo>
                  <a:lnTo>
                    <a:pt x="213360" y="131826"/>
                  </a:lnTo>
                  <a:lnTo>
                    <a:pt x="213360" y="127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8" name="Google Shape;808;p23"/>
          <p:cNvSpPr/>
          <p:nvPr/>
        </p:nvSpPr>
        <p:spPr>
          <a:xfrm>
            <a:off x="444080" y="1406905"/>
            <a:ext cx="568960" cy="567055"/>
          </a:xfrm>
          <a:custGeom>
            <a:rect b="b" l="l" r="r" t="t"/>
            <a:pathLst>
              <a:path extrusionOk="0" h="567055" w="568960">
                <a:moveTo>
                  <a:pt x="568566" y="549783"/>
                </a:moveTo>
                <a:lnTo>
                  <a:pt x="566915" y="548157"/>
                </a:lnTo>
                <a:lnTo>
                  <a:pt x="566915" y="547497"/>
                </a:lnTo>
                <a:lnTo>
                  <a:pt x="562457" y="542925"/>
                </a:lnTo>
                <a:lnTo>
                  <a:pt x="560959" y="542925"/>
                </a:lnTo>
                <a:lnTo>
                  <a:pt x="554532" y="536575"/>
                </a:lnTo>
                <a:lnTo>
                  <a:pt x="552970" y="535305"/>
                </a:lnTo>
                <a:lnTo>
                  <a:pt x="549567" y="533209"/>
                </a:lnTo>
                <a:lnTo>
                  <a:pt x="548995" y="532638"/>
                </a:lnTo>
                <a:lnTo>
                  <a:pt x="549389" y="533107"/>
                </a:lnTo>
                <a:lnTo>
                  <a:pt x="542048" y="525018"/>
                </a:lnTo>
                <a:lnTo>
                  <a:pt x="534314" y="516509"/>
                </a:lnTo>
                <a:lnTo>
                  <a:pt x="532561" y="514731"/>
                </a:lnTo>
                <a:lnTo>
                  <a:pt x="517131" y="498983"/>
                </a:lnTo>
                <a:lnTo>
                  <a:pt x="517042" y="498856"/>
                </a:lnTo>
                <a:lnTo>
                  <a:pt x="499300" y="481203"/>
                </a:lnTo>
                <a:lnTo>
                  <a:pt x="499084" y="480999"/>
                </a:lnTo>
                <a:lnTo>
                  <a:pt x="497141" y="478917"/>
                </a:lnTo>
                <a:lnTo>
                  <a:pt x="482727" y="463550"/>
                </a:lnTo>
                <a:lnTo>
                  <a:pt x="460870" y="442341"/>
                </a:lnTo>
                <a:lnTo>
                  <a:pt x="460743" y="442214"/>
                </a:lnTo>
                <a:lnTo>
                  <a:pt x="460832" y="442341"/>
                </a:lnTo>
                <a:lnTo>
                  <a:pt x="431800" y="413639"/>
                </a:lnTo>
                <a:lnTo>
                  <a:pt x="431673" y="413512"/>
                </a:lnTo>
                <a:lnTo>
                  <a:pt x="431723" y="413639"/>
                </a:lnTo>
                <a:lnTo>
                  <a:pt x="393649" y="375539"/>
                </a:lnTo>
                <a:lnTo>
                  <a:pt x="393534" y="375412"/>
                </a:lnTo>
                <a:lnTo>
                  <a:pt x="393585" y="375539"/>
                </a:lnTo>
                <a:lnTo>
                  <a:pt x="170294" y="149733"/>
                </a:lnTo>
                <a:lnTo>
                  <a:pt x="170180" y="149606"/>
                </a:lnTo>
                <a:lnTo>
                  <a:pt x="170205" y="149733"/>
                </a:lnTo>
                <a:lnTo>
                  <a:pt x="115722" y="94361"/>
                </a:lnTo>
                <a:lnTo>
                  <a:pt x="115633" y="94234"/>
                </a:lnTo>
                <a:lnTo>
                  <a:pt x="74498" y="53975"/>
                </a:lnTo>
                <a:lnTo>
                  <a:pt x="74371" y="53848"/>
                </a:lnTo>
                <a:lnTo>
                  <a:pt x="74460" y="53975"/>
                </a:lnTo>
                <a:lnTo>
                  <a:pt x="61506" y="41021"/>
                </a:lnTo>
                <a:lnTo>
                  <a:pt x="51981" y="31496"/>
                </a:lnTo>
                <a:lnTo>
                  <a:pt x="48577" y="28105"/>
                </a:lnTo>
                <a:lnTo>
                  <a:pt x="48882" y="27813"/>
                </a:lnTo>
                <a:lnTo>
                  <a:pt x="48882" y="22352"/>
                </a:lnTo>
                <a:lnTo>
                  <a:pt x="48882" y="16764"/>
                </a:lnTo>
                <a:lnTo>
                  <a:pt x="44411" y="12319"/>
                </a:lnTo>
                <a:lnTo>
                  <a:pt x="40982" y="12319"/>
                </a:lnTo>
                <a:lnTo>
                  <a:pt x="39509" y="11684"/>
                </a:lnTo>
                <a:lnTo>
                  <a:pt x="21932" y="4191"/>
                </a:lnTo>
                <a:lnTo>
                  <a:pt x="17818" y="0"/>
                </a:lnTo>
                <a:lnTo>
                  <a:pt x="15684" y="0"/>
                </a:lnTo>
                <a:lnTo>
                  <a:pt x="12420" y="0"/>
                </a:lnTo>
                <a:lnTo>
                  <a:pt x="10261" y="0"/>
                </a:lnTo>
                <a:lnTo>
                  <a:pt x="6705" y="0"/>
                </a:lnTo>
                <a:lnTo>
                  <a:pt x="4521" y="0"/>
                </a:lnTo>
                <a:lnTo>
                  <a:pt x="0" y="4445"/>
                </a:lnTo>
                <a:lnTo>
                  <a:pt x="0" y="15621"/>
                </a:lnTo>
                <a:lnTo>
                  <a:pt x="4521" y="20193"/>
                </a:lnTo>
                <a:lnTo>
                  <a:pt x="6705" y="20193"/>
                </a:lnTo>
                <a:lnTo>
                  <a:pt x="8216" y="20193"/>
                </a:lnTo>
                <a:lnTo>
                  <a:pt x="8724" y="20408"/>
                </a:lnTo>
                <a:lnTo>
                  <a:pt x="12636" y="23926"/>
                </a:lnTo>
                <a:lnTo>
                  <a:pt x="12636" y="25019"/>
                </a:lnTo>
                <a:lnTo>
                  <a:pt x="17145" y="29464"/>
                </a:lnTo>
                <a:lnTo>
                  <a:pt x="18986" y="29464"/>
                </a:lnTo>
                <a:lnTo>
                  <a:pt x="32918" y="41173"/>
                </a:lnTo>
                <a:lnTo>
                  <a:pt x="33388" y="41656"/>
                </a:lnTo>
                <a:lnTo>
                  <a:pt x="59601" y="68580"/>
                </a:lnTo>
                <a:lnTo>
                  <a:pt x="59664" y="68707"/>
                </a:lnTo>
                <a:lnTo>
                  <a:pt x="100368" y="109474"/>
                </a:lnTo>
                <a:lnTo>
                  <a:pt x="100482" y="109601"/>
                </a:lnTo>
                <a:lnTo>
                  <a:pt x="154584" y="164973"/>
                </a:lnTo>
                <a:lnTo>
                  <a:pt x="215353" y="226695"/>
                </a:lnTo>
                <a:lnTo>
                  <a:pt x="331165" y="344170"/>
                </a:lnTo>
                <a:lnTo>
                  <a:pt x="377571" y="391287"/>
                </a:lnTo>
                <a:lnTo>
                  <a:pt x="377647" y="391414"/>
                </a:lnTo>
                <a:lnTo>
                  <a:pt x="415772" y="429514"/>
                </a:lnTo>
                <a:lnTo>
                  <a:pt x="415810" y="429641"/>
                </a:lnTo>
                <a:lnTo>
                  <a:pt x="444969" y="458343"/>
                </a:lnTo>
                <a:lnTo>
                  <a:pt x="445058" y="458470"/>
                </a:lnTo>
                <a:lnTo>
                  <a:pt x="466280" y="478942"/>
                </a:lnTo>
                <a:lnTo>
                  <a:pt x="466623" y="479298"/>
                </a:lnTo>
                <a:lnTo>
                  <a:pt x="483082" y="496824"/>
                </a:lnTo>
                <a:lnTo>
                  <a:pt x="501078" y="514858"/>
                </a:lnTo>
                <a:lnTo>
                  <a:pt x="500989" y="514731"/>
                </a:lnTo>
                <a:lnTo>
                  <a:pt x="517918" y="532003"/>
                </a:lnTo>
                <a:lnTo>
                  <a:pt x="517639" y="531749"/>
                </a:lnTo>
                <a:lnTo>
                  <a:pt x="517867" y="532003"/>
                </a:lnTo>
                <a:lnTo>
                  <a:pt x="532765" y="548386"/>
                </a:lnTo>
                <a:lnTo>
                  <a:pt x="544499" y="559562"/>
                </a:lnTo>
                <a:lnTo>
                  <a:pt x="545642" y="560578"/>
                </a:lnTo>
                <a:lnTo>
                  <a:pt x="546747" y="561390"/>
                </a:lnTo>
                <a:lnTo>
                  <a:pt x="546747" y="561848"/>
                </a:lnTo>
                <a:lnTo>
                  <a:pt x="551637" y="566801"/>
                </a:lnTo>
                <a:lnTo>
                  <a:pt x="563689" y="566801"/>
                </a:lnTo>
                <a:lnTo>
                  <a:pt x="568566" y="561848"/>
                </a:lnTo>
                <a:lnTo>
                  <a:pt x="568566" y="555879"/>
                </a:lnTo>
                <a:lnTo>
                  <a:pt x="568566" y="5497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3"/>
          <p:cNvSpPr/>
          <p:nvPr/>
        </p:nvSpPr>
        <p:spPr>
          <a:xfrm>
            <a:off x="435178" y="621156"/>
            <a:ext cx="1462405" cy="1423670"/>
          </a:xfrm>
          <a:custGeom>
            <a:rect b="b" l="l" r="r" t="t"/>
            <a:pathLst>
              <a:path extrusionOk="0" h="1423670" w="1462405">
                <a:moveTo>
                  <a:pt x="1430616" y="534225"/>
                </a:moveTo>
                <a:close/>
              </a:path>
              <a:path extrusionOk="0" h="1423670" w="1462405">
                <a:moveTo>
                  <a:pt x="1430756" y="533285"/>
                </a:moveTo>
                <a:lnTo>
                  <a:pt x="1428165" y="533285"/>
                </a:lnTo>
                <a:lnTo>
                  <a:pt x="1430553" y="534200"/>
                </a:lnTo>
                <a:lnTo>
                  <a:pt x="1430756" y="533285"/>
                </a:lnTo>
                <a:close/>
              </a:path>
              <a:path extrusionOk="0" h="1423670" w="1462405">
                <a:moveTo>
                  <a:pt x="1451279" y="521335"/>
                </a:moveTo>
                <a:lnTo>
                  <a:pt x="1450467" y="520534"/>
                </a:lnTo>
                <a:lnTo>
                  <a:pt x="1450263" y="518998"/>
                </a:lnTo>
                <a:lnTo>
                  <a:pt x="1450263" y="518668"/>
                </a:lnTo>
                <a:lnTo>
                  <a:pt x="1450263" y="513969"/>
                </a:lnTo>
                <a:lnTo>
                  <a:pt x="1447977" y="511683"/>
                </a:lnTo>
                <a:lnTo>
                  <a:pt x="1443024" y="506603"/>
                </a:lnTo>
                <a:lnTo>
                  <a:pt x="1440865" y="506603"/>
                </a:lnTo>
                <a:lnTo>
                  <a:pt x="1439595" y="505333"/>
                </a:lnTo>
                <a:lnTo>
                  <a:pt x="1436039" y="505333"/>
                </a:lnTo>
                <a:lnTo>
                  <a:pt x="1434515" y="506730"/>
                </a:lnTo>
                <a:lnTo>
                  <a:pt x="1434515" y="509143"/>
                </a:lnTo>
                <a:lnTo>
                  <a:pt x="1434515" y="510286"/>
                </a:lnTo>
                <a:lnTo>
                  <a:pt x="1434668" y="510451"/>
                </a:lnTo>
                <a:lnTo>
                  <a:pt x="1434896" y="512318"/>
                </a:lnTo>
                <a:lnTo>
                  <a:pt x="1433245" y="513969"/>
                </a:lnTo>
                <a:lnTo>
                  <a:pt x="1433245" y="519163"/>
                </a:lnTo>
                <a:lnTo>
                  <a:pt x="1433029" y="520509"/>
                </a:lnTo>
                <a:lnTo>
                  <a:pt x="1432229" y="521335"/>
                </a:lnTo>
                <a:lnTo>
                  <a:pt x="1432229" y="525653"/>
                </a:lnTo>
                <a:lnTo>
                  <a:pt x="1432229" y="526262"/>
                </a:lnTo>
                <a:lnTo>
                  <a:pt x="1430756" y="533285"/>
                </a:lnTo>
                <a:lnTo>
                  <a:pt x="1430629" y="534225"/>
                </a:lnTo>
                <a:lnTo>
                  <a:pt x="1431277" y="534225"/>
                </a:lnTo>
                <a:lnTo>
                  <a:pt x="1430959" y="534543"/>
                </a:lnTo>
                <a:lnTo>
                  <a:pt x="1430489" y="534543"/>
                </a:lnTo>
                <a:lnTo>
                  <a:pt x="1430464" y="534200"/>
                </a:lnTo>
                <a:lnTo>
                  <a:pt x="1424228" y="532003"/>
                </a:lnTo>
                <a:lnTo>
                  <a:pt x="1425117" y="532003"/>
                </a:lnTo>
                <a:lnTo>
                  <a:pt x="1399209" y="523113"/>
                </a:lnTo>
                <a:lnTo>
                  <a:pt x="1400225" y="523113"/>
                </a:lnTo>
                <a:lnTo>
                  <a:pt x="1382953" y="515493"/>
                </a:lnTo>
                <a:lnTo>
                  <a:pt x="1383080" y="515493"/>
                </a:lnTo>
                <a:lnTo>
                  <a:pt x="1362252" y="505333"/>
                </a:lnTo>
                <a:lnTo>
                  <a:pt x="1363268" y="505333"/>
                </a:lnTo>
                <a:lnTo>
                  <a:pt x="1342593" y="492633"/>
                </a:lnTo>
                <a:lnTo>
                  <a:pt x="1340535" y="491363"/>
                </a:lnTo>
                <a:lnTo>
                  <a:pt x="1341297" y="492633"/>
                </a:lnTo>
                <a:lnTo>
                  <a:pt x="1318882" y="476135"/>
                </a:lnTo>
                <a:lnTo>
                  <a:pt x="1317167" y="474853"/>
                </a:lnTo>
                <a:lnTo>
                  <a:pt x="1317929" y="476135"/>
                </a:lnTo>
                <a:lnTo>
                  <a:pt x="1292402" y="454533"/>
                </a:lnTo>
                <a:lnTo>
                  <a:pt x="1292656" y="454533"/>
                </a:lnTo>
                <a:lnTo>
                  <a:pt x="1265351" y="429133"/>
                </a:lnTo>
                <a:lnTo>
                  <a:pt x="1265478" y="429133"/>
                </a:lnTo>
                <a:lnTo>
                  <a:pt x="1238021" y="403733"/>
                </a:lnTo>
                <a:lnTo>
                  <a:pt x="1236649" y="402463"/>
                </a:lnTo>
                <a:lnTo>
                  <a:pt x="1236649" y="403733"/>
                </a:lnTo>
                <a:lnTo>
                  <a:pt x="1206792" y="374535"/>
                </a:lnTo>
                <a:lnTo>
                  <a:pt x="1206931" y="374535"/>
                </a:lnTo>
                <a:lnTo>
                  <a:pt x="1145336" y="314833"/>
                </a:lnTo>
                <a:lnTo>
                  <a:pt x="1145590" y="314833"/>
                </a:lnTo>
                <a:lnTo>
                  <a:pt x="1114983" y="284353"/>
                </a:lnTo>
                <a:lnTo>
                  <a:pt x="1084376" y="252603"/>
                </a:lnTo>
                <a:lnTo>
                  <a:pt x="1054150" y="222135"/>
                </a:lnTo>
                <a:lnTo>
                  <a:pt x="1054277" y="222135"/>
                </a:lnTo>
                <a:lnTo>
                  <a:pt x="1025448" y="191643"/>
                </a:lnTo>
                <a:lnTo>
                  <a:pt x="997000" y="162433"/>
                </a:lnTo>
                <a:lnTo>
                  <a:pt x="997127" y="162433"/>
                </a:lnTo>
                <a:lnTo>
                  <a:pt x="970076" y="133235"/>
                </a:lnTo>
                <a:lnTo>
                  <a:pt x="959015" y="121793"/>
                </a:lnTo>
                <a:lnTo>
                  <a:pt x="944295" y="106553"/>
                </a:lnTo>
                <a:lnTo>
                  <a:pt x="920165" y="81153"/>
                </a:lnTo>
                <a:lnTo>
                  <a:pt x="898575" y="59563"/>
                </a:lnTo>
                <a:lnTo>
                  <a:pt x="898448" y="59563"/>
                </a:lnTo>
                <a:lnTo>
                  <a:pt x="897140" y="58293"/>
                </a:lnTo>
                <a:lnTo>
                  <a:pt x="884072" y="45593"/>
                </a:lnTo>
                <a:lnTo>
                  <a:pt x="880160" y="41783"/>
                </a:lnTo>
                <a:lnTo>
                  <a:pt x="874572" y="36703"/>
                </a:lnTo>
                <a:lnTo>
                  <a:pt x="866190" y="29083"/>
                </a:lnTo>
                <a:lnTo>
                  <a:pt x="865682" y="29083"/>
                </a:lnTo>
                <a:lnTo>
                  <a:pt x="854506" y="18935"/>
                </a:lnTo>
                <a:lnTo>
                  <a:pt x="853871" y="18935"/>
                </a:lnTo>
                <a:lnTo>
                  <a:pt x="844854" y="12585"/>
                </a:lnTo>
                <a:lnTo>
                  <a:pt x="845235" y="12585"/>
                </a:lnTo>
                <a:lnTo>
                  <a:pt x="837742" y="6235"/>
                </a:lnTo>
                <a:lnTo>
                  <a:pt x="833183" y="3797"/>
                </a:lnTo>
                <a:lnTo>
                  <a:pt x="829373" y="0"/>
                </a:lnTo>
                <a:lnTo>
                  <a:pt x="822896" y="0"/>
                </a:lnTo>
                <a:lnTo>
                  <a:pt x="821842" y="0"/>
                </a:lnTo>
                <a:lnTo>
                  <a:pt x="816394" y="0"/>
                </a:lnTo>
                <a:lnTo>
                  <a:pt x="809904" y="0"/>
                </a:lnTo>
                <a:lnTo>
                  <a:pt x="808812" y="0"/>
                </a:lnTo>
                <a:lnTo>
                  <a:pt x="805065" y="3683"/>
                </a:lnTo>
                <a:lnTo>
                  <a:pt x="804760" y="3683"/>
                </a:lnTo>
                <a:lnTo>
                  <a:pt x="803884" y="4064"/>
                </a:lnTo>
                <a:lnTo>
                  <a:pt x="801954" y="4064"/>
                </a:lnTo>
                <a:lnTo>
                  <a:pt x="799528" y="4064"/>
                </a:lnTo>
                <a:lnTo>
                  <a:pt x="789101" y="4064"/>
                </a:lnTo>
                <a:lnTo>
                  <a:pt x="783894" y="9271"/>
                </a:lnTo>
                <a:lnTo>
                  <a:pt x="783894" y="11658"/>
                </a:lnTo>
                <a:lnTo>
                  <a:pt x="780542" y="13843"/>
                </a:lnTo>
                <a:lnTo>
                  <a:pt x="771207" y="22733"/>
                </a:lnTo>
                <a:lnTo>
                  <a:pt x="771664" y="22733"/>
                </a:lnTo>
                <a:lnTo>
                  <a:pt x="759421" y="32893"/>
                </a:lnTo>
                <a:lnTo>
                  <a:pt x="746213" y="45593"/>
                </a:lnTo>
                <a:lnTo>
                  <a:pt x="732129" y="58293"/>
                </a:lnTo>
                <a:lnTo>
                  <a:pt x="732421" y="58293"/>
                </a:lnTo>
                <a:lnTo>
                  <a:pt x="711504" y="76085"/>
                </a:lnTo>
                <a:lnTo>
                  <a:pt x="679056" y="104013"/>
                </a:lnTo>
                <a:lnTo>
                  <a:pt x="634339" y="143383"/>
                </a:lnTo>
                <a:lnTo>
                  <a:pt x="577532" y="191643"/>
                </a:lnTo>
                <a:lnTo>
                  <a:pt x="515670" y="244983"/>
                </a:lnTo>
                <a:lnTo>
                  <a:pt x="452983" y="299593"/>
                </a:lnTo>
                <a:lnTo>
                  <a:pt x="452780" y="299593"/>
                </a:lnTo>
                <a:lnTo>
                  <a:pt x="386588" y="359283"/>
                </a:lnTo>
                <a:lnTo>
                  <a:pt x="318897" y="422783"/>
                </a:lnTo>
                <a:lnTo>
                  <a:pt x="318706" y="422783"/>
                </a:lnTo>
                <a:lnTo>
                  <a:pt x="253936" y="486283"/>
                </a:lnTo>
                <a:lnTo>
                  <a:pt x="196405" y="540893"/>
                </a:lnTo>
                <a:lnTo>
                  <a:pt x="120865" y="615835"/>
                </a:lnTo>
                <a:lnTo>
                  <a:pt x="97574" y="638683"/>
                </a:lnTo>
                <a:lnTo>
                  <a:pt x="78625" y="657733"/>
                </a:lnTo>
                <a:lnTo>
                  <a:pt x="78892" y="657733"/>
                </a:lnTo>
                <a:lnTo>
                  <a:pt x="61747" y="672985"/>
                </a:lnTo>
                <a:lnTo>
                  <a:pt x="61937" y="672985"/>
                </a:lnTo>
                <a:lnTo>
                  <a:pt x="48018" y="685685"/>
                </a:lnTo>
                <a:lnTo>
                  <a:pt x="48780" y="685685"/>
                </a:lnTo>
                <a:lnTo>
                  <a:pt x="35979" y="694563"/>
                </a:lnTo>
                <a:lnTo>
                  <a:pt x="26530" y="702183"/>
                </a:lnTo>
                <a:lnTo>
                  <a:pt x="27660" y="702183"/>
                </a:lnTo>
                <a:lnTo>
                  <a:pt x="22225" y="704850"/>
                </a:lnTo>
                <a:lnTo>
                  <a:pt x="18961" y="704850"/>
                </a:lnTo>
                <a:lnTo>
                  <a:pt x="18059" y="705739"/>
                </a:lnTo>
                <a:lnTo>
                  <a:pt x="13995" y="705739"/>
                </a:lnTo>
                <a:lnTo>
                  <a:pt x="12725" y="704469"/>
                </a:lnTo>
                <a:lnTo>
                  <a:pt x="4406" y="704469"/>
                </a:lnTo>
                <a:lnTo>
                  <a:pt x="1028" y="707771"/>
                </a:lnTo>
                <a:lnTo>
                  <a:pt x="1028" y="708774"/>
                </a:lnTo>
                <a:lnTo>
                  <a:pt x="0" y="709803"/>
                </a:lnTo>
                <a:lnTo>
                  <a:pt x="0" y="718439"/>
                </a:lnTo>
                <a:lnTo>
                  <a:pt x="3517" y="721995"/>
                </a:lnTo>
                <a:lnTo>
                  <a:pt x="4559" y="721995"/>
                </a:lnTo>
                <a:lnTo>
                  <a:pt x="4813" y="722249"/>
                </a:lnTo>
                <a:lnTo>
                  <a:pt x="7823" y="722249"/>
                </a:lnTo>
                <a:lnTo>
                  <a:pt x="7962" y="722376"/>
                </a:lnTo>
                <a:lnTo>
                  <a:pt x="9131" y="722376"/>
                </a:lnTo>
                <a:lnTo>
                  <a:pt x="9245" y="722503"/>
                </a:lnTo>
                <a:lnTo>
                  <a:pt x="12573" y="722503"/>
                </a:lnTo>
                <a:lnTo>
                  <a:pt x="21831" y="722503"/>
                </a:lnTo>
                <a:lnTo>
                  <a:pt x="24841" y="722503"/>
                </a:lnTo>
                <a:lnTo>
                  <a:pt x="26136" y="721995"/>
                </a:lnTo>
                <a:lnTo>
                  <a:pt x="28409" y="721995"/>
                </a:lnTo>
                <a:lnTo>
                  <a:pt x="30010" y="720344"/>
                </a:lnTo>
                <a:lnTo>
                  <a:pt x="36220" y="717435"/>
                </a:lnTo>
                <a:lnTo>
                  <a:pt x="37172" y="716153"/>
                </a:lnTo>
                <a:lnTo>
                  <a:pt x="47142" y="709803"/>
                </a:lnTo>
                <a:lnTo>
                  <a:pt x="46939" y="709803"/>
                </a:lnTo>
                <a:lnTo>
                  <a:pt x="60071" y="700913"/>
                </a:lnTo>
                <a:lnTo>
                  <a:pt x="60693" y="700913"/>
                </a:lnTo>
                <a:lnTo>
                  <a:pt x="74853" y="688213"/>
                </a:lnTo>
                <a:lnTo>
                  <a:pt x="75031" y="688213"/>
                </a:lnTo>
                <a:lnTo>
                  <a:pt x="92443" y="672985"/>
                </a:lnTo>
                <a:lnTo>
                  <a:pt x="92671" y="671703"/>
                </a:lnTo>
                <a:lnTo>
                  <a:pt x="135331" y="631063"/>
                </a:lnTo>
                <a:lnTo>
                  <a:pt x="167474" y="599313"/>
                </a:lnTo>
                <a:lnTo>
                  <a:pt x="211061" y="556133"/>
                </a:lnTo>
                <a:lnTo>
                  <a:pt x="268605" y="500253"/>
                </a:lnTo>
                <a:lnTo>
                  <a:pt x="333463" y="438035"/>
                </a:lnTo>
                <a:lnTo>
                  <a:pt x="333286" y="438035"/>
                </a:lnTo>
                <a:lnTo>
                  <a:pt x="401002" y="375793"/>
                </a:lnTo>
                <a:lnTo>
                  <a:pt x="467233" y="314833"/>
                </a:lnTo>
                <a:lnTo>
                  <a:pt x="467029" y="314833"/>
                </a:lnTo>
                <a:lnTo>
                  <a:pt x="529704" y="261493"/>
                </a:lnTo>
                <a:lnTo>
                  <a:pt x="591540" y="208153"/>
                </a:lnTo>
                <a:lnTo>
                  <a:pt x="648474" y="159893"/>
                </a:lnTo>
                <a:lnTo>
                  <a:pt x="693178" y="120535"/>
                </a:lnTo>
                <a:lnTo>
                  <a:pt x="725500" y="92583"/>
                </a:lnTo>
                <a:lnTo>
                  <a:pt x="746340" y="73533"/>
                </a:lnTo>
                <a:lnTo>
                  <a:pt x="746594" y="73533"/>
                </a:lnTo>
                <a:lnTo>
                  <a:pt x="760641" y="60833"/>
                </a:lnTo>
                <a:lnTo>
                  <a:pt x="773607" y="49403"/>
                </a:lnTo>
                <a:lnTo>
                  <a:pt x="773303" y="49403"/>
                </a:lnTo>
                <a:lnTo>
                  <a:pt x="785545" y="39243"/>
                </a:lnTo>
                <a:lnTo>
                  <a:pt x="786041" y="37985"/>
                </a:lnTo>
                <a:lnTo>
                  <a:pt x="795426" y="29083"/>
                </a:lnTo>
                <a:lnTo>
                  <a:pt x="794600" y="30353"/>
                </a:lnTo>
                <a:lnTo>
                  <a:pt x="796277" y="29083"/>
                </a:lnTo>
                <a:lnTo>
                  <a:pt x="797953" y="27813"/>
                </a:lnTo>
                <a:lnTo>
                  <a:pt x="810069" y="27813"/>
                </a:lnTo>
                <a:lnTo>
                  <a:pt x="810933" y="27432"/>
                </a:lnTo>
                <a:lnTo>
                  <a:pt x="812406" y="27432"/>
                </a:lnTo>
                <a:lnTo>
                  <a:pt x="814438" y="25349"/>
                </a:lnTo>
                <a:lnTo>
                  <a:pt x="814565" y="25285"/>
                </a:lnTo>
                <a:lnTo>
                  <a:pt x="815708" y="25285"/>
                </a:lnTo>
                <a:lnTo>
                  <a:pt x="818134" y="24130"/>
                </a:lnTo>
                <a:lnTo>
                  <a:pt x="819251" y="24130"/>
                </a:lnTo>
                <a:lnTo>
                  <a:pt x="822833" y="25285"/>
                </a:lnTo>
                <a:lnTo>
                  <a:pt x="820889" y="24130"/>
                </a:lnTo>
                <a:lnTo>
                  <a:pt x="825360" y="26543"/>
                </a:lnTo>
                <a:lnTo>
                  <a:pt x="824306" y="26543"/>
                </a:lnTo>
                <a:lnTo>
                  <a:pt x="831138" y="31635"/>
                </a:lnTo>
                <a:lnTo>
                  <a:pt x="840155" y="37985"/>
                </a:lnTo>
                <a:lnTo>
                  <a:pt x="839520" y="36703"/>
                </a:lnTo>
                <a:lnTo>
                  <a:pt x="850569" y="46863"/>
                </a:lnTo>
                <a:lnTo>
                  <a:pt x="850188" y="45593"/>
                </a:lnTo>
                <a:lnTo>
                  <a:pt x="864158" y="59563"/>
                </a:lnTo>
                <a:lnTo>
                  <a:pt x="864031" y="58293"/>
                </a:lnTo>
                <a:lnTo>
                  <a:pt x="903528" y="97663"/>
                </a:lnTo>
                <a:lnTo>
                  <a:pt x="903401" y="97663"/>
                </a:lnTo>
                <a:lnTo>
                  <a:pt x="927531" y="123063"/>
                </a:lnTo>
                <a:lnTo>
                  <a:pt x="927277" y="121793"/>
                </a:lnTo>
                <a:lnTo>
                  <a:pt x="952931" y="149733"/>
                </a:lnTo>
                <a:lnTo>
                  <a:pt x="952804" y="149733"/>
                </a:lnTo>
                <a:lnTo>
                  <a:pt x="979982" y="178943"/>
                </a:lnTo>
                <a:lnTo>
                  <a:pt x="1008430" y="208153"/>
                </a:lnTo>
                <a:lnTo>
                  <a:pt x="1037259" y="238633"/>
                </a:lnTo>
                <a:lnTo>
                  <a:pt x="1067612" y="270383"/>
                </a:lnTo>
                <a:lnTo>
                  <a:pt x="1098219" y="300863"/>
                </a:lnTo>
                <a:lnTo>
                  <a:pt x="1128953" y="332613"/>
                </a:lnTo>
                <a:lnTo>
                  <a:pt x="1160322" y="361835"/>
                </a:lnTo>
                <a:lnTo>
                  <a:pt x="1190536" y="392303"/>
                </a:lnTo>
                <a:lnTo>
                  <a:pt x="1190675" y="392303"/>
                </a:lnTo>
                <a:lnTo>
                  <a:pt x="1220520" y="420243"/>
                </a:lnTo>
                <a:lnTo>
                  <a:pt x="1220647" y="420243"/>
                </a:lnTo>
                <a:lnTo>
                  <a:pt x="1276781" y="472313"/>
                </a:lnTo>
                <a:lnTo>
                  <a:pt x="1277162" y="472313"/>
                </a:lnTo>
                <a:lnTo>
                  <a:pt x="1302689" y="493903"/>
                </a:lnTo>
                <a:lnTo>
                  <a:pt x="1303451" y="493903"/>
                </a:lnTo>
                <a:lnTo>
                  <a:pt x="1327581" y="511683"/>
                </a:lnTo>
                <a:lnTo>
                  <a:pt x="1328343" y="511683"/>
                </a:lnTo>
                <a:lnTo>
                  <a:pt x="1351076" y="525653"/>
                </a:lnTo>
                <a:lnTo>
                  <a:pt x="1351965" y="525653"/>
                </a:lnTo>
                <a:lnTo>
                  <a:pt x="1373174" y="537083"/>
                </a:lnTo>
                <a:lnTo>
                  <a:pt x="1390446" y="544703"/>
                </a:lnTo>
                <a:lnTo>
                  <a:pt x="1391462" y="544703"/>
                </a:lnTo>
                <a:lnTo>
                  <a:pt x="1405813" y="549783"/>
                </a:lnTo>
                <a:lnTo>
                  <a:pt x="1405432" y="549783"/>
                </a:lnTo>
                <a:lnTo>
                  <a:pt x="1416608" y="553593"/>
                </a:lnTo>
                <a:lnTo>
                  <a:pt x="1424736" y="556133"/>
                </a:lnTo>
                <a:lnTo>
                  <a:pt x="1428165" y="557403"/>
                </a:lnTo>
                <a:lnTo>
                  <a:pt x="1433245" y="556133"/>
                </a:lnTo>
                <a:lnTo>
                  <a:pt x="1439722" y="556133"/>
                </a:lnTo>
                <a:lnTo>
                  <a:pt x="1440040" y="555879"/>
                </a:lnTo>
                <a:lnTo>
                  <a:pt x="1444675" y="555879"/>
                </a:lnTo>
                <a:lnTo>
                  <a:pt x="1449755" y="550799"/>
                </a:lnTo>
                <a:lnTo>
                  <a:pt x="1449755" y="546671"/>
                </a:lnTo>
                <a:lnTo>
                  <a:pt x="1450644" y="543433"/>
                </a:lnTo>
                <a:lnTo>
                  <a:pt x="1451152" y="540893"/>
                </a:lnTo>
                <a:lnTo>
                  <a:pt x="1451178" y="539635"/>
                </a:lnTo>
                <a:lnTo>
                  <a:pt x="1451279" y="533285"/>
                </a:lnTo>
                <a:lnTo>
                  <a:pt x="1451254" y="531901"/>
                </a:lnTo>
                <a:lnTo>
                  <a:pt x="1451279" y="526542"/>
                </a:lnTo>
                <a:lnTo>
                  <a:pt x="1451279" y="521335"/>
                </a:lnTo>
                <a:close/>
              </a:path>
              <a:path extrusionOk="0" h="1423670" w="1462405">
                <a:moveTo>
                  <a:pt x="1462201" y="637794"/>
                </a:moveTo>
                <a:lnTo>
                  <a:pt x="1461947" y="637260"/>
                </a:lnTo>
                <a:lnTo>
                  <a:pt x="1461947" y="632714"/>
                </a:lnTo>
                <a:lnTo>
                  <a:pt x="1457883" y="628650"/>
                </a:lnTo>
                <a:lnTo>
                  <a:pt x="1457121" y="628650"/>
                </a:lnTo>
                <a:lnTo>
                  <a:pt x="1448612" y="628650"/>
                </a:lnTo>
                <a:lnTo>
                  <a:pt x="1447850" y="628650"/>
                </a:lnTo>
                <a:lnTo>
                  <a:pt x="1443786" y="632714"/>
                </a:lnTo>
                <a:lnTo>
                  <a:pt x="1443786" y="634898"/>
                </a:lnTo>
                <a:lnTo>
                  <a:pt x="1442389" y="635889"/>
                </a:lnTo>
                <a:lnTo>
                  <a:pt x="1442897" y="635508"/>
                </a:lnTo>
                <a:lnTo>
                  <a:pt x="1442326" y="635889"/>
                </a:lnTo>
                <a:lnTo>
                  <a:pt x="1437817" y="638937"/>
                </a:lnTo>
                <a:lnTo>
                  <a:pt x="1436674" y="639826"/>
                </a:lnTo>
                <a:lnTo>
                  <a:pt x="1431848" y="644017"/>
                </a:lnTo>
                <a:lnTo>
                  <a:pt x="1432356" y="643636"/>
                </a:lnTo>
                <a:lnTo>
                  <a:pt x="1427378" y="647573"/>
                </a:lnTo>
                <a:lnTo>
                  <a:pt x="1422069" y="650875"/>
                </a:lnTo>
                <a:lnTo>
                  <a:pt x="1421434" y="651383"/>
                </a:lnTo>
                <a:lnTo>
                  <a:pt x="1417497" y="654177"/>
                </a:lnTo>
                <a:lnTo>
                  <a:pt x="1416862" y="654685"/>
                </a:lnTo>
                <a:lnTo>
                  <a:pt x="1414614" y="656590"/>
                </a:lnTo>
                <a:lnTo>
                  <a:pt x="1413179" y="656590"/>
                </a:lnTo>
                <a:lnTo>
                  <a:pt x="1412036" y="656590"/>
                </a:lnTo>
                <a:lnTo>
                  <a:pt x="1411401" y="657225"/>
                </a:lnTo>
                <a:lnTo>
                  <a:pt x="1411274" y="657225"/>
                </a:lnTo>
                <a:lnTo>
                  <a:pt x="1406829" y="661797"/>
                </a:lnTo>
                <a:lnTo>
                  <a:pt x="1406829" y="662698"/>
                </a:lnTo>
                <a:lnTo>
                  <a:pt x="1405432" y="664845"/>
                </a:lnTo>
                <a:lnTo>
                  <a:pt x="1403794" y="667410"/>
                </a:lnTo>
                <a:lnTo>
                  <a:pt x="1403908" y="667258"/>
                </a:lnTo>
                <a:lnTo>
                  <a:pt x="1403654" y="667639"/>
                </a:lnTo>
                <a:lnTo>
                  <a:pt x="1403794" y="667410"/>
                </a:lnTo>
                <a:lnTo>
                  <a:pt x="1403629" y="667639"/>
                </a:lnTo>
                <a:lnTo>
                  <a:pt x="1401368" y="670814"/>
                </a:lnTo>
                <a:lnTo>
                  <a:pt x="1400606" y="672084"/>
                </a:lnTo>
                <a:lnTo>
                  <a:pt x="1398320" y="676656"/>
                </a:lnTo>
                <a:lnTo>
                  <a:pt x="1398016" y="677164"/>
                </a:lnTo>
                <a:lnTo>
                  <a:pt x="1397939" y="677291"/>
                </a:lnTo>
                <a:lnTo>
                  <a:pt x="1395399" y="681609"/>
                </a:lnTo>
                <a:lnTo>
                  <a:pt x="1395145" y="682244"/>
                </a:lnTo>
                <a:lnTo>
                  <a:pt x="1391970" y="688721"/>
                </a:lnTo>
                <a:lnTo>
                  <a:pt x="1392351" y="687832"/>
                </a:lnTo>
                <a:lnTo>
                  <a:pt x="1388795" y="693547"/>
                </a:lnTo>
                <a:lnTo>
                  <a:pt x="1388541" y="694055"/>
                </a:lnTo>
                <a:lnTo>
                  <a:pt x="1385074" y="700151"/>
                </a:lnTo>
                <a:lnTo>
                  <a:pt x="1385239" y="699897"/>
                </a:lnTo>
                <a:lnTo>
                  <a:pt x="1384858" y="700532"/>
                </a:lnTo>
                <a:lnTo>
                  <a:pt x="1385074" y="700151"/>
                </a:lnTo>
                <a:lnTo>
                  <a:pt x="1384820" y="700532"/>
                </a:lnTo>
                <a:lnTo>
                  <a:pt x="1382344" y="704342"/>
                </a:lnTo>
                <a:lnTo>
                  <a:pt x="1382445" y="704215"/>
                </a:lnTo>
                <a:lnTo>
                  <a:pt x="1381937" y="704977"/>
                </a:lnTo>
                <a:lnTo>
                  <a:pt x="1382344" y="704342"/>
                </a:lnTo>
                <a:lnTo>
                  <a:pt x="1381861" y="704977"/>
                </a:lnTo>
                <a:lnTo>
                  <a:pt x="1378889" y="708914"/>
                </a:lnTo>
                <a:lnTo>
                  <a:pt x="1378762" y="709041"/>
                </a:lnTo>
                <a:lnTo>
                  <a:pt x="1377061" y="711327"/>
                </a:lnTo>
                <a:lnTo>
                  <a:pt x="1375803" y="712470"/>
                </a:lnTo>
                <a:lnTo>
                  <a:pt x="1370888" y="717169"/>
                </a:lnTo>
                <a:lnTo>
                  <a:pt x="1370888" y="721093"/>
                </a:lnTo>
                <a:lnTo>
                  <a:pt x="1368094" y="724535"/>
                </a:lnTo>
                <a:lnTo>
                  <a:pt x="1368475" y="724154"/>
                </a:lnTo>
                <a:lnTo>
                  <a:pt x="1359077" y="734187"/>
                </a:lnTo>
                <a:lnTo>
                  <a:pt x="1359077" y="734314"/>
                </a:lnTo>
                <a:lnTo>
                  <a:pt x="1347914" y="746480"/>
                </a:lnTo>
                <a:lnTo>
                  <a:pt x="1334439" y="759841"/>
                </a:lnTo>
                <a:lnTo>
                  <a:pt x="1334693" y="759714"/>
                </a:lnTo>
                <a:lnTo>
                  <a:pt x="1320215" y="773303"/>
                </a:lnTo>
                <a:lnTo>
                  <a:pt x="1320215" y="773430"/>
                </a:lnTo>
                <a:lnTo>
                  <a:pt x="1300022" y="792861"/>
                </a:lnTo>
                <a:lnTo>
                  <a:pt x="1300403" y="792607"/>
                </a:lnTo>
                <a:lnTo>
                  <a:pt x="1269796" y="819531"/>
                </a:lnTo>
                <a:lnTo>
                  <a:pt x="1270050" y="819404"/>
                </a:lnTo>
                <a:lnTo>
                  <a:pt x="1229283" y="853186"/>
                </a:lnTo>
                <a:lnTo>
                  <a:pt x="1229537" y="853059"/>
                </a:lnTo>
                <a:lnTo>
                  <a:pt x="1177340" y="894080"/>
                </a:lnTo>
                <a:lnTo>
                  <a:pt x="1177340" y="893953"/>
                </a:lnTo>
                <a:lnTo>
                  <a:pt x="1120571" y="937895"/>
                </a:lnTo>
                <a:lnTo>
                  <a:pt x="1120444" y="938022"/>
                </a:lnTo>
                <a:lnTo>
                  <a:pt x="1061008" y="985139"/>
                </a:lnTo>
                <a:lnTo>
                  <a:pt x="1061008" y="985266"/>
                </a:lnTo>
                <a:lnTo>
                  <a:pt x="992555" y="1039876"/>
                </a:lnTo>
                <a:lnTo>
                  <a:pt x="992555" y="1040003"/>
                </a:lnTo>
                <a:lnTo>
                  <a:pt x="919784" y="1099820"/>
                </a:lnTo>
                <a:lnTo>
                  <a:pt x="919657" y="1099947"/>
                </a:lnTo>
                <a:lnTo>
                  <a:pt x="781329" y="1219327"/>
                </a:lnTo>
                <a:lnTo>
                  <a:pt x="731735" y="1264031"/>
                </a:lnTo>
                <a:lnTo>
                  <a:pt x="700024" y="1295908"/>
                </a:lnTo>
                <a:lnTo>
                  <a:pt x="698741" y="1295908"/>
                </a:lnTo>
                <a:lnTo>
                  <a:pt x="694397" y="1300226"/>
                </a:lnTo>
                <a:lnTo>
                  <a:pt x="694397" y="1301699"/>
                </a:lnTo>
                <a:lnTo>
                  <a:pt x="675894" y="1320546"/>
                </a:lnTo>
                <a:lnTo>
                  <a:pt x="674674" y="1320546"/>
                </a:lnTo>
                <a:lnTo>
                  <a:pt x="670382" y="1324737"/>
                </a:lnTo>
                <a:lnTo>
                  <a:pt x="670382" y="1326324"/>
                </a:lnTo>
                <a:lnTo>
                  <a:pt x="656463" y="1341501"/>
                </a:lnTo>
                <a:lnTo>
                  <a:pt x="655332" y="1341501"/>
                </a:lnTo>
                <a:lnTo>
                  <a:pt x="651116" y="1345819"/>
                </a:lnTo>
                <a:lnTo>
                  <a:pt x="651116" y="1347089"/>
                </a:lnTo>
                <a:lnTo>
                  <a:pt x="640270" y="1358265"/>
                </a:lnTo>
                <a:lnTo>
                  <a:pt x="639178" y="1358265"/>
                </a:lnTo>
                <a:lnTo>
                  <a:pt x="635012" y="1362329"/>
                </a:lnTo>
                <a:lnTo>
                  <a:pt x="635012" y="1364869"/>
                </a:lnTo>
                <a:lnTo>
                  <a:pt x="610743" y="1404835"/>
                </a:lnTo>
                <a:lnTo>
                  <a:pt x="606742" y="1408938"/>
                </a:lnTo>
                <a:lnTo>
                  <a:pt x="606742" y="1418971"/>
                </a:lnTo>
                <a:lnTo>
                  <a:pt x="610831" y="1423162"/>
                </a:lnTo>
                <a:lnTo>
                  <a:pt x="620941" y="1423162"/>
                </a:lnTo>
                <a:lnTo>
                  <a:pt x="625030" y="1418971"/>
                </a:lnTo>
                <a:lnTo>
                  <a:pt x="625030" y="1416558"/>
                </a:lnTo>
                <a:lnTo>
                  <a:pt x="649605" y="1376667"/>
                </a:lnTo>
                <a:lnTo>
                  <a:pt x="653630" y="1372616"/>
                </a:lnTo>
                <a:lnTo>
                  <a:pt x="653630" y="1371346"/>
                </a:lnTo>
                <a:lnTo>
                  <a:pt x="664514" y="1360297"/>
                </a:lnTo>
                <a:lnTo>
                  <a:pt x="665721" y="1360297"/>
                </a:lnTo>
                <a:lnTo>
                  <a:pt x="669925" y="1356106"/>
                </a:lnTo>
                <a:lnTo>
                  <a:pt x="669925" y="1354747"/>
                </a:lnTo>
                <a:lnTo>
                  <a:pt x="684136" y="1339596"/>
                </a:lnTo>
                <a:lnTo>
                  <a:pt x="685253" y="1339596"/>
                </a:lnTo>
                <a:lnTo>
                  <a:pt x="689533" y="1335405"/>
                </a:lnTo>
                <a:lnTo>
                  <a:pt x="689533" y="1334046"/>
                </a:lnTo>
                <a:lnTo>
                  <a:pt x="708101" y="1315339"/>
                </a:lnTo>
                <a:lnTo>
                  <a:pt x="709434" y="1315339"/>
                </a:lnTo>
                <a:lnTo>
                  <a:pt x="713765" y="1310894"/>
                </a:lnTo>
                <a:lnTo>
                  <a:pt x="713765" y="1309624"/>
                </a:lnTo>
                <a:lnTo>
                  <a:pt x="744982" y="1278636"/>
                </a:lnTo>
                <a:lnTo>
                  <a:pt x="745248" y="1278382"/>
                </a:lnTo>
                <a:lnTo>
                  <a:pt x="744867" y="1278636"/>
                </a:lnTo>
                <a:lnTo>
                  <a:pt x="794486" y="1234313"/>
                </a:lnTo>
                <a:lnTo>
                  <a:pt x="932713" y="1115441"/>
                </a:lnTo>
                <a:lnTo>
                  <a:pt x="932865" y="1115314"/>
                </a:lnTo>
                <a:lnTo>
                  <a:pt x="932611" y="1115441"/>
                </a:lnTo>
                <a:lnTo>
                  <a:pt x="1005382" y="1055624"/>
                </a:lnTo>
                <a:lnTo>
                  <a:pt x="1005255" y="1055751"/>
                </a:lnTo>
                <a:lnTo>
                  <a:pt x="1005408" y="1055624"/>
                </a:lnTo>
                <a:lnTo>
                  <a:pt x="1073708" y="1001014"/>
                </a:lnTo>
                <a:lnTo>
                  <a:pt x="1073581" y="1001014"/>
                </a:lnTo>
                <a:lnTo>
                  <a:pt x="1133017" y="953897"/>
                </a:lnTo>
                <a:lnTo>
                  <a:pt x="1132890" y="954024"/>
                </a:lnTo>
                <a:lnTo>
                  <a:pt x="1133043" y="953897"/>
                </a:lnTo>
                <a:lnTo>
                  <a:pt x="1189786" y="910082"/>
                </a:lnTo>
                <a:lnTo>
                  <a:pt x="1189913" y="909955"/>
                </a:lnTo>
                <a:lnTo>
                  <a:pt x="1210106" y="894080"/>
                </a:lnTo>
                <a:lnTo>
                  <a:pt x="1242110" y="868934"/>
                </a:lnTo>
                <a:lnTo>
                  <a:pt x="1242237" y="868807"/>
                </a:lnTo>
                <a:lnTo>
                  <a:pt x="1261160" y="853059"/>
                </a:lnTo>
                <a:lnTo>
                  <a:pt x="1283004" y="834898"/>
                </a:lnTo>
                <a:lnTo>
                  <a:pt x="1300518" y="819404"/>
                </a:lnTo>
                <a:lnTo>
                  <a:pt x="1313738" y="807720"/>
                </a:lnTo>
                <a:lnTo>
                  <a:pt x="1314119" y="807466"/>
                </a:lnTo>
                <a:lnTo>
                  <a:pt x="1329550" y="792607"/>
                </a:lnTo>
                <a:lnTo>
                  <a:pt x="1334312" y="788035"/>
                </a:lnTo>
                <a:lnTo>
                  <a:pt x="1334185" y="788035"/>
                </a:lnTo>
                <a:lnTo>
                  <a:pt x="1348790" y="774192"/>
                </a:lnTo>
                <a:lnTo>
                  <a:pt x="1362760" y="760222"/>
                </a:lnTo>
                <a:lnTo>
                  <a:pt x="1363218" y="759714"/>
                </a:lnTo>
                <a:lnTo>
                  <a:pt x="1373936" y="747903"/>
                </a:lnTo>
                <a:lnTo>
                  <a:pt x="1373936" y="748030"/>
                </a:lnTo>
                <a:lnTo>
                  <a:pt x="1374051" y="747903"/>
                </a:lnTo>
                <a:lnTo>
                  <a:pt x="1375549" y="746252"/>
                </a:lnTo>
                <a:lnTo>
                  <a:pt x="1383207" y="737870"/>
                </a:lnTo>
                <a:lnTo>
                  <a:pt x="1383715" y="737489"/>
                </a:lnTo>
                <a:lnTo>
                  <a:pt x="1386636" y="733806"/>
                </a:lnTo>
                <a:lnTo>
                  <a:pt x="1387525" y="733806"/>
                </a:lnTo>
                <a:lnTo>
                  <a:pt x="1387906" y="733425"/>
                </a:lnTo>
                <a:lnTo>
                  <a:pt x="1388414" y="733425"/>
                </a:lnTo>
                <a:lnTo>
                  <a:pt x="1392986" y="728853"/>
                </a:lnTo>
                <a:lnTo>
                  <a:pt x="1392986" y="727837"/>
                </a:lnTo>
                <a:lnTo>
                  <a:pt x="1393113" y="727710"/>
                </a:lnTo>
                <a:lnTo>
                  <a:pt x="1393113" y="724090"/>
                </a:lnTo>
                <a:lnTo>
                  <a:pt x="1393545" y="723519"/>
                </a:lnTo>
                <a:lnTo>
                  <a:pt x="1395145" y="721360"/>
                </a:lnTo>
                <a:lnTo>
                  <a:pt x="1395145" y="721487"/>
                </a:lnTo>
                <a:lnTo>
                  <a:pt x="1395234" y="721360"/>
                </a:lnTo>
                <a:lnTo>
                  <a:pt x="1395806" y="720598"/>
                </a:lnTo>
                <a:lnTo>
                  <a:pt x="1398701" y="716788"/>
                </a:lnTo>
                <a:lnTo>
                  <a:pt x="1401432" y="712597"/>
                </a:lnTo>
                <a:lnTo>
                  <a:pt x="1402168" y="711454"/>
                </a:lnTo>
                <a:lnTo>
                  <a:pt x="1402511" y="710946"/>
                </a:lnTo>
                <a:lnTo>
                  <a:pt x="1402765" y="710438"/>
                </a:lnTo>
                <a:lnTo>
                  <a:pt x="1406220" y="704342"/>
                </a:lnTo>
                <a:lnTo>
                  <a:pt x="1406448" y="703961"/>
                </a:lnTo>
                <a:lnTo>
                  <a:pt x="1406271" y="704215"/>
                </a:lnTo>
                <a:lnTo>
                  <a:pt x="1408950" y="699897"/>
                </a:lnTo>
                <a:lnTo>
                  <a:pt x="1409750" y="698627"/>
                </a:lnTo>
                <a:lnTo>
                  <a:pt x="1410131" y="697738"/>
                </a:lnTo>
                <a:lnTo>
                  <a:pt x="1413179" y="691769"/>
                </a:lnTo>
                <a:lnTo>
                  <a:pt x="1413459" y="691261"/>
                </a:lnTo>
                <a:lnTo>
                  <a:pt x="1414856" y="688721"/>
                </a:lnTo>
                <a:lnTo>
                  <a:pt x="1415973" y="686689"/>
                </a:lnTo>
                <a:lnTo>
                  <a:pt x="1418107" y="682498"/>
                </a:lnTo>
                <a:lnTo>
                  <a:pt x="1418437" y="681863"/>
                </a:lnTo>
                <a:lnTo>
                  <a:pt x="1418869" y="681228"/>
                </a:lnTo>
                <a:lnTo>
                  <a:pt x="1420799" y="678434"/>
                </a:lnTo>
                <a:lnTo>
                  <a:pt x="1421409" y="677418"/>
                </a:lnTo>
                <a:lnTo>
                  <a:pt x="1422450" y="677418"/>
                </a:lnTo>
                <a:lnTo>
                  <a:pt x="1422565" y="677291"/>
                </a:lnTo>
                <a:lnTo>
                  <a:pt x="1423085" y="677291"/>
                </a:lnTo>
                <a:lnTo>
                  <a:pt x="1423860" y="676529"/>
                </a:lnTo>
                <a:lnTo>
                  <a:pt x="1424228" y="676529"/>
                </a:lnTo>
                <a:lnTo>
                  <a:pt x="1428673" y="672084"/>
                </a:lnTo>
                <a:lnTo>
                  <a:pt x="1428673" y="670775"/>
                </a:lnTo>
                <a:lnTo>
                  <a:pt x="1429207" y="670306"/>
                </a:lnTo>
                <a:lnTo>
                  <a:pt x="1429372" y="670179"/>
                </a:lnTo>
                <a:lnTo>
                  <a:pt x="1429918" y="669798"/>
                </a:lnTo>
                <a:lnTo>
                  <a:pt x="1432687" y="667893"/>
                </a:lnTo>
                <a:lnTo>
                  <a:pt x="1433245" y="667512"/>
                </a:lnTo>
                <a:lnTo>
                  <a:pt x="1432610" y="667893"/>
                </a:lnTo>
                <a:lnTo>
                  <a:pt x="1434769" y="666496"/>
                </a:lnTo>
                <a:lnTo>
                  <a:pt x="1438325" y="664210"/>
                </a:lnTo>
                <a:lnTo>
                  <a:pt x="1439341" y="663575"/>
                </a:lnTo>
                <a:lnTo>
                  <a:pt x="1444675" y="659257"/>
                </a:lnTo>
                <a:lnTo>
                  <a:pt x="1446784" y="657225"/>
                </a:lnTo>
                <a:lnTo>
                  <a:pt x="1447457" y="656590"/>
                </a:lnTo>
                <a:lnTo>
                  <a:pt x="1449197" y="654939"/>
                </a:lnTo>
                <a:lnTo>
                  <a:pt x="1449565" y="654596"/>
                </a:lnTo>
                <a:lnTo>
                  <a:pt x="1450098" y="654177"/>
                </a:lnTo>
                <a:lnTo>
                  <a:pt x="1454073" y="651129"/>
                </a:lnTo>
                <a:lnTo>
                  <a:pt x="1454835" y="650494"/>
                </a:lnTo>
                <a:lnTo>
                  <a:pt x="1457248" y="648081"/>
                </a:lnTo>
                <a:lnTo>
                  <a:pt x="1457337" y="647954"/>
                </a:lnTo>
                <a:lnTo>
                  <a:pt x="1457845" y="647319"/>
                </a:lnTo>
                <a:lnTo>
                  <a:pt x="1458645" y="646303"/>
                </a:lnTo>
                <a:lnTo>
                  <a:pt x="1458849" y="645972"/>
                </a:lnTo>
                <a:lnTo>
                  <a:pt x="1461947" y="642874"/>
                </a:lnTo>
                <a:lnTo>
                  <a:pt x="1461947" y="639178"/>
                </a:lnTo>
                <a:lnTo>
                  <a:pt x="1462201" y="638556"/>
                </a:lnTo>
                <a:lnTo>
                  <a:pt x="1462201" y="6377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5176266" y="5712028"/>
            <a:ext cx="1261110" cy="81915"/>
          </a:xfrm>
          <a:custGeom>
            <a:rect b="b" l="l" r="r" t="t"/>
            <a:pathLst>
              <a:path extrusionOk="0" h="81914" w="1261110">
                <a:moveTo>
                  <a:pt x="956983" y="39166"/>
                </a:moveTo>
                <a:lnTo>
                  <a:pt x="63004" y="39179"/>
                </a:lnTo>
                <a:lnTo>
                  <a:pt x="43942" y="41440"/>
                </a:lnTo>
                <a:lnTo>
                  <a:pt x="28575" y="43091"/>
                </a:lnTo>
                <a:lnTo>
                  <a:pt x="17589" y="44716"/>
                </a:lnTo>
                <a:lnTo>
                  <a:pt x="11938" y="44894"/>
                </a:lnTo>
                <a:lnTo>
                  <a:pt x="5080" y="44894"/>
                </a:lnTo>
                <a:lnTo>
                  <a:pt x="0" y="50063"/>
                </a:lnTo>
                <a:lnTo>
                  <a:pt x="0" y="62826"/>
                </a:lnTo>
                <a:lnTo>
                  <a:pt x="5080" y="67995"/>
                </a:lnTo>
                <a:lnTo>
                  <a:pt x="10896" y="67995"/>
                </a:lnTo>
                <a:lnTo>
                  <a:pt x="24765" y="77139"/>
                </a:lnTo>
                <a:lnTo>
                  <a:pt x="24765" y="77279"/>
                </a:lnTo>
                <a:lnTo>
                  <a:pt x="28829" y="81343"/>
                </a:lnTo>
                <a:lnTo>
                  <a:pt x="38862" y="81343"/>
                </a:lnTo>
                <a:lnTo>
                  <a:pt x="42926" y="77279"/>
                </a:lnTo>
                <a:lnTo>
                  <a:pt x="42926" y="72288"/>
                </a:lnTo>
                <a:lnTo>
                  <a:pt x="42926" y="67284"/>
                </a:lnTo>
                <a:lnTo>
                  <a:pt x="41681" y="66052"/>
                </a:lnTo>
                <a:lnTo>
                  <a:pt x="46482" y="65646"/>
                </a:lnTo>
                <a:lnTo>
                  <a:pt x="65913" y="63627"/>
                </a:lnTo>
                <a:lnTo>
                  <a:pt x="116878" y="57632"/>
                </a:lnTo>
                <a:lnTo>
                  <a:pt x="147078" y="54432"/>
                </a:lnTo>
                <a:lnTo>
                  <a:pt x="199072" y="50914"/>
                </a:lnTo>
                <a:lnTo>
                  <a:pt x="214020" y="49822"/>
                </a:lnTo>
                <a:lnTo>
                  <a:pt x="213614" y="49822"/>
                </a:lnTo>
                <a:lnTo>
                  <a:pt x="214376" y="49796"/>
                </a:lnTo>
                <a:lnTo>
                  <a:pt x="214083" y="49822"/>
                </a:lnTo>
                <a:lnTo>
                  <a:pt x="216268" y="49796"/>
                </a:lnTo>
                <a:lnTo>
                  <a:pt x="248158" y="49491"/>
                </a:lnTo>
                <a:lnTo>
                  <a:pt x="386384" y="49479"/>
                </a:lnTo>
                <a:lnTo>
                  <a:pt x="422033" y="50914"/>
                </a:lnTo>
                <a:lnTo>
                  <a:pt x="464439" y="54495"/>
                </a:lnTo>
                <a:lnTo>
                  <a:pt x="465074" y="54533"/>
                </a:lnTo>
                <a:lnTo>
                  <a:pt x="515874" y="56007"/>
                </a:lnTo>
                <a:lnTo>
                  <a:pt x="733298" y="56121"/>
                </a:lnTo>
                <a:lnTo>
                  <a:pt x="770763" y="56121"/>
                </a:lnTo>
                <a:lnTo>
                  <a:pt x="772033" y="56057"/>
                </a:lnTo>
                <a:lnTo>
                  <a:pt x="803529" y="52920"/>
                </a:lnTo>
                <a:lnTo>
                  <a:pt x="804430" y="52870"/>
                </a:lnTo>
                <a:lnTo>
                  <a:pt x="828675" y="51511"/>
                </a:lnTo>
                <a:lnTo>
                  <a:pt x="836434" y="50876"/>
                </a:lnTo>
                <a:lnTo>
                  <a:pt x="850265" y="49745"/>
                </a:lnTo>
                <a:lnTo>
                  <a:pt x="903566" y="45173"/>
                </a:lnTo>
                <a:lnTo>
                  <a:pt x="903351" y="45173"/>
                </a:lnTo>
                <a:lnTo>
                  <a:pt x="904113" y="45110"/>
                </a:lnTo>
                <a:lnTo>
                  <a:pt x="903808" y="45148"/>
                </a:lnTo>
                <a:lnTo>
                  <a:pt x="904379" y="45110"/>
                </a:lnTo>
                <a:lnTo>
                  <a:pt x="910399" y="44742"/>
                </a:lnTo>
                <a:lnTo>
                  <a:pt x="911644" y="44665"/>
                </a:lnTo>
                <a:lnTo>
                  <a:pt x="932815" y="43370"/>
                </a:lnTo>
                <a:lnTo>
                  <a:pt x="934339" y="43205"/>
                </a:lnTo>
                <a:lnTo>
                  <a:pt x="944232" y="41440"/>
                </a:lnTo>
                <a:lnTo>
                  <a:pt x="956983" y="39166"/>
                </a:lnTo>
                <a:close/>
              </a:path>
              <a:path extrusionOk="0" h="81914" w="1261110">
                <a:moveTo>
                  <a:pt x="1261110" y="17221"/>
                </a:moveTo>
                <a:lnTo>
                  <a:pt x="1255268" y="11404"/>
                </a:lnTo>
                <a:lnTo>
                  <a:pt x="1252664" y="11404"/>
                </a:lnTo>
                <a:lnTo>
                  <a:pt x="1250569" y="9321"/>
                </a:lnTo>
                <a:lnTo>
                  <a:pt x="1243584" y="9321"/>
                </a:lnTo>
                <a:lnTo>
                  <a:pt x="1242822" y="9321"/>
                </a:lnTo>
                <a:lnTo>
                  <a:pt x="1241425" y="8699"/>
                </a:lnTo>
                <a:lnTo>
                  <a:pt x="1215783" y="2971"/>
                </a:lnTo>
                <a:lnTo>
                  <a:pt x="1216152" y="3022"/>
                </a:lnTo>
                <a:lnTo>
                  <a:pt x="1215390" y="2933"/>
                </a:lnTo>
                <a:lnTo>
                  <a:pt x="1215783" y="2971"/>
                </a:lnTo>
                <a:lnTo>
                  <a:pt x="1215542" y="2933"/>
                </a:lnTo>
                <a:lnTo>
                  <a:pt x="1206246" y="1549"/>
                </a:lnTo>
                <a:lnTo>
                  <a:pt x="1195070" y="114"/>
                </a:lnTo>
                <a:lnTo>
                  <a:pt x="1193419" y="12"/>
                </a:lnTo>
                <a:lnTo>
                  <a:pt x="1097280" y="0"/>
                </a:lnTo>
                <a:lnTo>
                  <a:pt x="1077468" y="0"/>
                </a:lnTo>
                <a:lnTo>
                  <a:pt x="1030859" y="3695"/>
                </a:lnTo>
                <a:lnTo>
                  <a:pt x="982649" y="11239"/>
                </a:lnTo>
                <a:lnTo>
                  <a:pt x="957453" y="12992"/>
                </a:lnTo>
                <a:lnTo>
                  <a:pt x="956056" y="13169"/>
                </a:lnTo>
                <a:lnTo>
                  <a:pt x="930490" y="17716"/>
                </a:lnTo>
                <a:lnTo>
                  <a:pt x="901700" y="19469"/>
                </a:lnTo>
                <a:lnTo>
                  <a:pt x="873836" y="22796"/>
                </a:lnTo>
                <a:lnTo>
                  <a:pt x="873633" y="22809"/>
                </a:lnTo>
                <a:lnTo>
                  <a:pt x="848233" y="24257"/>
                </a:lnTo>
                <a:lnTo>
                  <a:pt x="826643" y="26085"/>
                </a:lnTo>
                <a:lnTo>
                  <a:pt x="801497" y="27609"/>
                </a:lnTo>
                <a:lnTo>
                  <a:pt x="770115" y="30848"/>
                </a:lnTo>
                <a:lnTo>
                  <a:pt x="769975" y="30848"/>
                </a:lnTo>
                <a:lnTo>
                  <a:pt x="685038" y="30899"/>
                </a:lnTo>
                <a:lnTo>
                  <a:pt x="769493" y="30899"/>
                </a:lnTo>
                <a:lnTo>
                  <a:pt x="770509" y="30848"/>
                </a:lnTo>
                <a:lnTo>
                  <a:pt x="770750" y="30848"/>
                </a:lnTo>
                <a:lnTo>
                  <a:pt x="769493" y="30899"/>
                </a:lnTo>
                <a:lnTo>
                  <a:pt x="516255" y="30962"/>
                </a:lnTo>
                <a:lnTo>
                  <a:pt x="515874" y="30962"/>
                </a:lnTo>
                <a:lnTo>
                  <a:pt x="467194" y="29591"/>
                </a:lnTo>
                <a:lnTo>
                  <a:pt x="466102" y="29565"/>
                </a:lnTo>
                <a:lnTo>
                  <a:pt x="466471" y="29591"/>
                </a:lnTo>
                <a:lnTo>
                  <a:pt x="465836" y="29552"/>
                </a:lnTo>
                <a:lnTo>
                  <a:pt x="466102" y="29565"/>
                </a:lnTo>
                <a:lnTo>
                  <a:pt x="423164" y="25971"/>
                </a:lnTo>
                <a:lnTo>
                  <a:pt x="386588" y="24523"/>
                </a:lnTo>
                <a:lnTo>
                  <a:pt x="282194" y="24511"/>
                </a:lnTo>
                <a:lnTo>
                  <a:pt x="247904" y="24523"/>
                </a:lnTo>
                <a:lnTo>
                  <a:pt x="213360" y="24904"/>
                </a:lnTo>
                <a:lnTo>
                  <a:pt x="212598" y="24930"/>
                </a:lnTo>
                <a:lnTo>
                  <a:pt x="182041" y="27165"/>
                </a:lnTo>
                <a:lnTo>
                  <a:pt x="144907" y="29692"/>
                </a:lnTo>
                <a:lnTo>
                  <a:pt x="114046" y="32956"/>
                </a:lnTo>
                <a:lnTo>
                  <a:pt x="63119" y="39166"/>
                </a:lnTo>
                <a:lnTo>
                  <a:pt x="956983" y="39166"/>
                </a:lnTo>
                <a:lnTo>
                  <a:pt x="959700" y="38684"/>
                </a:lnTo>
                <a:lnTo>
                  <a:pt x="959993" y="38633"/>
                </a:lnTo>
                <a:lnTo>
                  <a:pt x="961618" y="38519"/>
                </a:lnTo>
                <a:lnTo>
                  <a:pt x="985139" y="36893"/>
                </a:lnTo>
                <a:lnTo>
                  <a:pt x="986663" y="36703"/>
                </a:lnTo>
                <a:lnTo>
                  <a:pt x="1010754" y="32143"/>
                </a:lnTo>
                <a:lnTo>
                  <a:pt x="1011428" y="32016"/>
                </a:lnTo>
                <a:lnTo>
                  <a:pt x="1010920" y="32118"/>
                </a:lnTo>
                <a:lnTo>
                  <a:pt x="1011694" y="32016"/>
                </a:lnTo>
                <a:lnTo>
                  <a:pt x="1020279" y="30962"/>
                </a:lnTo>
                <a:lnTo>
                  <a:pt x="1073099" y="26085"/>
                </a:lnTo>
                <a:lnTo>
                  <a:pt x="1192555" y="25755"/>
                </a:lnTo>
                <a:lnTo>
                  <a:pt x="1202690" y="27063"/>
                </a:lnTo>
                <a:lnTo>
                  <a:pt x="1202855" y="27089"/>
                </a:lnTo>
                <a:lnTo>
                  <a:pt x="1212342" y="28498"/>
                </a:lnTo>
                <a:lnTo>
                  <a:pt x="1220368" y="29222"/>
                </a:lnTo>
                <a:lnTo>
                  <a:pt x="1224864" y="30353"/>
                </a:lnTo>
                <a:lnTo>
                  <a:pt x="1224534" y="30238"/>
                </a:lnTo>
                <a:lnTo>
                  <a:pt x="1225169" y="30416"/>
                </a:lnTo>
                <a:lnTo>
                  <a:pt x="1228737" y="31534"/>
                </a:lnTo>
                <a:lnTo>
                  <a:pt x="1228598" y="31470"/>
                </a:lnTo>
                <a:lnTo>
                  <a:pt x="1229233" y="31673"/>
                </a:lnTo>
                <a:lnTo>
                  <a:pt x="1228737" y="31534"/>
                </a:lnTo>
                <a:lnTo>
                  <a:pt x="1229144" y="31673"/>
                </a:lnTo>
                <a:lnTo>
                  <a:pt x="1229893" y="31953"/>
                </a:lnTo>
                <a:lnTo>
                  <a:pt x="1232154" y="34251"/>
                </a:lnTo>
                <a:lnTo>
                  <a:pt x="1230503" y="35928"/>
                </a:lnTo>
                <a:lnTo>
                  <a:pt x="1230503" y="43840"/>
                </a:lnTo>
                <a:lnTo>
                  <a:pt x="1233678" y="47040"/>
                </a:lnTo>
                <a:lnTo>
                  <a:pt x="1241679" y="47040"/>
                </a:lnTo>
                <a:lnTo>
                  <a:pt x="1242009" y="46710"/>
                </a:lnTo>
                <a:lnTo>
                  <a:pt x="1244346" y="46507"/>
                </a:lnTo>
                <a:lnTo>
                  <a:pt x="1250061" y="44284"/>
                </a:lnTo>
                <a:lnTo>
                  <a:pt x="1251521" y="43180"/>
                </a:lnTo>
                <a:lnTo>
                  <a:pt x="1254125" y="43180"/>
                </a:lnTo>
                <a:lnTo>
                  <a:pt x="1259713" y="37668"/>
                </a:lnTo>
                <a:lnTo>
                  <a:pt x="1259713" y="32969"/>
                </a:lnTo>
                <a:lnTo>
                  <a:pt x="1261110" y="31584"/>
                </a:lnTo>
                <a:lnTo>
                  <a:pt x="1261110" y="25120"/>
                </a:lnTo>
                <a:lnTo>
                  <a:pt x="1261110" y="24409"/>
                </a:lnTo>
                <a:lnTo>
                  <a:pt x="1261110" y="24168"/>
                </a:lnTo>
                <a:lnTo>
                  <a:pt x="1261110" y="17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3"/>
          <p:cNvSpPr/>
          <p:nvPr/>
        </p:nvSpPr>
        <p:spPr>
          <a:xfrm>
            <a:off x="6652641" y="6226848"/>
            <a:ext cx="655955" cy="52705"/>
          </a:xfrm>
          <a:custGeom>
            <a:rect b="b" l="l" r="r" t="t"/>
            <a:pathLst>
              <a:path extrusionOk="0" h="52704" w="655954">
                <a:moveTo>
                  <a:pt x="312356" y="31229"/>
                </a:moveTo>
                <a:lnTo>
                  <a:pt x="77724" y="31229"/>
                </a:lnTo>
                <a:lnTo>
                  <a:pt x="60363" y="30708"/>
                </a:lnTo>
                <a:lnTo>
                  <a:pt x="56845" y="30607"/>
                </a:lnTo>
                <a:lnTo>
                  <a:pt x="56705" y="30581"/>
                </a:lnTo>
                <a:lnTo>
                  <a:pt x="40233" y="28028"/>
                </a:lnTo>
                <a:lnTo>
                  <a:pt x="39497" y="27914"/>
                </a:lnTo>
                <a:lnTo>
                  <a:pt x="40005" y="28028"/>
                </a:lnTo>
                <a:lnTo>
                  <a:pt x="19113" y="23710"/>
                </a:lnTo>
                <a:lnTo>
                  <a:pt x="18161" y="22733"/>
                </a:lnTo>
                <a:lnTo>
                  <a:pt x="17068" y="22733"/>
                </a:lnTo>
                <a:lnTo>
                  <a:pt x="16637" y="22301"/>
                </a:lnTo>
                <a:lnTo>
                  <a:pt x="16497" y="22301"/>
                </a:lnTo>
                <a:lnTo>
                  <a:pt x="16129" y="21932"/>
                </a:lnTo>
                <a:lnTo>
                  <a:pt x="15989" y="21932"/>
                </a:lnTo>
                <a:lnTo>
                  <a:pt x="15621" y="21551"/>
                </a:lnTo>
                <a:lnTo>
                  <a:pt x="4572" y="21551"/>
                </a:lnTo>
                <a:lnTo>
                  <a:pt x="0" y="26047"/>
                </a:lnTo>
                <a:lnTo>
                  <a:pt x="0" y="37122"/>
                </a:lnTo>
                <a:lnTo>
                  <a:pt x="4572" y="41617"/>
                </a:lnTo>
                <a:lnTo>
                  <a:pt x="8534" y="41617"/>
                </a:lnTo>
                <a:lnTo>
                  <a:pt x="11811" y="42621"/>
                </a:lnTo>
                <a:lnTo>
                  <a:pt x="14859" y="43370"/>
                </a:lnTo>
                <a:lnTo>
                  <a:pt x="14859" y="43840"/>
                </a:lnTo>
                <a:lnTo>
                  <a:pt x="18288" y="47371"/>
                </a:lnTo>
                <a:lnTo>
                  <a:pt x="27051" y="47371"/>
                </a:lnTo>
                <a:lnTo>
                  <a:pt x="27978" y="46418"/>
                </a:lnTo>
                <a:lnTo>
                  <a:pt x="35687" y="48133"/>
                </a:lnTo>
                <a:lnTo>
                  <a:pt x="77470" y="52108"/>
                </a:lnTo>
                <a:lnTo>
                  <a:pt x="134239" y="52273"/>
                </a:lnTo>
                <a:lnTo>
                  <a:pt x="135255" y="52235"/>
                </a:lnTo>
                <a:lnTo>
                  <a:pt x="176276" y="48666"/>
                </a:lnTo>
                <a:lnTo>
                  <a:pt x="244106" y="39916"/>
                </a:lnTo>
                <a:lnTo>
                  <a:pt x="286512" y="34277"/>
                </a:lnTo>
                <a:lnTo>
                  <a:pt x="312356" y="31229"/>
                </a:lnTo>
                <a:close/>
              </a:path>
              <a:path extrusionOk="0" h="52704" w="655954">
                <a:moveTo>
                  <a:pt x="655828" y="8801"/>
                </a:moveTo>
                <a:lnTo>
                  <a:pt x="651383" y="4356"/>
                </a:lnTo>
                <a:lnTo>
                  <a:pt x="640334" y="4356"/>
                </a:lnTo>
                <a:lnTo>
                  <a:pt x="639546" y="5143"/>
                </a:lnTo>
                <a:lnTo>
                  <a:pt x="634873" y="5054"/>
                </a:lnTo>
                <a:lnTo>
                  <a:pt x="583577" y="5054"/>
                </a:lnTo>
                <a:lnTo>
                  <a:pt x="574344" y="3797"/>
                </a:lnTo>
                <a:lnTo>
                  <a:pt x="574141" y="3771"/>
                </a:lnTo>
                <a:lnTo>
                  <a:pt x="573874" y="3721"/>
                </a:lnTo>
                <a:lnTo>
                  <a:pt x="562483" y="1612"/>
                </a:lnTo>
                <a:lnTo>
                  <a:pt x="561594" y="1485"/>
                </a:lnTo>
                <a:lnTo>
                  <a:pt x="546735" y="50"/>
                </a:lnTo>
                <a:lnTo>
                  <a:pt x="545719" y="0"/>
                </a:lnTo>
                <a:lnTo>
                  <a:pt x="412496" y="0"/>
                </a:lnTo>
                <a:lnTo>
                  <a:pt x="338582" y="6553"/>
                </a:lnTo>
                <a:lnTo>
                  <a:pt x="283718" y="13055"/>
                </a:lnTo>
                <a:lnTo>
                  <a:pt x="224409" y="20980"/>
                </a:lnTo>
                <a:lnTo>
                  <a:pt x="611352" y="20980"/>
                </a:lnTo>
                <a:lnTo>
                  <a:pt x="224307" y="20993"/>
                </a:lnTo>
                <a:lnTo>
                  <a:pt x="174371" y="27457"/>
                </a:lnTo>
                <a:lnTo>
                  <a:pt x="134200" y="31026"/>
                </a:lnTo>
                <a:lnTo>
                  <a:pt x="133350" y="31089"/>
                </a:lnTo>
                <a:lnTo>
                  <a:pt x="133934" y="31064"/>
                </a:lnTo>
                <a:lnTo>
                  <a:pt x="134200" y="31064"/>
                </a:lnTo>
                <a:lnTo>
                  <a:pt x="133756" y="31064"/>
                </a:lnTo>
                <a:lnTo>
                  <a:pt x="103759" y="31127"/>
                </a:lnTo>
                <a:lnTo>
                  <a:pt x="77470" y="31216"/>
                </a:lnTo>
                <a:lnTo>
                  <a:pt x="312458" y="31216"/>
                </a:lnTo>
                <a:lnTo>
                  <a:pt x="313537" y="31089"/>
                </a:lnTo>
                <a:lnTo>
                  <a:pt x="313855" y="31051"/>
                </a:lnTo>
                <a:lnTo>
                  <a:pt x="341007" y="27838"/>
                </a:lnTo>
                <a:lnTo>
                  <a:pt x="340868" y="27838"/>
                </a:lnTo>
                <a:lnTo>
                  <a:pt x="344170" y="27508"/>
                </a:lnTo>
                <a:lnTo>
                  <a:pt x="384048" y="23520"/>
                </a:lnTo>
                <a:lnTo>
                  <a:pt x="413029" y="21412"/>
                </a:lnTo>
                <a:lnTo>
                  <a:pt x="545198" y="21412"/>
                </a:lnTo>
                <a:lnTo>
                  <a:pt x="558876" y="22745"/>
                </a:lnTo>
                <a:lnTo>
                  <a:pt x="570865" y="24892"/>
                </a:lnTo>
                <a:lnTo>
                  <a:pt x="581406" y="26327"/>
                </a:lnTo>
                <a:lnTo>
                  <a:pt x="582803" y="26428"/>
                </a:lnTo>
                <a:lnTo>
                  <a:pt x="602754" y="26428"/>
                </a:lnTo>
                <a:lnTo>
                  <a:pt x="602107" y="27063"/>
                </a:lnTo>
                <a:lnTo>
                  <a:pt x="602107" y="33223"/>
                </a:lnTo>
                <a:lnTo>
                  <a:pt x="604647" y="35712"/>
                </a:lnTo>
                <a:lnTo>
                  <a:pt x="610743" y="35712"/>
                </a:lnTo>
                <a:lnTo>
                  <a:pt x="611733" y="34734"/>
                </a:lnTo>
                <a:lnTo>
                  <a:pt x="623570" y="31076"/>
                </a:lnTo>
                <a:lnTo>
                  <a:pt x="623735" y="31051"/>
                </a:lnTo>
                <a:lnTo>
                  <a:pt x="635266" y="27673"/>
                </a:lnTo>
                <a:lnTo>
                  <a:pt x="638937" y="27673"/>
                </a:lnTo>
                <a:lnTo>
                  <a:pt x="640270" y="26339"/>
                </a:lnTo>
                <a:lnTo>
                  <a:pt x="640969" y="26327"/>
                </a:lnTo>
                <a:lnTo>
                  <a:pt x="644906" y="26111"/>
                </a:lnTo>
                <a:lnTo>
                  <a:pt x="648639" y="24257"/>
                </a:lnTo>
                <a:lnTo>
                  <a:pt x="651383" y="24257"/>
                </a:lnTo>
                <a:lnTo>
                  <a:pt x="655828" y="19799"/>
                </a:lnTo>
                <a:lnTo>
                  <a:pt x="655828" y="14300"/>
                </a:lnTo>
                <a:lnTo>
                  <a:pt x="655828" y="88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3"/>
          <p:cNvSpPr/>
          <p:nvPr/>
        </p:nvSpPr>
        <p:spPr>
          <a:xfrm>
            <a:off x="7383272" y="6200266"/>
            <a:ext cx="314960" cy="190500"/>
          </a:xfrm>
          <a:custGeom>
            <a:rect b="b" l="l" r="r" t="t"/>
            <a:pathLst>
              <a:path extrusionOk="0" h="190500" w="314959">
                <a:moveTo>
                  <a:pt x="230632" y="4432"/>
                </a:moveTo>
                <a:lnTo>
                  <a:pt x="227457" y="1155"/>
                </a:lnTo>
                <a:lnTo>
                  <a:pt x="224510" y="1155"/>
                </a:lnTo>
                <a:lnTo>
                  <a:pt x="224409" y="546"/>
                </a:lnTo>
                <a:lnTo>
                  <a:pt x="220472" y="25"/>
                </a:lnTo>
                <a:lnTo>
                  <a:pt x="218440" y="0"/>
                </a:lnTo>
                <a:lnTo>
                  <a:pt x="209550" y="977"/>
                </a:lnTo>
                <a:lnTo>
                  <a:pt x="196342" y="2743"/>
                </a:lnTo>
                <a:lnTo>
                  <a:pt x="180086" y="5283"/>
                </a:lnTo>
                <a:lnTo>
                  <a:pt x="162687" y="7683"/>
                </a:lnTo>
                <a:lnTo>
                  <a:pt x="212801" y="7683"/>
                </a:lnTo>
                <a:lnTo>
                  <a:pt x="162585" y="7696"/>
                </a:lnTo>
                <a:lnTo>
                  <a:pt x="162179" y="7747"/>
                </a:lnTo>
                <a:lnTo>
                  <a:pt x="162547" y="7696"/>
                </a:lnTo>
                <a:lnTo>
                  <a:pt x="142976" y="9474"/>
                </a:lnTo>
                <a:lnTo>
                  <a:pt x="56007" y="9131"/>
                </a:lnTo>
                <a:lnTo>
                  <a:pt x="41021" y="9169"/>
                </a:lnTo>
                <a:lnTo>
                  <a:pt x="35052" y="9169"/>
                </a:lnTo>
                <a:lnTo>
                  <a:pt x="34353" y="9169"/>
                </a:lnTo>
                <a:lnTo>
                  <a:pt x="22225" y="9093"/>
                </a:lnTo>
                <a:lnTo>
                  <a:pt x="17272" y="13982"/>
                </a:lnTo>
                <a:lnTo>
                  <a:pt x="17272" y="26035"/>
                </a:lnTo>
                <a:lnTo>
                  <a:pt x="22225" y="30911"/>
                </a:lnTo>
                <a:lnTo>
                  <a:pt x="25514" y="30911"/>
                </a:lnTo>
                <a:lnTo>
                  <a:pt x="33223" y="35064"/>
                </a:lnTo>
                <a:lnTo>
                  <a:pt x="36957" y="38836"/>
                </a:lnTo>
                <a:lnTo>
                  <a:pt x="49022" y="38836"/>
                </a:lnTo>
                <a:lnTo>
                  <a:pt x="53848" y="33947"/>
                </a:lnTo>
                <a:lnTo>
                  <a:pt x="53848" y="30873"/>
                </a:lnTo>
                <a:lnTo>
                  <a:pt x="69977" y="30873"/>
                </a:lnTo>
                <a:lnTo>
                  <a:pt x="143510" y="30530"/>
                </a:lnTo>
                <a:lnTo>
                  <a:pt x="183515" y="24574"/>
                </a:lnTo>
                <a:lnTo>
                  <a:pt x="187248" y="23837"/>
                </a:lnTo>
                <a:lnTo>
                  <a:pt x="174498" y="32918"/>
                </a:lnTo>
                <a:lnTo>
                  <a:pt x="173863" y="32918"/>
                </a:lnTo>
                <a:lnTo>
                  <a:pt x="172593" y="34226"/>
                </a:lnTo>
                <a:lnTo>
                  <a:pt x="172593" y="37465"/>
                </a:lnTo>
                <a:lnTo>
                  <a:pt x="173863" y="38773"/>
                </a:lnTo>
                <a:lnTo>
                  <a:pt x="177038" y="38773"/>
                </a:lnTo>
                <a:lnTo>
                  <a:pt x="177774" y="38087"/>
                </a:lnTo>
                <a:lnTo>
                  <a:pt x="195072" y="31305"/>
                </a:lnTo>
                <a:lnTo>
                  <a:pt x="211582" y="23469"/>
                </a:lnTo>
                <a:lnTo>
                  <a:pt x="212217" y="23139"/>
                </a:lnTo>
                <a:lnTo>
                  <a:pt x="222707" y="16662"/>
                </a:lnTo>
                <a:lnTo>
                  <a:pt x="220802" y="16903"/>
                </a:lnTo>
                <a:lnTo>
                  <a:pt x="212725" y="18732"/>
                </a:lnTo>
                <a:lnTo>
                  <a:pt x="220611" y="16941"/>
                </a:lnTo>
                <a:lnTo>
                  <a:pt x="220802" y="16903"/>
                </a:lnTo>
                <a:lnTo>
                  <a:pt x="221551" y="16802"/>
                </a:lnTo>
                <a:lnTo>
                  <a:pt x="222707" y="16662"/>
                </a:lnTo>
                <a:lnTo>
                  <a:pt x="224409" y="16433"/>
                </a:lnTo>
                <a:lnTo>
                  <a:pt x="224167" y="15824"/>
                </a:lnTo>
                <a:lnTo>
                  <a:pt x="227457" y="15824"/>
                </a:lnTo>
                <a:lnTo>
                  <a:pt x="230632" y="12534"/>
                </a:lnTo>
                <a:lnTo>
                  <a:pt x="230632" y="8483"/>
                </a:lnTo>
                <a:lnTo>
                  <a:pt x="230632" y="4432"/>
                </a:lnTo>
                <a:close/>
              </a:path>
              <a:path extrusionOk="0" h="190500" w="314959">
                <a:moveTo>
                  <a:pt x="265633" y="43815"/>
                </a:moveTo>
                <a:lnTo>
                  <a:pt x="262128" y="43472"/>
                </a:lnTo>
                <a:lnTo>
                  <a:pt x="261366" y="43434"/>
                </a:lnTo>
                <a:lnTo>
                  <a:pt x="253492" y="43205"/>
                </a:lnTo>
                <a:lnTo>
                  <a:pt x="229108" y="43091"/>
                </a:lnTo>
                <a:lnTo>
                  <a:pt x="213614" y="43815"/>
                </a:lnTo>
                <a:lnTo>
                  <a:pt x="265633" y="43815"/>
                </a:lnTo>
                <a:close/>
              </a:path>
              <a:path extrusionOk="0" h="190500" w="314959">
                <a:moveTo>
                  <a:pt x="277368" y="48514"/>
                </a:moveTo>
                <a:lnTo>
                  <a:pt x="273685" y="44780"/>
                </a:lnTo>
                <a:lnTo>
                  <a:pt x="270649" y="44780"/>
                </a:lnTo>
                <a:lnTo>
                  <a:pt x="270256" y="44627"/>
                </a:lnTo>
                <a:lnTo>
                  <a:pt x="267843" y="44030"/>
                </a:lnTo>
                <a:lnTo>
                  <a:pt x="265760" y="43827"/>
                </a:lnTo>
                <a:lnTo>
                  <a:pt x="265633" y="43815"/>
                </a:lnTo>
                <a:lnTo>
                  <a:pt x="213106" y="43827"/>
                </a:lnTo>
                <a:lnTo>
                  <a:pt x="213614" y="43815"/>
                </a:lnTo>
                <a:lnTo>
                  <a:pt x="213372" y="43815"/>
                </a:lnTo>
                <a:lnTo>
                  <a:pt x="197104" y="43815"/>
                </a:lnTo>
                <a:lnTo>
                  <a:pt x="195580" y="43916"/>
                </a:lnTo>
                <a:lnTo>
                  <a:pt x="176276" y="46786"/>
                </a:lnTo>
                <a:lnTo>
                  <a:pt x="262432" y="46786"/>
                </a:lnTo>
                <a:lnTo>
                  <a:pt x="176174" y="46799"/>
                </a:lnTo>
                <a:lnTo>
                  <a:pt x="155321" y="49669"/>
                </a:lnTo>
                <a:lnTo>
                  <a:pt x="134239" y="51828"/>
                </a:lnTo>
                <a:lnTo>
                  <a:pt x="133223" y="51968"/>
                </a:lnTo>
                <a:lnTo>
                  <a:pt x="111633" y="56299"/>
                </a:lnTo>
                <a:lnTo>
                  <a:pt x="111887" y="56235"/>
                </a:lnTo>
                <a:lnTo>
                  <a:pt x="111518" y="56299"/>
                </a:lnTo>
                <a:lnTo>
                  <a:pt x="91059" y="59893"/>
                </a:lnTo>
                <a:lnTo>
                  <a:pt x="72491" y="62750"/>
                </a:lnTo>
                <a:lnTo>
                  <a:pt x="53975" y="64274"/>
                </a:lnTo>
                <a:lnTo>
                  <a:pt x="38481" y="66560"/>
                </a:lnTo>
                <a:lnTo>
                  <a:pt x="25577" y="67970"/>
                </a:lnTo>
                <a:lnTo>
                  <a:pt x="20701" y="67970"/>
                </a:lnTo>
                <a:lnTo>
                  <a:pt x="19850" y="68821"/>
                </a:lnTo>
                <a:lnTo>
                  <a:pt x="15557" y="69469"/>
                </a:lnTo>
                <a:lnTo>
                  <a:pt x="11049" y="69469"/>
                </a:lnTo>
                <a:lnTo>
                  <a:pt x="9702" y="70802"/>
                </a:lnTo>
                <a:lnTo>
                  <a:pt x="9118" y="70942"/>
                </a:lnTo>
                <a:lnTo>
                  <a:pt x="4953" y="70942"/>
                </a:lnTo>
                <a:lnTo>
                  <a:pt x="4318" y="70967"/>
                </a:lnTo>
                <a:lnTo>
                  <a:pt x="0" y="75222"/>
                </a:lnTo>
                <a:lnTo>
                  <a:pt x="0" y="85737"/>
                </a:lnTo>
                <a:lnTo>
                  <a:pt x="4318" y="90004"/>
                </a:lnTo>
                <a:lnTo>
                  <a:pt x="4914" y="90004"/>
                </a:lnTo>
                <a:lnTo>
                  <a:pt x="6629" y="90030"/>
                </a:lnTo>
                <a:lnTo>
                  <a:pt x="7620" y="90678"/>
                </a:lnTo>
                <a:lnTo>
                  <a:pt x="11811" y="95034"/>
                </a:lnTo>
                <a:lnTo>
                  <a:pt x="22352" y="95034"/>
                </a:lnTo>
                <a:lnTo>
                  <a:pt x="26543" y="90779"/>
                </a:lnTo>
                <a:lnTo>
                  <a:pt x="26543" y="87287"/>
                </a:lnTo>
                <a:lnTo>
                  <a:pt x="26784" y="87249"/>
                </a:lnTo>
                <a:lnTo>
                  <a:pt x="31369" y="87249"/>
                </a:lnTo>
                <a:lnTo>
                  <a:pt x="31915" y="86702"/>
                </a:lnTo>
                <a:lnTo>
                  <a:pt x="41148" y="85750"/>
                </a:lnTo>
                <a:lnTo>
                  <a:pt x="56146" y="83781"/>
                </a:lnTo>
                <a:lnTo>
                  <a:pt x="56349" y="83756"/>
                </a:lnTo>
                <a:lnTo>
                  <a:pt x="56857" y="83718"/>
                </a:lnTo>
                <a:lnTo>
                  <a:pt x="74422" y="82410"/>
                </a:lnTo>
                <a:lnTo>
                  <a:pt x="94361" y="79463"/>
                </a:lnTo>
                <a:lnTo>
                  <a:pt x="115570" y="75869"/>
                </a:lnTo>
                <a:lnTo>
                  <a:pt x="132118" y="72567"/>
                </a:lnTo>
                <a:lnTo>
                  <a:pt x="136448" y="71704"/>
                </a:lnTo>
                <a:lnTo>
                  <a:pt x="136753" y="71653"/>
                </a:lnTo>
                <a:lnTo>
                  <a:pt x="137553" y="71564"/>
                </a:lnTo>
                <a:lnTo>
                  <a:pt x="143764" y="70954"/>
                </a:lnTo>
                <a:lnTo>
                  <a:pt x="158115" y="69545"/>
                </a:lnTo>
                <a:lnTo>
                  <a:pt x="179070" y="66649"/>
                </a:lnTo>
                <a:lnTo>
                  <a:pt x="197726" y="63881"/>
                </a:lnTo>
                <a:lnTo>
                  <a:pt x="214122" y="63868"/>
                </a:lnTo>
                <a:lnTo>
                  <a:pt x="216293" y="63766"/>
                </a:lnTo>
                <a:lnTo>
                  <a:pt x="229336" y="63157"/>
                </a:lnTo>
                <a:lnTo>
                  <a:pt x="229616" y="63144"/>
                </a:lnTo>
                <a:lnTo>
                  <a:pt x="233413" y="63144"/>
                </a:lnTo>
                <a:lnTo>
                  <a:pt x="253238" y="63042"/>
                </a:lnTo>
                <a:lnTo>
                  <a:pt x="261620" y="62801"/>
                </a:lnTo>
                <a:lnTo>
                  <a:pt x="262128" y="62776"/>
                </a:lnTo>
                <a:lnTo>
                  <a:pt x="262775" y="62712"/>
                </a:lnTo>
                <a:lnTo>
                  <a:pt x="265823" y="62420"/>
                </a:lnTo>
                <a:lnTo>
                  <a:pt x="266827" y="63449"/>
                </a:lnTo>
                <a:lnTo>
                  <a:pt x="272669" y="63449"/>
                </a:lnTo>
                <a:lnTo>
                  <a:pt x="275082" y="61087"/>
                </a:lnTo>
                <a:lnTo>
                  <a:pt x="275082" y="60058"/>
                </a:lnTo>
                <a:lnTo>
                  <a:pt x="277368" y="57734"/>
                </a:lnTo>
                <a:lnTo>
                  <a:pt x="277368" y="53124"/>
                </a:lnTo>
                <a:lnTo>
                  <a:pt x="277368" y="48514"/>
                </a:lnTo>
                <a:close/>
              </a:path>
              <a:path extrusionOk="0" h="190500" w="314959">
                <a:moveTo>
                  <a:pt x="304190" y="143624"/>
                </a:moveTo>
                <a:lnTo>
                  <a:pt x="187934" y="143637"/>
                </a:lnTo>
                <a:lnTo>
                  <a:pt x="164846" y="146456"/>
                </a:lnTo>
                <a:lnTo>
                  <a:pt x="143522" y="149961"/>
                </a:lnTo>
                <a:lnTo>
                  <a:pt x="143370" y="149987"/>
                </a:lnTo>
                <a:lnTo>
                  <a:pt x="122428" y="152857"/>
                </a:lnTo>
                <a:lnTo>
                  <a:pt x="104495" y="155600"/>
                </a:lnTo>
                <a:lnTo>
                  <a:pt x="99695" y="155600"/>
                </a:lnTo>
                <a:lnTo>
                  <a:pt x="98399" y="156895"/>
                </a:lnTo>
                <a:lnTo>
                  <a:pt x="88239" y="159194"/>
                </a:lnTo>
                <a:lnTo>
                  <a:pt x="83820" y="159194"/>
                </a:lnTo>
                <a:lnTo>
                  <a:pt x="80772" y="162242"/>
                </a:lnTo>
                <a:lnTo>
                  <a:pt x="64706" y="170002"/>
                </a:lnTo>
                <a:lnTo>
                  <a:pt x="61468" y="170002"/>
                </a:lnTo>
                <a:lnTo>
                  <a:pt x="56896" y="174561"/>
                </a:lnTo>
                <a:lnTo>
                  <a:pt x="56896" y="185826"/>
                </a:lnTo>
                <a:lnTo>
                  <a:pt x="61468" y="190411"/>
                </a:lnTo>
                <a:lnTo>
                  <a:pt x="72771" y="190411"/>
                </a:lnTo>
                <a:lnTo>
                  <a:pt x="75920" y="187261"/>
                </a:lnTo>
                <a:lnTo>
                  <a:pt x="91706" y="179616"/>
                </a:lnTo>
                <a:lnTo>
                  <a:pt x="95123" y="179616"/>
                </a:lnTo>
                <a:lnTo>
                  <a:pt x="96456" y="178282"/>
                </a:lnTo>
                <a:lnTo>
                  <a:pt x="106438" y="176009"/>
                </a:lnTo>
                <a:lnTo>
                  <a:pt x="110871" y="176009"/>
                </a:lnTo>
                <a:lnTo>
                  <a:pt x="111747" y="175133"/>
                </a:lnTo>
                <a:lnTo>
                  <a:pt x="125437" y="173012"/>
                </a:lnTo>
                <a:lnTo>
                  <a:pt x="146304" y="170129"/>
                </a:lnTo>
                <a:lnTo>
                  <a:pt x="167767" y="166484"/>
                </a:lnTo>
                <a:lnTo>
                  <a:pt x="168249" y="166420"/>
                </a:lnTo>
                <a:lnTo>
                  <a:pt x="190754" y="163461"/>
                </a:lnTo>
                <a:lnTo>
                  <a:pt x="213575" y="159778"/>
                </a:lnTo>
                <a:lnTo>
                  <a:pt x="236220" y="156641"/>
                </a:lnTo>
                <a:lnTo>
                  <a:pt x="257683" y="152717"/>
                </a:lnTo>
                <a:lnTo>
                  <a:pt x="268960" y="149961"/>
                </a:lnTo>
                <a:lnTo>
                  <a:pt x="275767" y="148297"/>
                </a:lnTo>
                <a:lnTo>
                  <a:pt x="276161" y="148209"/>
                </a:lnTo>
                <a:lnTo>
                  <a:pt x="275590" y="148297"/>
                </a:lnTo>
                <a:lnTo>
                  <a:pt x="276352" y="148158"/>
                </a:lnTo>
                <a:lnTo>
                  <a:pt x="276161" y="148209"/>
                </a:lnTo>
                <a:lnTo>
                  <a:pt x="276428" y="148158"/>
                </a:lnTo>
                <a:lnTo>
                  <a:pt x="301498" y="143967"/>
                </a:lnTo>
                <a:lnTo>
                  <a:pt x="301840" y="143916"/>
                </a:lnTo>
                <a:lnTo>
                  <a:pt x="304190" y="143624"/>
                </a:lnTo>
                <a:close/>
              </a:path>
              <a:path extrusionOk="0" h="190500" w="314959">
                <a:moveTo>
                  <a:pt x="314706" y="131826"/>
                </a:moveTo>
                <a:lnTo>
                  <a:pt x="311658" y="128803"/>
                </a:lnTo>
                <a:lnTo>
                  <a:pt x="309727" y="128803"/>
                </a:lnTo>
                <a:lnTo>
                  <a:pt x="306705" y="127800"/>
                </a:lnTo>
                <a:lnTo>
                  <a:pt x="301371" y="127165"/>
                </a:lnTo>
                <a:lnTo>
                  <a:pt x="299720" y="127139"/>
                </a:lnTo>
                <a:lnTo>
                  <a:pt x="288163" y="128143"/>
                </a:lnTo>
                <a:lnTo>
                  <a:pt x="273050" y="129971"/>
                </a:lnTo>
                <a:lnTo>
                  <a:pt x="272161" y="130124"/>
                </a:lnTo>
                <a:lnTo>
                  <a:pt x="253479" y="134175"/>
                </a:lnTo>
                <a:lnTo>
                  <a:pt x="233299" y="137439"/>
                </a:lnTo>
                <a:lnTo>
                  <a:pt x="233172" y="137464"/>
                </a:lnTo>
                <a:lnTo>
                  <a:pt x="233032" y="137477"/>
                </a:lnTo>
                <a:lnTo>
                  <a:pt x="210947" y="140119"/>
                </a:lnTo>
                <a:lnTo>
                  <a:pt x="188010" y="143624"/>
                </a:lnTo>
                <a:lnTo>
                  <a:pt x="304190" y="143624"/>
                </a:lnTo>
                <a:lnTo>
                  <a:pt x="306705" y="143319"/>
                </a:lnTo>
                <a:lnTo>
                  <a:pt x="309626" y="142379"/>
                </a:lnTo>
                <a:lnTo>
                  <a:pt x="311658" y="142328"/>
                </a:lnTo>
                <a:lnTo>
                  <a:pt x="314706" y="139293"/>
                </a:lnTo>
                <a:lnTo>
                  <a:pt x="314706" y="135559"/>
                </a:lnTo>
                <a:lnTo>
                  <a:pt x="314706" y="1318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7" name="Google Shape;8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55" y="813816"/>
            <a:ext cx="2331720" cy="174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055" y="818388"/>
            <a:ext cx="2276855" cy="174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555" y="3720084"/>
            <a:ext cx="2327147" cy="187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9055" y="3656076"/>
            <a:ext cx="2055876" cy="200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7283" y="4105655"/>
            <a:ext cx="3142487" cy="1010412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4"/>
          <p:cNvSpPr/>
          <p:nvPr/>
        </p:nvSpPr>
        <p:spPr>
          <a:xfrm>
            <a:off x="5026025" y="1528444"/>
            <a:ext cx="162560" cy="36830"/>
          </a:xfrm>
          <a:custGeom>
            <a:rect b="b" l="l" r="r" t="t"/>
            <a:pathLst>
              <a:path extrusionOk="0" h="36830" w="162560">
                <a:moveTo>
                  <a:pt x="162052" y="16637"/>
                </a:moveTo>
                <a:lnTo>
                  <a:pt x="158242" y="12827"/>
                </a:lnTo>
                <a:lnTo>
                  <a:pt x="157480" y="12827"/>
                </a:lnTo>
                <a:lnTo>
                  <a:pt x="156972" y="12319"/>
                </a:lnTo>
                <a:lnTo>
                  <a:pt x="154432" y="10795"/>
                </a:lnTo>
                <a:lnTo>
                  <a:pt x="151257" y="9525"/>
                </a:lnTo>
                <a:lnTo>
                  <a:pt x="147320" y="8763"/>
                </a:lnTo>
                <a:lnTo>
                  <a:pt x="146418" y="8636"/>
                </a:lnTo>
                <a:lnTo>
                  <a:pt x="145542" y="8509"/>
                </a:lnTo>
                <a:lnTo>
                  <a:pt x="139065" y="8509"/>
                </a:lnTo>
                <a:lnTo>
                  <a:pt x="139954" y="8636"/>
                </a:lnTo>
                <a:lnTo>
                  <a:pt x="131953" y="7874"/>
                </a:lnTo>
                <a:lnTo>
                  <a:pt x="121412" y="7112"/>
                </a:lnTo>
                <a:lnTo>
                  <a:pt x="109093" y="6350"/>
                </a:lnTo>
                <a:lnTo>
                  <a:pt x="81915" y="4953"/>
                </a:lnTo>
                <a:lnTo>
                  <a:pt x="67310" y="4953"/>
                </a:lnTo>
                <a:lnTo>
                  <a:pt x="54610" y="4318"/>
                </a:lnTo>
                <a:lnTo>
                  <a:pt x="55245" y="4318"/>
                </a:lnTo>
                <a:lnTo>
                  <a:pt x="43434" y="2921"/>
                </a:lnTo>
                <a:lnTo>
                  <a:pt x="42799" y="2921"/>
                </a:lnTo>
                <a:lnTo>
                  <a:pt x="33159" y="2286"/>
                </a:lnTo>
                <a:lnTo>
                  <a:pt x="31623" y="2197"/>
                </a:lnTo>
                <a:lnTo>
                  <a:pt x="31470" y="2159"/>
                </a:lnTo>
                <a:lnTo>
                  <a:pt x="23622" y="889"/>
                </a:lnTo>
                <a:lnTo>
                  <a:pt x="23114" y="762"/>
                </a:lnTo>
                <a:lnTo>
                  <a:pt x="21145" y="584"/>
                </a:lnTo>
                <a:lnTo>
                  <a:pt x="20574" y="0"/>
                </a:lnTo>
                <a:lnTo>
                  <a:pt x="4064" y="0"/>
                </a:lnTo>
                <a:lnTo>
                  <a:pt x="0" y="4064"/>
                </a:lnTo>
                <a:lnTo>
                  <a:pt x="0" y="14097"/>
                </a:lnTo>
                <a:lnTo>
                  <a:pt x="4064" y="18161"/>
                </a:lnTo>
                <a:lnTo>
                  <a:pt x="6604" y="18161"/>
                </a:lnTo>
                <a:lnTo>
                  <a:pt x="9144" y="18161"/>
                </a:lnTo>
                <a:lnTo>
                  <a:pt x="10541" y="18161"/>
                </a:lnTo>
                <a:lnTo>
                  <a:pt x="14097" y="18161"/>
                </a:lnTo>
                <a:lnTo>
                  <a:pt x="14605" y="18161"/>
                </a:lnTo>
                <a:lnTo>
                  <a:pt x="21082" y="18923"/>
                </a:lnTo>
                <a:lnTo>
                  <a:pt x="20574" y="18796"/>
                </a:lnTo>
                <a:lnTo>
                  <a:pt x="29210" y="20320"/>
                </a:lnTo>
                <a:lnTo>
                  <a:pt x="30099" y="20447"/>
                </a:lnTo>
                <a:lnTo>
                  <a:pt x="41656" y="21082"/>
                </a:lnTo>
                <a:lnTo>
                  <a:pt x="41148" y="21082"/>
                </a:lnTo>
                <a:lnTo>
                  <a:pt x="53086" y="22606"/>
                </a:lnTo>
                <a:lnTo>
                  <a:pt x="53594" y="22606"/>
                </a:lnTo>
                <a:lnTo>
                  <a:pt x="66167" y="23368"/>
                </a:lnTo>
                <a:lnTo>
                  <a:pt x="81026" y="23368"/>
                </a:lnTo>
                <a:lnTo>
                  <a:pt x="94615" y="24130"/>
                </a:lnTo>
                <a:lnTo>
                  <a:pt x="107950" y="24765"/>
                </a:lnTo>
                <a:lnTo>
                  <a:pt x="120142" y="25527"/>
                </a:lnTo>
                <a:lnTo>
                  <a:pt x="130556" y="26289"/>
                </a:lnTo>
                <a:lnTo>
                  <a:pt x="130302" y="26289"/>
                </a:lnTo>
                <a:lnTo>
                  <a:pt x="138303" y="26924"/>
                </a:lnTo>
                <a:lnTo>
                  <a:pt x="144653" y="26924"/>
                </a:lnTo>
                <a:lnTo>
                  <a:pt x="145669" y="27139"/>
                </a:lnTo>
                <a:lnTo>
                  <a:pt x="145669" y="29337"/>
                </a:lnTo>
                <a:lnTo>
                  <a:pt x="147332" y="31076"/>
                </a:lnTo>
                <a:lnTo>
                  <a:pt x="147701" y="31877"/>
                </a:lnTo>
                <a:lnTo>
                  <a:pt x="148209" y="32842"/>
                </a:lnTo>
                <a:lnTo>
                  <a:pt x="148209" y="34417"/>
                </a:lnTo>
                <a:lnTo>
                  <a:pt x="150622" y="36703"/>
                </a:lnTo>
                <a:lnTo>
                  <a:pt x="156464" y="36703"/>
                </a:lnTo>
                <a:lnTo>
                  <a:pt x="158750" y="34417"/>
                </a:lnTo>
                <a:lnTo>
                  <a:pt x="158750" y="32842"/>
                </a:lnTo>
                <a:lnTo>
                  <a:pt x="159258" y="31877"/>
                </a:lnTo>
                <a:lnTo>
                  <a:pt x="159562" y="31191"/>
                </a:lnTo>
                <a:lnTo>
                  <a:pt x="161417" y="29337"/>
                </a:lnTo>
                <a:lnTo>
                  <a:pt x="161417" y="26797"/>
                </a:lnTo>
                <a:lnTo>
                  <a:pt x="162052" y="26162"/>
                </a:lnTo>
                <a:lnTo>
                  <a:pt x="162052" y="21336"/>
                </a:lnTo>
                <a:lnTo>
                  <a:pt x="162052" y="166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4"/>
          <p:cNvSpPr/>
          <p:nvPr/>
        </p:nvSpPr>
        <p:spPr>
          <a:xfrm>
            <a:off x="5300726" y="1542414"/>
            <a:ext cx="132715" cy="25400"/>
          </a:xfrm>
          <a:custGeom>
            <a:rect b="b" l="l" r="r" t="t"/>
            <a:pathLst>
              <a:path extrusionOk="0" h="25400" w="132714">
                <a:moveTo>
                  <a:pt x="132461" y="3937"/>
                </a:moveTo>
                <a:lnTo>
                  <a:pt x="128524" y="0"/>
                </a:lnTo>
                <a:lnTo>
                  <a:pt x="123698" y="0"/>
                </a:lnTo>
                <a:lnTo>
                  <a:pt x="118745" y="0"/>
                </a:lnTo>
                <a:lnTo>
                  <a:pt x="118618" y="0"/>
                </a:lnTo>
                <a:lnTo>
                  <a:pt x="80264" y="0"/>
                </a:lnTo>
                <a:lnTo>
                  <a:pt x="67691" y="635"/>
                </a:lnTo>
                <a:lnTo>
                  <a:pt x="55753" y="635"/>
                </a:lnTo>
                <a:lnTo>
                  <a:pt x="44196" y="1397"/>
                </a:lnTo>
                <a:lnTo>
                  <a:pt x="34671" y="2159"/>
                </a:lnTo>
                <a:lnTo>
                  <a:pt x="26543" y="2159"/>
                </a:lnTo>
                <a:lnTo>
                  <a:pt x="20066" y="2921"/>
                </a:lnTo>
                <a:lnTo>
                  <a:pt x="20955" y="2794"/>
                </a:lnTo>
                <a:lnTo>
                  <a:pt x="17018" y="2921"/>
                </a:lnTo>
                <a:lnTo>
                  <a:pt x="3937" y="2921"/>
                </a:lnTo>
                <a:lnTo>
                  <a:pt x="0" y="6858"/>
                </a:lnTo>
                <a:lnTo>
                  <a:pt x="0" y="17272"/>
                </a:lnTo>
                <a:lnTo>
                  <a:pt x="3937" y="21209"/>
                </a:lnTo>
                <a:lnTo>
                  <a:pt x="13589" y="21209"/>
                </a:lnTo>
                <a:lnTo>
                  <a:pt x="14224" y="20574"/>
                </a:lnTo>
                <a:lnTo>
                  <a:pt x="15367" y="20574"/>
                </a:lnTo>
                <a:lnTo>
                  <a:pt x="18288" y="20574"/>
                </a:lnTo>
                <a:lnTo>
                  <a:pt x="21971" y="20574"/>
                </a:lnTo>
                <a:lnTo>
                  <a:pt x="28448" y="19812"/>
                </a:lnTo>
                <a:lnTo>
                  <a:pt x="36068" y="19812"/>
                </a:lnTo>
                <a:lnTo>
                  <a:pt x="45466" y="19177"/>
                </a:lnTo>
                <a:lnTo>
                  <a:pt x="56769" y="18415"/>
                </a:lnTo>
                <a:lnTo>
                  <a:pt x="68707" y="18415"/>
                </a:lnTo>
                <a:lnTo>
                  <a:pt x="81280" y="17653"/>
                </a:lnTo>
                <a:lnTo>
                  <a:pt x="80772" y="17780"/>
                </a:lnTo>
                <a:lnTo>
                  <a:pt x="110426" y="17780"/>
                </a:lnTo>
                <a:lnTo>
                  <a:pt x="110185" y="18846"/>
                </a:lnTo>
                <a:lnTo>
                  <a:pt x="109855" y="19177"/>
                </a:lnTo>
                <a:lnTo>
                  <a:pt x="109855" y="20320"/>
                </a:lnTo>
                <a:lnTo>
                  <a:pt x="109855" y="22987"/>
                </a:lnTo>
                <a:lnTo>
                  <a:pt x="111252" y="24384"/>
                </a:lnTo>
                <a:lnTo>
                  <a:pt x="112344" y="24384"/>
                </a:lnTo>
                <a:lnTo>
                  <a:pt x="114681" y="25273"/>
                </a:lnTo>
                <a:lnTo>
                  <a:pt x="119380" y="25273"/>
                </a:lnTo>
                <a:lnTo>
                  <a:pt x="123101" y="23876"/>
                </a:lnTo>
                <a:lnTo>
                  <a:pt x="126111" y="23876"/>
                </a:lnTo>
                <a:lnTo>
                  <a:pt x="129667" y="20320"/>
                </a:lnTo>
                <a:lnTo>
                  <a:pt x="129667" y="19177"/>
                </a:lnTo>
                <a:lnTo>
                  <a:pt x="131826" y="17018"/>
                </a:lnTo>
                <a:lnTo>
                  <a:pt x="131826" y="14389"/>
                </a:lnTo>
                <a:lnTo>
                  <a:pt x="132461" y="13716"/>
                </a:lnTo>
                <a:lnTo>
                  <a:pt x="132461" y="8890"/>
                </a:lnTo>
                <a:lnTo>
                  <a:pt x="132461" y="39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4"/>
          <p:cNvSpPr/>
          <p:nvPr/>
        </p:nvSpPr>
        <p:spPr>
          <a:xfrm>
            <a:off x="5537581" y="1533397"/>
            <a:ext cx="110489" cy="25400"/>
          </a:xfrm>
          <a:custGeom>
            <a:rect b="b" l="l" r="r" t="t"/>
            <a:pathLst>
              <a:path extrusionOk="0" h="25400" w="110489">
                <a:moveTo>
                  <a:pt x="110109" y="4191"/>
                </a:moveTo>
                <a:lnTo>
                  <a:pt x="106045" y="0"/>
                </a:lnTo>
                <a:lnTo>
                  <a:pt x="100965" y="0"/>
                </a:lnTo>
                <a:lnTo>
                  <a:pt x="95885" y="0"/>
                </a:lnTo>
                <a:lnTo>
                  <a:pt x="32893" y="0"/>
                </a:lnTo>
                <a:lnTo>
                  <a:pt x="27813" y="0"/>
                </a:lnTo>
                <a:lnTo>
                  <a:pt x="22733" y="0"/>
                </a:lnTo>
                <a:lnTo>
                  <a:pt x="20955" y="127"/>
                </a:lnTo>
                <a:lnTo>
                  <a:pt x="20701" y="127"/>
                </a:lnTo>
                <a:lnTo>
                  <a:pt x="15621" y="127"/>
                </a:lnTo>
                <a:lnTo>
                  <a:pt x="14224" y="127"/>
                </a:lnTo>
                <a:lnTo>
                  <a:pt x="10922" y="127"/>
                </a:lnTo>
                <a:lnTo>
                  <a:pt x="9144" y="127"/>
                </a:lnTo>
                <a:lnTo>
                  <a:pt x="4064" y="127"/>
                </a:lnTo>
                <a:lnTo>
                  <a:pt x="0" y="4191"/>
                </a:lnTo>
                <a:lnTo>
                  <a:pt x="0" y="14224"/>
                </a:lnTo>
                <a:lnTo>
                  <a:pt x="4064" y="18415"/>
                </a:lnTo>
                <a:lnTo>
                  <a:pt x="9144" y="18415"/>
                </a:lnTo>
                <a:lnTo>
                  <a:pt x="14224" y="18415"/>
                </a:lnTo>
                <a:lnTo>
                  <a:pt x="16002" y="18288"/>
                </a:lnTo>
                <a:lnTo>
                  <a:pt x="20701" y="18288"/>
                </a:lnTo>
                <a:lnTo>
                  <a:pt x="22631" y="18326"/>
                </a:lnTo>
                <a:lnTo>
                  <a:pt x="27813" y="18415"/>
                </a:lnTo>
                <a:lnTo>
                  <a:pt x="32893" y="18415"/>
                </a:lnTo>
                <a:lnTo>
                  <a:pt x="92583" y="18415"/>
                </a:lnTo>
                <a:lnTo>
                  <a:pt x="92583" y="20320"/>
                </a:lnTo>
                <a:lnTo>
                  <a:pt x="93218" y="20955"/>
                </a:lnTo>
                <a:lnTo>
                  <a:pt x="93218" y="22860"/>
                </a:lnTo>
                <a:lnTo>
                  <a:pt x="95504" y="25273"/>
                </a:lnTo>
                <a:lnTo>
                  <a:pt x="98552" y="25273"/>
                </a:lnTo>
                <a:lnTo>
                  <a:pt x="101346" y="25273"/>
                </a:lnTo>
                <a:lnTo>
                  <a:pt x="101942" y="24650"/>
                </a:lnTo>
                <a:lnTo>
                  <a:pt x="103022" y="24003"/>
                </a:lnTo>
                <a:lnTo>
                  <a:pt x="105537" y="24003"/>
                </a:lnTo>
                <a:lnTo>
                  <a:pt x="109347" y="20320"/>
                </a:lnTo>
                <a:lnTo>
                  <a:pt x="109347" y="16192"/>
                </a:lnTo>
                <a:lnTo>
                  <a:pt x="109677" y="14782"/>
                </a:lnTo>
                <a:lnTo>
                  <a:pt x="110109" y="14351"/>
                </a:lnTo>
                <a:lnTo>
                  <a:pt x="110109" y="9271"/>
                </a:lnTo>
                <a:lnTo>
                  <a:pt x="110109" y="41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4"/>
          <p:cNvSpPr/>
          <p:nvPr/>
        </p:nvSpPr>
        <p:spPr>
          <a:xfrm>
            <a:off x="5700522" y="1535429"/>
            <a:ext cx="64769" cy="20955"/>
          </a:xfrm>
          <a:custGeom>
            <a:rect b="b" l="l" r="r" t="t"/>
            <a:pathLst>
              <a:path extrusionOk="0" h="20955" w="64770">
                <a:moveTo>
                  <a:pt x="64262" y="6477"/>
                </a:moveTo>
                <a:lnTo>
                  <a:pt x="60706" y="3048"/>
                </a:lnTo>
                <a:lnTo>
                  <a:pt x="59131" y="3048"/>
                </a:lnTo>
                <a:lnTo>
                  <a:pt x="54991" y="381"/>
                </a:lnTo>
                <a:lnTo>
                  <a:pt x="51054" y="127"/>
                </a:lnTo>
                <a:lnTo>
                  <a:pt x="32385" y="127"/>
                </a:lnTo>
                <a:lnTo>
                  <a:pt x="24892" y="127"/>
                </a:lnTo>
                <a:lnTo>
                  <a:pt x="22098" y="127"/>
                </a:lnTo>
                <a:lnTo>
                  <a:pt x="20193" y="127"/>
                </a:lnTo>
                <a:lnTo>
                  <a:pt x="17018" y="127"/>
                </a:lnTo>
                <a:lnTo>
                  <a:pt x="16891" y="0"/>
                </a:lnTo>
                <a:lnTo>
                  <a:pt x="11811" y="0"/>
                </a:lnTo>
                <a:lnTo>
                  <a:pt x="6604" y="0"/>
                </a:lnTo>
                <a:lnTo>
                  <a:pt x="4508" y="2159"/>
                </a:lnTo>
                <a:lnTo>
                  <a:pt x="4191" y="2159"/>
                </a:lnTo>
                <a:lnTo>
                  <a:pt x="0" y="6350"/>
                </a:lnTo>
                <a:lnTo>
                  <a:pt x="0" y="16637"/>
                </a:lnTo>
                <a:lnTo>
                  <a:pt x="4191" y="20828"/>
                </a:lnTo>
                <a:lnTo>
                  <a:pt x="14351" y="20828"/>
                </a:lnTo>
                <a:lnTo>
                  <a:pt x="16510" y="18669"/>
                </a:lnTo>
                <a:lnTo>
                  <a:pt x="16891" y="18669"/>
                </a:lnTo>
                <a:lnTo>
                  <a:pt x="43180" y="18669"/>
                </a:lnTo>
                <a:lnTo>
                  <a:pt x="50292" y="18542"/>
                </a:lnTo>
                <a:lnTo>
                  <a:pt x="51054" y="18542"/>
                </a:lnTo>
                <a:lnTo>
                  <a:pt x="52120" y="18478"/>
                </a:lnTo>
                <a:lnTo>
                  <a:pt x="55499" y="18542"/>
                </a:lnTo>
                <a:lnTo>
                  <a:pt x="60706" y="18542"/>
                </a:lnTo>
                <a:lnTo>
                  <a:pt x="64262" y="15113"/>
                </a:lnTo>
                <a:lnTo>
                  <a:pt x="64262" y="10795"/>
                </a:lnTo>
                <a:lnTo>
                  <a:pt x="64262" y="64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671" y="1909572"/>
            <a:ext cx="2099280" cy="126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088" y="1920239"/>
            <a:ext cx="2132019" cy="12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7028" y="1920239"/>
            <a:ext cx="2101755" cy="12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2223" y="1920239"/>
            <a:ext cx="2217420" cy="1249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25"/>
          <p:cNvGrpSpPr/>
          <p:nvPr/>
        </p:nvGrpSpPr>
        <p:grpSpPr>
          <a:xfrm>
            <a:off x="4591431" y="690498"/>
            <a:ext cx="632458" cy="423037"/>
            <a:chOff x="4591431" y="690498"/>
            <a:chExt cx="632458" cy="423037"/>
          </a:xfrm>
        </p:grpSpPr>
        <p:sp>
          <p:nvSpPr>
            <p:cNvPr id="835" name="Google Shape;835;p25"/>
            <p:cNvSpPr/>
            <p:nvPr/>
          </p:nvSpPr>
          <p:spPr>
            <a:xfrm>
              <a:off x="4591431" y="690498"/>
              <a:ext cx="180975" cy="352425"/>
            </a:xfrm>
            <a:custGeom>
              <a:rect b="b" l="l" r="r" t="t"/>
              <a:pathLst>
                <a:path extrusionOk="0" h="352425" w="180975">
                  <a:moveTo>
                    <a:pt x="180467" y="60198"/>
                  </a:moveTo>
                  <a:lnTo>
                    <a:pt x="179616" y="52197"/>
                  </a:lnTo>
                  <a:lnTo>
                    <a:pt x="179171" y="48006"/>
                  </a:lnTo>
                  <a:lnTo>
                    <a:pt x="179070" y="47053"/>
                  </a:lnTo>
                  <a:lnTo>
                    <a:pt x="179070" y="46863"/>
                  </a:lnTo>
                  <a:lnTo>
                    <a:pt x="179070" y="40894"/>
                  </a:lnTo>
                  <a:lnTo>
                    <a:pt x="175145" y="37084"/>
                  </a:lnTo>
                  <a:lnTo>
                    <a:pt x="172161" y="31623"/>
                  </a:lnTo>
                  <a:lnTo>
                    <a:pt x="171183" y="29845"/>
                  </a:lnTo>
                  <a:lnTo>
                    <a:pt x="170561" y="28702"/>
                  </a:lnTo>
                  <a:lnTo>
                    <a:pt x="169037" y="26670"/>
                  </a:lnTo>
                  <a:lnTo>
                    <a:pt x="166509" y="23876"/>
                  </a:lnTo>
                  <a:lnTo>
                    <a:pt x="165138" y="22352"/>
                  </a:lnTo>
                  <a:lnTo>
                    <a:pt x="164680" y="21844"/>
                  </a:lnTo>
                  <a:lnTo>
                    <a:pt x="164566" y="21717"/>
                  </a:lnTo>
                  <a:lnTo>
                    <a:pt x="158877" y="15405"/>
                  </a:lnTo>
                  <a:lnTo>
                    <a:pt x="158877" y="62357"/>
                  </a:lnTo>
                  <a:lnTo>
                    <a:pt x="158750" y="61341"/>
                  </a:lnTo>
                  <a:lnTo>
                    <a:pt x="158750" y="75336"/>
                  </a:lnTo>
                  <a:lnTo>
                    <a:pt x="156032" y="84251"/>
                  </a:lnTo>
                  <a:lnTo>
                    <a:pt x="154051" y="86233"/>
                  </a:lnTo>
                  <a:lnTo>
                    <a:pt x="154051" y="88430"/>
                  </a:lnTo>
                  <a:lnTo>
                    <a:pt x="143116" y="101904"/>
                  </a:lnTo>
                  <a:lnTo>
                    <a:pt x="126530" y="116890"/>
                  </a:lnTo>
                  <a:lnTo>
                    <a:pt x="104267" y="131318"/>
                  </a:lnTo>
                  <a:lnTo>
                    <a:pt x="104648" y="131191"/>
                  </a:lnTo>
                  <a:lnTo>
                    <a:pt x="81788" y="144653"/>
                  </a:lnTo>
                  <a:lnTo>
                    <a:pt x="81648" y="144729"/>
                  </a:lnTo>
                  <a:lnTo>
                    <a:pt x="57658" y="156210"/>
                  </a:lnTo>
                  <a:lnTo>
                    <a:pt x="58166" y="155956"/>
                  </a:lnTo>
                  <a:lnTo>
                    <a:pt x="57543" y="156210"/>
                  </a:lnTo>
                  <a:lnTo>
                    <a:pt x="37211" y="164592"/>
                  </a:lnTo>
                  <a:lnTo>
                    <a:pt x="37465" y="164465"/>
                  </a:lnTo>
                  <a:lnTo>
                    <a:pt x="37122" y="164592"/>
                  </a:lnTo>
                  <a:lnTo>
                    <a:pt x="31635" y="166700"/>
                  </a:lnTo>
                  <a:lnTo>
                    <a:pt x="29591" y="153035"/>
                  </a:lnTo>
                  <a:lnTo>
                    <a:pt x="28371" y="147269"/>
                  </a:lnTo>
                  <a:lnTo>
                    <a:pt x="32512" y="143129"/>
                  </a:lnTo>
                  <a:lnTo>
                    <a:pt x="32512" y="137287"/>
                  </a:lnTo>
                  <a:lnTo>
                    <a:pt x="32512" y="131445"/>
                  </a:lnTo>
                  <a:lnTo>
                    <a:pt x="29222" y="128168"/>
                  </a:lnTo>
                  <a:lnTo>
                    <a:pt x="28295" y="126238"/>
                  </a:lnTo>
                  <a:lnTo>
                    <a:pt x="28295" y="252857"/>
                  </a:lnTo>
                  <a:lnTo>
                    <a:pt x="28194" y="251841"/>
                  </a:lnTo>
                  <a:lnTo>
                    <a:pt x="28295" y="252857"/>
                  </a:lnTo>
                  <a:lnTo>
                    <a:pt x="28295" y="126238"/>
                  </a:lnTo>
                  <a:lnTo>
                    <a:pt x="27876" y="125361"/>
                  </a:lnTo>
                  <a:lnTo>
                    <a:pt x="27876" y="239522"/>
                  </a:lnTo>
                  <a:lnTo>
                    <a:pt x="27432" y="222250"/>
                  </a:lnTo>
                  <a:lnTo>
                    <a:pt x="27444" y="222504"/>
                  </a:lnTo>
                  <a:lnTo>
                    <a:pt x="27876" y="239522"/>
                  </a:lnTo>
                  <a:lnTo>
                    <a:pt x="27876" y="125361"/>
                  </a:lnTo>
                  <a:lnTo>
                    <a:pt x="27762" y="125120"/>
                  </a:lnTo>
                  <a:lnTo>
                    <a:pt x="29438" y="114935"/>
                  </a:lnTo>
                  <a:lnTo>
                    <a:pt x="31724" y="101092"/>
                  </a:lnTo>
                  <a:lnTo>
                    <a:pt x="31750" y="100457"/>
                  </a:lnTo>
                  <a:lnTo>
                    <a:pt x="31965" y="99618"/>
                  </a:lnTo>
                  <a:lnTo>
                    <a:pt x="45085" y="58547"/>
                  </a:lnTo>
                  <a:lnTo>
                    <a:pt x="73964" y="27813"/>
                  </a:lnTo>
                  <a:lnTo>
                    <a:pt x="103251" y="21844"/>
                  </a:lnTo>
                  <a:lnTo>
                    <a:pt x="119418" y="21844"/>
                  </a:lnTo>
                  <a:lnTo>
                    <a:pt x="128905" y="23152"/>
                  </a:lnTo>
                  <a:lnTo>
                    <a:pt x="129794" y="24003"/>
                  </a:lnTo>
                  <a:lnTo>
                    <a:pt x="132511" y="24003"/>
                  </a:lnTo>
                  <a:lnTo>
                    <a:pt x="143383" y="30835"/>
                  </a:lnTo>
                  <a:lnTo>
                    <a:pt x="152222" y="40538"/>
                  </a:lnTo>
                  <a:lnTo>
                    <a:pt x="157353" y="49720"/>
                  </a:lnTo>
                  <a:lnTo>
                    <a:pt x="157353" y="52959"/>
                  </a:lnTo>
                  <a:lnTo>
                    <a:pt x="157924" y="53543"/>
                  </a:lnTo>
                  <a:lnTo>
                    <a:pt x="158877" y="62357"/>
                  </a:lnTo>
                  <a:lnTo>
                    <a:pt x="158877" y="15405"/>
                  </a:lnTo>
                  <a:lnTo>
                    <a:pt x="158623" y="15113"/>
                  </a:lnTo>
                  <a:lnTo>
                    <a:pt x="156337" y="13208"/>
                  </a:lnTo>
                  <a:lnTo>
                    <a:pt x="146519" y="6959"/>
                  </a:lnTo>
                  <a:lnTo>
                    <a:pt x="141859" y="2159"/>
                  </a:lnTo>
                  <a:lnTo>
                    <a:pt x="136347" y="2159"/>
                  </a:lnTo>
                  <a:lnTo>
                    <a:pt x="121412" y="127"/>
                  </a:lnTo>
                  <a:lnTo>
                    <a:pt x="119888" y="0"/>
                  </a:lnTo>
                  <a:lnTo>
                    <a:pt x="101346" y="0"/>
                  </a:lnTo>
                  <a:lnTo>
                    <a:pt x="84836" y="1524"/>
                  </a:lnTo>
                  <a:lnTo>
                    <a:pt x="48514" y="18034"/>
                  </a:lnTo>
                  <a:lnTo>
                    <a:pt x="27508" y="45250"/>
                  </a:lnTo>
                  <a:lnTo>
                    <a:pt x="27508" y="126593"/>
                  </a:lnTo>
                  <a:lnTo>
                    <a:pt x="27508" y="126746"/>
                  </a:lnTo>
                  <a:lnTo>
                    <a:pt x="27508" y="126593"/>
                  </a:lnTo>
                  <a:lnTo>
                    <a:pt x="27508" y="45250"/>
                  </a:lnTo>
                  <a:lnTo>
                    <a:pt x="27432" y="126111"/>
                  </a:lnTo>
                  <a:lnTo>
                    <a:pt x="27432" y="126746"/>
                  </a:lnTo>
                  <a:lnTo>
                    <a:pt x="27432" y="147828"/>
                  </a:lnTo>
                  <a:lnTo>
                    <a:pt x="27432" y="156083"/>
                  </a:lnTo>
                  <a:lnTo>
                    <a:pt x="27432" y="168313"/>
                  </a:lnTo>
                  <a:lnTo>
                    <a:pt x="20574" y="170942"/>
                  </a:lnTo>
                  <a:lnTo>
                    <a:pt x="21209" y="170688"/>
                  </a:lnTo>
                  <a:lnTo>
                    <a:pt x="27432" y="168313"/>
                  </a:lnTo>
                  <a:lnTo>
                    <a:pt x="27432" y="156083"/>
                  </a:lnTo>
                  <a:lnTo>
                    <a:pt x="27355" y="147828"/>
                  </a:lnTo>
                  <a:lnTo>
                    <a:pt x="27432" y="126746"/>
                  </a:lnTo>
                  <a:lnTo>
                    <a:pt x="27432" y="126111"/>
                  </a:lnTo>
                  <a:lnTo>
                    <a:pt x="27432" y="45364"/>
                  </a:lnTo>
                  <a:lnTo>
                    <a:pt x="26543" y="46736"/>
                  </a:lnTo>
                  <a:lnTo>
                    <a:pt x="25527" y="48768"/>
                  </a:lnTo>
                  <a:lnTo>
                    <a:pt x="24104" y="52400"/>
                  </a:lnTo>
                  <a:lnTo>
                    <a:pt x="24104" y="126746"/>
                  </a:lnTo>
                  <a:lnTo>
                    <a:pt x="24003" y="126555"/>
                  </a:lnTo>
                  <a:lnTo>
                    <a:pt x="24003" y="125476"/>
                  </a:lnTo>
                  <a:lnTo>
                    <a:pt x="24003" y="125349"/>
                  </a:lnTo>
                  <a:lnTo>
                    <a:pt x="24003" y="121666"/>
                  </a:lnTo>
                  <a:lnTo>
                    <a:pt x="24003" y="119634"/>
                  </a:lnTo>
                  <a:lnTo>
                    <a:pt x="24104" y="126746"/>
                  </a:lnTo>
                  <a:lnTo>
                    <a:pt x="24104" y="52400"/>
                  </a:lnTo>
                  <a:lnTo>
                    <a:pt x="18923" y="65608"/>
                  </a:lnTo>
                  <a:lnTo>
                    <a:pt x="18923" y="282194"/>
                  </a:lnTo>
                  <a:lnTo>
                    <a:pt x="18923" y="319278"/>
                  </a:lnTo>
                  <a:lnTo>
                    <a:pt x="18859" y="281051"/>
                  </a:lnTo>
                  <a:lnTo>
                    <a:pt x="18923" y="282194"/>
                  </a:lnTo>
                  <a:lnTo>
                    <a:pt x="18923" y="65608"/>
                  </a:lnTo>
                  <a:lnTo>
                    <a:pt x="17907" y="68199"/>
                  </a:lnTo>
                  <a:lnTo>
                    <a:pt x="17907" y="240157"/>
                  </a:lnTo>
                  <a:lnTo>
                    <a:pt x="17907" y="261747"/>
                  </a:lnTo>
                  <a:lnTo>
                    <a:pt x="17818" y="238887"/>
                  </a:lnTo>
                  <a:lnTo>
                    <a:pt x="17907" y="240157"/>
                  </a:lnTo>
                  <a:lnTo>
                    <a:pt x="17907" y="68199"/>
                  </a:lnTo>
                  <a:lnTo>
                    <a:pt x="17653" y="68834"/>
                  </a:lnTo>
                  <a:lnTo>
                    <a:pt x="17272" y="70104"/>
                  </a:lnTo>
                  <a:lnTo>
                    <a:pt x="10541" y="95885"/>
                  </a:lnTo>
                  <a:lnTo>
                    <a:pt x="8750" y="106997"/>
                  </a:lnTo>
                  <a:lnTo>
                    <a:pt x="8750" y="156845"/>
                  </a:lnTo>
                  <a:lnTo>
                    <a:pt x="7810" y="152349"/>
                  </a:lnTo>
                  <a:lnTo>
                    <a:pt x="8712" y="156641"/>
                  </a:lnTo>
                  <a:lnTo>
                    <a:pt x="8750" y="156845"/>
                  </a:lnTo>
                  <a:lnTo>
                    <a:pt x="8750" y="106997"/>
                  </a:lnTo>
                  <a:lnTo>
                    <a:pt x="8432" y="108966"/>
                  </a:lnTo>
                  <a:lnTo>
                    <a:pt x="7493" y="108966"/>
                  </a:lnTo>
                  <a:lnTo>
                    <a:pt x="2667" y="113792"/>
                  </a:lnTo>
                  <a:lnTo>
                    <a:pt x="2667" y="125476"/>
                  </a:lnTo>
                  <a:lnTo>
                    <a:pt x="2794" y="125615"/>
                  </a:lnTo>
                  <a:lnTo>
                    <a:pt x="2794" y="133350"/>
                  </a:lnTo>
                  <a:lnTo>
                    <a:pt x="4089" y="134696"/>
                  </a:lnTo>
                  <a:lnTo>
                    <a:pt x="5715" y="142214"/>
                  </a:lnTo>
                  <a:lnTo>
                    <a:pt x="5664" y="136321"/>
                  </a:lnTo>
                  <a:lnTo>
                    <a:pt x="5803" y="142709"/>
                  </a:lnTo>
                  <a:lnTo>
                    <a:pt x="5715" y="142214"/>
                  </a:lnTo>
                  <a:lnTo>
                    <a:pt x="5715" y="173863"/>
                  </a:lnTo>
                  <a:lnTo>
                    <a:pt x="4826" y="173863"/>
                  </a:lnTo>
                  <a:lnTo>
                    <a:pt x="0" y="178816"/>
                  </a:lnTo>
                  <a:lnTo>
                    <a:pt x="0" y="190881"/>
                  </a:lnTo>
                  <a:lnTo>
                    <a:pt x="4826" y="195707"/>
                  </a:lnTo>
                  <a:lnTo>
                    <a:pt x="5715" y="195707"/>
                  </a:lnTo>
                  <a:lnTo>
                    <a:pt x="5715" y="222504"/>
                  </a:lnTo>
                  <a:lnTo>
                    <a:pt x="6477" y="252857"/>
                  </a:lnTo>
                  <a:lnTo>
                    <a:pt x="9779" y="301117"/>
                  </a:lnTo>
                  <a:lnTo>
                    <a:pt x="9906" y="302387"/>
                  </a:lnTo>
                  <a:lnTo>
                    <a:pt x="13081" y="319659"/>
                  </a:lnTo>
                  <a:lnTo>
                    <a:pt x="13081" y="319278"/>
                  </a:lnTo>
                  <a:lnTo>
                    <a:pt x="15240" y="332994"/>
                  </a:lnTo>
                  <a:lnTo>
                    <a:pt x="15506" y="334479"/>
                  </a:lnTo>
                  <a:lnTo>
                    <a:pt x="17653" y="341744"/>
                  </a:lnTo>
                  <a:lnTo>
                    <a:pt x="17653" y="345948"/>
                  </a:lnTo>
                  <a:lnTo>
                    <a:pt x="18796" y="347091"/>
                  </a:lnTo>
                  <a:lnTo>
                    <a:pt x="18796" y="347345"/>
                  </a:lnTo>
                  <a:lnTo>
                    <a:pt x="23622" y="352171"/>
                  </a:lnTo>
                  <a:lnTo>
                    <a:pt x="35560" y="352171"/>
                  </a:lnTo>
                  <a:lnTo>
                    <a:pt x="40259" y="347345"/>
                  </a:lnTo>
                  <a:lnTo>
                    <a:pt x="40259" y="341503"/>
                  </a:lnTo>
                  <a:lnTo>
                    <a:pt x="40259" y="341376"/>
                  </a:lnTo>
                  <a:lnTo>
                    <a:pt x="40259" y="336931"/>
                  </a:lnTo>
                  <a:lnTo>
                    <a:pt x="40259" y="335534"/>
                  </a:lnTo>
                  <a:lnTo>
                    <a:pt x="40259" y="281051"/>
                  </a:lnTo>
                  <a:lnTo>
                    <a:pt x="39179" y="261747"/>
                  </a:lnTo>
                  <a:lnTo>
                    <a:pt x="39116" y="261112"/>
                  </a:lnTo>
                  <a:lnTo>
                    <a:pt x="39116" y="260604"/>
                  </a:lnTo>
                  <a:lnTo>
                    <a:pt x="39116" y="251333"/>
                  </a:lnTo>
                  <a:lnTo>
                    <a:pt x="39116" y="238887"/>
                  </a:lnTo>
                  <a:lnTo>
                    <a:pt x="37719" y="216535"/>
                  </a:lnTo>
                  <a:lnTo>
                    <a:pt x="35814" y="194056"/>
                  </a:lnTo>
                  <a:lnTo>
                    <a:pt x="35039" y="188988"/>
                  </a:lnTo>
                  <a:lnTo>
                    <a:pt x="45339" y="185039"/>
                  </a:lnTo>
                  <a:lnTo>
                    <a:pt x="45593" y="184912"/>
                  </a:lnTo>
                  <a:lnTo>
                    <a:pt x="66548" y="176276"/>
                  </a:lnTo>
                  <a:lnTo>
                    <a:pt x="74752" y="172339"/>
                  </a:lnTo>
                  <a:lnTo>
                    <a:pt x="91186" y="164465"/>
                  </a:lnTo>
                  <a:lnTo>
                    <a:pt x="115824" y="149987"/>
                  </a:lnTo>
                  <a:lnTo>
                    <a:pt x="123151" y="145161"/>
                  </a:lnTo>
                  <a:lnTo>
                    <a:pt x="123926" y="144653"/>
                  </a:lnTo>
                  <a:lnTo>
                    <a:pt x="138811" y="134874"/>
                  </a:lnTo>
                  <a:lnTo>
                    <a:pt x="140208" y="133858"/>
                  </a:lnTo>
                  <a:lnTo>
                    <a:pt x="143129" y="131191"/>
                  </a:lnTo>
                  <a:lnTo>
                    <a:pt x="157937" y="117729"/>
                  </a:lnTo>
                  <a:lnTo>
                    <a:pt x="158496" y="117221"/>
                  </a:lnTo>
                  <a:lnTo>
                    <a:pt x="159131" y="116586"/>
                  </a:lnTo>
                  <a:lnTo>
                    <a:pt x="159639" y="116078"/>
                  </a:lnTo>
                  <a:lnTo>
                    <a:pt x="170065" y="103124"/>
                  </a:lnTo>
                  <a:lnTo>
                    <a:pt x="170942" y="103124"/>
                  </a:lnTo>
                  <a:lnTo>
                    <a:pt x="175768" y="98298"/>
                  </a:lnTo>
                  <a:lnTo>
                    <a:pt x="175768" y="94094"/>
                  </a:lnTo>
                  <a:lnTo>
                    <a:pt x="177228" y="89154"/>
                  </a:lnTo>
                  <a:lnTo>
                    <a:pt x="178333" y="85471"/>
                  </a:lnTo>
                  <a:lnTo>
                    <a:pt x="179959" y="80010"/>
                  </a:lnTo>
                  <a:lnTo>
                    <a:pt x="180467" y="76835"/>
                  </a:lnTo>
                  <a:lnTo>
                    <a:pt x="180467" y="73660"/>
                  </a:lnTo>
                  <a:lnTo>
                    <a:pt x="180467" y="62357"/>
                  </a:lnTo>
                  <a:lnTo>
                    <a:pt x="180467" y="6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6" name="Google Shape;836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53355" y="820165"/>
              <a:ext cx="224282" cy="182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7" name="Google Shape;837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04434" y="867917"/>
              <a:ext cx="219455" cy="2456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8" name="Google Shape;838;p25"/>
          <p:cNvGrpSpPr/>
          <p:nvPr/>
        </p:nvGrpSpPr>
        <p:grpSpPr>
          <a:xfrm>
            <a:off x="5566791" y="649350"/>
            <a:ext cx="1227834" cy="394335"/>
            <a:chOff x="5566791" y="649350"/>
            <a:chExt cx="1227834" cy="394335"/>
          </a:xfrm>
        </p:grpSpPr>
        <p:sp>
          <p:nvSpPr>
            <p:cNvPr id="839" name="Google Shape;839;p25"/>
            <p:cNvSpPr/>
            <p:nvPr/>
          </p:nvSpPr>
          <p:spPr>
            <a:xfrm>
              <a:off x="5566791" y="708532"/>
              <a:ext cx="172085" cy="299085"/>
            </a:xfrm>
            <a:custGeom>
              <a:rect b="b" l="l" r="r" t="t"/>
              <a:pathLst>
                <a:path extrusionOk="0" h="299084" w="172085">
                  <a:moveTo>
                    <a:pt x="25908" y="92964"/>
                  </a:moveTo>
                  <a:lnTo>
                    <a:pt x="25806" y="92316"/>
                  </a:lnTo>
                  <a:lnTo>
                    <a:pt x="25831" y="92964"/>
                  </a:lnTo>
                  <a:close/>
                </a:path>
                <a:path extrusionOk="0" h="299084" w="172085">
                  <a:moveTo>
                    <a:pt x="172085" y="241681"/>
                  </a:moveTo>
                  <a:lnTo>
                    <a:pt x="170942" y="240538"/>
                  </a:lnTo>
                  <a:lnTo>
                    <a:pt x="168021" y="240538"/>
                  </a:lnTo>
                  <a:lnTo>
                    <a:pt x="167005" y="241554"/>
                  </a:lnTo>
                  <a:lnTo>
                    <a:pt x="161417" y="241554"/>
                  </a:lnTo>
                  <a:lnTo>
                    <a:pt x="160655" y="240792"/>
                  </a:lnTo>
                  <a:lnTo>
                    <a:pt x="150050" y="240792"/>
                  </a:lnTo>
                  <a:lnTo>
                    <a:pt x="147320" y="240423"/>
                  </a:lnTo>
                  <a:lnTo>
                    <a:pt x="145923" y="239014"/>
                  </a:lnTo>
                  <a:lnTo>
                    <a:pt x="141986" y="239014"/>
                  </a:lnTo>
                  <a:lnTo>
                    <a:pt x="140081" y="237744"/>
                  </a:lnTo>
                  <a:lnTo>
                    <a:pt x="141605" y="239014"/>
                  </a:lnTo>
                  <a:lnTo>
                    <a:pt x="136906" y="235204"/>
                  </a:lnTo>
                  <a:lnTo>
                    <a:pt x="137795" y="235204"/>
                  </a:lnTo>
                  <a:lnTo>
                    <a:pt x="134264" y="231394"/>
                  </a:lnTo>
                  <a:lnTo>
                    <a:pt x="133096" y="230124"/>
                  </a:lnTo>
                  <a:lnTo>
                    <a:pt x="133731" y="231394"/>
                  </a:lnTo>
                  <a:lnTo>
                    <a:pt x="129032" y="225044"/>
                  </a:lnTo>
                  <a:lnTo>
                    <a:pt x="128778" y="223774"/>
                  </a:lnTo>
                  <a:lnTo>
                    <a:pt x="122682" y="216154"/>
                  </a:lnTo>
                  <a:lnTo>
                    <a:pt x="122936" y="216154"/>
                  </a:lnTo>
                  <a:lnTo>
                    <a:pt x="121107" y="213614"/>
                  </a:lnTo>
                  <a:lnTo>
                    <a:pt x="120192" y="212344"/>
                  </a:lnTo>
                  <a:lnTo>
                    <a:pt x="117475" y="208534"/>
                  </a:lnTo>
                  <a:lnTo>
                    <a:pt x="113766" y="203454"/>
                  </a:lnTo>
                  <a:lnTo>
                    <a:pt x="110998" y="199644"/>
                  </a:lnTo>
                  <a:lnTo>
                    <a:pt x="109855" y="198374"/>
                  </a:lnTo>
                  <a:lnTo>
                    <a:pt x="102362" y="190754"/>
                  </a:lnTo>
                  <a:lnTo>
                    <a:pt x="98425" y="187477"/>
                  </a:lnTo>
                  <a:lnTo>
                    <a:pt x="98425" y="186436"/>
                  </a:lnTo>
                  <a:lnTo>
                    <a:pt x="94475" y="182384"/>
                  </a:lnTo>
                  <a:lnTo>
                    <a:pt x="97536" y="179324"/>
                  </a:lnTo>
                  <a:lnTo>
                    <a:pt x="106426" y="170434"/>
                  </a:lnTo>
                  <a:lnTo>
                    <a:pt x="107315" y="169164"/>
                  </a:lnTo>
                  <a:lnTo>
                    <a:pt x="117830" y="156464"/>
                  </a:lnTo>
                  <a:lnTo>
                    <a:pt x="122047" y="151384"/>
                  </a:lnTo>
                  <a:lnTo>
                    <a:pt x="122174" y="150114"/>
                  </a:lnTo>
                  <a:lnTo>
                    <a:pt x="136906" y="131064"/>
                  </a:lnTo>
                  <a:lnTo>
                    <a:pt x="137668" y="129794"/>
                  </a:lnTo>
                  <a:lnTo>
                    <a:pt x="143624" y="119634"/>
                  </a:lnTo>
                  <a:lnTo>
                    <a:pt x="144373" y="118364"/>
                  </a:lnTo>
                  <a:lnTo>
                    <a:pt x="148844" y="110744"/>
                  </a:lnTo>
                  <a:lnTo>
                    <a:pt x="149225" y="109474"/>
                  </a:lnTo>
                  <a:lnTo>
                    <a:pt x="158242" y="90424"/>
                  </a:lnTo>
                  <a:lnTo>
                    <a:pt x="159004" y="86614"/>
                  </a:lnTo>
                  <a:lnTo>
                    <a:pt x="159359" y="84074"/>
                  </a:lnTo>
                  <a:lnTo>
                    <a:pt x="159727" y="81534"/>
                  </a:lnTo>
                  <a:lnTo>
                    <a:pt x="161544" y="68834"/>
                  </a:lnTo>
                  <a:lnTo>
                    <a:pt x="161671" y="66294"/>
                  </a:lnTo>
                  <a:lnTo>
                    <a:pt x="161671" y="39624"/>
                  </a:lnTo>
                  <a:lnTo>
                    <a:pt x="161671" y="37084"/>
                  </a:lnTo>
                  <a:lnTo>
                    <a:pt x="160147" y="29464"/>
                  </a:lnTo>
                  <a:lnTo>
                    <a:pt x="139700" y="29464"/>
                  </a:lnTo>
                  <a:lnTo>
                    <a:pt x="139547" y="29464"/>
                  </a:lnTo>
                  <a:lnTo>
                    <a:pt x="141351" y="38963"/>
                  </a:lnTo>
                  <a:lnTo>
                    <a:pt x="141351" y="67195"/>
                  </a:lnTo>
                  <a:lnTo>
                    <a:pt x="141287" y="67564"/>
                  </a:lnTo>
                  <a:lnTo>
                    <a:pt x="139115" y="82753"/>
                  </a:lnTo>
                  <a:lnTo>
                    <a:pt x="130683" y="100584"/>
                  </a:lnTo>
                  <a:lnTo>
                    <a:pt x="131064" y="100584"/>
                  </a:lnTo>
                  <a:lnTo>
                    <a:pt x="120561" y="118491"/>
                  </a:lnTo>
                  <a:lnTo>
                    <a:pt x="105918" y="138684"/>
                  </a:lnTo>
                  <a:lnTo>
                    <a:pt x="106045" y="138684"/>
                  </a:lnTo>
                  <a:lnTo>
                    <a:pt x="91313" y="156464"/>
                  </a:lnTo>
                  <a:lnTo>
                    <a:pt x="92202" y="155194"/>
                  </a:lnTo>
                  <a:lnTo>
                    <a:pt x="75946" y="171704"/>
                  </a:lnTo>
                  <a:lnTo>
                    <a:pt x="76200" y="171704"/>
                  </a:lnTo>
                  <a:lnTo>
                    <a:pt x="66649" y="180314"/>
                  </a:lnTo>
                  <a:lnTo>
                    <a:pt x="64897" y="180594"/>
                  </a:lnTo>
                  <a:lnTo>
                    <a:pt x="54991" y="180594"/>
                  </a:lnTo>
                  <a:lnTo>
                    <a:pt x="45504" y="184594"/>
                  </a:lnTo>
                  <a:lnTo>
                    <a:pt x="46101" y="175514"/>
                  </a:lnTo>
                  <a:lnTo>
                    <a:pt x="46101" y="127254"/>
                  </a:lnTo>
                  <a:lnTo>
                    <a:pt x="46101" y="124256"/>
                  </a:lnTo>
                  <a:lnTo>
                    <a:pt x="54610" y="101854"/>
                  </a:lnTo>
                  <a:lnTo>
                    <a:pt x="54483" y="101854"/>
                  </a:lnTo>
                  <a:lnTo>
                    <a:pt x="64897" y="78994"/>
                  </a:lnTo>
                  <a:lnTo>
                    <a:pt x="64516" y="80264"/>
                  </a:lnTo>
                  <a:lnTo>
                    <a:pt x="65214" y="78994"/>
                  </a:lnTo>
                  <a:lnTo>
                    <a:pt x="75692" y="59944"/>
                  </a:lnTo>
                  <a:lnTo>
                    <a:pt x="75184" y="61214"/>
                  </a:lnTo>
                  <a:lnTo>
                    <a:pt x="76111" y="59944"/>
                  </a:lnTo>
                  <a:lnTo>
                    <a:pt x="86360" y="45974"/>
                  </a:lnTo>
                  <a:lnTo>
                    <a:pt x="85471" y="47244"/>
                  </a:lnTo>
                  <a:lnTo>
                    <a:pt x="86614" y="45974"/>
                  </a:lnTo>
                  <a:lnTo>
                    <a:pt x="95872" y="35814"/>
                  </a:lnTo>
                  <a:lnTo>
                    <a:pt x="96393" y="35242"/>
                  </a:lnTo>
                  <a:lnTo>
                    <a:pt x="97307" y="34544"/>
                  </a:lnTo>
                  <a:lnTo>
                    <a:pt x="107442" y="26924"/>
                  </a:lnTo>
                  <a:lnTo>
                    <a:pt x="105918" y="28194"/>
                  </a:lnTo>
                  <a:lnTo>
                    <a:pt x="108508" y="26924"/>
                  </a:lnTo>
                  <a:lnTo>
                    <a:pt x="116332" y="23114"/>
                  </a:lnTo>
                  <a:lnTo>
                    <a:pt x="114554" y="23114"/>
                  </a:lnTo>
                  <a:lnTo>
                    <a:pt x="125095" y="20574"/>
                  </a:lnTo>
                  <a:lnTo>
                    <a:pt x="134493" y="20574"/>
                  </a:lnTo>
                  <a:lnTo>
                    <a:pt x="134493" y="20828"/>
                  </a:lnTo>
                  <a:lnTo>
                    <a:pt x="136436" y="22783"/>
                  </a:lnTo>
                  <a:lnTo>
                    <a:pt x="139446" y="28956"/>
                  </a:lnTo>
                  <a:lnTo>
                    <a:pt x="139573" y="28956"/>
                  </a:lnTo>
                  <a:lnTo>
                    <a:pt x="160032" y="28956"/>
                  </a:lnTo>
                  <a:lnTo>
                    <a:pt x="159639" y="26924"/>
                  </a:lnTo>
                  <a:lnTo>
                    <a:pt x="159118" y="24384"/>
                  </a:lnTo>
                  <a:lnTo>
                    <a:pt x="158877" y="23114"/>
                  </a:lnTo>
                  <a:lnTo>
                    <a:pt x="158242" y="20574"/>
                  </a:lnTo>
                  <a:lnTo>
                    <a:pt x="156997" y="18034"/>
                  </a:lnTo>
                  <a:lnTo>
                    <a:pt x="154813" y="13525"/>
                  </a:lnTo>
                  <a:lnTo>
                    <a:pt x="154813" y="9652"/>
                  </a:lnTo>
                  <a:lnTo>
                    <a:pt x="150241" y="5080"/>
                  </a:lnTo>
                  <a:lnTo>
                    <a:pt x="148717" y="5080"/>
                  </a:lnTo>
                  <a:lnTo>
                    <a:pt x="148717" y="4572"/>
                  </a:lnTo>
                  <a:lnTo>
                    <a:pt x="144145" y="0"/>
                  </a:lnTo>
                  <a:lnTo>
                    <a:pt x="132969" y="0"/>
                  </a:lnTo>
                  <a:lnTo>
                    <a:pt x="132715" y="254"/>
                  </a:lnTo>
                  <a:lnTo>
                    <a:pt x="122301" y="254"/>
                  </a:lnTo>
                  <a:lnTo>
                    <a:pt x="119634" y="1524"/>
                  </a:lnTo>
                  <a:lnTo>
                    <a:pt x="109220" y="4064"/>
                  </a:lnTo>
                  <a:lnTo>
                    <a:pt x="107442" y="4064"/>
                  </a:lnTo>
                  <a:lnTo>
                    <a:pt x="97028" y="9144"/>
                  </a:lnTo>
                  <a:lnTo>
                    <a:pt x="95504" y="10414"/>
                  </a:lnTo>
                  <a:lnTo>
                    <a:pt x="83566" y="19304"/>
                  </a:lnTo>
                  <a:lnTo>
                    <a:pt x="82169" y="20574"/>
                  </a:lnTo>
                  <a:lnTo>
                    <a:pt x="70612" y="32004"/>
                  </a:lnTo>
                  <a:lnTo>
                    <a:pt x="69723" y="33274"/>
                  </a:lnTo>
                  <a:lnTo>
                    <a:pt x="58674" y="49784"/>
                  </a:lnTo>
                  <a:lnTo>
                    <a:pt x="58166" y="49784"/>
                  </a:lnTo>
                  <a:lnTo>
                    <a:pt x="46482" y="70104"/>
                  </a:lnTo>
                  <a:lnTo>
                    <a:pt x="44780" y="74053"/>
                  </a:lnTo>
                  <a:lnTo>
                    <a:pt x="44780" y="195834"/>
                  </a:lnTo>
                  <a:lnTo>
                    <a:pt x="44704" y="197078"/>
                  </a:lnTo>
                  <a:lnTo>
                    <a:pt x="44780" y="195834"/>
                  </a:lnTo>
                  <a:lnTo>
                    <a:pt x="44780" y="74053"/>
                  </a:lnTo>
                  <a:lnTo>
                    <a:pt x="43230" y="77635"/>
                  </a:lnTo>
                  <a:lnTo>
                    <a:pt x="43180" y="76708"/>
                  </a:lnTo>
                  <a:lnTo>
                    <a:pt x="43180" y="76454"/>
                  </a:lnTo>
                  <a:lnTo>
                    <a:pt x="43180" y="71374"/>
                  </a:lnTo>
                  <a:lnTo>
                    <a:pt x="42760" y="70980"/>
                  </a:lnTo>
                  <a:lnTo>
                    <a:pt x="42481" y="67195"/>
                  </a:lnTo>
                  <a:lnTo>
                    <a:pt x="42418" y="60960"/>
                  </a:lnTo>
                  <a:lnTo>
                    <a:pt x="42418" y="59944"/>
                  </a:lnTo>
                  <a:lnTo>
                    <a:pt x="42418" y="59817"/>
                  </a:lnTo>
                  <a:lnTo>
                    <a:pt x="42418" y="54483"/>
                  </a:lnTo>
                  <a:lnTo>
                    <a:pt x="38100" y="50165"/>
                  </a:lnTo>
                  <a:lnTo>
                    <a:pt x="27305" y="50165"/>
                  </a:lnTo>
                  <a:lnTo>
                    <a:pt x="22987" y="54483"/>
                  </a:lnTo>
                  <a:lnTo>
                    <a:pt x="22987" y="59944"/>
                  </a:lnTo>
                  <a:lnTo>
                    <a:pt x="22987" y="60960"/>
                  </a:lnTo>
                  <a:lnTo>
                    <a:pt x="22987" y="65278"/>
                  </a:lnTo>
                  <a:lnTo>
                    <a:pt x="22987" y="71755"/>
                  </a:lnTo>
                  <a:lnTo>
                    <a:pt x="23114" y="75184"/>
                  </a:lnTo>
                  <a:lnTo>
                    <a:pt x="23114" y="79502"/>
                  </a:lnTo>
                  <a:lnTo>
                    <a:pt x="23622" y="80022"/>
                  </a:lnTo>
                  <a:lnTo>
                    <a:pt x="23622" y="82169"/>
                  </a:lnTo>
                  <a:lnTo>
                    <a:pt x="24333" y="82880"/>
                  </a:lnTo>
                  <a:lnTo>
                    <a:pt x="25806" y="92316"/>
                  </a:lnTo>
                  <a:lnTo>
                    <a:pt x="25781" y="91694"/>
                  </a:lnTo>
                  <a:lnTo>
                    <a:pt x="25908" y="92964"/>
                  </a:lnTo>
                  <a:lnTo>
                    <a:pt x="25882" y="94234"/>
                  </a:lnTo>
                  <a:lnTo>
                    <a:pt x="26530" y="109321"/>
                  </a:lnTo>
                  <a:lnTo>
                    <a:pt x="26479" y="118186"/>
                  </a:lnTo>
                  <a:lnTo>
                    <a:pt x="25908" y="119634"/>
                  </a:lnTo>
                  <a:lnTo>
                    <a:pt x="25146" y="122224"/>
                  </a:lnTo>
                  <a:lnTo>
                    <a:pt x="25146" y="194564"/>
                  </a:lnTo>
                  <a:lnTo>
                    <a:pt x="25019" y="195834"/>
                  </a:lnTo>
                  <a:lnTo>
                    <a:pt x="25069" y="194945"/>
                  </a:lnTo>
                  <a:lnTo>
                    <a:pt x="25146" y="194564"/>
                  </a:lnTo>
                  <a:lnTo>
                    <a:pt x="25146" y="122224"/>
                  </a:lnTo>
                  <a:lnTo>
                    <a:pt x="25107" y="122351"/>
                  </a:lnTo>
                  <a:lnTo>
                    <a:pt x="25107" y="194132"/>
                  </a:lnTo>
                  <a:lnTo>
                    <a:pt x="25095" y="194500"/>
                  </a:lnTo>
                  <a:lnTo>
                    <a:pt x="25107" y="194132"/>
                  </a:lnTo>
                  <a:lnTo>
                    <a:pt x="25107" y="122351"/>
                  </a:lnTo>
                  <a:lnTo>
                    <a:pt x="20180" y="139039"/>
                  </a:lnTo>
                  <a:lnTo>
                    <a:pt x="20180" y="231521"/>
                  </a:lnTo>
                  <a:lnTo>
                    <a:pt x="20142" y="270764"/>
                  </a:lnTo>
                  <a:lnTo>
                    <a:pt x="20066" y="269494"/>
                  </a:lnTo>
                  <a:lnTo>
                    <a:pt x="20066" y="231521"/>
                  </a:lnTo>
                  <a:lnTo>
                    <a:pt x="20180" y="139039"/>
                  </a:lnTo>
                  <a:lnTo>
                    <a:pt x="10160" y="172974"/>
                  </a:lnTo>
                  <a:lnTo>
                    <a:pt x="9906" y="172974"/>
                  </a:lnTo>
                  <a:lnTo>
                    <a:pt x="4064" y="198374"/>
                  </a:lnTo>
                  <a:lnTo>
                    <a:pt x="127" y="218694"/>
                  </a:lnTo>
                  <a:lnTo>
                    <a:pt x="0" y="272034"/>
                  </a:lnTo>
                  <a:lnTo>
                    <a:pt x="762" y="282194"/>
                  </a:lnTo>
                  <a:lnTo>
                    <a:pt x="1016" y="283464"/>
                  </a:lnTo>
                  <a:lnTo>
                    <a:pt x="2540" y="290004"/>
                  </a:lnTo>
                  <a:lnTo>
                    <a:pt x="2540" y="293624"/>
                  </a:lnTo>
                  <a:lnTo>
                    <a:pt x="6985" y="298069"/>
                  </a:lnTo>
                  <a:lnTo>
                    <a:pt x="7747" y="298831"/>
                  </a:lnTo>
                  <a:lnTo>
                    <a:pt x="18796" y="298831"/>
                  </a:lnTo>
                  <a:lnTo>
                    <a:pt x="18910" y="298704"/>
                  </a:lnTo>
                  <a:lnTo>
                    <a:pt x="19431" y="298704"/>
                  </a:lnTo>
                  <a:lnTo>
                    <a:pt x="20193" y="297942"/>
                  </a:lnTo>
                  <a:lnTo>
                    <a:pt x="24638" y="293624"/>
                  </a:lnTo>
                  <a:lnTo>
                    <a:pt x="24638" y="289966"/>
                  </a:lnTo>
                  <a:lnTo>
                    <a:pt x="25273" y="288544"/>
                  </a:lnTo>
                  <a:lnTo>
                    <a:pt x="25273" y="287274"/>
                  </a:lnTo>
                  <a:lnTo>
                    <a:pt x="25628" y="286004"/>
                  </a:lnTo>
                  <a:lnTo>
                    <a:pt x="27051" y="280924"/>
                  </a:lnTo>
                  <a:lnTo>
                    <a:pt x="27305" y="280924"/>
                  </a:lnTo>
                  <a:lnTo>
                    <a:pt x="29464" y="270764"/>
                  </a:lnTo>
                  <a:lnTo>
                    <a:pt x="29337" y="270764"/>
                  </a:lnTo>
                  <a:lnTo>
                    <a:pt x="32639" y="256794"/>
                  </a:lnTo>
                  <a:lnTo>
                    <a:pt x="32512" y="256794"/>
                  </a:lnTo>
                  <a:lnTo>
                    <a:pt x="36830" y="240284"/>
                  </a:lnTo>
                  <a:lnTo>
                    <a:pt x="38493" y="231394"/>
                  </a:lnTo>
                  <a:lnTo>
                    <a:pt x="39776" y="224523"/>
                  </a:lnTo>
                  <a:lnTo>
                    <a:pt x="47244" y="219964"/>
                  </a:lnTo>
                  <a:lnTo>
                    <a:pt x="60579" y="211074"/>
                  </a:lnTo>
                  <a:lnTo>
                    <a:pt x="74549" y="200914"/>
                  </a:lnTo>
                  <a:lnTo>
                    <a:pt x="77089" y="200914"/>
                  </a:lnTo>
                  <a:lnTo>
                    <a:pt x="81203" y="202374"/>
                  </a:lnTo>
                  <a:lnTo>
                    <a:pt x="81915" y="203073"/>
                  </a:lnTo>
                  <a:lnTo>
                    <a:pt x="83210" y="203073"/>
                  </a:lnTo>
                  <a:lnTo>
                    <a:pt x="83578" y="203200"/>
                  </a:lnTo>
                  <a:lnTo>
                    <a:pt x="88392" y="207264"/>
                  </a:lnTo>
                  <a:lnTo>
                    <a:pt x="87757" y="207264"/>
                  </a:lnTo>
                  <a:lnTo>
                    <a:pt x="93916" y="212979"/>
                  </a:lnTo>
                  <a:lnTo>
                    <a:pt x="105283" y="228854"/>
                  </a:lnTo>
                  <a:lnTo>
                    <a:pt x="105410" y="228854"/>
                  </a:lnTo>
                  <a:lnTo>
                    <a:pt x="111633" y="237744"/>
                  </a:lnTo>
                  <a:lnTo>
                    <a:pt x="111379" y="237744"/>
                  </a:lnTo>
                  <a:lnTo>
                    <a:pt x="116078" y="244094"/>
                  </a:lnTo>
                  <a:lnTo>
                    <a:pt x="116586" y="244094"/>
                  </a:lnTo>
                  <a:lnTo>
                    <a:pt x="121285" y="250444"/>
                  </a:lnTo>
                  <a:lnTo>
                    <a:pt x="122174" y="250444"/>
                  </a:lnTo>
                  <a:lnTo>
                    <a:pt x="126873" y="255524"/>
                  </a:lnTo>
                  <a:lnTo>
                    <a:pt x="128524" y="256794"/>
                  </a:lnTo>
                  <a:lnTo>
                    <a:pt x="131165" y="257975"/>
                  </a:lnTo>
                  <a:lnTo>
                    <a:pt x="133985" y="260858"/>
                  </a:lnTo>
                  <a:lnTo>
                    <a:pt x="136677" y="260858"/>
                  </a:lnTo>
                  <a:lnTo>
                    <a:pt x="138303" y="261874"/>
                  </a:lnTo>
                  <a:lnTo>
                    <a:pt x="155702" y="261874"/>
                  </a:lnTo>
                  <a:lnTo>
                    <a:pt x="157543" y="261239"/>
                  </a:lnTo>
                  <a:lnTo>
                    <a:pt x="160655" y="261239"/>
                  </a:lnTo>
                  <a:lnTo>
                    <a:pt x="163258" y="258635"/>
                  </a:lnTo>
                  <a:lnTo>
                    <a:pt x="166878" y="256794"/>
                  </a:lnTo>
                  <a:lnTo>
                    <a:pt x="171577" y="250444"/>
                  </a:lnTo>
                  <a:lnTo>
                    <a:pt x="172046" y="244513"/>
                  </a:lnTo>
                  <a:lnTo>
                    <a:pt x="172085" y="244094"/>
                  </a:lnTo>
                  <a:lnTo>
                    <a:pt x="172085" y="243078"/>
                  </a:lnTo>
                  <a:lnTo>
                    <a:pt x="172085" y="241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0" name="Google Shape;840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79261" y="833501"/>
              <a:ext cx="143510" cy="140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1" name="Google Shape;841;p25"/>
            <p:cNvSpPr/>
            <p:nvPr/>
          </p:nvSpPr>
          <p:spPr>
            <a:xfrm>
              <a:off x="5912485" y="649350"/>
              <a:ext cx="589915" cy="394335"/>
            </a:xfrm>
            <a:custGeom>
              <a:rect b="b" l="l" r="r" t="t"/>
              <a:pathLst>
                <a:path extrusionOk="0" h="394334" w="589915">
                  <a:moveTo>
                    <a:pt x="95351" y="116420"/>
                  </a:moveTo>
                  <a:lnTo>
                    <a:pt x="95250" y="116967"/>
                  </a:lnTo>
                  <a:lnTo>
                    <a:pt x="95351" y="116420"/>
                  </a:lnTo>
                  <a:close/>
                </a:path>
                <a:path extrusionOk="0" h="394334" w="589915">
                  <a:moveTo>
                    <a:pt x="156972" y="236982"/>
                  </a:moveTo>
                  <a:lnTo>
                    <a:pt x="155448" y="235585"/>
                  </a:lnTo>
                  <a:lnTo>
                    <a:pt x="151638" y="235585"/>
                  </a:lnTo>
                  <a:lnTo>
                    <a:pt x="150926" y="236232"/>
                  </a:lnTo>
                  <a:lnTo>
                    <a:pt x="123596" y="245110"/>
                  </a:lnTo>
                  <a:lnTo>
                    <a:pt x="120142" y="245110"/>
                  </a:lnTo>
                  <a:lnTo>
                    <a:pt x="118046" y="247205"/>
                  </a:lnTo>
                  <a:lnTo>
                    <a:pt x="101307" y="253746"/>
                  </a:lnTo>
                  <a:lnTo>
                    <a:pt x="97790" y="253746"/>
                  </a:lnTo>
                  <a:lnTo>
                    <a:pt x="96062" y="255473"/>
                  </a:lnTo>
                  <a:lnTo>
                    <a:pt x="88595" y="257898"/>
                  </a:lnTo>
                  <a:lnTo>
                    <a:pt x="88265" y="193929"/>
                  </a:lnTo>
                  <a:lnTo>
                    <a:pt x="88480" y="184912"/>
                  </a:lnTo>
                  <a:lnTo>
                    <a:pt x="88569" y="181279"/>
                  </a:lnTo>
                  <a:lnTo>
                    <a:pt x="103251" y="144399"/>
                  </a:lnTo>
                  <a:lnTo>
                    <a:pt x="105410" y="142240"/>
                  </a:lnTo>
                  <a:lnTo>
                    <a:pt x="105410" y="139217"/>
                  </a:lnTo>
                  <a:lnTo>
                    <a:pt x="107962" y="133210"/>
                  </a:lnTo>
                  <a:lnTo>
                    <a:pt x="110109" y="131064"/>
                  </a:lnTo>
                  <a:lnTo>
                    <a:pt x="110109" y="128143"/>
                  </a:lnTo>
                  <a:lnTo>
                    <a:pt x="112344" y="122555"/>
                  </a:lnTo>
                  <a:lnTo>
                    <a:pt x="114554" y="120269"/>
                  </a:lnTo>
                  <a:lnTo>
                    <a:pt x="114554" y="116967"/>
                  </a:lnTo>
                  <a:lnTo>
                    <a:pt x="116293" y="112141"/>
                  </a:lnTo>
                  <a:lnTo>
                    <a:pt x="117284" y="109410"/>
                  </a:lnTo>
                  <a:lnTo>
                    <a:pt x="119253" y="107442"/>
                  </a:lnTo>
                  <a:lnTo>
                    <a:pt x="119253" y="103657"/>
                  </a:lnTo>
                  <a:lnTo>
                    <a:pt x="120319" y="99441"/>
                  </a:lnTo>
                  <a:lnTo>
                    <a:pt x="122301" y="91694"/>
                  </a:lnTo>
                  <a:lnTo>
                    <a:pt x="122428" y="91440"/>
                  </a:lnTo>
                  <a:lnTo>
                    <a:pt x="123380" y="87249"/>
                  </a:lnTo>
                  <a:lnTo>
                    <a:pt x="129032" y="62738"/>
                  </a:lnTo>
                  <a:lnTo>
                    <a:pt x="129463" y="58674"/>
                  </a:lnTo>
                  <a:lnTo>
                    <a:pt x="130683" y="47625"/>
                  </a:lnTo>
                  <a:lnTo>
                    <a:pt x="132245" y="36449"/>
                  </a:lnTo>
                  <a:lnTo>
                    <a:pt x="132651" y="25908"/>
                  </a:lnTo>
                  <a:lnTo>
                    <a:pt x="132829" y="21463"/>
                  </a:lnTo>
                  <a:lnTo>
                    <a:pt x="132943" y="18288"/>
                  </a:lnTo>
                  <a:lnTo>
                    <a:pt x="132943" y="17957"/>
                  </a:lnTo>
                  <a:lnTo>
                    <a:pt x="133858" y="17018"/>
                  </a:lnTo>
                  <a:lnTo>
                    <a:pt x="133858" y="11049"/>
                  </a:lnTo>
                  <a:lnTo>
                    <a:pt x="133858" y="4953"/>
                  </a:lnTo>
                  <a:lnTo>
                    <a:pt x="129032" y="127"/>
                  </a:lnTo>
                  <a:lnTo>
                    <a:pt x="127762" y="127"/>
                  </a:lnTo>
                  <a:lnTo>
                    <a:pt x="127635" y="0"/>
                  </a:lnTo>
                  <a:lnTo>
                    <a:pt x="120904" y="0"/>
                  </a:lnTo>
                  <a:lnTo>
                    <a:pt x="115443" y="0"/>
                  </a:lnTo>
                  <a:lnTo>
                    <a:pt x="114046" y="1397"/>
                  </a:lnTo>
                  <a:lnTo>
                    <a:pt x="113550" y="1397"/>
                  </a:lnTo>
                  <a:lnTo>
                    <a:pt x="113550" y="34544"/>
                  </a:lnTo>
                  <a:lnTo>
                    <a:pt x="113411" y="35814"/>
                  </a:lnTo>
                  <a:lnTo>
                    <a:pt x="113538" y="34544"/>
                  </a:lnTo>
                  <a:lnTo>
                    <a:pt x="113550" y="1397"/>
                  </a:lnTo>
                  <a:lnTo>
                    <a:pt x="111963" y="1397"/>
                  </a:lnTo>
                  <a:lnTo>
                    <a:pt x="111963" y="49987"/>
                  </a:lnTo>
                  <a:lnTo>
                    <a:pt x="111074" y="58889"/>
                  </a:lnTo>
                  <a:lnTo>
                    <a:pt x="111125" y="58674"/>
                  </a:lnTo>
                  <a:lnTo>
                    <a:pt x="110998" y="59690"/>
                  </a:lnTo>
                  <a:lnTo>
                    <a:pt x="111074" y="58889"/>
                  </a:lnTo>
                  <a:lnTo>
                    <a:pt x="110896" y="59690"/>
                  </a:lnTo>
                  <a:lnTo>
                    <a:pt x="107950" y="73025"/>
                  </a:lnTo>
                  <a:lnTo>
                    <a:pt x="104775" y="87503"/>
                  </a:lnTo>
                  <a:lnTo>
                    <a:pt x="104902" y="87249"/>
                  </a:lnTo>
                  <a:lnTo>
                    <a:pt x="102666" y="96342"/>
                  </a:lnTo>
                  <a:lnTo>
                    <a:pt x="101473" y="97536"/>
                  </a:lnTo>
                  <a:lnTo>
                    <a:pt x="101473" y="100863"/>
                  </a:lnTo>
                  <a:lnTo>
                    <a:pt x="98755" y="108572"/>
                  </a:lnTo>
                  <a:lnTo>
                    <a:pt x="96774" y="110490"/>
                  </a:lnTo>
                  <a:lnTo>
                    <a:pt x="96774" y="114046"/>
                  </a:lnTo>
                  <a:lnTo>
                    <a:pt x="95148" y="118084"/>
                  </a:lnTo>
                  <a:lnTo>
                    <a:pt x="95250" y="116967"/>
                  </a:lnTo>
                  <a:lnTo>
                    <a:pt x="95377" y="116205"/>
                  </a:lnTo>
                  <a:lnTo>
                    <a:pt x="95351" y="116420"/>
                  </a:lnTo>
                  <a:lnTo>
                    <a:pt x="95389" y="116205"/>
                  </a:lnTo>
                  <a:lnTo>
                    <a:pt x="99695" y="93091"/>
                  </a:lnTo>
                  <a:lnTo>
                    <a:pt x="99822" y="92456"/>
                  </a:lnTo>
                  <a:lnTo>
                    <a:pt x="99720" y="92976"/>
                  </a:lnTo>
                  <a:lnTo>
                    <a:pt x="99847" y="92456"/>
                  </a:lnTo>
                  <a:lnTo>
                    <a:pt x="105270" y="71247"/>
                  </a:lnTo>
                  <a:lnTo>
                    <a:pt x="105410" y="70739"/>
                  </a:lnTo>
                  <a:lnTo>
                    <a:pt x="105156" y="71247"/>
                  </a:lnTo>
                  <a:lnTo>
                    <a:pt x="111252" y="51816"/>
                  </a:lnTo>
                  <a:lnTo>
                    <a:pt x="111125" y="52324"/>
                  </a:lnTo>
                  <a:lnTo>
                    <a:pt x="111302" y="51816"/>
                  </a:lnTo>
                  <a:lnTo>
                    <a:pt x="111963" y="49987"/>
                  </a:lnTo>
                  <a:lnTo>
                    <a:pt x="111963" y="1397"/>
                  </a:lnTo>
                  <a:lnTo>
                    <a:pt x="111506" y="1397"/>
                  </a:lnTo>
                  <a:lnTo>
                    <a:pt x="106553" y="6350"/>
                  </a:lnTo>
                  <a:lnTo>
                    <a:pt x="106553" y="9207"/>
                  </a:lnTo>
                  <a:lnTo>
                    <a:pt x="102997" y="14986"/>
                  </a:lnTo>
                  <a:lnTo>
                    <a:pt x="96520" y="27559"/>
                  </a:lnTo>
                  <a:lnTo>
                    <a:pt x="95885" y="28829"/>
                  </a:lnTo>
                  <a:lnTo>
                    <a:pt x="90170" y="44704"/>
                  </a:lnTo>
                  <a:lnTo>
                    <a:pt x="89916" y="45085"/>
                  </a:lnTo>
                  <a:lnTo>
                    <a:pt x="88938" y="48209"/>
                  </a:lnTo>
                  <a:lnTo>
                    <a:pt x="88938" y="167640"/>
                  </a:lnTo>
                  <a:lnTo>
                    <a:pt x="88861" y="168910"/>
                  </a:lnTo>
                  <a:lnTo>
                    <a:pt x="88887" y="168046"/>
                  </a:lnTo>
                  <a:lnTo>
                    <a:pt x="88773" y="168910"/>
                  </a:lnTo>
                  <a:lnTo>
                    <a:pt x="88900" y="167640"/>
                  </a:lnTo>
                  <a:lnTo>
                    <a:pt x="88887" y="168046"/>
                  </a:lnTo>
                  <a:lnTo>
                    <a:pt x="88938" y="167640"/>
                  </a:lnTo>
                  <a:lnTo>
                    <a:pt x="88938" y="48209"/>
                  </a:lnTo>
                  <a:lnTo>
                    <a:pt x="83820" y="64516"/>
                  </a:lnTo>
                  <a:lnTo>
                    <a:pt x="83693" y="65151"/>
                  </a:lnTo>
                  <a:lnTo>
                    <a:pt x="77851" y="87503"/>
                  </a:lnTo>
                  <a:lnTo>
                    <a:pt x="77597" y="88138"/>
                  </a:lnTo>
                  <a:lnTo>
                    <a:pt x="72859" y="112141"/>
                  </a:lnTo>
                  <a:lnTo>
                    <a:pt x="72771" y="113411"/>
                  </a:lnTo>
                  <a:lnTo>
                    <a:pt x="69342" y="139573"/>
                  </a:lnTo>
                  <a:lnTo>
                    <a:pt x="69342" y="139446"/>
                  </a:lnTo>
                  <a:lnTo>
                    <a:pt x="69316" y="139573"/>
                  </a:lnTo>
                  <a:lnTo>
                    <a:pt x="65659" y="165735"/>
                  </a:lnTo>
                  <a:lnTo>
                    <a:pt x="65532" y="167005"/>
                  </a:lnTo>
                  <a:lnTo>
                    <a:pt x="64770" y="193294"/>
                  </a:lnTo>
                  <a:lnTo>
                    <a:pt x="64389" y="264287"/>
                  </a:lnTo>
                  <a:lnTo>
                    <a:pt x="60579" y="264287"/>
                  </a:lnTo>
                  <a:lnTo>
                    <a:pt x="59220" y="265645"/>
                  </a:lnTo>
                  <a:lnTo>
                    <a:pt x="8509" y="278257"/>
                  </a:lnTo>
                  <a:lnTo>
                    <a:pt x="4445" y="278257"/>
                  </a:lnTo>
                  <a:lnTo>
                    <a:pt x="0" y="282702"/>
                  </a:lnTo>
                  <a:lnTo>
                    <a:pt x="0" y="293751"/>
                  </a:lnTo>
                  <a:lnTo>
                    <a:pt x="4445" y="298196"/>
                  </a:lnTo>
                  <a:lnTo>
                    <a:pt x="15367" y="298196"/>
                  </a:lnTo>
                  <a:lnTo>
                    <a:pt x="16776" y="296824"/>
                  </a:lnTo>
                  <a:lnTo>
                    <a:pt x="64922" y="284734"/>
                  </a:lnTo>
                  <a:lnTo>
                    <a:pt x="65024" y="287909"/>
                  </a:lnTo>
                  <a:lnTo>
                    <a:pt x="65278" y="289814"/>
                  </a:lnTo>
                  <a:lnTo>
                    <a:pt x="68834" y="308610"/>
                  </a:lnTo>
                  <a:lnTo>
                    <a:pt x="68834" y="308483"/>
                  </a:lnTo>
                  <a:lnTo>
                    <a:pt x="72009" y="325755"/>
                  </a:lnTo>
                  <a:lnTo>
                    <a:pt x="72009" y="325374"/>
                  </a:lnTo>
                  <a:lnTo>
                    <a:pt x="74168" y="339725"/>
                  </a:lnTo>
                  <a:lnTo>
                    <a:pt x="74295" y="340868"/>
                  </a:lnTo>
                  <a:lnTo>
                    <a:pt x="77406" y="353110"/>
                  </a:lnTo>
                  <a:lnTo>
                    <a:pt x="77495" y="353822"/>
                  </a:lnTo>
                  <a:lnTo>
                    <a:pt x="78740" y="363347"/>
                  </a:lnTo>
                  <a:lnTo>
                    <a:pt x="78994" y="364363"/>
                  </a:lnTo>
                  <a:lnTo>
                    <a:pt x="80187" y="369785"/>
                  </a:lnTo>
                  <a:lnTo>
                    <a:pt x="74371" y="368935"/>
                  </a:lnTo>
                  <a:lnTo>
                    <a:pt x="73367" y="368795"/>
                  </a:lnTo>
                  <a:lnTo>
                    <a:pt x="72974" y="368681"/>
                  </a:lnTo>
                  <a:lnTo>
                    <a:pt x="63830" y="366179"/>
                  </a:lnTo>
                  <a:lnTo>
                    <a:pt x="62611" y="364998"/>
                  </a:lnTo>
                  <a:lnTo>
                    <a:pt x="54356" y="364998"/>
                  </a:lnTo>
                  <a:lnTo>
                    <a:pt x="51054" y="368300"/>
                  </a:lnTo>
                  <a:lnTo>
                    <a:pt x="51054" y="376555"/>
                  </a:lnTo>
                  <a:lnTo>
                    <a:pt x="54356" y="379984"/>
                  </a:lnTo>
                  <a:lnTo>
                    <a:pt x="55905" y="379984"/>
                  </a:lnTo>
                  <a:lnTo>
                    <a:pt x="64643" y="386969"/>
                  </a:lnTo>
                  <a:lnTo>
                    <a:pt x="67437" y="388620"/>
                  </a:lnTo>
                  <a:lnTo>
                    <a:pt x="73240" y="390817"/>
                  </a:lnTo>
                  <a:lnTo>
                    <a:pt x="75819" y="393446"/>
                  </a:lnTo>
                  <a:lnTo>
                    <a:pt x="81915" y="393446"/>
                  </a:lnTo>
                  <a:lnTo>
                    <a:pt x="86766" y="393611"/>
                  </a:lnTo>
                  <a:lnTo>
                    <a:pt x="87122" y="393954"/>
                  </a:lnTo>
                  <a:lnTo>
                    <a:pt x="100584" y="393954"/>
                  </a:lnTo>
                  <a:lnTo>
                    <a:pt x="106045" y="388620"/>
                  </a:lnTo>
                  <a:lnTo>
                    <a:pt x="106045" y="381889"/>
                  </a:lnTo>
                  <a:lnTo>
                    <a:pt x="106045" y="375158"/>
                  </a:lnTo>
                  <a:lnTo>
                    <a:pt x="105918" y="375031"/>
                  </a:lnTo>
                  <a:lnTo>
                    <a:pt x="105918" y="374015"/>
                  </a:lnTo>
                  <a:lnTo>
                    <a:pt x="105168" y="369824"/>
                  </a:lnTo>
                  <a:lnTo>
                    <a:pt x="104648" y="366903"/>
                  </a:lnTo>
                  <a:lnTo>
                    <a:pt x="103124" y="360057"/>
                  </a:lnTo>
                  <a:lnTo>
                    <a:pt x="102958" y="358902"/>
                  </a:lnTo>
                  <a:lnTo>
                    <a:pt x="102057" y="352552"/>
                  </a:lnTo>
                  <a:lnTo>
                    <a:pt x="101600" y="349250"/>
                  </a:lnTo>
                  <a:lnTo>
                    <a:pt x="101346" y="347853"/>
                  </a:lnTo>
                  <a:lnTo>
                    <a:pt x="98450" y="336042"/>
                  </a:lnTo>
                  <a:lnTo>
                    <a:pt x="98374" y="335749"/>
                  </a:lnTo>
                  <a:lnTo>
                    <a:pt x="98234" y="334899"/>
                  </a:lnTo>
                  <a:lnTo>
                    <a:pt x="96723" y="325374"/>
                  </a:lnTo>
                  <a:lnTo>
                    <a:pt x="96139" y="321691"/>
                  </a:lnTo>
                  <a:lnTo>
                    <a:pt x="96139" y="321310"/>
                  </a:lnTo>
                  <a:lnTo>
                    <a:pt x="93675" y="308483"/>
                  </a:lnTo>
                  <a:lnTo>
                    <a:pt x="92837" y="304038"/>
                  </a:lnTo>
                  <a:lnTo>
                    <a:pt x="92837" y="303911"/>
                  </a:lnTo>
                  <a:lnTo>
                    <a:pt x="89522" y="287147"/>
                  </a:lnTo>
                  <a:lnTo>
                    <a:pt x="89369" y="286397"/>
                  </a:lnTo>
                  <a:lnTo>
                    <a:pt x="89331" y="285242"/>
                  </a:lnTo>
                  <a:lnTo>
                    <a:pt x="89115" y="279400"/>
                  </a:lnTo>
                  <a:lnTo>
                    <a:pt x="90297" y="279400"/>
                  </a:lnTo>
                  <a:lnTo>
                    <a:pt x="92290" y="277406"/>
                  </a:lnTo>
                  <a:lnTo>
                    <a:pt x="104825" y="273050"/>
                  </a:lnTo>
                  <a:lnTo>
                    <a:pt x="108458" y="273050"/>
                  </a:lnTo>
                  <a:lnTo>
                    <a:pt x="111188" y="270319"/>
                  </a:lnTo>
                  <a:lnTo>
                    <a:pt x="126974" y="263017"/>
                  </a:lnTo>
                  <a:lnTo>
                    <a:pt x="130048" y="263017"/>
                  </a:lnTo>
                  <a:lnTo>
                    <a:pt x="133299" y="259765"/>
                  </a:lnTo>
                  <a:lnTo>
                    <a:pt x="142887" y="254381"/>
                  </a:lnTo>
                  <a:lnTo>
                    <a:pt x="145161" y="253111"/>
                  </a:lnTo>
                  <a:lnTo>
                    <a:pt x="147066" y="251587"/>
                  </a:lnTo>
                  <a:lnTo>
                    <a:pt x="155092" y="242316"/>
                  </a:lnTo>
                  <a:lnTo>
                    <a:pt x="155448" y="242316"/>
                  </a:lnTo>
                  <a:lnTo>
                    <a:pt x="156972" y="240792"/>
                  </a:lnTo>
                  <a:lnTo>
                    <a:pt x="156972" y="238887"/>
                  </a:lnTo>
                  <a:lnTo>
                    <a:pt x="156972" y="236982"/>
                  </a:lnTo>
                  <a:close/>
                </a:path>
                <a:path extrusionOk="0" h="394334" w="589915">
                  <a:moveTo>
                    <a:pt x="180174" y="256070"/>
                  </a:moveTo>
                  <a:lnTo>
                    <a:pt x="180086" y="256667"/>
                  </a:lnTo>
                  <a:lnTo>
                    <a:pt x="180174" y="256070"/>
                  </a:lnTo>
                  <a:close/>
                </a:path>
                <a:path extrusionOk="0" h="394334" w="589915">
                  <a:moveTo>
                    <a:pt x="248920" y="262928"/>
                  </a:moveTo>
                  <a:lnTo>
                    <a:pt x="248793" y="263779"/>
                  </a:lnTo>
                  <a:lnTo>
                    <a:pt x="248920" y="263779"/>
                  </a:lnTo>
                  <a:lnTo>
                    <a:pt x="248920" y="262928"/>
                  </a:lnTo>
                  <a:close/>
                </a:path>
                <a:path extrusionOk="0" h="394334" w="589915">
                  <a:moveTo>
                    <a:pt x="303403" y="280797"/>
                  </a:moveTo>
                  <a:lnTo>
                    <a:pt x="300609" y="278003"/>
                  </a:lnTo>
                  <a:lnTo>
                    <a:pt x="293751" y="278003"/>
                  </a:lnTo>
                  <a:lnTo>
                    <a:pt x="292214" y="279539"/>
                  </a:lnTo>
                  <a:lnTo>
                    <a:pt x="282575" y="283210"/>
                  </a:lnTo>
                  <a:lnTo>
                    <a:pt x="283591" y="282956"/>
                  </a:lnTo>
                  <a:lnTo>
                    <a:pt x="270548" y="286334"/>
                  </a:lnTo>
                  <a:lnTo>
                    <a:pt x="260819" y="285965"/>
                  </a:lnTo>
                  <a:lnTo>
                    <a:pt x="264414" y="281559"/>
                  </a:lnTo>
                  <a:lnTo>
                    <a:pt x="265176" y="280543"/>
                  </a:lnTo>
                  <a:lnTo>
                    <a:pt x="271653" y="270891"/>
                  </a:lnTo>
                  <a:lnTo>
                    <a:pt x="272465" y="269367"/>
                  </a:lnTo>
                  <a:lnTo>
                    <a:pt x="277114" y="259842"/>
                  </a:lnTo>
                  <a:lnTo>
                    <a:pt x="277279" y="259461"/>
                  </a:lnTo>
                  <a:lnTo>
                    <a:pt x="277622" y="258699"/>
                  </a:lnTo>
                  <a:lnTo>
                    <a:pt x="277888" y="257937"/>
                  </a:lnTo>
                  <a:lnTo>
                    <a:pt x="280771" y="249682"/>
                  </a:lnTo>
                  <a:lnTo>
                    <a:pt x="281178" y="248539"/>
                  </a:lnTo>
                  <a:lnTo>
                    <a:pt x="281686" y="246380"/>
                  </a:lnTo>
                  <a:lnTo>
                    <a:pt x="282244" y="242951"/>
                  </a:lnTo>
                  <a:lnTo>
                    <a:pt x="282600" y="240792"/>
                  </a:lnTo>
                  <a:lnTo>
                    <a:pt x="283083" y="237871"/>
                  </a:lnTo>
                  <a:lnTo>
                    <a:pt x="283972" y="227584"/>
                  </a:lnTo>
                  <a:lnTo>
                    <a:pt x="284099" y="211709"/>
                  </a:lnTo>
                  <a:lnTo>
                    <a:pt x="284099" y="208661"/>
                  </a:lnTo>
                  <a:lnTo>
                    <a:pt x="284099" y="207772"/>
                  </a:lnTo>
                  <a:lnTo>
                    <a:pt x="284099" y="202184"/>
                  </a:lnTo>
                  <a:lnTo>
                    <a:pt x="284099" y="195707"/>
                  </a:lnTo>
                  <a:lnTo>
                    <a:pt x="281940" y="193548"/>
                  </a:lnTo>
                  <a:lnTo>
                    <a:pt x="278892" y="190500"/>
                  </a:lnTo>
                  <a:lnTo>
                    <a:pt x="276733" y="188341"/>
                  </a:lnTo>
                  <a:lnTo>
                    <a:pt x="270129" y="188341"/>
                  </a:lnTo>
                  <a:lnTo>
                    <a:pt x="266192" y="188341"/>
                  </a:lnTo>
                  <a:lnTo>
                    <a:pt x="263779" y="188341"/>
                  </a:lnTo>
                  <a:lnTo>
                    <a:pt x="260756" y="188341"/>
                  </a:lnTo>
                  <a:lnTo>
                    <a:pt x="260756" y="219202"/>
                  </a:lnTo>
                  <a:lnTo>
                    <a:pt x="260731" y="225679"/>
                  </a:lnTo>
                  <a:lnTo>
                    <a:pt x="260654" y="226695"/>
                  </a:lnTo>
                  <a:lnTo>
                    <a:pt x="260096" y="234315"/>
                  </a:lnTo>
                  <a:lnTo>
                    <a:pt x="260096" y="233553"/>
                  </a:lnTo>
                  <a:lnTo>
                    <a:pt x="259981" y="234315"/>
                  </a:lnTo>
                  <a:lnTo>
                    <a:pt x="258876" y="241706"/>
                  </a:lnTo>
                  <a:lnTo>
                    <a:pt x="255765" y="250507"/>
                  </a:lnTo>
                  <a:lnTo>
                    <a:pt x="255600" y="250825"/>
                  </a:lnTo>
                  <a:lnTo>
                    <a:pt x="252107" y="258102"/>
                  </a:lnTo>
                  <a:lnTo>
                    <a:pt x="249097" y="262636"/>
                  </a:lnTo>
                  <a:lnTo>
                    <a:pt x="249021" y="282943"/>
                  </a:lnTo>
                  <a:lnTo>
                    <a:pt x="248920" y="282130"/>
                  </a:lnTo>
                  <a:lnTo>
                    <a:pt x="248920" y="266827"/>
                  </a:lnTo>
                  <a:lnTo>
                    <a:pt x="248793" y="263779"/>
                  </a:lnTo>
                  <a:lnTo>
                    <a:pt x="248856" y="263017"/>
                  </a:lnTo>
                  <a:lnTo>
                    <a:pt x="249707" y="253873"/>
                  </a:lnTo>
                  <a:lnTo>
                    <a:pt x="249682" y="252984"/>
                  </a:lnTo>
                  <a:lnTo>
                    <a:pt x="249872" y="252069"/>
                  </a:lnTo>
                  <a:lnTo>
                    <a:pt x="249999" y="251460"/>
                  </a:lnTo>
                  <a:lnTo>
                    <a:pt x="252107" y="241706"/>
                  </a:lnTo>
                  <a:lnTo>
                    <a:pt x="252095" y="241300"/>
                  </a:lnTo>
                  <a:lnTo>
                    <a:pt x="252361" y="240512"/>
                  </a:lnTo>
                  <a:lnTo>
                    <a:pt x="252539" y="240030"/>
                  </a:lnTo>
                  <a:lnTo>
                    <a:pt x="255841" y="230632"/>
                  </a:lnTo>
                  <a:lnTo>
                    <a:pt x="256120" y="229844"/>
                  </a:lnTo>
                  <a:lnTo>
                    <a:pt x="260400" y="219964"/>
                  </a:lnTo>
                  <a:lnTo>
                    <a:pt x="260591" y="219506"/>
                  </a:lnTo>
                  <a:lnTo>
                    <a:pt x="260692" y="219329"/>
                  </a:lnTo>
                  <a:lnTo>
                    <a:pt x="260604" y="213741"/>
                  </a:lnTo>
                  <a:lnTo>
                    <a:pt x="260604" y="211709"/>
                  </a:lnTo>
                  <a:lnTo>
                    <a:pt x="260718" y="219202"/>
                  </a:lnTo>
                  <a:lnTo>
                    <a:pt x="260756" y="188341"/>
                  </a:lnTo>
                  <a:lnTo>
                    <a:pt x="259715" y="188341"/>
                  </a:lnTo>
                  <a:lnTo>
                    <a:pt x="253238" y="188341"/>
                  </a:lnTo>
                  <a:lnTo>
                    <a:pt x="248031" y="193548"/>
                  </a:lnTo>
                  <a:lnTo>
                    <a:pt x="248031" y="195643"/>
                  </a:lnTo>
                  <a:lnTo>
                    <a:pt x="245872" y="198120"/>
                  </a:lnTo>
                  <a:lnTo>
                    <a:pt x="244475" y="200279"/>
                  </a:lnTo>
                  <a:lnTo>
                    <a:pt x="239268" y="209804"/>
                  </a:lnTo>
                  <a:lnTo>
                    <a:pt x="234188" y="221234"/>
                  </a:lnTo>
                  <a:lnTo>
                    <a:pt x="233845" y="222377"/>
                  </a:lnTo>
                  <a:lnTo>
                    <a:pt x="229997" y="233680"/>
                  </a:lnTo>
                  <a:lnTo>
                    <a:pt x="225374" y="283908"/>
                  </a:lnTo>
                  <a:lnTo>
                    <a:pt x="225475" y="284848"/>
                  </a:lnTo>
                  <a:lnTo>
                    <a:pt x="225920" y="287832"/>
                  </a:lnTo>
                  <a:lnTo>
                    <a:pt x="222986" y="290423"/>
                  </a:lnTo>
                  <a:lnTo>
                    <a:pt x="214807" y="295948"/>
                  </a:lnTo>
                  <a:lnTo>
                    <a:pt x="213741" y="296672"/>
                  </a:lnTo>
                  <a:lnTo>
                    <a:pt x="214807" y="295948"/>
                  </a:lnTo>
                  <a:lnTo>
                    <a:pt x="206806" y="300164"/>
                  </a:lnTo>
                  <a:lnTo>
                    <a:pt x="199834" y="301269"/>
                  </a:lnTo>
                  <a:lnTo>
                    <a:pt x="193294" y="301371"/>
                  </a:lnTo>
                  <a:lnTo>
                    <a:pt x="186309" y="301371"/>
                  </a:lnTo>
                  <a:lnTo>
                    <a:pt x="186156" y="301358"/>
                  </a:lnTo>
                  <a:lnTo>
                    <a:pt x="185420" y="300609"/>
                  </a:lnTo>
                  <a:lnTo>
                    <a:pt x="181889" y="300609"/>
                  </a:lnTo>
                  <a:lnTo>
                    <a:pt x="181102" y="300189"/>
                  </a:lnTo>
                  <a:lnTo>
                    <a:pt x="181102" y="299212"/>
                  </a:lnTo>
                  <a:lnTo>
                    <a:pt x="179374" y="297497"/>
                  </a:lnTo>
                  <a:lnTo>
                    <a:pt x="179324" y="297256"/>
                  </a:lnTo>
                  <a:lnTo>
                    <a:pt x="179324" y="297434"/>
                  </a:lnTo>
                  <a:lnTo>
                    <a:pt x="179260" y="297053"/>
                  </a:lnTo>
                  <a:lnTo>
                    <a:pt x="179324" y="297256"/>
                  </a:lnTo>
                  <a:lnTo>
                    <a:pt x="179324" y="295783"/>
                  </a:lnTo>
                  <a:lnTo>
                    <a:pt x="179260" y="268478"/>
                  </a:lnTo>
                  <a:lnTo>
                    <a:pt x="180035" y="257937"/>
                  </a:lnTo>
                  <a:lnTo>
                    <a:pt x="180086" y="256667"/>
                  </a:lnTo>
                  <a:lnTo>
                    <a:pt x="180213" y="255651"/>
                  </a:lnTo>
                  <a:lnTo>
                    <a:pt x="180174" y="256070"/>
                  </a:lnTo>
                  <a:lnTo>
                    <a:pt x="180238" y="255651"/>
                  </a:lnTo>
                  <a:lnTo>
                    <a:pt x="182473" y="241706"/>
                  </a:lnTo>
                  <a:lnTo>
                    <a:pt x="182575" y="241300"/>
                  </a:lnTo>
                  <a:lnTo>
                    <a:pt x="182765" y="240030"/>
                  </a:lnTo>
                  <a:lnTo>
                    <a:pt x="184467" y="226695"/>
                  </a:lnTo>
                  <a:lnTo>
                    <a:pt x="184531" y="226060"/>
                  </a:lnTo>
                  <a:lnTo>
                    <a:pt x="184594" y="225666"/>
                  </a:lnTo>
                  <a:lnTo>
                    <a:pt x="184619" y="225526"/>
                  </a:lnTo>
                  <a:lnTo>
                    <a:pt x="187223" y="211315"/>
                  </a:lnTo>
                  <a:lnTo>
                    <a:pt x="187325" y="210566"/>
                  </a:lnTo>
                  <a:lnTo>
                    <a:pt x="187439" y="210159"/>
                  </a:lnTo>
                  <a:lnTo>
                    <a:pt x="187655" y="209423"/>
                  </a:lnTo>
                  <a:lnTo>
                    <a:pt x="192151" y="193929"/>
                  </a:lnTo>
                  <a:lnTo>
                    <a:pt x="192405" y="193167"/>
                  </a:lnTo>
                  <a:lnTo>
                    <a:pt x="195630" y="178181"/>
                  </a:lnTo>
                  <a:lnTo>
                    <a:pt x="195783" y="177507"/>
                  </a:lnTo>
                  <a:lnTo>
                    <a:pt x="195846" y="177292"/>
                  </a:lnTo>
                  <a:lnTo>
                    <a:pt x="199936" y="163957"/>
                  </a:lnTo>
                  <a:lnTo>
                    <a:pt x="200025" y="163703"/>
                  </a:lnTo>
                  <a:lnTo>
                    <a:pt x="199898" y="163957"/>
                  </a:lnTo>
                  <a:lnTo>
                    <a:pt x="204749" y="150114"/>
                  </a:lnTo>
                  <a:lnTo>
                    <a:pt x="204851" y="149860"/>
                  </a:lnTo>
                  <a:lnTo>
                    <a:pt x="204724" y="150114"/>
                  </a:lnTo>
                  <a:lnTo>
                    <a:pt x="207048" y="143662"/>
                  </a:lnTo>
                  <a:lnTo>
                    <a:pt x="209296" y="141478"/>
                  </a:lnTo>
                  <a:lnTo>
                    <a:pt x="209296" y="136575"/>
                  </a:lnTo>
                  <a:lnTo>
                    <a:pt x="209550" y="134620"/>
                  </a:lnTo>
                  <a:lnTo>
                    <a:pt x="209715" y="133299"/>
                  </a:lnTo>
                  <a:lnTo>
                    <a:pt x="210185" y="132842"/>
                  </a:lnTo>
                  <a:lnTo>
                    <a:pt x="210185" y="132080"/>
                  </a:lnTo>
                  <a:lnTo>
                    <a:pt x="210566" y="131699"/>
                  </a:lnTo>
                  <a:lnTo>
                    <a:pt x="210566" y="126238"/>
                  </a:lnTo>
                  <a:lnTo>
                    <a:pt x="210566" y="120777"/>
                  </a:lnTo>
                  <a:lnTo>
                    <a:pt x="210439" y="120662"/>
                  </a:lnTo>
                  <a:lnTo>
                    <a:pt x="210439" y="120523"/>
                  </a:lnTo>
                  <a:lnTo>
                    <a:pt x="210439" y="120269"/>
                  </a:lnTo>
                  <a:lnTo>
                    <a:pt x="210439" y="119761"/>
                  </a:lnTo>
                  <a:lnTo>
                    <a:pt x="210439" y="115062"/>
                  </a:lnTo>
                  <a:lnTo>
                    <a:pt x="210439" y="114427"/>
                  </a:lnTo>
                  <a:lnTo>
                    <a:pt x="206121" y="110109"/>
                  </a:lnTo>
                  <a:lnTo>
                    <a:pt x="195326" y="110109"/>
                  </a:lnTo>
                  <a:lnTo>
                    <a:pt x="191008" y="114427"/>
                  </a:lnTo>
                  <a:lnTo>
                    <a:pt x="191008" y="115062"/>
                  </a:lnTo>
                  <a:lnTo>
                    <a:pt x="191008" y="120269"/>
                  </a:lnTo>
                  <a:lnTo>
                    <a:pt x="191008" y="120650"/>
                  </a:lnTo>
                  <a:lnTo>
                    <a:pt x="190881" y="120777"/>
                  </a:lnTo>
                  <a:lnTo>
                    <a:pt x="190881" y="125691"/>
                  </a:lnTo>
                  <a:lnTo>
                    <a:pt x="190766" y="126365"/>
                  </a:lnTo>
                  <a:lnTo>
                    <a:pt x="190207" y="129578"/>
                  </a:lnTo>
                  <a:lnTo>
                    <a:pt x="189357" y="130429"/>
                  </a:lnTo>
                  <a:lnTo>
                    <a:pt x="189357" y="133883"/>
                  </a:lnTo>
                  <a:lnTo>
                    <a:pt x="185801" y="143002"/>
                  </a:lnTo>
                  <a:lnTo>
                    <a:pt x="185801" y="143129"/>
                  </a:lnTo>
                  <a:lnTo>
                    <a:pt x="180594" y="157099"/>
                  </a:lnTo>
                  <a:lnTo>
                    <a:pt x="180467" y="157353"/>
                  </a:lnTo>
                  <a:lnTo>
                    <a:pt x="175641" y="171704"/>
                  </a:lnTo>
                  <a:lnTo>
                    <a:pt x="175387" y="172593"/>
                  </a:lnTo>
                  <a:lnTo>
                    <a:pt x="171577" y="188468"/>
                  </a:lnTo>
                  <a:lnTo>
                    <a:pt x="171704" y="187706"/>
                  </a:lnTo>
                  <a:lnTo>
                    <a:pt x="160528" y="238252"/>
                  </a:lnTo>
                  <a:lnTo>
                    <a:pt x="160528" y="237871"/>
                  </a:lnTo>
                  <a:lnTo>
                    <a:pt x="156629" y="299085"/>
                  </a:lnTo>
                  <a:lnTo>
                    <a:pt x="156972" y="301625"/>
                  </a:lnTo>
                  <a:lnTo>
                    <a:pt x="158369" y="307022"/>
                  </a:lnTo>
                  <a:lnTo>
                    <a:pt x="158369" y="311785"/>
                  </a:lnTo>
                  <a:lnTo>
                    <a:pt x="163449" y="316865"/>
                  </a:lnTo>
                  <a:lnTo>
                    <a:pt x="165404" y="316865"/>
                  </a:lnTo>
                  <a:lnTo>
                    <a:pt x="166116" y="317500"/>
                  </a:lnTo>
                  <a:lnTo>
                    <a:pt x="168402" y="319151"/>
                  </a:lnTo>
                  <a:lnTo>
                    <a:pt x="168960" y="319468"/>
                  </a:lnTo>
                  <a:lnTo>
                    <a:pt x="172847" y="323342"/>
                  </a:lnTo>
                  <a:lnTo>
                    <a:pt x="178752" y="323342"/>
                  </a:lnTo>
                  <a:lnTo>
                    <a:pt x="183515" y="323977"/>
                  </a:lnTo>
                  <a:lnTo>
                    <a:pt x="184912" y="324104"/>
                  </a:lnTo>
                  <a:lnTo>
                    <a:pt x="200787" y="324104"/>
                  </a:lnTo>
                  <a:lnTo>
                    <a:pt x="202438" y="323977"/>
                  </a:lnTo>
                  <a:lnTo>
                    <a:pt x="237490" y="308483"/>
                  </a:lnTo>
                  <a:lnTo>
                    <a:pt x="239052" y="307086"/>
                  </a:lnTo>
                  <a:lnTo>
                    <a:pt x="243827" y="307086"/>
                  </a:lnTo>
                  <a:lnTo>
                    <a:pt x="252857" y="308610"/>
                  </a:lnTo>
                  <a:lnTo>
                    <a:pt x="255143" y="308737"/>
                  </a:lnTo>
                  <a:lnTo>
                    <a:pt x="272034" y="307975"/>
                  </a:lnTo>
                  <a:lnTo>
                    <a:pt x="277622" y="307975"/>
                  </a:lnTo>
                  <a:lnTo>
                    <a:pt x="280466" y="305130"/>
                  </a:lnTo>
                  <a:lnTo>
                    <a:pt x="289941" y="300990"/>
                  </a:lnTo>
                  <a:lnTo>
                    <a:pt x="293370" y="298450"/>
                  </a:lnTo>
                  <a:lnTo>
                    <a:pt x="300164" y="290449"/>
                  </a:lnTo>
                  <a:lnTo>
                    <a:pt x="300609" y="290449"/>
                  </a:lnTo>
                  <a:lnTo>
                    <a:pt x="303403" y="287655"/>
                  </a:lnTo>
                  <a:lnTo>
                    <a:pt x="303403" y="284226"/>
                  </a:lnTo>
                  <a:lnTo>
                    <a:pt x="303403" y="280797"/>
                  </a:lnTo>
                  <a:close/>
                </a:path>
                <a:path extrusionOk="0" h="394334" w="589915">
                  <a:moveTo>
                    <a:pt x="412242" y="273304"/>
                  </a:moveTo>
                  <a:lnTo>
                    <a:pt x="408940" y="270002"/>
                  </a:lnTo>
                  <a:lnTo>
                    <a:pt x="400685" y="270002"/>
                  </a:lnTo>
                  <a:lnTo>
                    <a:pt x="399516" y="271170"/>
                  </a:lnTo>
                  <a:lnTo>
                    <a:pt x="383286" y="275577"/>
                  </a:lnTo>
                  <a:lnTo>
                    <a:pt x="364286" y="277482"/>
                  </a:lnTo>
                  <a:lnTo>
                    <a:pt x="349097" y="277228"/>
                  </a:lnTo>
                  <a:lnTo>
                    <a:pt x="344982" y="277114"/>
                  </a:lnTo>
                  <a:lnTo>
                    <a:pt x="343674" y="276606"/>
                  </a:lnTo>
                  <a:lnTo>
                    <a:pt x="340055" y="275209"/>
                  </a:lnTo>
                  <a:lnTo>
                    <a:pt x="337400" y="274193"/>
                  </a:lnTo>
                  <a:lnTo>
                    <a:pt x="336613" y="273558"/>
                  </a:lnTo>
                  <a:lnTo>
                    <a:pt x="334645" y="272034"/>
                  </a:lnTo>
                  <a:lnTo>
                    <a:pt x="334645" y="271272"/>
                  </a:lnTo>
                  <a:lnTo>
                    <a:pt x="334175" y="270814"/>
                  </a:lnTo>
                  <a:lnTo>
                    <a:pt x="334010" y="268605"/>
                  </a:lnTo>
                  <a:lnTo>
                    <a:pt x="333959" y="267843"/>
                  </a:lnTo>
                  <a:lnTo>
                    <a:pt x="333883" y="266865"/>
                  </a:lnTo>
                  <a:lnTo>
                    <a:pt x="333908" y="255524"/>
                  </a:lnTo>
                  <a:lnTo>
                    <a:pt x="338201" y="230632"/>
                  </a:lnTo>
                  <a:lnTo>
                    <a:pt x="337947" y="231140"/>
                  </a:lnTo>
                  <a:lnTo>
                    <a:pt x="341287" y="221538"/>
                  </a:lnTo>
                  <a:lnTo>
                    <a:pt x="345186" y="225425"/>
                  </a:lnTo>
                  <a:lnTo>
                    <a:pt x="354965" y="225425"/>
                  </a:lnTo>
                  <a:lnTo>
                    <a:pt x="358902" y="221488"/>
                  </a:lnTo>
                  <a:lnTo>
                    <a:pt x="358902" y="217678"/>
                  </a:lnTo>
                  <a:lnTo>
                    <a:pt x="361022" y="202857"/>
                  </a:lnTo>
                  <a:lnTo>
                    <a:pt x="361696" y="202184"/>
                  </a:lnTo>
                  <a:lnTo>
                    <a:pt x="361696" y="198234"/>
                  </a:lnTo>
                  <a:lnTo>
                    <a:pt x="361734" y="198081"/>
                  </a:lnTo>
                  <a:lnTo>
                    <a:pt x="363347" y="196469"/>
                  </a:lnTo>
                  <a:lnTo>
                    <a:pt x="363347" y="192278"/>
                  </a:lnTo>
                  <a:lnTo>
                    <a:pt x="364109" y="191516"/>
                  </a:lnTo>
                  <a:lnTo>
                    <a:pt x="364109" y="188595"/>
                  </a:lnTo>
                  <a:lnTo>
                    <a:pt x="366141" y="186563"/>
                  </a:lnTo>
                  <a:lnTo>
                    <a:pt x="366141" y="181483"/>
                  </a:lnTo>
                  <a:lnTo>
                    <a:pt x="367030" y="180594"/>
                  </a:lnTo>
                  <a:lnTo>
                    <a:pt x="367030" y="174879"/>
                  </a:lnTo>
                  <a:lnTo>
                    <a:pt x="367030" y="169037"/>
                  </a:lnTo>
                  <a:lnTo>
                    <a:pt x="362331" y="164338"/>
                  </a:lnTo>
                  <a:lnTo>
                    <a:pt x="350774" y="164338"/>
                  </a:lnTo>
                  <a:lnTo>
                    <a:pt x="346075" y="169037"/>
                  </a:lnTo>
                  <a:lnTo>
                    <a:pt x="346075" y="170141"/>
                  </a:lnTo>
                  <a:lnTo>
                    <a:pt x="345440" y="170688"/>
                  </a:lnTo>
                  <a:lnTo>
                    <a:pt x="344043" y="172339"/>
                  </a:lnTo>
                  <a:lnTo>
                    <a:pt x="337820" y="180975"/>
                  </a:lnTo>
                  <a:lnTo>
                    <a:pt x="337439" y="181737"/>
                  </a:lnTo>
                  <a:lnTo>
                    <a:pt x="330454" y="193167"/>
                  </a:lnTo>
                  <a:lnTo>
                    <a:pt x="330073" y="194056"/>
                  </a:lnTo>
                  <a:lnTo>
                    <a:pt x="323469" y="207772"/>
                  </a:lnTo>
                  <a:lnTo>
                    <a:pt x="317627" y="223774"/>
                  </a:lnTo>
                  <a:lnTo>
                    <a:pt x="317373" y="224409"/>
                  </a:lnTo>
                  <a:lnTo>
                    <a:pt x="312928" y="238760"/>
                  </a:lnTo>
                  <a:lnTo>
                    <a:pt x="312547" y="241300"/>
                  </a:lnTo>
                  <a:lnTo>
                    <a:pt x="311658" y="255016"/>
                  </a:lnTo>
                  <a:lnTo>
                    <a:pt x="311658" y="268478"/>
                  </a:lnTo>
                  <a:lnTo>
                    <a:pt x="312293" y="278257"/>
                  </a:lnTo>
                  <a:lnTo>
                    <a:pt x="312293" y="283591"/>
                  </a:lnTo>
                  <a:lnTo>
                    <a:pt x="317373" y="288544"/>
                  </a:lnTo>
                  <a:lnTo>
                    <a:pt x="319519" y="288544"/>
                  </a:lnTo>
                  <a:lnTo>
                    <a:pt x="324866" y="292735"/>
                  </a:lnTo>
                  <a:lnTo>
                    <a:pt x="327787" y="294386"/>
                  </a:lnTo>
                  <a:lnTo>
                    <a:pt x="334289" y="296824"/>
                  </a:lnTo>
                  <a:lnTo>
                    <a:pt x="336804" y="299339"/>
                  </a:lnTo>
                  <a:lnTo>
                    <a:pt x="343027" y="299339"/>
                  </a:lnTo>
                  <a:lnTo>
                    <a:pt x="348996" y="299339"/>
                  </a:lnTo>
                  <a:lnTo>
                    <a:pt x="387223" y="295148"/>
                  </a:lnTo>
                  <a:lnTo>
                    <a:pt x="406819" y="284861"/>
                  </a:lnTo>
                  <a:lnTo>
                    <a:pt x="408940" y="284861"/>
                  </a:lnTo>
                  <a:lnTo>
                    <a:pt x="412242" y="281559"/>
                  </a:lnTo>
                  <a:lnTo>
                    <a:pt x="412242" y="277495"/>
                  </a:lnTo>
                  <a:lnTo>
                    <a:pt x="412242" y="273304"/>
                  </a:lnTo>
                  <a:close/>
                </a:path>
                <a:path extrusionOk="0" h="394334" w="589915">
                  <a:moveTo>
                    <a:pt x="589788" y="299593"/>
                  </a:moveTo>
                  <a:lnTo>
                    <a:pt x="589216" y="294386"/>
                  </a:lnTo>
                  <a:lnTo>
                    <a:pt x="589114" y="293497"/>
                  </a:lnTo>
                  <a:lnTo>
                    <a:pt x="588975" y="292227"/>
                  </a:lnTo>
                  <a:lnTo>
                    <a:pt x="588899" y="291465"/>
                  </a:lnTo>
                  <a:lnTo>
                    <a:pt x="588416" y="291211"/>
                  </a:lnTo>
                  <a:lnTo>
                    <a:pt x="583438" y="288544"/>
                  </a:lnTo>
                  <a:lnTo>
                    <a:pt x="577773" y="291426"/>
                  </a:lnTo>
                  <a:lnTo>
                    <a:pt x="573938" y="291934"/>
                  </a:lnTo>
                  <a:lnTo>
                    <a:pt x="572262" y="291731"/>
                  </a:lnTo>
                  <a:lnTo>
                    <a:pt x="570357" y="289814"/>
                  </a:lnTo>
                  <a:lnTo>
                    <a:pt x="570357" y="287909"/>
                  </a:lnTo>
                  <a:lnTo>
                    <a:pt x="570357" y="286893"/>
                  </a:lnTo>
                  <a:lnTo>
                    <a:pt x="570382" y="262001"/>
                  </a:lnTo>
                  <a:lnTo>
                    <a:pt x="570928" y="250190"/>
                  </a:lnTo>
                  <a:lnTo>
                    <a:pt x="570966" y="249491"/>
                  </a:lnTo>
                  <a:lnTo>
                    <a:pt x="570865" y="250190"/>
                  </a:lnTo>
                  <a:lnTo>
                    <a:pt x="570992" y="249047"/>
                  </a:lnTo>
                  <a:lnTo>
                    <a:pt x="570966" y="249491"/>
                  </a:lnTo>
                  <a:lnTo>
                    <a:pt x="571030" y="249047"/>
                  </a:lnTo>
                  <a:lnTo>
                    <a:pt x="572960" y="236220"/>
                  </a:lnTo>
                  <a:lnTo>
                    <a:pt x="573024" y="235839"/>
                  </a:lnTo>
                  <a:lnTo>
                    <a:pt x="572897" y="236220"/>
                  </a:lnTo>
                  <a:lnTo>
                    <a:pt x="575144" y="224155"/>
                  </a:lnTo>
                  <a:lnTo>
                    <a:pt x="575437" y="222631"/>
                  </a:lnTo>
                  <a:lnTo>
                    <a:pt x="574929" y="224155"/>
                  </a:lnTo>
                  <a:lnTo>
                    <a:pt x="578167" y="213614"/>
                  </a:lnTo>
                  <a:lnTo>
                    <a:pt x="578396" y="212852"/>
                  </a:lnTo>
                  <a:lnTo>
                    <a:pt x="578446" y="212699"/>
                  </a:lnTo>
                  <a:lnTo>
                    <a:pt x="578548" y="212471"/>
                  </a:lnTo>
                  <a:lnTo>
                    <a:pt x="579551" y="209956"/>
                  </a:lnTo>
                  <a:lnTo>
                    <a:pt x="582549" y="206883"/>
                  </a:lnTo>
                  <a:lnTo>
                    <a:pt x="582549" y="188087"/>
                  </a:lnTo>
                  <a:lnTo>
                    <a:pt x="576961" y="182499"/>
                  </a:lnTo>
                  <a:lnTo>
                    <a:pt x="563245" y="182499"/>
                  </a:lnTo>
                  <a:lnTo>
                    <a:pt x="557657" y="188087"/>
                  </a:lnTo>
                  <a:lnTo>
                    <a:pt x="557657" y="190792"/>
                  </a:lnTo>
                  <a:lnTo>
                    <a:pt x="556514" y="191135"/>
                  </a:lnTo>
                  <a:lnTo>
                    <a:pt x="556641" y="191008"/>
                  </a:lnTo>
                  <a:lnTo>
                    <a:pt x="548144" y="193167"/>
                  </a:lnTo>
                  <a:lnTo>
                    <a:pt x="557530" y="193167"/>
                  </a:lnTo>
                  <a:lnTo>
                    <a:pt x="548106" y="193179"/>
                  </a:lnTo>
                  <a:lnTo>
                    <a:pt x="537006" y="195199"/>
                  </a:lnTo>
                  <a:lnTo>
                    <a:pt x="532638" y="195199"/>
                  </a:lnTo>
                  <a:lnTo>
                    <a:pt x="531634" y="196202"/>
                  </a:lnTo>
                  <a:lnTo>
                    <a:pt x="521487" y="198120"/>
                  </a:lnTo>
                  <a:lnTo>
                    <a:pt x="517144" y="198120"/>
                  </a:lnTo>
                  <a:lnTo>
                    <a:pt x="516178" y="199085"/>
                  </a:lnTo>
                  <a:lnTo>
                    <a:pt x="505028" y="201041"/>
                  </a:lnTo>
                  <a:lnTo>
                    <a:pt x="500634" y="201041"/>
                  </a:lnTo>
                  <a:lnTo>
                    <a:pt x="499706" y="201942"/>
                  </a:lnTo>
                  <a:lnTo>
                    <a:pt x="487311" y="203962"/>
                  </a:lnTo>
                  <a:lnTo>
                    <a:pt x="487045" y="203962"/>
                  </a:lnTo>
                  <a:lnTo>
                    <a:pt x="482600" y="203962"/>
                  </a:lnTo>
                  <a:lnTo>
                    <a:pt x="482104" y="204457"/>
                  </a:lnTo>
                  <a:lnTo>
                    <a:pt x="473252" y="205320"/>
                  </a:lnTo>
                  <a:lnTo>
                    <a:pt x="472478" y="195326"/>
                  </a:lnTo>
                  <a:lnTo>
                    <a:pt x="472503" y="195097"/>
                  </a:lnTo>
                  <a:lnTo>
                    <a:pt x="472567" y="195326"/>
                  </a:lnTo>
                  <a:lnTo>
                    <a:pt x="472541" y="194818"/>
                  </a:lnTo>
                  <a:lnTo>
                    <a:pt x="471690" y="174244"/>
                  </a:lnTo>
                  <a:lnTo>
                    <a:pt x="471551" y="151892"/>
                  </a:lnTo>
                  <a:lnTo>
                    <a:pt x="471551" y="151257"/>
                  </a:lnTo>
                  <a:lnTo>
                    <a:pt x="470344" y="131572"/>
                  </a:lnTo>
                  <a:lnTo>
                    <a:pt x="470281" y="129921"/>
                  </a:lnTo>
                  <a:lnTo>
                    <a:pt x="468477" y="113030"/>
                  </a:lnTo>
                  <a:lnTo>
                    <a:pt x="468261" y="110998"/>
                  </a:lnTo>
                  <a:lnTo>
                    <a:pt x="466471" y="95885"/>
                  </a:lnTo>
                  <a:lnTo>
                    <a:pt x="466471" y="95377"/>
                  </a:lnTo>
                  <a:lnTo>
                    <a:pt x="464578" y="84709"/>
                  </a:lnTo>
                  <a:lnTo>
                    <a:pt x="464439" y="83921"/>
                  </a:lnTo>
                  <a:lnTo>
                    <a:pt x="464439" y="78359"/>
                  </a:lnTo>
                  <a:lnTo>
                    <a:pt x="462940" y="76911"/>
                  </a:lnTo>
                  <a:lnTo>
                    <a:pt x="462661" y="75628"/>
                  </a:lnTo>
                  <a:lnTo>
                    <a:pt x="462661" y="70612"/>
                  </a:lnTo>
                  <a:lnTo>
                    <a:pt x="461772" y="69748"/>
                  </a:lnTo>
                  <a:lnTo>
                    <a:pt x="461772" y="68580"/>
                  </a:lnTo>
                  <a:lnTo>
                    <a:pt x="457073" y="64008"/>
                  </a:lnTo>
                  <a:lnTo>
                    <a:pt x="452374" y="64008"/>
                  </a:lnTo>
                  <a:lnTo>
                    <a:pt x="445516" y="64008"/>
                  </a:lnTo>
                  <a:lnTo>
                    <a:pt x="445376" y="64135"/>
                  </a:lnTo>
                  <a:lnTo>
                    <a:pt x="444119" y="64135"/>
                  </a:lnTo>
                  <a:lnTo>
                    <a:pt x="439547" y="68707"/>
                  </a:lnTo>
                  <a:lnTo>
                    <a:pt x="439547" y="80010"/>
                  </a:lnTo>
                  <a:lnTo>
                    <a:pt x="440436" y="80924"/>
                  </a:lnTo>
                  <a:lnTo>
                    <a:pt x="440436" y="85090"/>
                  </a:lnTo>
                  <a:lnTo>
                    <a:pt x="442468" y="87083"/>
                  </a:lnTo>
                  <a:lnTo>
                    <a:pt x="442468" y="90551"/>
                  </a:lnTo>
                  <a:lnTo>
                    <a:pt x="443179" y="91262"/>
                  </a:lnTo>
                  <a:lnTo>
                    <a:pt x="444119" y="98679"/>
                  </a:lnTo>
                  <a:lnTo>
                    <a:pt x="443992" y="98044"/>
                  </a:lnTo>
                  <a:lnTo>
                    <a:pt x="444030" y="98679"/>
                  </a:lnTo>
                  <a:lnTo>
                    <a:pt x="445135" y="113157"/>
                  </a:lnTo>
                  <a:lnTo>
                    <a:pt x="446659" y="132207"/>
                  </a:lnTo>
                  <a:lnTo>
                    <a:pt x="446659" y="131572"/>
                  </a:lnTo>
                  <a:lnTo>
                    <a:pt x="447535" y="152463"/>
                  </a:lnTo>
                  <a:lnTo>
                    <a:pt x="447421" y="174244"/>
                  </a:lnTo>
                  <a:lnTo>
                    <a:pt x="448056" y="196596"/>
                  </a:lnTo>
                  <a:lnTo>
                    <a:pt x="448843" y="207708"/>
                  </a:lnTo>
                  <a:lnTo>
                    <a:pt x="435229" y="209042"/>
                  </a:lnTo>
                  <a:lnTo>
                    <a:pt x="430784" y="209042"/>
                  </a:lnTo>
                  <a:lnTo>
                    <a:pt x="426466" y="213360"/>
                  </a:lnTo>
                  <a:lnTo>
                    <a:pt x="426466" y="224155"/>
                  </a:lnTo>
                  <a:lnTo>
                    <a:pt x="430784" y="228473"/>
                  </a:lnTo>
                  <a:lnTo>
                    <a:pt x="437134" y="228473"/>
                  </a:lnTo>
                  <a:lnTo>
                    <a:pt x="441579" y="228473"/>
                  </a:lnTo>
                  <a:lnTo>
                    <a:pt x="442048" y="228003"/>
                  </a:lnTo>
                  <a:lnTo>
                    <a:pt x="450951" y="227126"/>
                  </a:lnTo>
                  <a:lnTo>
                    <a:pt x="451993" y="234823"/>
                  </a:lnTo>
                  <a:lnTo>
                    <a:pt x="452247" y="235966"/>
                  </a:lnTo>
                  <a:lnTo>
                    <a:pt x="465963" y="275463"/>
                  </a:lnTo>
                  <a:lnTo>
                    <a:pt x="469265" y="280022"/>
                  </a:lnTo>
                  <a:lnTo>
                    <a:pt x="469265" y="282575"/>
                  </a:lnTo>
                  <a:lnTo>
                    <a:pt x="474599" y="287909"/>
                  </a:lnTo>
                  <a:lnTo>
                    <a:pt x="480098" y="287909"/>
                  </a:lnTo>
                  <a:lnTo>
                    <a:pt x="481711" y="288302"/>
                  </a:lnTo>
                  <a:lnTo>
                    <a:pt x="481965" y="288544"/>
                  </a:lnTo>
                  <a:lnTo>
                    <a:pt x="482727" y="288544"/>
                  </a:lnTo>
                  <a:lnTo>
                    <a:pt x="486537" y="288671"/>
                  </a:lnTo>
                  <a:lnTo>
                    <a:pt x="487489" y="288544"/>
                  </a:lnTo>
                  <a:lnTo>
                    <a:pt x="492633" y="288544"/>
                  </a:lnTo>
                  <a:lnTo>
                    <a:pt x="496951" y="284226"/>
                  </a:lnTo>
                  <a:lnTo>
                    <a:pt x="496951" y="278892"/>
                  </a:lnTo>
                  <a:lnTo>
                    <a:pt x="496951" y="273558"/>
                  </a:lnTo>
                  <a:lnTo>
                    <a:pt x="493014" y="269621"/>
                  </a:lnTo>
                  <a:lnTo>
                    <a:pt x="493014" y="269367"/>
                  </a:lnTo>
                  <a:lnTo>
                    <a:pt x="487832" y="264325"/>
                  </a:lnTo>
                  <a:lnTo>
                    <a:pt x="487235" y="263385"/>
                  </a:lnTo>
                  <a:lnTo>
                    <a:pt x="483844" y="256413"/>
                  </a:lnTo>
                  <a:lnTo>
                    <a:pt x="483438" y="255587"/>
                  </a:lnTo>
                  <a:lnTo>
                    <a:pt x="483285" y="255143"/>
                  </a:lnTo>
                  <a:lnTo>
                    <a:pt x="479818" y="245364"/>
                  </a:lnTo>
                  <a:lnTo>
                    <a:pt x="479755" y="245173"/>
                  </a:lnTo>
                  <a:lnTo>
                    <a:pt x="479526" y="244221"/>
                  </a:lnTo>
                  <a:lnTo>
                    <a:pt x="476542" y="231521"/>
                  </a:lnTo>
                  <a:lnTo>
                    <a:pt x="476427" y="231051"/>
                  </a:lnTo>
                  <a:lnTo>
                    <a:pt x="476313" y="230251"/>
                  </a:lnTo>
                  <a:lnTo>
                    <a:pt x="475526" y="224713"/>
                  </a:lnTo>
                  <a:lnTo>
                    <a:pt x="487654" y="223520"/>
                  </a:lnTo>
                  <a:lnTo>
                    <a:pt x="493395" y="223520"/>
                  </a:lnTo>
                  <a:lnTo>
                    <a:pt x="494245" y="222643"/>
                  </a:lnTo>
                  <a:lnTo>
                    <a:pt x="506831" y="220599"/>
                  </a:lnTo>
                  <a:lnTo>
                    <a:pt x="511429" y="220599"/>
                  </a:lnTo>
                  <a:lnTo>
                    <a:pt x="512356" y="219697"/>
                  </a:lnTo>
                  <a:lnTo>
                    <a:pt x="523506" y="217805"/>
                  </a:lnTo>
                  <a:lnTo>
                    <a:pt x="527939" y="217805"/>
                  </a:lnTo>
                  <a:lnTo>
                    <a:pt x="528904" y="216839"/>
                  </a:lnTo>
                  <a:lnTo>
                    <a:pt x="539381" y="214884"/>
                  </a:lnTo>
                  <a:lnTo>
                    <a:pt x="543433" y="214884"/>
                  </a:lnTo>
                  <a:lnTo>
                    <a:pt x="544385" y="213956"/>
                  </a:lnTo>
                  <a:lnTo>
                    <a:pt x="551980" y="212534"/>
                  </a:lnTo>
                  <a:lnTo>
                    <a:pt x="550672" y="216535"/>
                  </a:lnTo>
                  <a:lnTo>
                    <a:pt x="550418" y="217932"/>
                  </a:lnTo>
                  <a:lnTo>
                    <a:pt x="547751" y="231648"/>
                  </a:lnTo>
                  <a:lnTo>
                    <a:pt x="547751" y="232029"/>
                  </a:lnTo>
                  <a:lnTo>
                    <a:pt x="545465" y="246380"/>
                  </a:lnTo>
                  <a:lnTo>
                    <a:pt x="545338" y="247650"/>
                  </a:lnTo>
                  <a:lnTo>
                    <a:pt x="544576" y="261366"/>
                  </a:lnTo>
                  <a:lnTo>
                    <a:pt x="544639" y="286829"/>
                  </a:lnTo>
                  <a:lnTo>
                    <a:pt x="544576" y="301117"/>
                  </a:lnTo>
                  <a:lnTo>
                    <a:pt x="548259" y="304901"/>
                  </a:lnTo>
                  <a:lnTo>
                    <a:pt x="548259" y="307594"/>
                  </a:lnTo>
                  <a:lnTo>
                    <a:pt x="553974" y="313309"/>
                  </a:lnTo>
                  <a:lnTo>
                    <a:pt x="558165" y="313309"/>
                  </a:lnTo>
                  <a:lnTo>
                    <a:pt x="560197" y="314325"/>
                  </a:lnTo>
                  <a:lnTo>
                    <a:pt x="567182" y="315595"/>
                  </a:lnTo>
                  <a:lnTo>
                    <a:pt x="575310" y="314706"/>
                  </a:lnTo>
                  <a:lnTo>
                    <a:pt x="581533" y="311912"/>
                  </a:lnTo>
                  <a:lnTo>
                    <a:pt x="586613" y="307467"/>
                  </a:lnTo>
                  <a:lnTo>
                    <a:pt x="589788" y="299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60744" y="741552"/>
              <a:ext cx="48260" cy="223520"/>
            </a:xfrm>
            <a:custGeom>
              <a:rect b="b" l="l" r="r" t="t"/>
              <a:pathLst>
                <a:path extrusionOk="0" h="223519" w="48259">
                  <a:moveTo>
                    <a:pt x="40767" y="197612"/>
                  </a:moveTo>
                  <a:lnTo>
                    <a:pt x="38989" y="195834"/>
                  </a:lnTo>
                  <a:lnTo>
                    <a:pt x="34798" y="195834"/>
                  </a:lnTo>
                  <a:lnTo>
                    <a:pt x="33147" y="197612"/>
                  </a:lnTo>
                  <a:lnTo>
                    <a:pt x="33147" y="200888"/>
                  </a:lnTo>
                  <a:lnTo>
                    <a:pt x="32004" y="199771"/>
                  </a:lnTo>
                  <a:lnTo>
                    <a:pt x="25158" y="199771"/>
                  </a:lnTo>
                  <a:lnTo>
                    <a:pt x="24257" y="198882"/>
                  </a:lnTo>
                  <a:lnTo>
                    <a:pt x="23368" y="198882"/>
                  </a:lnTo>
                  <a:lnTo>
                    <a:pt x="19939" y="195453"/>
                  </a:lnTo>
                  <a:lnTo>
                    <a:pt x="5715" y="195453"/>
                  </a:lnTo>
                  <a:lnTo>
                    <a:pt x="0" y="201168"/>
                  </a:lnTo>
                  <a:lnTo>
                    <a:pt x="0" y="215392"/>
                  </a:lnTo>
                  <a:lnTo>
                    <a:pt x="5715" y="221107"/>
                  </a:lnTo>
                  <a:lnTo>
                    <a:pt x="8305" y="221107"/>
                  </a:lnTo>
                  <a:lnTo>
                    <a:pt x="10668" y="223520"/>
                  </a:lnTo>
                  <a:lnTo>
                    <a:pt x="24257" y="223520"/>
                  </a:lnTo>
                  <a:lnTo>
                    <a:pt x="25273" y="222504"/>
                  </a:lnTo>
                  <a:lnTo>
                    <a:pt x="32004" y="222504"/>
                  </a:lnTo>
                  <a:lnTo>
                    <a:pt x="37211" y="217424"/>
                  </a:lnTo>
                  <a:lnTo>
                    <a:pt x="37211" y="211201"/>
                  </a:lnTo>
                  <a:lnTo>
                    <a:pt x="37211" y="204851"/>
                  </a:lnTo>
                  <a:lnTo>
                    <a:pt x="35775" y="203454"/>
                  </a:lnTo>
                  <a:lnTo>
                    <a:pt x="38989" y="203454"/>
                  </a:lnTo>
                  <a:lnTo>
                    <a:pt x="40767" y="201676"/>
                  </a:lnTo>
                  <a:lnTo>
                    <a:pt x="40767" y="199644"/>
                  </a:lnTo>
                  <a:lnTo>
                    <a:pt x="40767" y="197612"/>
                  </a:lnTo>
                  <a:close/>
                </a:path>
                <a:path extrusionOk="0" h="223519" w="48259">
                  <a:moveTo>
                    <a:pt x="48006" y="4572"/>
                  </a:moveTo>
                  <a:lnTo>
                    <a:pt x="43307" y="0"/>
                  </a:lnTo>
                  <a:lnTo>
                    <a:pt x="32004" y="0"/>
                  </a:lnTo>
                  <a:lnTo>
                    <a:pt x="27432" y="4572"/>
                  </a:lnTo>
                  <a:lnTo>
                    <a:pt x="27432" y="15875"/>
                  </a:lnTo>
                  <a:lnTo>
                    <a:pt x="27432" y="16002"/>
                  </a:lnTo>
                  <a:lnTo>
                    <a:pt x="32004" y="20574"/>
                  </a:lnTo>
                  <a:lnTo>
                    <a:pt x="43307" y="20574"/>
                  </a:lnTo>
                  <a:lnTo>
                    <a:pt x="48006" y="16002"/>
                  </a:lnTo>
                  <a:lnTo>
                    <a:pt x="48006" y="10287"/>
                  </a:lnTo>
                  <a:lnTo>
                    <a:pt x="48006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3" name="Google Shape;843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538975" y="816610"/>
              <a:ext cx="255650" cy="15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4" name="Google Shape;844;p25"/>
          <p:cNvSpPr/>
          <p:nvPr/>
        </p:nvSpPr>
        <p:spPr>
          <a:xfrm>
            <a:off x="7098157" y="724534"/>
            <a:ext cx="356235" cy="262255"/>
          </a:xfrm>
          <a:custGeom>
            <a:rect b="b" l="l" r="r" t="t"/>
            <a:pathLst>
              <a:path extrusionOk="0" h="262255" w="356234">
                <a:moveTo>
                  <a:pt x="33655" y="154178"/>
                </a:moveTo>
                <a:lnTo>
                  <a:pt x="33528" y="155448"/>
                </a:lnTo>
                <a:lnTo>
                  <a:pt x="33655" y="154178"/>
                </a:lnTo>
                <a:close/>
              </a:path>
              <a:path extrusionOk="0" h="262255" w="356234">
                <a:moveTo>
                  <a:pt x="188696" y="122428"/>
                </a:moveTo>
                <a:lnTo>
                  <a:pt x="161417" y="122428"/>
                </a:lnTo>
                <a:lnTo>
                  <a:pt x="160845" y="122428"/>
                </a:lnTo>
                <a:lnTo>
                  <a:pt x="151130" y="140208"/>
                </a:lnTo>
                <a:lnTo>
                  <a:pt x="151511" y="138938"/>
                </a:lnTo>
                <a:lnTo>
                  <a:pt x="141097" y="154178"/>
                </a:lnTo>
                <a:lnTo>
                  <a:pt x="141732" y="154178"/>
                </a:lnTo>
                <a:lnTo>
                  <a:pt x="131762" y="166331"/>
                </a:lnTo>
                <a:lnTo>
                  <a:pt x="131229" y="166878"/>
                </a:lnTo>
                <a:lnTo>
                  <a:pt x="127190" y="171069"/>
                </a:lnTo>
                <a:lnTo>
                  <a:pt x="124333" y="171069"/>
                </a:lnTo>
                <a:lnTo>
                  <a:pt x="120980" y="174498"/>
                </a:lnTo>
                <a:lnTo>
                  <a:pt x="118999" y="174498"/>
                </a:lnTo>
                <a:lnTo>
                  <a:pt x="117602" y="173101"/>
                </a:lnTo>
                <a:lnTo>
                  <a:pt x="116192" y="173101"/>
                </a:lnTo>
                <a:lnTo>
                  <a:pt x="115671" y="172580"/>
                </a:lnTo>
                <a:lnTo>
                  <a:pt x="115443" y="171958"/>
                </a:lnTo>
                <a:lnTo>
                  <a:pt x="112776" y="164338"/>
                </a:lnTo>
                <a:lnTo>
                  <a:pt x="112318" y="163042"/>
                </a:lnTo>
                <a:lnTo>
                  <a:pt x="112128" y="161798"/>
                </a:lnTo>
                <a:lnTo>
                  <a:pt x="110553" y="151638"/>
                </a:lnTo>
                <a:lnTo>
                  <a:pt x="110363" y="150368"/>
                </a:lnTo>
                <a:lnTo>
                  <a:pt x="108712" y="133858"/>
                </a:lnTo>
                <a:lnTo>
                  <a:pt x="106578" y="116078"/>
                </a:lnTo>
                <a:lnTo>
                  <a:pt x="106426" y="114808"/>
                </a:lnTo>
                <a:lnTo>
                  <a:pt x="106426" y="113538"/>
                </a:lnTo>
                <a:lnTo>
                  <a:pt x="103505" y="90678"/>
                </a:lnTo>
                <a:lnTo>
                  <a:pt x="100469" y="72898"/>
                </a:lnTo>
                <a:lnTo>
                  <a:pt x="99822" y="69088"/>
                </a:lnTo>
                <a:lnTo>
                  <a:pt x="99695" y="67818"/>
                </a:lnTo>
                <a:lnTo>
                  <a:pt x="96278" y="55118"/>
                </a:lnTo>
                <a:lnTo>
                  <a:pt x="94234" y="47498"/>
                </a:lnTo>
                <a:lnTo>
                  <a:pt x="93472" y="44958"/>
                </a:lnTo>
                <a:lnTo>
                  <a:pt x="85979" y="28448"/>
                </a:lnTo>
                <a:lnTo>
                  <a:pt x="85725" y="28448"/>
                </a:lnTo>
                <a:lnTo>
                  <a:pt x="84429" y="25908"/>
                </a:lnTo>
                <a:lnTo>
                  <a:pt x="83781" y="24638"/>
                </a:lnTo>
                <a:lnTo>
                  <a:pt x="81826" y="20828"/>
                </a:lnTo>
                <a:lnTo>
                  <a:pt x="79248" y="15748"/>
                </a:lnTo>
                <a:lnTo>
                  <a:pt x="77470" y="13208"/>
                </a:lnTo>
                <a:lnTo>
                  <a:pt x="73406" y="8229"/>
                </a:lnTo>
                <a:lnTo>
                  <a:pt x="73406" y="5461"/>
                </a:lnTo>
                <a:lnTo>
                  <a:pt x="67945" y="0"/>
                </a:lnTo>
                <a:lnTo>
                  <a:pt x="56007" y="0"/>
                </a:lnTo>
                <a:lnTo>
                  <a:pt x="54483" y="0"/>
                </a:lnTo>
                <a:lnTo>
                  <a:pt x="42545" y="0"/>
                </a:lnTo>
                <a:lnTo>
                  <a:pt x="40386" y="2159"/>
                </a:lnTo>
                <a:lnTo>
                  <a:pt x="37592" y="2159"/>
                </a:lnTo>
                <a:lnTo>
                  <a:pt x="32131" y="7620"/>
                </a:lnTo>
                <a:lnTo>
                  <a:pt x="32131" y="10109"/>
                </a:lnTo>
                <a:lnTo>
                  <a:pt x="29464" y="13208"/>
                </a:lnTo>
                <a:lnTo>
                  <a:pt x="28194" y="15748"/>
                </a:lnTo>
                <a:lnTo>
                  <a:pt x="27749" y="16510"/>
                </a:lnTo>
                <a:lnTo>
                  <a:pt x="24714" y="16510"/>
                </a:lnTo>
                <a:lnTo>
                  <a:pt x="24714" y="114808"/>
                </a:lnTo>
                <a:lnTo>
                  <a:pt x="24485" y="116078"/>
                </a:lnTo>
                <a:lnTo>
                  <a:pt x="24422" y="126238"/>
                </a:lnTo>
                <a:lnTo>
                  <a:pt x="24384" y="117348"/>
                </a:lnTo>
                <a:lnTo>
                  <a:pt x="24384" y="116611"/>
                </a:lnTo>
                <a:lnTo>
                  <a:pt x="24714" y="114808"/>
                </a:lnTo>
                <a:lnTo>
                  <a:pt x="24714" y="16510"/>
                </a:lnTo>
                <a:lnTo>
                  <a:pt x="17399" y="16510"/>
                </a:lnTo>
                <a:lnTo>
                  <a:pt x="11938" y="21971"/>
                </a:lnTo>
                <a:lnTo>
                  <a:pt x="11938" y="29718"/>
                </a:lnTo>
                <a:lnTo>
                  <a:pt x="11912" y="57632"/>
                </a:lnTo>
                <a:lnTo>
                  <a:pt x="11823" y="57950"/>
                </a:lnTo>
                <a:lnTo>
                  <a:pt x="11823" y="79019"/>
                </a:lnTo>
                <a:lnTo>
                  <a:pt x="11811" y="100838"/>
                </a:lnTo>
                <a:lnTo>
                  <a:pt x="11734" y="102108"/>
                </a:lnTo>
                <a:lnTo>
                  <a:pt x="11811" y="79006"/>
                </a:lnTo>
                <a:lnTo>
                  <a:pt x="11823" y="57950"/>
                </a:lnTo>
                <a:lnTo>
                  <a:pt x="10795" y="61468"/>
                </a:lnTo>
                <a:lnTo>
                  <a:pt x="5334" y="85598"/>
                </a:lnTo>
                <a:lnTo>
                  <a:pt x="254" y="113538"/>
                </a:lnTo>
                <a:lnTo>
                  <a:pt x="0" y="114808"/>
                </a:lnTo>
                <a:lnTo>
                  <a:pt x="114" y="201168"/>
                </a:lnTo>
                <a:lnTo>
                  <a:pt x="635" y="217678"/>
                </a:lnTo>
                <a:lnTo>
                  <a:pt x="2540" y="234188"/>
                </a:lnTo>
                <a:lnTo>
                  <a:pt x="2540" y="235458"/>
                </a:lnTo>
                <a:lnTo>
                  <a:pt x="4318" y="246888"/>
                </a:lnTo>
                <a:lnTo>
                  <a:pt x="4572" y="248158"/>
                </a:lnTo>
                <a:lnTo>
                  <a:pt x="5588" y="251853"/>
                </a:lnTo>
                <a:lnTo>
                  <a:pt x="5588" y="256667"/>
                </a:lnTo>
                <a:lnTo>
                  <a:pt x="11176" y="262128"/>
                </a:lnTo>
                <a:lnTo>
                  <a:pt x="11938" y="262128"/>
                </a:lnTo>
                <a:lnTo>
                  <a:pt x="18034" y="262128"/>
                </a:lnTo>
                <a:lnTo>
                  <a:pt x="18669" y="262128"/>
                </a:lnTo>
                <a:lnTo>
                  <a:pt x="24892" y="262128"/>
                </a:lnTo>
                <a:lnTo>
                  <a:pt x="25527" y="262128"/>
                </a:lnTo>
                <a:lnTo>
                  <a:pt x="31115" y="256667"/>
                </a:lnTo>
                <a:lnTo>
                  <a:pt x="31115" y="251968"/>
                </a:lnTo>
                <a:lnTo>
                  <a:pt x="31496" y="250698"/>
                </a:lnTo>
                <a:lnTo>
                  <a:pt x="31877" y="248158"/>
                </a:lnTo>
                <a:lnTo>
                  <a:pt x="31877" y="246888"/>
                </a:lnTo>
                <a:lnTo>
                  <a:pt x="32004" y="197358"/>
                </a:lnTo>
                <a:lnTo>
                  <a:pt x="32893" y="179578"/>
                </a:lnTo>
                <a:lnTo>
                  <a:pt x="33578" y="156591"/>
                </a:lnTo>
                <a:lnTo>
                  <a:pt x="33528" y="155448"/>
                </a:lnTo>
                <a:lnTo>
                  <a:pt x="36372" y="103378"/>
                </a:lnTo>
                <a:lnTo>
                  <a:pt x="36347" y="61087"/>
                </a:lnTo>
                <a:lnTo>
                  <a:pt x="36233" y="61468"/>
                </a:lnTo>
                <a:lnTo>
                  <a:pt x="36296" y="35458"/>
                </a:lnTo>
                <a:lnTo>
                  <a:pt x="36347" y="61087"/>
                </a:lnTo>
                <a:lnTo>
                  <a:pt x="40132" y="48768"/>
                </a:lnTo>
                <a:lnTo>
                  <a:pt x="39878" y="50038"/>
                </a:lnTo>
                <a:lnTo>
                  <a:pt x="40309" y="48768"/>
                </a:lnTo>
                <a:lnTo>
                  <a:pt x="44767" y="36068"/>
                </a:lnTo>
                <a:lnTo>
                  <a:pt x="45059" y="35217"/>
                </a:lnTo>
                <a:lnTo>
                  <a:pt x="45300" y="34798"/>
                </a:lnTo>
                <a:lnTo>
                  <a:pt x="49657" y="27178"/>
                </a:lnTo>
                <a:lnTo>
                  <a:pt x="48260" y="29718"/>
                </a:lnTo>
                <a:lnTo>
                  <a:pt x="50444" y="27178"/>
                </a:lnTo>
                <a:lnTo>
                  <a:pt x="50990" y="26543"/>
                </a:lnTo>
                <a:lnTo>
                  <a:pt x="52959" y="24638"/>
                </a:lnTo>
                <a:lnTo>
                  <a:pt x="55803" y="24638"/>
                </a:lnTo>
                <a:lnTo>
                  <a:pt x="58115" y="27063"/>
                </a:lnTo>
                <a:lnTo>
                  <a:pt x="64008" y="38608"/>
                </a:lnTo>
                <a:lnTo>
                  <a:pt x="63881" y="38608"/>
                </a:lnTo>
                <a:lnTo>
                  <a:pt x="71374" y="55118"/>
                </a:lnTo>
                <a:lnTo>
                  <a:pt x="70739" y="53848"/>
                </a:lnTo>
                <a:lnTo>
                  <a:pt x="75946" y="73710"/>
                </a:lnTo>
                <a:lnTo>
                  <a:pt x="76022" y="74168"/>
                </a:lnTo>
                <a:lnTo>
                  <a:pt x="79375" y="94488"/>
                </a:lnTo>
                <a:lnTo>
                  <a:pt x="82169" y="117348"/>
                </a:lnTo>
                <a:lnTo>
                  <a:pt x="82169" y="116078"/>
                </a:lnTo>
                <a:lnTo>
                  <a:pt x="86106" y="154178"/>
                </a:lnTo>
                <a:lnTo>
                  <a:pt x="88392" y="168148"/>
                </a:lnTo>
                <a:lnTo>
                  <a:pt x="89027" y="170688"/>
                </a:lnTo>
                <a:lnTo>
                  <a:pt x="94742" y="186385"/>
                </a:lnTo>
                <a:lnTo>
                  <a:pt x="94742" y="189611"/>
                </a:lnTo>
                <a:lnTo>
                  <a:pt x="100203" y="195072"/>
                </a:lnTo>
                <a:lnTo>
                  <a:pt x="101727" y="195072"/>
                </a:lnTo>
                <a:lnTo>
                  <a:pt x="104140" y="197485"/>
                </a:lnTo>
                <a:lnTo>
                  <a:pt x="107251" y="197485"/>
                </a:lnTo>
                <a:lnTo>
                  <a:pt x="109601" y="198628"/>
                </a:lnTo>
                <a:lnTo>
                  <a:pt x="126746" y="198628"/>
                </a:lnTo>
                <a:lnTo>
                  <a:pt x="134175" y="195199"/>
                </a:lnTo>
                <a:lnTo>
                  <a:pt x="137668" y="195199"/>
                </a:lnTo>
                <a:lnTo>
                  <a:pt x="143129" y="189865"/>
                </a:lnTo>
                <a:lnTo>
                  <a:pt x="143129" y="188937"/>
                </a:lnTo>
                <a:lnTo>
                  <a:pt x="149225" y="183388"/>
                </a:lnTo>
                <a:lnTo>
                  <a:pt x="150241" y="182118"/>
                </a:lnTo>
                <a:lnTo>
                  <a:pt x="152323" y="179578"/>
                </a:lnTo>
                <a:lnTo>
                  <a:pt x="155448" y="175768"/>
                </a:lnTo>
                <a:lnTo>
                  <a:pt x="158572" y="171958"/>
                </a:lnTo>
                <a:lnTo>
                  <a:pt x="160655" y="169418"/>
                </a:lnTo>
                <a:lnTo>
                  <a:pt x="161290" y="168148"/>
                </a:lnTo>
                <a:lnTo>
                  <a:pt x="163042" y="165608"/>
                </a:lnTo>
                <a:lnTo>
                  <a:pt x="171831" y="152908"/>
                </a:lnTo>
                <a:lnTo>
                  <a:pt x="172212" y="151638"/>
                </a:lnTo>
                <a:lnTo>
                  <a:pt x="178904" y="140208"/>
                </a:lnTo>
                <a:lnTo>
                  <a:pt x="182626" y="133858"/>
                </a:lnTo>
                <a:lnTo>
                  <a:pt x="182753" y="133858"/>
                </a:lnTo>
                <a:lnTo>
                  <a:pt x="188696" y="122428"/>
                </a:lnTo>
                <a:close/>
              </a:path>
              <a:path extrusionOk="0" h="262255" w="356234">
                <a:moveTo>
                  <a:pt x="355727" y="127000"/>
                </a:moveTo>
                <a:lnTo>
                  <a:pt x="351840" y="123215"/>
                </a:lnTo>
                <a:lnTo>
                  <a:pt x="351536" y="122428"/>
                </a:lnTo>
                <a:lnTo>
                  <a:pt x="350520" y="119888"/>
                </a:lnTo>
                <a:lnTo>
                  <a:pt x="329819" y="99885"/>
                </a:lnTo>
                <a:lnTo>
                  <a:pt x="329819" y="137744"/>
                </a:lnTo>
                <a:lnTo>
                  <a:pt x="329819" y="141351"/>
                </a:lnTo>
                <a:lnTo>
                  <a:pt x="329819" y="159258"/>
                </a:lnTo>
                <a:lnTo>
                  <a:pt x="329755" y="160528"/>
                </a:lnTo>
                <a:lnTo>
                  <a:pt x="329692" y="161798"/>
                </a:lnTo>
                <a:lnTo>
                  <a:pt x="329298" y="169481"/>
                </a:lnTo>
                <a:lnTo>
                  <a:pt x="326593" y="178879"/>
                </a:lnTo>
                <a:lnTo>
                  <a:pt x="323900" y="183007"/>
                </a:lnTo>
                <a:lnTo>
                  <a:pt x="322326" y="183007"/>
                </a:lnTo>
                <a:lnTo>
                  <a:pt x="321945" y="183388"/>
                </a:lnTo>
                <a:lnTo>
                  <a:pt x="321119" y="183388"/>
                </a:lnTo>
                <a:lnTo>
                  <a:pt x="321652" y="183680"/>
                </a:lnTo>
                <a:lnTo>
                  <a:pt x="319824" y="182702"/>
                </a:lnTo>
                <a:lnTo>
                  <a:pt x="319659" y="182587"/>
                </a:lnTo>
                <a:lnTo>
                  <a:pt x="319659" y="183388"/>
                </a:lnTo>
                <a:lnTo>
                  <a:pt x="318477" y="182118"/>
                </a:lnTo>
                <a:lnTo>
                  <a:pt x="318008" y="181622"/>
                </a:lnTo>
                <a:lnTo>
                  <a:pt x="319659" y="183388"/>
                </a:lnTo>
                <a:lnTo>
                  <a:pt x="319659" y="182587"/>
                </a:lnTo>
                <a:lnTo>
                  <a:pt x="319062" y="182118"/>
                </a:lnTo>
                <a:lnTo>
                  <a:pt x="318008" y="181330"/>
                </a:lnTo>
                <a:lnTo>
                  <a:pt x="318008" y="178308"/>
                </a:lnTo>
                <a:lnTo>
                  <a:pt x="315468" y="175768"/>
                </a:lnTo>
                <a:lnTo>
                  <a:pt x="315468" y="174498"/>
                </a:lnTo>
                <a:lnTo>
                  <a:pt x="315468" y="126111"/>
                </a:lnTo>
                <a:lnTo>
                  <a:pt x="315468" y="122542"/>
                </a:lnTo>
                <a:lnTo>
                  <a:pt x="316699" y="122961"/>
                </a:lnTo>
                <a:lnTo>
                  <a:pt x="323100" y="126898"/>
                </a:lnTo>
                <a:lnTo>
                  <a:pt x="327126" y="131216"/>
                </a:lnTo>
                <a:lnTo>
                  <a:pt x="329819" y="137744"/>
                </a:lnTo>
                <a:lnTo>
                  <a:pt x="329819" y="99885"/>
                </a:lnTo>
                <a:lnTo>
                  <a:pt x="329311" y="99568"/>
                </a:lnTo>
                <a:lnTo>
                  <a:pt x="326009" y="98298"/>
                </a:lnTo>
                <a:lnTo>
                  <a:pt x="318389" y="97028"/>
                </a:lnTo>
                <a:lnTo>
                  <a:pt x="314706" y="95758"/>
                </a:lnTo>
                <a:lnTo>
                  <a:pt x="309753" y="95758"/>
                </a:lnTo>
                <a:lnTo>
                  <a:pt x="302514" y="95758"/>
                </a:lnTo>
                <a:lnTo>
                  <a:pt x="295783" y="95758"/>
                </a:lnTo>
                <a:lnTo>
                  <a:pt x="290195" y="101346"/>
                </a:lnTo>
                <a:lnTo>
                  <a:pt x="290195" y="101879"/>
                </a:lnTo>
                <a:lnTo>
                  <a:pt x="287401" y="103378"/>
                </a:lnTo>
                <a:lnTo>
                  <a:pt x="285369" y="104648"/>
                </a:lnTo>
                <a:lnTo>
                  <a:pt x="280797" y="108331"/>
                </a:lnTo>
                <a:lnTo>
                  <a:pt x="278511" y="108331"/>
                </a:lnTo>
                <a:lnTo>
                  <a:pt x="274320" y="112522"/>
                </a:lnTo>
                <a:lnTo>
                  <a:pt x="274320" y="122809"/>
                </a:lnTo>
                <a:lnTo>
                  <a:pt x="278511" y="127000"/>
                </a:lnTo>
                <a:lnTo>
                  <a:pt x="285978" y="127000"/>
                </a:lnTo>
                <a:lnTo>
                  <a:pt x="286258" y="127508"/>
                </a:lnTo>
                <a:lnTo>
                  <a:pt x="288264" y="127000"/>
                </a:lnTo>
                <a:lnTo>
                  <a:pt x="287489" y="129717"/>
                </a:lnTo>
                <a:lnTo>
                  <a:pt x="287337" y="130048"/>
                </a:lnTo>
                <a:lnTo>
                  <a:pt x="283972" y="137668"/>
                </a:lnTo>
                <a:lnTo>
                  <a:pt x="284353" y="137668"/>
                </a:lnTo>
                <a:lnTo>
                  <a:pt x="278511" y="149098"/>
                </a:lnTo>
                <a:lnTo>
                  <a:pt x="272415" y="160528"/>
                </a:lnTo>
                <a:lnTo>
                  <a:pt x="273304" y="159258"/>
                </a:lnTo>
                <a:lnTo>
                  <a:pt x="265049" y="171958"/>
                </a:lnTo>
                <a:lnTo>
                  <a:pt x="266319" y="169418"/>
                </a:lnTo>
                <a:lnTo>
                  <a:pt x="257429" y="179578"/>
                </a:lnTo>
                <a:lnTo>
                  <a:pt x="257810" y="179578"/>
                </a:lnTo>
                <a:lnTo>
                  <a:pt x="253631" y="183261"/>
                </a:lnTo>
                <a:lnTo>
                  <a:pt x="250825" y="183261"/>
                </a:lnTo>
                <a:lnTo>
                  <a:pt x="249428" y="184658"/>
                </a:lnTo>
                <a:lnTo>
                  <a:pt x="240665" y="184658"/>
                </a:lnTo>
                <a:lnTo>
                  <a:pt x="240245" y="184505"/>
                </a:lnTo>
                <a:lnTo>
                  <a:pt x="236601" y="180848"/>
                </a:lnTo>
                <a:lnTo>
                  <a:pt x="234683" y="180848"/>
                </a:lnTo>
                <a:lnTo>
                  <a:pt x="234302" y="180467"/>
                </a:lnTo>
                <a:lnTo>
                  <a:pt x="233756" y="179578"/>
                </a:lnTo>
                <a:lnTo>
                  <a:pt x="232194" y="177038"/>
                </a:lnTo>
                <a:lnTo>
                  <a:pt x="230924" y="174980"/>
                </a:lnTo>
                <a:lnTo>
                  <a:pt x="228092" y="166878"/>
                </a:lnTo>
                <a:lnTo>
                  <a:pt x="228346" y="166878"/>
                </a:lnTo>
                <a:lnTo>
                  <a:pt x="225475" y="157988"/>
                </a:lnTo>
                <a:lnTo>
                  <a:pt x="225031" y="156591"/>
                </a:lnTo>
                <a:lnTo>
                  <a:pt x="224917" y="155448"/>
                </a:lnTo>
                <a:lnTo>
                  <a:pt x="223774" y="144018"/>
                </a:lnTo>
                <a:lnTo>
                  <a:pt x="223647" y="141478"/>
                </a:lnTo>
                <a:lnTo>
                  <a:pt x="221310" y="127508"/>
                </a:lnTo>
                <a:lnTo>
                  <a:pt x="221195" y="126911"/>
                </a:lnTo>
                <a:lnTo>
                  <a:pt x="221170" y="126238"/>
                </a:lnTo>
                <a:lnTo>
                  <a:pt x="219760" y="94488"/>
                </a:lnTo>
                <a:lnTo>
                  <a:pt x="219646" y="72898"/>
                </a:lnTo>
                <a:lnTo>
                  <a:pt x="219684" y="61493"/>
                </a:lnTo>
                <a:lnTo>
                  <a:pt x="219710" y="55118"/>
                </a:lnTo>
                <a:lnTo>
                  <a:pt x="219710" y="54610"/>
                </a:lnTo>
                <a:lnTo>
                  <a:pt x="219710" y="47879"/>
                </a:lnTo>
                <a:lnTo>
                  <a:pt x="214122" y="42291"/>
                </a:lnTo>
                <a:lnTo>
                  <a:pt x="213969" y="42291"/>
                </a:lnTo>
                <a:lnTo>
                  <a:pt x="213969" y="71628"/>
                </a:lnTo>
                <a:lnTo>
                  <a:pt x="213360" y="72898"/>
                </a:lnTo>
                <a:lnTo>
                  <a:pt x="207772" y="84328"/>
                </a:lnTo>
                <a:lnTo>
                  <a:pt x="213969" y="71628"/>
                </a:lnTo>
                <a:lnTo>
                  <a:pt x="213969" y="42291"/>
                </a:lnTo>
                <a:lnTo>
                  <a:pt x="200533" y="42291"/>
                </a:lnTo>
                <a:lnTo>
                  <a:pt x="195160" y="47790"/>
                </a:lnTo>
                <a:lnTo>
                  <a:pt x="195160" y="97028"/>
                </a:lnTo>
                <a:lnTo>
                  <a:pt x="195072" y="88138"/>
                </a:lnTo>
                <a:lnTo>
                  <a:pt x="195072" y="61480"/>
                </a:lnTo>
                <a:lnTo>
                  <a:pt x="195160" y="97028"/>
                </a:lnTo>
                <a:lnTo>
                  <a:pt x="195160" y="47790"/>
                </a:lnTo>
                <a:lnTo>
                  <a:pt x="195072" y="54432"/>
                </a:lnTo>
                <a:lnTo>
                  <a:pt x="194691" y="55118"/>
                </a:lnTo>
                <a:lnTo>
                  <a:pt x="194945" y="55118"/>
                </a:lnTo>
                <a:lnTo>
                  <a:pt x="191389" y="62738"/>
                </a:lnTo>
                <a:lnTo>
                  <a:pt x="185928" y="74168"/>
                </a:lnTo>
                <a:lnTo>
                  <a:pt x="179451" y="88138"/>
                </a:lnTo>
                <a:lnTo>
                  <a:pt x="179578" y="86868"/>
                </a:lnTo>
                <a:lnTo>
                  <a:pt x="170942" y="104648"/>
                </a:lnTo>
                <a:lnTo>
                  <a:pt x="171069" y="103378"/>
                </a:lnTo>
                <a:lnTo>
                  <a:pt x="162052" y="121158"/>
                </a:lnTo>
                <a:lnTo>
                  <a:pt x="189357" y="121158"/>
                </a:lnTo>
                <a:lnTo>
                  <a:pt x="192659" y="114808"/>
                </a:lnTo>
                <a:lnTo>
                  <a:pt x="195630" y="109270"/>
                </a:lnTo>
                <a:lnTo>
                  <a:pt x="196596" y="130048"/>
                </a:lnTo>
                <a:lnTo>
                  <a:pt x="199009" y="145288"/>
                </a:lnTo>
                <a:lnTo>
                  <a:pt x="199009" y="144018"/>
                </a:lnTo>
                <a:lnTo>
                  <a:pt x="200406" y="159258"/>
                </a:lnTo>
                <a:lnTo>
                  <a:pt x="200914" y="161798"/>
                </a:lnTo>
                <a:lnTo>
                  <a:pt x="204470" y="174498"/>
                </a:lnTo>
                <a:lnTo>
                  <a:pt x="204724" y="174498"/>
                </a:lnTo>
                <a:lnTo>
                  <a:pt x="208280" y="184658"/>
                </a:lnTo>
                <a:lnTo>
                  <a:pt x="209296" y="187198"/>
                </a:lnTo>
                <a:lnTo>
                  <a:pt x="213995" y="194818"/>
                </a:lnTo>
                <a:lnTo>
                  <a:pt x="215900" y="197358"/>
                </a:lnTo>
                <a:lnTo>
                  <a:pt x="217297" y="198793"/>
                </a:lnTo>
                <a:lnTo>
                  <a:pt x="217297" y="200152"/>
                </a:lnTo>
                <a:lnTo>
                  <a:pt x="222758" y="205740"/>
                </a:lnTo>
                <a:lnTo>
                  <a:pt x="227114" y="205740"/>
                </a:lnTo>
                <a:lnTo>
                  <a:pt x="231648" y="207518"/>
                </a:lnTo>
                <a:lnTo>
                  <a:pt x="235458" y="208788"/>
                </a:lnTo>
                <a:lnTo>
                  <a:pt x="258445" y="208788"/>
                </a:lnTo>
                <a:lnTo>
                  <a:pt x="259511" y="208280"/>
                </a:lnTo>
                <a:lnTo>
                  <a:pt x="264668" y="208280"/>
                </a:lnTo>
                <a:lnTo>
                  <a:pt x="270256" y="202692"/>
                </a:lnTo>
                <a:lnTo>
                  <a:pt x="270256" y="201764"/>
                </a:lnTo>
                <a:lnTo>
                  <a:pt x="275463" y="197358"/>
                </a:lnTo>
                <a:lnTo>
                  <a:pt x="284480" y="187198"/>
                </a:lnTo>
                <a:lnTo>
                  <a:pt x="285877" y="185928"/>
                </a:lnTo>
                <a:lnTo>
                  <a:pt x="287528" y="183388"/>
                </a:lnTo>
                <a:lnTo>
                  <a:pt x="290182" y="179298"/>
                </a:lnTo>
                <a:lnTo>
                  <a:pt x="290068" y="171958"/>
                </a:lnTo>
                <a:lnTo>
                  <a:pt x="290068" y="159258"/>
                </a:lnTo>
                <a:lnTo>
                  <a:pt x="290068" y="128778"/>
                </a:lnTo>
                <a:lnTo>
                  <a:pt x="290182" y="179298"/>
                </a:lnTo>
                <a:lnTo>
                  <a:pt x="290703" y="183388"/>
                </a:lnTo>
                <a:lnTo>
                  <a:pt x="292608" y="188150"/>
                </a:lnTo>
                <a:lnTo>
                  <a:pt x="292608" y="192405"/>
                </a:lnTo>
                <a:lnTo>
                  <a:pt x="298196" y="198120"/>
                </a:lnTo>
                <a:lnTo>
                  <a:pt x="298704" y="198120"/>
                </a:lnTo>
                <a:lnTo>
                  <a:pt x="300355" y="199898"/>
                </a:lnTo>
                <a:lnTo>
                  <a:pt x="302514" y="201168"/>
                </a:lnTo>
                <a:lnTo>
                  <a:pt x="307594" y="204978"/>
                </a:lnTo>
                <a:lnTo>
                  <a:pt x="311277" y="207518"/>
                </a:lnTo>
                <a:lnTo>
                  <a:pt x="315976" y="208788"/>
                </a:lnTo>
                <a:lnTo>
                  <a:pt x="329438" y="208788"/>
                </a:lnTo>
                <a:lnTo>
                  <a:pt x="330060" y="208534"/>
                </a:lnTo>
                <a:lnTo>
                  <a:pt x="336423" y="208534"/>
                </a:lnTo>
                <a:lnTo>
                  <a:pt x="342138" y="202819"/>
                </a:lnTo>
                <a:lnTo>
                  <a:pt x="342138" y="201206"/>
                </a:lnTo>
                <a:lnTo>
                  <a:pt x="343281" y="199898"/>
                </a:lnTo>
                <a:lnTo>
                  <a:pt x="344678" y="198628"/>
                </a:lnTo>
                <a:lnTo>
                  <a:pt x="349758" y="189738"/>
                </a:lnTo>
                <a:lnTo>
                  <a:pt x="351155" y="187198"/>
                </a:lnTo>
                <a:lnTo>
                  <a:pt x="352247" y="183388"/>
                </a:lnTo>
                <a:lnTo>
                  <a:pt x="353352" y="179578"/>
                </a:lnTo>
                <a:lnTo>
                  <a:pt x="354088" y="177038"/>
                </a:lnTo>
                <a:lnTo>
                  <a:pt x="354457" y="175768"/>
                </a:lnTo>
                <a:lnTo>
                  <a:pt x="354838" y="173228"/>
                </a:lnTo>
                <a:lnTo>
                  <a:pt x="354914" y="171958"/>
                </a:lnTo>
                <a:lnTo>
                  <a:pt x="355142" y="168148"/>
                </a:lnTo>
                <a:lnTo>
                  <a:pt x="355523" y="161798"/>
                </a:lnTo>
                <a:lnTo>
                  <a:pt x="355638" y="155448"/>
                </a:lnTo>
                <a:lnTo>
                  <a:pt x="355714" y="141363"/>
                </a:lnTo>
                <a:lnTo>
                  <a:pt x="355727" y="140208"/>
                </a:lnTo>
                <a:lnTo>
                  <a:pt x="355727" y="135128"/>
                </a:lnTo>
                <a:lnTo>
                  <a:pt x="355727" y="134239"/>
                </a:lnTo>
                <a:lnTo>
                  <a:pt x="355727" y="127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8766" y="684022"/>
            <a:ext cx="249315" cy="2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5"/>
          <p:cNvSpPr/>
          <p:nvPr/>
        </p:nvSpPr>
        <p:spPr>
          <a:xfrm>
            <a:off x="4377055" y="1135633"/>
            <a:ext cx="3714750" cy="123189"/>
          </a:xfrm>
          <a:custGeom>
            <a:rect b="b" l="l" r="r" t="t"/>
            <a:pathLst>
              <a:path extrusionOk="0" h="123190" w="3714750">
                <a:moveTo>
                  <a:pt x="2292693" y="43688"/>
                </a:moveTo>
                <a:lnTo>
                  <a:pt x="1858010" y="43688"/>
                </a:lnTo>
                <a:lnTo>
                  <a:pt x="1795272" y="43688"/>
                </a:lnTo>
                <a:lnTo>
                  <a:pt x="1760601" y="44831"/>
                </a:lnTo>
                <a:lnTo>
                  <a:pt x="1686560" y="46228"/>
                </a:lnTo>
                <a:lnTo>
                  <a:pt x="1648714" y="47752"/>
                </a:lnTo>
                <a:lnTo>
                  <a:pt x="1610233" y="48768"/>
                </a:lnTo>
                <a:lnTo>
                  <a:pt x="1573403" y="50292"/>
                </a:lnTo>
                <a:lnTo>
                  <a:pt x="1573149" y="50292"/>
                </a:lnTo>
                <a:lnTo>
                  <a:pt x="1536700" y="52844"/>
                </a:lnTo>
                <a:lnTo>
                  <a:pt x="1536954" y="52844"/>
                </a:lnTo>
                <a:lnTo>
                  <a:pt x="1328547" y="63500"/>
                </a:lnTo>
                <a:lnTo>
                  <a:pt x="1328293" y="63627"/>
                </a:lnTo>
                <a:lnTo>
                  <a:pt x="1288415" y="66294"/>
                </a:lnTo>
                <a:lnTo>
                  <a:pt x="1237615" y="69977"/>
                </a:lnTo>
                <a:lnTo>
                  <a:pt x="1181989" y="74676"/>
                </a:lnTo>
                <a:lnTo>
                  <a:pt x="1182243" y="74676"/>
                </a:lnTo>
                <a:lnTo>
                  <a:pt x="1132586" y="77851"/>
                </a:lnTo>
                <a:lnTo>
                  <a:pt x="1088517" y="81153"/>
                </a:lnTo>
                <a:lnTo>
                  <a:pt x="1088644" y="81026"/>
                </a:lnTo>
                <a:lnTo>
                  <a:pt x="1050925" y="83439"/>
                </a:lnTo>
                <a:lnTo>
                  <a:pt x="1051179" y="83439"/>
                </a:lnTo>
                <a:lnTo>
                  <a:pt x="1013333" y="84328"/>
                </a:lnTo>
                <a:lnTo>
                  <a:pt x="801243" y="84455"/>
                </a:lnTo>
                <a:lnTo>
                  <a:pt x="767080" y="84455"/>
                </a:lnTo>
                <a:lnTo>
                  <a:pt x="734441" y="85483"/>
                </a:lnTo>
                <a:lnTo>
                  <a:pt x="701675" y="86245"/>
                </a:lnTo>
                <a:lnTo>
                  <a:pt x="505460" y="96393"/>
                </a:lnTo>
                <a:lnTo>
                  <a:pt x="505206" y="96393"/>
                </a:lnTo>
                <a:lnTo>
                  <a:pt x="480314" y="98552"/>
                </a:lnTo>
                <a:lnTo>
                  <a:pt x="480695" y="98552"/>
                </a:lnTo>
                <a:lnTo>
                  <a:pt x="378079" y="104267"/>
                </a:lnTo>
                <a:lnTo>
                  <a:pt x="261239" y="104394"/>
                </a:lnTo>
                <a:lnTo>
                  <a:pt x="206248" y="104394"/>
                </a:lnTo>
                <a:lnTo>
                  <a:pt x="158369" y="102489"/>
                </a:lnTo>
                <a:lnTo>
                  <a:pt x="143256" y="101727"/>
                </a:lnTo>
                <a:lnTo>
                  <a:pt x="130683" y="100965"/>
                </a:lnTo>
                <a:lnTo>
                  <a:pt x="131318" y="100965"/>
                </a:lnTo>
                <a:lnTo>
                  <a:pt x="118618" y="99707"/>
                </a:lnTo>
                <a:lnTo>
                  <a:pt x="118237" y="99568"/>
                </a:lnTo>
                <a:lnTo>
                  <a:pt x="111975" y="99187"/>
                </a:lnTo>
                <a:lnTo>
                  <a:pt x="107823" y="98945"/>
                </a:lnTo>
                <a:lnTo>
                  <a:pt x="108585" y="99187"/>
                </a:lnTo>
                <a:lnTo>
                  <a:pt x="99187" y="97663"/>
                </a:lnTo>
                <a:lnTo>
                  <a:pt x="99441" y="97663"/>
                </a:lnTo>
                <a:lnTo>
                  <a:pt x="96291" y="97155"/>
                </a:lnTo>
                <a:lnTo>
                  <a:pt x="95504" y="97028"/>
                </a:lnTo>
                <a:lnTo>
                  <a:pt x="94729" y="96901"/>
                </a:lnTo>
                <a:lnTo>
                  <a:pt x="90805" y="96266"/>
                </a:lnTo>
                <a:lnTo>
                  <a:pt x="83185" y="95631"/>
                </a:lnTo>
                <a:lnTo>
                  <a:pt x="82423" y="95504"/>
                </a:lnTo>
                <a:lnTo>
                  <a:pt x="68326" y="95770"/>
                </a:lnTo>
                <a:lnTo>
                  <a:pt x="60833" y="95770"/>
                </a:lnTo>
                <a:lnTo>
                  <a:pt x="53975" y="96012"/>
                </a:lnTo>
                <a:lnTo>
                  <a:pt x="46355" y="96012"/>
                </a:lnTo>
                <a:lnTo>
                  <a:pt x="39243" y="96139"/>
                </a:lnTo>
                <a:lnTo>
                  <a:pt x="24638" y="96139"/>
                </a:lnTo>
                <a:lnTo>
                  <a:pt x="18796" y="96139"/>
                </a:lnTo>
                <a:lnTo>
                  <a:pt x="15494" y="96139"/>
                </a:lnTo>
                <a:lnTo>
                  <a:pt x="14351" y="96139"/>
                </a:lnTo>
                <a:lnTo>
                  <a:pt x="9779" y="96139"/>
                </a:lnTo>
                <a:lnTo>
                  <a:pt x="9017" y="96901"/>
                </a:lnTo>
                <a:lnTo>
                  <a:pt x="8255" y="96901"/>
                </a:lnTo>
                <a:lnTo>
                  <a:pt x="5080" y="96901"/>
                </a:lnTo>
                <a:lnTo>
                  <a:pt x="3683" y="96901"/>
                </a:lnTo>
                <a:lnTo>
                  <a:pt x="0" y="100584"/>
                </a:lnTo>
                <a:lnTo>
                  <a:pt x="0" y="109601"/>
                </a:lnTo>
                <a:lnTo>
                  <a:pt x="3683" y="113157"/>
                </a:lnTo>
                <a:lnTo>
                  <a:pt x="4953" y="113157"/>
                </a:lnTo>
                <a:lnTo>
                  <a:pt x="5080" y="113284"/>
                </a:lnTo>
                <a:lnTo>
                  <a:pt x="7302" y="113284"/>
                </a:lnTo>
                <a:lnTo>
                  <a:pt x="8026" y="113487"/>
                </a:lnTo>
                <a:lnTo>
                  <a:pt x="9144" y="114554"/>
                </a:lnTo>
                <a:lnTo>
                  <a:pt x="18034" y="114554"/>
                </a:lnTo>
                <a:lnTo>
                  <a:pt x="19812" y="112776"/>
                </a:lnTo>
                <a:lnTo>
                  <a:pt x="20066" y="112776"/>
                </a:lnTo>
                <a:lnTo>
                  <a:pt x="46355" y="112776"/>
                </a:lnTo>
                <a:lnTo>
                  <a:pt x="53975" y="112903"/>
                </a:lnTo>
                <a:lnTo>
                  <a:pt x="60833" y="112903"/>
                </a:lnTo>
                <a:lnTo>
                  <a:pt x="68326" y="113030"/>
                </a:lnTo>
                <a:lnTo>
                  <a:pt x="75565" y="113030"/>
                </a:lnTo>
                <a:lnTo>
                  <a:pt x="82423" y="113169"/>
                </a:lnTo>
                <a:lnTo>
                  <a:pt x="81534" y="113169"/>
                </a:lnTo>
                <a:lnTo>
                  <a:pt x="88925" y="113906"/>
                </a:lnTo>
                <a:lnTo>
                  <a:pt x="96266" y="115316"/>
                </a:lnTo>
                <a:lnTo>
                  <a:pt x="96520" y="115316"/>
                </a:lnTo>
                <a:lnTo>
                  <a:pt x="106553" y="116967"/>
                </a:lnTo>
                <a:lnTo>
                  <a:pt x="116967" y="117729"/>
                </a:lnTo>
                <a:lnTo>
                  <a:pt x="116586" y="117729"/>
                </a:lnTo>
                <a:lnTo>
                  <a:pt x="129159" y="119253"/>
                </a:lnTo>
                <a:lnTo>
                  <a:pt x="129667" y="119253"/>
                </a:lnTo>
                <a:lnTo>
                  <a:pt x="142240" y="120015"/>
                </a:lnTo>
                <a:lnTo>
                  <a:pt x="205359" y="123063"/>
                </a:lnTo>
                <a:lnTo>
                  <a:pt x="379095" y="123063"/>
                </a:lnTo>
                <a:lnTo>
                  <a:pt x="481711" y="117475"/>
                </a:lnTo>
                <a:lnTo>
                  <a:pt x="481965" y="117475"/>
                </a:lnTo>
                <a:lnTo>
                  <a:pt x="506857" y="115189"/>
                </a:lnTo>
                <a:lnTo>
                  <a:pt x="506603" y="115189"/>
                </a:lnTo>
                <a:lnTo>
                  <a:pt x="532511" y="113792"/>
                </a:lnTo>
                <a:lnTo>
                  <a:pt x="556602" y="112407"/>
                </a:lnTo>
                <a:lnTo>
                  <a:pt x="702310" y="105156"/>
                </a:lnTo>
                <a:lnTo>
                  <a:pt x="734822" y="104394"/>
                </a:lnTo>
                <a:lnTo>
                  <a:pt x="767715" y="103378"/>
                </a:lnTo>
                <a:lnTo>
                  <a:pt x="869950" y="103378"/>
                </a:lnTo>
                <a:lnTo>
                  <a:pt x="905256" y="103505"/>
                </a:lnTo>
                <a:lnTo>
                  <a:pt x="1013968" y="103505"/>
                </a:lnTo>
                <a:lnTo>
                  <a:pt x="1018679" y="103378"/>
                </a:lnTo>
                <a:lnTo>
                  <a:pt x="1051687" y="102489"/>
                </a:lnTo>
                <a:lnTo>
                  <a:pt x="1051941" y="102489"/>
                </a:lnTo>
                <a:lnTo>
                  <a:pt x="1089787" y="100203"/>
                </a:lnTo>
                <a:lnTo>
                  <a:pt x="1133856" y="97028"/>
                </a:lnTo>
                <a:lnTo>
                  <a:pt x="1183513" y="93726"/>
                </a:lnTo>
                <a:lnTo>
                  <a:pt x="1239139" y="89027"/>
                </a:lnTo>
                <a:lnTo>
                  <a:pt x="1239012" y="89154"/>
                </a:lnTo>
                <a:lnTo>
                  <a:pt x="1240751" y="89027"/>
                </a:lnTo>
                <a:lnTo>
                  <a:pt x="1329690" y="82677"/>
                </a:lnTo>
                <a:lnTo>
                  <a:pt x="1329436" y="82677"/>
                </a:lnTo>
                <a:lnTo>
                  <a:pt x="1358265" y="81153"/>
                </a:lnTo>
                <a:lnTo>
                  <a:pt x="1380617" y="80264"/>
                </a:lnTo>
                <a:lnTo>
                  <a:pt x="1406525" y="78740"/>
                </a:lnTo>
                <a:lnTo>
                  <a:pt x="1537970" y="72390"/>
                </a:lnTo>
                <a:lnTo>
                  <a:pt x="1574419" y="69977"/>
                </a:lnTo>
                <a:lnTo>
                  <a:pt x="1610868" y="68453"/>
                </a:lnTo>
                <a:lnTo>
                  <a:pt x="1649349" y="67437"/>
                </a:lnTo>
                <a:lnTo>
                  <a:pt x="1687195" y="65913"/>
                </a:lnTo>
                <a:lnTo>
                  <a:pt x="1724533" y="64909"/>
                </a:lnTo>
                <a:lnTo>
                  <a:pt x="1760728" y="64516"/>
                </a:lnTo>
                <a:lnTo>
                  <a:pt x="1795526" y="63627"/>
                </a:lnTo>
                <a:lnTo>
                  <a:pt x="1858518" y="63627"/>
                </a:lnTo>
                <a:lnTo>
                  <a:pt x="1888363" y="63119"/>
                </a:lnTo>
                <a:lnTo>
                  <a:pt x="1918208" y="63119"/>
                </a:lnTo>
                <a:lnTo>
                  <a:pt x="1947418" y="62496"/>
                </a:lnTo>
                <a:lnTo>
                  <a:pt x="1978279" y="61214"/>
                </a:lnTo>
                <a:lnTo>
                  <a:pt x="2041906" y="58801"/>
                </a:lnTo>
                <a:lnTo>
                  <a:pt x="2042160" y="58801"/>
                </a:lnTo>
                <a:lnTo>
                  <a:pt x="2075688" y="56146"/>
                </a:lnTo>
                <a:lnTo>
                  <a:pt x="2109470" y="54102"/>
                </a:lnTo>
                <a:lnTo>
                  <a:pt x="2142744" y="52578"/>
                </a:lnTo>
                <a:lnTo>
                  <a:pt x="2209546" y="48387"/>
                </a:lnTo>
                <a:lnTo>
                  <a:pt x="2240915" y="46101"/>
                </a:lnTo>
                <a:lnTo>
                  <a:pt x="2292693" y="43688"/>
                </a:lnTo>
                <a:close/>
              </a:path>
              <a:path extrusionOk="0" h="123190" w="3714750">
                <a:moveTo>
                  <a:pt x="3714623" y="5842"/>
                </a:moveTo>
                <a:lnTo>
                  <a:pt x="3709162" y="381"/>
                </a:lnTo>
                <a:lnTo>
                  <a:pt x="3702812" y="381"/>
                </a:lnTo>
                <a:lnTo>
                  <a:pt x="3698748" y="381"/>
                </a:lnTo>
                <a:lnTo>
                  <a:pt x="3698494" y="127"/>
                </a:lnTo>
                <a:lnTo>
                  <a:pt x="3692525" y="127"/>
                </a:lnTo>
                <a:lnTo>
                  <a:pt x="3680460" y="0"/>
                </a:lnTo>
                <a:lnTo>
                  <a:pt x="3679698" y="0"/>
                </a:lnTo>
                <a:lnTo>
                  <a:pt x="3669842" y="304"/>
                </a:lnTo>
                <a:lnTo>
                  <a:pt x="3685362" y="304"/>
                </a:lnTo>
                <a:lnTo>
                  <a:pt x="3674364" y="381"/>
                </a:lnTo>
                <a:lnTo>
                  <a:pt x="3670681" y="381"/>
                </a:lnTo>
                <a:lnTo>
                  <a:pt x="3666871" y="381"/>
                </a:lnTo>
                <a:lnTo>
                  <a:pt x="3669842" y="304"/>
                </a:lnTo>
                <a:lnTo>
                  <a:pt x="3667887" y="254"/>
                </a:lnTo>
                <a:lnTo>
                  <a:pt x="3657727" y="254"/>
                </a:lnTo>
                <a:lnTo>
                  <a:pt x="3650996" y="254"/>
                </a:lnTo>
                <a:lnTo>
                  <a:pt x="3644265" y="254"/>
                </a:lnTo>
                <a:lnTo>
                  <a:pt x="3643477" y="1016"/>
                </a:lnTo>
                <a:lnTo>
                  <a:pt x="3642741" y="1016"/>
                </a:lnTo>
                <a:lnTo>
                  <a:pt x="3642106" y="1016"/>
                </a:lnTo>
                <a:lnTo>
                  <a:pt x="3639566" y="1016"/>
                </a:lnTo>
                <a:lnTo>
                  <a:pt x="3638804" y="1778"/>
                </a:lnTo>
                <a:lnTo>
                  <a:pt x="3633724" y="1778"/>
                </a:lnTo>
                <a:lnTo>
                  <a:pt x="3628771" y="1905"/>
                </a:lnTo>
                <a:lnTo>
                  <a:pt x="3612261" y="1905"/>
                </a:lnTo>
                <a:lnTo>
                  <a:pt x="3607308" y="2044"/>
                </a:lnTo>
                <a:lnTo>
                  <a:pt x="3594989" y="2044"/>
                </a:lnTo>
                <a:lnTo>
                  <a:pt x="3593592" y="2171"/>
                </a:lnTo>
                <a:lnTo>
                  <a:pt x="3558159" y="2171"/>
                </a:lnTo>
                <a:lnTo>
                  <a:pt x="3553079" y="2933"/>
                </a:lnTo>
                <a:lnTo>
                  <a:pt x="3547618" y="2933"/>
                </a:lnTo>
                <a:lnTo>
                  <a:pt x="3546221" y="3175"/>
                </a:lnTo>
                <a:lnTo>
                  <a:pt x="3540506" y="3937"/>
                </a:lnTo>
                <a:lnTo>
                  <a:pt x="3541903" y="3695"/>
                </a:lnTo>
                <a:lnTo>
                  <a:pt x="3535807" y="3695"/>
                </a:lnTo>
                <a:lnTo>
                  <a:pt x="3527806" y="4584"/>
                </a:lnTo>
                <a:lnTo>
                  <a:pt x="3528936" y="4457"/>
                </a:lnTo>
                <a:lnTo>
                  <a:pt x="3514217" y="4457"/>
                </a:lnTo>
                <a:lnTo>
                  <a:pt x="3513201" y="4584"/>
                </a:lnTo>
                <a:lnTo>
                  <a:pt x="3504946" y="5346"/>
                </a:lnTo>
                <a:lnTo>
                  <a:pt x="3505962" y="5219"/>
                </a:lnTo>
                <a:lnTo>
                  <a:pt x="3476752" y="5219"/>
                </a:lnTo>
                <a:lnTo>
                  <a:pt x="3465576" y="5346"/>
                </a:lnTo>
                <a:lnTo>
                  <a:pt x="3405505" y="5346"/>
                </a:lnTo>
                <a:lnTo>
                  <a:pt x="3395091" y="5588"/>
                </a:lnTo>
                <a:lnTo>
                  <a:pt x="3320669" y="5588"/>
                </a:lnTo>
                <a:lnTo>
                  <a:pt x="3306953" y="6477"/>
                </a:lnTo>
                <a:lnTo>
                  <a:pt x="3293745" y="6477"/>
                </a:lnTo>
                <a:lnTo>
                  <a:pt x="3279267" y="7239"/>
                </a:lnTo>
                <a:lnTo>
                  <a:pt x="3264535" y="7239"/>
                </a:lnTo>
                <a:lnTo>
                  <a:pt x="3221355" y="9525"/>
                </a:lnTo>
                <a:lnTo>
                  <a:pt x="3220847" y="9525"/>
                </a:lnTo>
                <a:lnTo>
                  <a:pt x="3205734" y="10807"/>
                </a:lnTo>
                <a:lnTo>
                  <a:pt x="3206242" y="10807"/>
                </a:lnTo>
                <a:lnTo>
                  <a:pt x="3191891" y="11569"/>
                </a:lnTo>
                <a:lnTo>
                  <a:pt x="3087624" y="16002"/>
                </a:lnTo>
                <a:lnTo>
                  <a:pt x="3066034" y="16764"/>
                </a:lnTo>
                <a:lnTo>
                  <a:pt x="3045079" y="17284"/>
                </a:lnTo>
                <a:lnTo>
                  <a:pt x="2804287" y="17284"/>
                </a:lnTo>
                <a:lnTo>
                  <a:pt x="2784856" y="17526"/>
                </a:lnTo>
                <a:lnTo>
                  <a:pt x="2539365" y="17653"/>
                </a:lnTo>
                <a:lnTo>
                  <a:pt x="2472055" y="17780"/>
                </a:lnTo>
                <a:lnTo>
                  <a:pt x="2425954" y="17780"/>
                </a:lnTo>
                <a:lnTo>
                  <a:pt x="2327402" y="20701"/>
                </a:lnTo>
                <a:lnTo>
                  <a:pt x="2327021" y="20701"/>
                </a:lnTo>
                <a:lnTo>
                  <a:pt x="2299716" y="22352"/>
                </a:lnTo>
                <a:lnTo>
                  <a:pt x="2239645" y="25019"/>
                </a:lnTo>
                <a:lnTo>
                  <a:pt x="2239391" y="25019"/>
                </a:lnTo>
                <a:lnTo>
                  <a:pt x="2208149" y="27305"/>
                </a:lnTo>
                <a:lnTo>
                  <a:pt x="2208149" y="27178"/>
                </a:lnTo>
                <a:lnTo>
                  <a:pt x="2141601" y="31750"/>
                </a:lnTo>
                <a:lnTo>
                  <a:pt x="2141715" y="31508"/>
                </a:lnTo>
                <a:lnTo>
                  <a:pt x="2108327" y="33032"/>
                </a:lnTo>
                <a:lnTo>
                  <a:pt x="2108073" y="33032"/>
                </a:lnTo>
                <a:lnTo>
                  <a:pt x="2074291" y="35179"/>
                </a:lnTo>
                <a:lnTo>
                  <a:pt x="2040636" y="37719"/>
                </a:lnTo>
                <a:lnTo>
                  <a:pt x="2041017" y="37719"/>
                </a:lnTo>
                <a:lnTo>
                  <a:pt x="1977390" y="40271"/>
                </a:lnTo>
                <a:lnTo>
                  <a:pt x="1946910" y="41795"/>
                </a:lnTo>
                <a:lnTo>
                  <a:pt x="1917700" y="42557"/>
                </a:lnTo>
                <a:lnTo>
                  <a:pt x="1888109" y="42684"/>
                </a:lnTo>
                <a:lnTo>
                  <a:pt x="1865249" y="43446"/>
                </a:lnTo>
                <a:lnTo>
                  <a:pt x="2298052" y="43446"/>
                </a:lnTo>
                <a:lnTo>
                  <a:pt x="2328164" y="41795"/>
                </a:lnTo>
                <a:lnTo>
                  <a:pt x="2354199" y="41275"/>
                </a:lnTo>
                <a:lnTo>
                  <a:pt x="2426589" y="38989"/>
                </a:lnTo>
                <a:lnTo>
                  <a:pt x="2472055" y="38989"/>
                </a:lnTo>
                <a:lnTo>
                  <a:pt x="2494661" y="39116"/>
                </a:lnTo>
                <a:lnTo>
                  <a:pt x="2561971" y="39243"/>
                </a:lnTo>
                <a:lnTo>
                  <a:pt x="2650236" y="39382"/>
                </a:lnTo>
                <a:lnTo>
                  <a:pt x="2784856" y="39509"/>
                </a:lnTo>
                <a:lnTo>
                  <a:pt x="3045841" y="39509"/>
                </a:lnTo>
                <a:lnTo>
                  <a:pt x="3062605" y="38989"/>
                </a:lnTo>
                <a:lnTo>
                  <a:pt x="3066796" y="38862"/>
                </a:lnTo>
                <a:lnTo>
                  <a:pt x="3088386" y="38227"/>
                </a:lnTo>
                <a:lnTo>
                  <a:pt x="3192907" y="33794"/>
                </a:lnTo>
                <a:lnTo>
                  <a:pt x="3207258" y="33032"/>
                </a:lnTo>
                <a:lnTo>
                  <a:pt x="3207766" y="33032"/>
                </a:lnTo>
                <a:lnTo>
                  <a:pt x="3222879" y="31750"/>
                </a:lnTo>
                <a:lnTo>
                  <a:pt x="3222371" y="31750"/>
                </a:lnTo>
                <a:lnTo>
                  <a:pt x="3265678" y="29464"/>
                </a:lnTo>
                <a:lnTo>
                  <a:pt x="3280410" y="29464"/>
                </a:lnTo>
                <a:lnTo>
                  <a:pt x="3294761" y="28829"/>
                </a:lnTo>
                <a:lnTo>
                  <a:pt x="3308223" y="28829"/>
                </a:lnTo>
                <a:lnTo>
                  <a:pt x="3321812" y="28194"/>
                </a:lnTo>
                <a:lnTo>
                  <a:pt x="3376041" y="28194"/>
                </a:lnTo>
                <a:lnTo>
                  <a:pt x="3385693" y="28333"/>
                </a:lnTo>
                <a:lnTo>
                  <a:pt x="3405505" y="28333"/>
                </a:lnTo>
                <a:lnTo>
                  <a:pt x="3417062" y="28575"/>
                </a:lnTo>
                <a:lnTo>
                  <a:pt x="3506978" y="28575"/>
                </a:lnTo>
                <a:lnTo>
                  <a:pt x="3511105" y="28194"/>
                </a:lnTo>
                <a:lnTo>
                  <a:pt x="3515233" y="27813"/>
                </a:lnTo>
                <a:lnTo>
                  <a:pt x="3530219" y="27813"/>
                </a:lnTo>
                <a:lnTo>
                  <a:pt x="3534791" y="27305"/>
                </a:lnTo>
                <a:lnTo>
                  <a:pt x="3535934" y="27178"/>
                </a:lnTo>
                <a:lnTo>
                  <a:pt x="3535807" y="27178"/>
                </a:lnTo>
                <a:lnTo>
                  <a:pt x="3537077" y="27051"/>
                </a:lnTo>
                <a:lnTo>
                  <a:pt x="3535934" y="27178"/>
                </a:lnTo>
                <a:lnTo>
                  <a:pt x="3541903" y="27178"/>
                </a:lnTo>
                <a:lnTo>
                  <a:pt x="3543427" y="27051"/>
                </a:lnTo>
                <a:lnTo>
                  <a:pt x="3549142" y="26416"/>
                </a:lnTo>
                <a:lnTo>
                  <a:pt x="3553079" y="26416"/>
                </a:lnTo>
                <a:lnTo>
                  <a:pt x="3554857" y="26289"/>
                </a:lnTo>
                <a:lnTo>
                  <a:pt x="3558819" y="25781"/>
                </a:lnTo>
                <a:lnTo>
                  <a:pt x="3583813" y="25781"/>
                </a:lnTo>
                <a:lnTo>
                  <a:pt x="3586353" y="25920"/>
                </a:lnTo>
                <a:lnTo>
                  <a:pt x="3607308" y="25920"/>
                </a:lnTo>
                <a:lnTo>
                  <a:pt x="3612261" y="26162"/>
                </a:lnTo>
                <a:lnTo>
                  <a:pt x="3617595" y="26162"/>
                </a:lnTo>
                <a:lnTo>
                  <a:pt x="3623310" y="26289"/>
                </a:lnTo>
                <a:lnTo>
                  <a:pt x="3645789" y="26289"/>
                </a:lnTo>
                <a:lnTo>
                  <a:pt x="3646068" y="26162"/>
                </a:lnTo>
                <a:lnTo>
                  <a:pt x="3652393" y="26162"/>
                </a:lnTo>
                <a:lnTo>
                  <a:pt x="3653028" y="25527"/>
                </a:lnTo>
                <a:lnTo>
                  <a:pt x="3655568" y="25527"/>
                </a:lnTo>
                <a:lnTo>
                  <a:pt x="3656330" y="25527"/>
                </a:lnTo>
                <a:lnTo>
                  <a:pt x="3656965" y="24892"/>
                </a:lnTo>
                <a:lnTo>
                  <a:pt x="3657473" y="24892"/>
                </a:lnTo>
                <a:lnTo>
                  <a:pt x="3657727" y="24892"/>
                </a:lnTo>
                <a:lnTo>
                  <a:pt x="3662172" y="24765"/>
                </a:lnTo>
                <a:lnTo>
                  <a:pt x="3702812" y="24765"/>
                </a:lnTo>
                <a:lnTo>
                  <a:pt x="3702812" y="24638"/>
                </a:lnTo>
                <a:lnTo>
                  <a:pt x="3709162" y="24638"/>
                </a:lnTo>
                <a:lnTo>
                  <a:pt x="3714623" y="19304"/>
                </a:lnTo>
                <a:lnTo>
                  <a:pt x="3714623" y="12573"/>
                </a:lnTo>
                <a:lnTo>
                  <a:pt x="3714623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44846" y="747648"/>
            <a:ext cx="150494" cy="2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37610" y="2383408"/>
            <a:ext cx="224154" cy="2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76950" y="2385060"/>
            <a:ext cx="207390" cy="25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5"/>
          <p:cNvSpPr/>
          <p:nvPr/>
        </p:nvSpPr>
        <p:spPr>
          <a:xfrm>
            <a:off x="8983853" y="2483738"/>
            <a:ext cx="208279" cy="27305"/>
          </a:xfrm>
          <a:custGeom>
            <a:rect b="b" l="l" r="r" t="t"/>
            <a:pathLst>
              <a:path extrusionOk="0" h="27305" w="208279">
                <a:moveTo>
                  <a:pt x="208153" y="6223"/>
                </a:moveTo>
                <a:lnTo>
                  <a:pt x="203454" y="1524"/>
                </a:lnTo>
                <a:lnTo>
                  <a:pt x="199771" y="1524"/>
                </a:lnTo>
                <a:lnTo>
                  <a:pt x="198374" y="1016"/>
                </a:lnTo>
                <a:lnTo>
                  <a:pt x="195199" y="254"/>
                </a:lnTo>
                <a:lnTo>
                  <a:pt x="192913" y="0"/>
                </a:lnTo>
                <a:lnTo>
                  <a:pt x="130937" y="0"/>
                </a:lnTo>
                <a:lnTo>
                  <a:pt x="110871" y="127"/>
                </a:lnTo>
                <a:lnTo>
                  <a:pt x="110490" y="127"/>
                </a:lnTo>
                <a:lnTo>
                  <a:pt x="89535" y="889"/>
                </a:lnTo>
                <a:lnTo>
                  <a:pt x="89154" y="889"/>
                </a:lnTo>
                <a:lnTo>
                  <a:pt x="50292" y="3937"/>
                </a:lnTo>
                <a:lnTo>
                  <a:pt x="34544" y="4064"/>
                </a:lnTo>
                <a:lnTo>
                  <a:pt x="28829" y="4064"/>
                </a:lnTo>
                <a:lnTo>
                  <a:pt x="27432" y="4064"/>
                </a:lnTo>
                <a:lnTo>
                  <a:pt x="21971" y="4064"/>
                </a:lnTo>
                <a:lnTo>
                  <a:pt x="16256" y="4064"/>
                </a:lnTo>
                <a:lnTo>
                  <a:pt x="13335" y="4191"/>
                </a:lnTo>
                <a:lnTo>
                  <a:pt x="7239" y="4191"/>
                </a:lnTo>
                <a:lnTo>
                  <a:pt x="7112" y="4318"/>
                </a:lnTo>
                <a:lnTo>
                  <a:pt x="4445" y="4318"/>
                </a:lnTo>
                <a:lnTo>
                  <a:pt x="0" y="8763"/>
                </a:lnTo>
                <a:lnTo>
                  <a:pt x="0" y="19812"/>
                </a:lnTo>
                <a:lnTo>
                  <a:pt x="4445" y="24257"/>
                </a:lnTo>
                <a:lnTo>
                  <a:pt x="7112" y="24257"/>
                </a:lnTo>
                <a:lnTo>
                  <a:pt x="7239" y="24384"/>
                </a:lnTo>
                <a:lnTo>
                  <a:pt x="12954" y="24384"/>
                </a:lnTo>
                <a:lnTo>
                  <a:pt x="16167" y="24434"/>
                </a:lnTo>
                <a:lnTo>
                  <a:pt x="21971" y="24511"/>
                </a:lnTo>
                <a:lnTo>
                  <a:pt x="51054" y="24638"/>
                </a:lnTo>
                <a:lnTo>
                  <a:pt x="51816" y="24638"/>
                </a:lnTo>
                <a:lnTo>
                  <a:pt x="70993" y="23241"/>
                </a:lnTo>
                <a:lnTo>
                  <a:pt x="76796" y="22860"/>
                </a:lnTo>
                <a:lnTo>
                  <a:pt x="90678" y="21971"/>
                </a:lnTo>
                <a:lnTo>
                  <a:pt x="90297" y="21971"/>
                </a:lnTo>
                <a:lnTo>
                  <a:pt x="111125" y="21209"/>
                </a:lnTo>
                <a:lnTo>
                  <a:pt x="110871" y="21336"/>
                </a:lnTo>
                <a:lnTo>
                  <a:pt x="162306" y="21336"/>
                </a:lnTo>
                <a:lnTo>
                  <a:pt x="163195" y="22225"/>
                </a:lnTo>
                <a:lnTo>
                  <a:pt x="164211" y="22225"/>
                </a:lnTo>
                <a:lnTo>
                  <a:pt x="173990" y="25400"/>
                </a:lnTo>
                <a:lnTo>
                  <a:pt x="175006" y="25654"/>
                </a:lnTo>
                <a:lnTo>
                  <a:pt x="180835" y="26543"/>
                </a:lnTo>
                <a:lnTo>
                  <a:pt x="181610" y="27305"/>
                </a:lnTo>
                <a:lnTo>
                  <a:pt x="186817" y="27305"/>
                </a:lnTo>
                <a:lnTo>
                  <a:pt x="191135" y="27305"/>
                </a:lnTo>
                <a:lnTo>
                  <a:pt x="191338" y="27101"/>
                </a:lnTo>
                <a:lnTo>
                  <a:pt x="197993" y="26797"/>
                </a:lnTo>
                <a:lnTo>
                  <a:pt x="202819" y="26797"/>
                </a:lnTo>
                <a:lnTo>
                  <a:pt x="207137" y="22479"/>
                </a:lnTo>
                <a:lnTo>
                  <a:pt x="207137" y="19050"/>
                </a:lnTo>
                <a:lnTo>
                  <a:pt x="208153" y="18034"/>
                </a:lnTo>
                <a:lnTo>
                  <a:pt x="208153" y="12827"/>
                </a:lnTo>
                <a:lnTo>
                  <a:pt x="208153" y="12065"/>
                </a:lnTo>
                <a:lnTo>
                  <a:pt x="208153" y="62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5"/>
          <p:cNvSpPr/>
          <p:nvPr/>
        </p:nvSpPr>
        <p:spPr>
          <a:xfrm>
            <a:off x="8974582" y="2614675"/>
            <a:ext cx="215900" cy="24765"/>
          </a:xfrm>
          <a:custGeom>
            <a:rect b="b" l="l" r="r" t="t"/>
            <a:pathLst>
              <a:path extrusionOk="0" h="24764" w="215900">
                <a:moveTo>
                  <a:pt x="215519" y="5080"/>
                </a:moveTo>
                <a:lnTo>
                  <a:pt x="210693" y="254"/>
                </a:lnTo>
                <a:lnTo>
                  <a:pt x="204571" y="254"/>
                </a:lnTo>
                <a:lnTo>
                  <a:pt x="204597" y="0"/>
                </a:lnTo>
                <a:lnTo>
                  <a:pt x="136271" y="0"/>
                </a:lnTo>
                <a:lnTo>
                  <a:pt x="117221" y="127"/>
                </a:lnTo>
                <a:lnTo>
                  <a:pt x="59309" y="254"/>
                </a:lnTo>
                <a:lnTo>
                  <a:pt x="58801" y="254"/>
                </a:lnTo>
                <a:lnTo>
                  <a:pt x="42672" y="1143"/>
                </a:lnTo>
                <a:lnTo>
                  <a:pt x="42037" y="1143"/>
                </a:lnTo>
                <a:lnTo>
                  <a:pt x="29718" y="2667"/>
                </a:lnTo>
                <a:lnTo>
                  <a:pt x="29083" y="2667"/>
                </a:lnTo>
                <a:lnTo>
                  <a:pt x="23876" y="2667"/>
                </a:lnTo>
                <a:lnTo>
                  <a:pt x="23380" y="3162"/>
                </a:lnTo>
                <a:lnTo>
                  <a:pt x="18669" y="3556"/>
                </a:lnTo>
                <a:lnTo>
                  <a:pt x="13462" y="3556"/>
                </a:lnTo>
                <a:lnTo>
                  <a:pt x="12573" y="3683"/>
                </a:lnTo>
                <a:lnTo>
                  <a:pt x="6350" y="3683"/>
                </a:lnTo>
                <a:lnTo>
                  <a:pt x="6210" y="3810"/>
                </a:lnTo>
                <a:lnTo>
                  <a:pt x="4572" y="3810"/>
                </a:lnTo>
                <a:lnTo>
                  <a:pt x="0" y="8382"/>
                </a:lnTo>
                <a:lnTo>
                  <a:pt x="0" y="19685"/>
                </a:lnTo>
                <a:lnTo>
                  <a:pt x="4572" y="24257"/>
                </a:lnTo>
                <a:lnTo>
                  <a:pt x="6223" y="24257"/>
                </a:lnTo>
                <a:lnTo>
                  <a:pt x="6350" y="24384"/>
                </a:lnTo>
                <a:lnTo>
                  <a:pt x="12192" y="24384"/>
                </a:lnTo>
                <a:lnTo>
                  <a:pt x="13347" y="24409"/>
                </a:lnTo>
                <a:lnTo>
                  <a:pt x="19431" y="24511"/>
                </a:lnTo>
                <a:lnTo>
                  <a:pt x="25019" y="24511"/>
                </a:lnTo>
                <a:lnTo>
                  <a:pt x="25400" y="24130"/>
                </a:lnTo>
                <a:lnTo>
                  <a:pt x="30607" y="23876"/>
                </a:lnTo>
                <a:lnTo>
                  <a:pt x="30988" y="23876"/>
                </a:lnTo>
                <a:lnTo>
                  <a:pt x="35560" y="23876"/>
                </a:lnTo>
                <a:lnTo>
                  <a:pt x="36093" y="23342"/>
                </a:lnTo>
                <a:lnTo>
                  <a:pt x="44323" y="22479"/>
                </a:lnTo>
                <a:lnTo>
                  <a:pt x="43561" y="22606"/>
                </a:lnTo>
                <a:lnTo>
                  <a:pt x="46812" y="22479"/>
                </a:lnTo>
                <a:lnTo>
                  <a:pt x="59728" y="21983"/>
                </a:lnTo>
                <a:lnTo>
                  <a:pt x="76835" y="22098"/>
                </a:lnTo>
                <a:lnTo>
                  <a:pt x="97028" y="22225"/>
                </a:lnTo>
                <a:lnTo>
                  <a:pt x="168656" y="22352"/>
                </a:lnTo>
                <a:lnTo>
                  <a:pt x="204597" y="22352"/>
                </a:lnTo>
                <a:lnTo>
                  <a:pt x="204571" y="22098"/>
                </a:lnTo>
                <a:lnTo>
                  <a:pt x="210693" y="22098"/>
                </a:lnTo>
                <a:lnTo>
                  <a:pt x="215519" y="17145"/>
                </a:lnTo>
                <a:lnTo>
                  <a:pt x="215519" y="11176"/>
                </a:lnTo>
                <a:lnTo>
                  <a:pt x="215519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852;p25"/>
          <p:cNvGrpSpPr/>
          <p:nvPr/>
        </p:nvGrpSpPr>
        <p:grpSpPr>
          <a:xfrm>
            <a:off x="2651125" y="3996182"/>
            <a:ext cx="243403" cy="451230"/>
            <a:chOff x="2651125" y="3996182"/>
            <a:chExt cx="243403" cy="451230"/>
          </a:xfrm>
        </p:grpSpPr>
        <p:pic>
          <p:nvPicPr>
            <p:cNvPr id="853" name="Google Shape;853;p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651125" y="3996182"/>
              <a:ext cx="243403" cy="184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4" name="Google Shape;854;p25"/>
            <p:cNvSpPr/>
            <p:nvPr/>
          </p:nvSpPr>
          <p:spPr>
            <a:xfrm>
              <a:off x="2676398" y="4068952"/>
              <a:ext cx="211454" cy="378460"/>
            </a:xfrm>
            <a:custGeom>
              <a:rect b="b" l="l" r="r" t="t"/>
              <a:pathLst>
                <a:path extrusionOk="0" h="378460" w="211455">
                  <a:moveTo>
                    <a:pt x="211074" y="323850"/>
                  </a:moveTo>
                  <a:lnTo>
                    <a:pt x="206248" y="319151"/>
                  </a:lnTo>
                  <a:lnTo>
                    <a:pt x="201549" y="319151"/>
                  </a:lnTo>
                  <a:lnTo>
                    <a:pt x="199009" y="318643"/>
                  </a:lnTo>
                  <a:lnTo>
                    <a:pt x="197612" y="318516"/>
                  </a:lnTo>
                  <a:lnTo>
                    <a:pt x="197612" y="341249"/>
                  </a:lnTo>
                  <a:lnTo>
                    <a:pt x="191516" y="341503"/>
                  </a:lnTo>
                  <a:lnTo>
                    <a:pt x="194551" y="341376"/>
                  </a:lnTo>
                  <a:lnTo>
                    <a:pt x="197612" y="341249"/>
                  </a:lnTo>
                  <a:lnTo>
                    <a:pt x="197612" y="318516"/>
                  </a:lnTo>
                  <a:lnTo>
                    <a:pt x="191516" y="318262"/>
                  </a:lnTo>
                  <a:lnTo>
                    <a:pt x="189611" y="318262"/>
                  </a:lnTo>
                  <a:lnTo>
                    <a:pt x="177800" y="319659"/>
                  </a:lnTo>
                  <a:lnTo>
                    <a:pt x="178054" y="319659"/>
                  </a:lnTo>
                  <a:lnTo>
                    <a:pt x="162560" y="321056"/>
                  </a:lnTo>
                  <a:lnTo>
                    <a:pt x="161417" y="321183"/>
                  </a:lnTo>
                  <a:lnTo>
                    <a:pt x="141986" y="324866"/>
                  </a:lnTo>
                  <a:lnTo>
                    <a:pt x="141605" y="324866"/>
                  </a:lnTo>
                  <a:lnTo>
                    <a:pt x="119253" y="329946"/>
                  </a:lnTo>
                  <a:lnTo>
                    <a:pt x="119380" y="329946"/>
                  </a:lnTo>
                  <a:lnTo>
                    <a:pt x="113157" y="331304"/>
                  </a:lnTo>
                  <a:lnTo>
                    <a:pt x="113157" y="330200"/>
                  </a:lnTo>
                  <a:lnTo>
                    <a:pt x="110248" y="327304"/>
                  </a:lnTo>
                  <a:lnTo>
                    <a:pt x="109397" y="325120"/>
                  </a:lnTo>
                  <a:lnTo>
                    <a:pt x="109258" y="324751"/>
                  </a:lnTo>
                  <a:lnTo>
                    <a:pt x="108927" y="323342"/>
                  </a:lnTo>
                  <a:lnTo>
                    <a:pt x="107188" y="315722"/>
                  </a:lnTo>
                  <a:lnTo>
                    <a:pt x="107061" y="315341"/>
                  </a:lnTo>
                  <a:lnTo>
                    <a:pt x="103974" y="303149"/>
                  </a:lnTo>
                  <a:lnTo>
                    <a:pt x="103949" y="302958"/>
                  </a:lnTo>
                  <a:lnTo>
                    <a:pt x="104013" y="303149"/>
                  </a:lnTo>
                  <a:lnTo>
                    <a:pt x="103924" y="302768"/>
                  </a:lnTo>
                  <a:lnTo>
                    <a:pt x="100609" y="287909"/>
                  </a:lnTo>
                  <a:lnTo>
                    <a:pt x="100545" y="287667"/>
                  </a:lnTo>
                  <a:lnTo>
                    <a:pt x="100444" y="286639"/>
                  </a:lnTo>
                  <a:lnTo>
                    <a:pt x="98552" y="268351"/>
                  </a:lnTo>
                  <a:lnTo>
                    <a:pt x="98425" y="267081"/>
                  </a:lnTo>
                  <a:lnTo>
                    <a:pt x="98425" y="268351"/>
                  </a:lnTo>
                  <a:lnTo>
                    <a:pt x="98298" y="122809"/>
                  </a:lnTo>
                  <a:lnTo>
                    <a:pt x="98933" y="93980"/>
                  </a:lnTo>
                  <a:lnTo>
                    <a:pt x="98806" y="46990"/>
                  </a:lnTo>
                  <a:lnTo>
                    <a:pt x="98679" y="30353"/>
                  </a:lnTo>
                  <a:lnTo>
                    <a:pt x="98679" y="30099"/>
                  </a:lnTo>
                  <a:lnTo>
                    <a:pt x="99822" y="28956"/>
                  </a:lnTo>
                  <a:lnTo>
                    <a:pt x="99822" y="22733"/>
                  </a:lnTo>
                  <a:lnTo>
                    <a:pt x="99822" y="21336"/>
                  </a:lnTo>
                  <a:lnTo>
                    <a:pt x="99822" y="16637"/>
                  </a:lnTo>
                  <a:lnTo>
                    <a:pt x="99161" y="15989"/>
                  </a:lnTo>
                  <a:lnTo>
                    <a:pt x="98602" y="11303"/>
                  </a:lnTo>
                  <a:lnTo>
                    <a:pt x="98552" y="10871"/>
                  </a:lnTo>
                  <a:lnTo>
                    <a:pt x="98552" y="4953"/>
                  </a:lnTo>
                  <a:lnTo>
                    <a:pt x="93472" y="0"/>
                  </a:lnTo>
                  <a:lnTo>
                    <a:pt x="81026" y="0"/>
                  </a:lnTo>
                  <a:lnTo>
                    <a:pt x="75946" y="4953"/>
                  </a:lnTo>
                  <a:lnTo>
                    <a:pt x="75946" y="11303"/>
                  </a:lnTo>
                  <a:lnTo>
                    <a:pt x="75819" y="46990"/>
                  </a:lnTo>
                  <a:lnTo>
                    <a:pt x="75539" y="93980"/>
                  </a:lnTo>
                  <a:lnTo>
                    <a:pt x="74803" y="122174"/>
                  </a:lnTo>
                  <a:lnTo>
                    <a:pt x="74676" y="269494"/>
                  </a:lnTo>
                  <a:lnTo>
                    <a:pt x="76835" y="290449"/>
                  </a:lnTo>
                  <a:lnTo>
                    <a:pt x="77089" y="291719"/>
                  </a:lnTo>
                  <a:lnTo>
                    <a:pt x="80645" y="308229"/>
                  </a:lnTo>
                  <a:lnTo>
                    <a:pt x="84074" y="321310"/>
                  </a:lnTo>
                  <a:lnTo>
                    <a:pt x="83947" y="321056"/>
                  </a:lnTo>
                  <a:lnTo>
                    <a:pt x="83997" y="321310"/>
                  </a:lnTo>
                  <a:lnTo>
                    <a:pt x="86233" y="330454"/>
                  </a:lnTo>
                  <a:lnTo>
                    <a:pt x="86995" y="332867"/>
                  </a:lnTo>
                  <a:lnTo>
                    <a:pt x="89014" y="336918"/>
                  </a:lnTo>
                  <a:lnTo>
                    <a:pt x="72263" y="341630"/>
                  </a:lnTo>
                  <a:lnTo>
                    <a:pt x="72390" y="341630"/>
                  </a:lnTo>
                  <a:lnTo>
                    <a:pt x="51562" y="347599"/>
                  </a:lnTo>
                  <a:lnTo>
                    <a:pt x="51943" y="347472"/>
                  </a:lnTo>
                  <a:lnTo>
                    <a:pt x="51435" y="347599"/>
                  </a:lnTo>
                  <a:lnTo>
                    <a:pt x="35293" y="351663"/>
                  </a:lnTo>
                  <a:lnTo>
                    <a:pt x="30607" y="351663"/>
                  </a:lnTo>
                  <a:lnTo>
                    <a:pt x="28638" y="353631"/>
                  </a:lnTo>
                  <a:lnTo>
                    <a:pt x="22186" y="355473"/>
                  </a:lnTo>
                  <a:lnTo>
                    <a:pt x="17399" y="355473"/>
                  </a:lnTo>
                  <a:lnTo>
                    <a:pt x="16789" y="356082"/>
                  </a:lnTo>
                  <a:lnTo>
                    <a:pt x="13843" y="356362"/>
                  </a:lnTo>
                  <a:lnTo>
                    <a:pt x="11176" y="356362"/>
                  </a:lnTo>
                  <a:lnTo>
                    <a:pt x="8509" y="356362"/>
                  </a:lnTo>
                  <a:lnTo>
                    <a:pt x="4953" y="356362"/>
                  </a:lnTo>
                  <a:lnTo>
                    <a:pt x="0" y="361315"/>
                  </a:lnTo>
                  <a:lnTo>
                    <a:pt x="0" y="373380"/>
                  </a:lnTo>
                  <a:lnTo>
                    <a:pt x="4953" y="378206"/>
                  </a:lnTo>
                  <a:lnTo>
                    <a:pt x="8382" y="378206"/>
                  </a:lnTo>
                  <a:lnTo>
                    <a:pt x="8509" y="378333"/>
                  </a:lnTo>
                  <a:lnTo>
                    <a:pt x="14732" y="378333"/>
                  </a:lnTo>
                  <a:lnTo>
                    <a:pt x="20574" y="378333"/>
                  </a:lnTo>
                  <a:lnTo>
                    <a:pt x="21082" y="377825"/>
                  </a:lnTo>
                  <a:lnTo>
                    <a:pt x="22796" y="377698"/>
                  </a:lnTo>
                  <a:lnTo>
                    <a:pt x="29718" y="377698"/>
                  </a:lnTo>
                  <a:lnTo>
                    <a:pt x="31381" y="376034"/>
                  </a:lnTo>
                  <a:lnTo>
                    <a:pt x="38468" y="374269"/>
                  </a:lnTo>
                  <a:lnTo>
                    <a:pt x="43180" y="374269"/>
                  </a:lnTo>
                  <a:lnTo>
                    <a:pt x="44640" y="372770"/>
                  </a:lnTo>
                  <a:lnTo>
                    <a:pt x="57404" y="369824"/>
                  </a:lnTo>
                  <a:lnTo>
                    <a:pt x="57658" y="369697"/>
                  </a:lnTo>
                  <a:lnTo>
                    <a:pt x="78613" y="364109"/>
                  </a:lnTo>
                  <a:lnTo>
                    <a:pt x="101600" y="357632"/>
                  </a:lnTo>
                  <a:lnTo>
                    <a:pt x="100965" y="357886"/>
                  </a:lnTo>
                  <a:lnTo>
                    <a:pt x="102120" y="357632"/>
                  </a:lnTo>
                  <a:lnTo>
                    <a:pt x="110299" y="355854"/>
                  </a:lnTo>
                  <a:lnTo>
                    <a:pt x="112052" y="355473"/>
                  </a:lnTo>
                  <a:lnTo>
                    <a:pt x="124333" y="352806"/>
                  </a:lnTo>
                  <a:lnTo>
                    <a:pt x="124460" y="352806"/>
                  </a:lnTo>
                  <a:lnTo>
                    <a:pt x="146685" y="347726"/>
                  </a:lnTo>
                  <a:lnTo>
                    <a:pt x="146304" y="347853"/>
                  </a:lnTo>
                  <a:lnTo>
                    <a:pt x="180213" y="343027"/>
                  </a:lnTo>
                  <a:lnTo>
                    <a:pt x="180594" y="342900"/>
                  </a:lnTo>
                  <a:lnTo>
                    <a:pt x="186677" y="342125"/>
                  </a:lnTo>
                  <a:lnTo>
                    <a:pt x="190754" y="343408"/>
                  </a:lnTo>
                  <a:lnTo>
                    <a:pt x="197358" y="343027"/>
                  </a:lnTo>
                  <a:lnTo>
                    <a:pt x="202450" y="340614"/>
                  </a:lnTo>
                  <a:lnTo>
                    <a:pt x="206248" y="340614"/>
                  </a:lnTo>
                  <a:lnTo>
                    <a:pt x="211074" y="335788"/>
                  </a:lnTo>
                  <a:lnTo>
                    <a:pt x="211074" y="329819"/>
                  </a:lnTo>
                  <a:lnTo>
                    <a:pt x="211074" y="3238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5" name="Google Shape;855;p25"/>
          <p:cNvSpPr/>
          <p:nvPr/>
        </p:nvSpPr>
        <p:spPr>
          <a:xfrm>
            <a:off x="3223895" y="4194809"/>
            <a:ext cx="149225" cy="94615"/>
          </a:xfrm>
          <a:custGeom>
            <a:rect b="b" l="l" r="r" t="t"/>
            <a:pathLst>
              <a:path extrusionOk="0" h="94614" w="149225">
                <a:moveTo>
                  <a:pt x="124206" y="10033"/>
                </a:moveTo>
                <a:lnTo>
                  <a:pt x="123012" y="8801"/>
                </a:lnTo>
                <a:lnTo>
                  <a:pt x="122936" y="8509"/>
                </a:lnTo>
                <a:lnTo>
                  <a:pt x="121831" y="7569"/>
                </a:lnTo>
                <a:lnTo>
                  <a:pt x="121158" y="6858"/>
                </a:lnTo>
                <a:lnTo>
                  <a:pt x="121005" y="6858"/>
                </a:lnTo>
                <a:lnTo>
                  <a:pt x="120421" y="6350"/>
                </a:lnTo>
                <a:lnTo>
                  <a:pt x="115570" y="2159"/>
                </a:lnTo>
                <a:lnTo>
                  <a:pt x="113804" y="1930"/>
                </a:lnTo>
                <a:lnTo>
                  <a:pt x="113030" y="1143"/>
                </a:lnTo>
                <a:lnTo>
                  <a:pt x="108204" y="1143"/>
                </a:lnTo>
                <a:lnTo>
                  <a:pt x="99314" y="508"/>
                </a:lnTo>
                <a:lnTo>
                  <a:pt x="98933" y="508"/>
                </a:lnTo>
                <a:lnTo>
                  <a:pt x="87376" y="0"/>
                </a:lnTo>
                <a:lnTo>
                  <a:pt x="60833" y="0"/>
                </a:lnTo>
                <a:lnTo>
                  <a:pt x="47625" y="1143"/>
                </a:lnTo>
                <a:lnTo>
                  <a:pt x="47358" y="1143"/>
                </a:lnTo>
                <a:lnTo>
                  <a:pt x="33655" y="2667"/>
                </a:lnTo>
                <a:lnTo>
                  <a:pt x="33401" y="2667"/>
                </a:lnTo>
                <a:lnTo>
                  <a:pt x="22225" y="4064"/>
                </a:lnTo>
                <a:lnTo>
                  <a:pt x="17526" y="4064"/>
                </a:lnTo>
                <a:lnTo>
                  <a:pt x="17246" y="4343"/>
                </a:lnTo>
                <a:lnTo>
                  <a:pt x="14859" y="4445"/>
                </a:lnTo>
                <a:lnTo>
                  <a:pt x="9271" y="4445"/>
                </a:lnTo>
                <a:lnTo>
                  <a:pt x="8610" y="5080"/>
                </a:lnTo>
                <a:lnTo>
                  <a:pt x="4953" y="5080"/>
                </a:lnTo>
                <a:lnTo>
                  <a:pt x="0" y="10033"/>
                </a:lnTo>
                <a:lnTo>
                  <a:pt x="0" y="10668"/>
                </a:lnTo>
                <a:lnTo>
                  <a:pt x="0" y="16129"/>
                </a:lnTo>
                <a:lnTo>
                  <a:pt x="0" y="16764"/>
                </a:lnTo>
                <a:lnTo>
                  <a:pt x="0" y="22225"/>
                </a:lnTo>
                <a:lnTo>
                  <a:pt x="0" y="22860"/>
                </a:lnTo>
                <a:lnTo>
                  <a:pt x="4953" y="27813"/>
                </a:lnTo>
                <a:lnTo>
                  <a:pt x="9258" y="27813"/>
                </a:lnTo>
                <a:lnTo>
                  <a:pt x="17564" y="30581"/>
                </a:lnTo>
                <a:lnTo>
                  <a:pt x="19812" y="32766"/>
                </a:lnTo>
                <a:lnTo>
                  <a:pt x="31877" y="32766"/>
                </a:lnTo>
                <a:lnTo>
                  <a:pt x="36703" y="27940"/>
                </a:lnTo>
                <a:lnTo>
                  <a:pt x="36703" y="24434"/>
                </a:lnTo>
                <a:lnTo>
                  <a:pt x="49657" y="23114"/>
                </a:lnTo>
                <a:lnTo>
                  <a:pt x="49403" y="23114"/>
                </a:lnTo>
                <a:lnTo>
                  <a:pt x="62738" y="22098"/>
                </a:lnTo>
                <a:lnTo>
                  <a:pt x="87376" y="22098"/>
                </a:lnTo>
                <a:lnTo>
                  <a:pt x="98933" y="21590"/>
                </a:lnTo>
                <a:lnTo>
                  <a:pt x="99314" y="21590"/>
                </a:lnTo>
                <a:lnTo>
                  <a:pt x="108204" y="20955"/>
                </a:lnTo>
                <a:lnTo>
                  <a:pt x="113030" y="20955"/>
                </a:lnTo>
                <a:lnTo>
                  <a:pt x="113157" y="20828"/>
                </a:lnTo>
                <a:lnTo>
                  <a:pt x="113284" y="20955"/>
                </a:lnTo>
                <a:lnTo>
                  <a:pt x="121158" y="20955"/>
                </a:lnTo>
                <a:lnTo>
                  <a:pt x="124206" y="17780"/>
                </a:lnTo>
                <a:lnTo>
                  <a:pt x="124206" y="13970"/>
                </a:lnTo>
                <a:lnTo>
                  <a:pt x="124206" y="10033"/>
                </a:lnTo>
                <a:close/>
              </a:path>
              <a:path extrusionOk="0" h="94614" w="149225">
                <a:moveTo>
                  <a:pt x="148844" y="62611"/>
                </a:moveTo>
                <a:lnTo>
                  <a:pt x="146558" y="60452"/>
                </a:lnTo>
                <a:lnTo>
                  <a:pt x="144818" y="60452"/>
                </a:lnTo>
                <a:lnTo>
                  <a:pt x="138303" y="58166"/>
                </a:lnTo>
                <a:lnTo>
                  <a:pt x="135509" y="57658"/>
                </a:lnTo>
                <a:lnTo>
                  <a:pt x="128054" y="57442"/>
                </a:lnTo>
                <a:lnTo>
                  <a:pt x="127889" y="57277"/>
                </a:lnTo>
                <a:lnTo>
                  <a:pt x="122555" y="57277"/>
                </a:lnTo>
                <a:lnTo>
                  <a:pt x="121666" y="57277"/>
                </a:lnTo>
                <a:lnTo>
                  <a:pt x="116586" y="57277"/>
                </a:lnTo>
                <a:lnTo>
                  <a:pt x="116217" y="57645"/>
                </a:lnTo>
                <a:lnTo>
                  <a:pt x="106172" y="58293"/>
                </a:lnTo>
                <a:lnTo>
                  <a:pt x="105537" y="58293"/>
                </a:lnTo>
                <a:lnTo>
                  <a:pt x="93726" y="59690"/>
                </a:lnTo>
                <a:lnTo>
                  <a:pt x="94107" y="59690"/>
                </a:lnTo>
                <a:lnTo>
                  <a:pt x="83693" y="60325"/>
                </a:lnTo>
                <a:lnTo>
                  <a:pt x="82677" y="60452"/>
                </a:lnTo>
                <a:lnTo>
                  <a:pt x="74041" y="61976"/>
                </a:lnTo>
                <a:lnTo>
                  <a:pt x="74168" y="61976"/>
                </a:lnTo>
                <a:lnTo>
                  <a:pt x="65151" y="63373"/>
                </a:lnTo>
                <a:lnTo>
                  <a:pt x="64884" y="63373"/>
                </a:lnTo>
                <a:lnTo>
                  <a:pt x="58318" y="64643"/>
                </a:lnTo>
                <a:lnTo>
                  <a:pt x="52946" y="64643"/>
                </a:lnTo>
                <a:lnTo>
                  <a:pt x="51866" y="65722"/>
                </a:lnTo>
                <a:lnTo>
                  <a:pt x="49415" y="66167"/>
                </a:lnTo>
                <a:lnTo>
                  <a:pt x="44704" y="66167"/>
                </a:lnTo>
                <a:lnTo>
                  <a:pt x="42672" y="68148"/>
                </a:lnTo>
                <a:lnTo>
                  <a:pt x="42125" y="68326"/>
                </a:lnTo>
                <a:lnTo>
                  <a:pt x="37833" y="68326"/>
                </a:lnTo>
                <a:lnTo>
                  <a:pt x="35801" y="70358"/>
                </a:lnTo>
                <a:lnTo>
                  <a:pt x="35420" y="70485"/>
                </a:lnTo>
                <a:lnTo>
                  <a:pt x="31369" y="70485"/>
                </a:lnTo>
                <a:lnTo>
                  <a:pt x="29210" y="72644"/>
                </a:lnTo>
                <a:lnTo>
                  <a:pt x="28067" y="72644"/>
                </a:lnTo>
                <a:lnTo>
                  <a:pt x="23241" y="77470"/>
                </a:lnTo>
                <a:lnTo>
                  <a:pt x="23241" y="89408"/>
                </a:lnTo>
                <a:lnTo>
                  <a:pt x="28067" y="94234"/>
                </a:lnTo>
                <a:lnTo>
                  <a:pt x="40005" y="94234"/>
                </a:lnTo>
                <a:lnTo>
                  <a:pt x="42164" y="92075"/>
                </a:lnTo>
                <a:lnTo>
                  <a:pt x="43307" y="92075"/>
                </a:lnTo>
                <a:lnTo>
                  <a:pt x="45466" y="89916"/>
                </a:lnTo>
                <a:lnTo>
                  <a:pt x="49771" y="89916"/>
                </a:lnTo>
                <a:lnTo>
                  <a:pt x="51727" y="87960"/>
                </a:lnTo>
                <a:lnTo>
                  <a:pt x="52349" y="87757"/>
                </a:lnTo>
                <a:lnTo>
                  <a:pt x="56642" y="87757"/>
                </a:lnTo>
                <a:lnTo>
                  <a:pt x="57746" y="86652"/>
                </a:lnTo>
                <a:lnTo>
                  <a:pt x="59321" y="86360"/>
                </a:lnTo>
                <a:lnTo>
                  <a:pt x="64884" y="86360"/>
                </a:lnTo>
                <a:lnTo>
                  <a:pt x="66027" y="85191"/>
                </a:lnTo>
                <a:lnTo>
                  <a:pt x="68707" y="84709"/>
                </a:lnTo>
                <a:lnTo>
                  <a:pt x="68580" y="84709"/>
                </a:lnTo>
                <a:lnTo>
                  <a:pt x="77470" y="83312"/>
                </a:lnTo>
                <a:lnTo>
                  <a:pt x="85509" y="81915"/>
                </a:lnTo>
                <a:lnTo>
                  <a:pt x="85661" y="81889"/>
                </a:lnTo>
                <a:lnTo>
                  <a:pt x="87287" y="81788"/>
                </a:lnTo>
                <a:lnTo>
                  <a:pt x="95631" y="81280"/>
                </a:lnTo>
                <a:lnTo>
                  <a:pt x="96266" y="81153"/>
                </a:lnTo>
                <a:lnTo>
                  <a:pt x="108204" y="79629"/>
                </a:lnTo>
                <a:lnTo>
                  <a:pt x="108077" y="79629"/>
                </a:lnTo>
                <a:lnTo>
                  <a:pt x="122529" y="77851"/>
                </a:lnTo>
                <a:lnTo>
                  <a:pt x="127889" y="77851"/>
                </a:lnTo>
                <a:lnTo>
                  <a:pt x="128727" y="77025"/>
                </a:lnTo>
                <a:lnTo>
                  <a:pt x="136525" y="75946"/>
                </a:lnTo>
                <a:lnTo>
                  <a:pt x="140843" y="74041"/>
                </a:lnTo>
                <a:lnTo>
                  <a:pt x="145618" y="70358"/>
                </a:lnTo>
                <a:lnTo>
                  <a:pt x="146558" y="70358"/>
                </a:lnTo>
                <a:lnTo>
                  <a:pt x="148844" y="68199"/>
                </a:lnTo>
                <a:lnTo>
                  <a:pt x="148844" y="65405"/>
                </a:lnTo>
                <a:lnTo>
                  <a:pt x="148844" y="62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856;p25"/>
          <p:cNvGrpSpPr/>
          <p:nvPr/>
        </p:nvGrpSpPr>
        <p:grpSpPr>
          <a:xfrm>
            <a:off x="3855593" y="3995800"/>
            <a:ext cx="389634" cy="396622"/>
            <a:chOff x="3855593" y="3995800"/>
            <a:chExt cx="389634" cy="396622"/>
          </a:xfrm>
        </p:grpSpPr>
        <p:sp>
          <p:nvSpPr>
            <p:cNvPr id="857" name="Google Shape;857;p25"/>
            <p:cNvSpPr/>
            <p:nvPr/>
          </p:nvSpPr>
          <p:spPr>
            <a:xfrm>
              <a:off x="3855593" y="3995800"/>
              <a:ext cx="261620" cy="170180"/>
            </a:xfrm>
            <a:custGeom>
              <a:rect b="b" l="l" r="r" t="t"/>
              <a:pathLst>
                <a:path extrusionOk="0" h="170179" w="261620">
                  <a:moveTo>
                    <a:pt x="261239" y="17780"/>
                  </a:moveTo>
                  <a:lnTo>
                    <a:pt x="258826" y="7747"/>
                  </a:lnTo>
                  <a:lnTo>
                    <a:pt x="257175" y="6311"/>
                  </a:lnTo>
                  <a:lnTo>
                    <a:pt x="257175" y="5334"/>
                  </a:lnTo>
                  <a:lnTo>
                    <a:pt x="252603" y="635"/>
                  </a:lnTo>
                  <a:lnTo>
                    <a:pt x="247523" y="635"/>
                  </a:lnTo>
                  <a:lnTo>
                    <a:pt x="237109" y="0"/>
                  </a:lnTo>
                  <a:lnTo>
                    <a:pt x="234061" y="254"/>
                  </a:lnTo>
                  <a:lnTo>
                    <a:pt x="218313" y="3937"/>
                  </a:lnTo>
                  <a:lnTo>
                    <a:pt x="198120" y="9652"/>
                  </a:lnTo>
                  <a:lnTo>
                    <a:pt x="197231" y="10033"/>
                  </a:lnTo>
                  <a:lnTo>
                    <a:pt x="174244" y="18923"/>
                  </a:lnTo>
                  <a:lnTo>
                    <a:pt x="149098" y="30607"/>
                  </a:lnTo>
                  <a:lnTo>
                    <a:pt x="123190" y="43688"/>
                  </a:lnTo>
                  <a:lnTo>
                    <a:pt x="122809" y="43942"/>
                  </a:lnTo>
                  <a:lnTo>
                    <a:pt x="97282" y="58293"/>
                  </a:lnTo>
                  <a:lnTo>
                    <a:pt x="96647" y="58674"/>
                  </a:lnTo>
                  <a:lnTo>
                    <a:pt x="71882" y="74930"/>
                  </a:lnTo>
                  <a:lnTo>
                    <a:pt x="48895" y="89789"/>
                  </a:lnTo>
                  <a:lnTo>
                    <a:pt x="48133" y="90424"/>
                  </a:lnTo>
                  <a:lnTo>
                    <a:pt x="28829" y="105664"/>
                  </a:lnTo>
                  <a:lnTo>
                    <a:pt x="14478" y="118618"/>
                  </a:lnTo>
                  <a:lnTo>
                    <a:pt x="6489" y="126873"/>
                  </a:lnTo>
                  <a:lnTo>
                    <a:pt x="5334" y="126873"/>
                  </a:lnTo>
                  <a:lnTo>
                    <a:pt x="635" y="131572"/>
                  </a:lnTo>
                  <a:lnTo>
                    <a:pt x="635" y="136271"/>
                  </a:lnTo>
                  <a:lnTo>
                    <a:pt x="419" y="139801"/>
                  </a:lnTo>
                  <a:lnTo>
                    <a:pt x="0" y="140208"/>
                  </a:lnTo>
                  <a:lnTo>
                    <a:pt x="0" y="151765"/>
                  </a:lnTo>
                  <a:lnTo>
                    <a:pt x="254" y="152019"/>
                  </a:lnTo>
                  <a:lnTo>
                    <a:pt x="254" y="157353"/>
                  </a:lnTo>
                  <a:lnTo>
                    <a:pt x="635" y="157734"/>
                  </a:lnTo>
                  <a:lnTo>
                    <a:pt x="635" y="161417"/>
                  </a:lnTo>
                  <a:lnTo>
                    <a:pt x="1778" y="162598"/>
                  </a:lnTo>
                  <a:lnTo>
                    <a:pt x="1778" y="164084"/>
                  </a:lnTo>
                  <a:lnTo>
                    <a:pt x="5969" y="168275"/>
                  </a:lnTo>
                  <a:lnTo>
                    <a:pt x="10287" y="168275"/>
                  </a:lnTo>
                  <a:lnTo>
                    <a:pt x="37350" y="169710"/>
                  </a:lnTo>
                  <a:lnTo>
                    <a:pt x="37592" y="169926"/>
                  </a:lnTo>
                  <a:lnTo>
                    <a:pt x="41656" y="169926"/>
                  </a:lnTo>
                  <a:lnTo>
                    <a:pt x="47371" y="169926"/>
                  </a:lnTo>
                  <a:lnTo>
                    <a:pt x="51308" y="165989"/>
                  </a:lnTo>
                  <a:lnTo>
                    <a:pt x="51308" y="161036"/>
                  </a:lnTo>
                  <a:lnTo>
                    <a:pt x="51308" y="156210"/>
                  </a:lnTo>
                  <a:lnTo>
                    <a:pt x="47371" y="152273"/>
                  </a:lnTo>
                  <a:lnTo>
                    <a:pt x="42926" y="152273"/>
                  </a:lnTo>
                  <a:lnTo>
                    <a:pt x="37592" y="151828"/>
                  </a:lnTo>
                  <a:lnTo>
                    <a:pt x="37592" y="152273"/>
                  </a:lnTo>
                  <a:lnTo>
                    <a:pt x="34569" y="155194"/>
                  </a:lnTo>
                  <a:lnTo>
                    <a:pt x="20574" y="155194"/>
                  </a:lnTo>
                  <a:lnTo>
                    <a:pt x="20574" y="152273"/>
                  </a:lnTo>
                  <a:lnTo>
                    <a:pt x="37592" y="152273"/>
                  </a:lnTo>
                  <a:lnTo>
                    <a:pt x="37592" y="151828"/>
                  </a:lnTo>
                  <a:lnTo>
                    <a:pt x="20828" y="150406"/>
                  </a:lnTo>
                  <a:lnTo>
                    <a:pt x="20828" y="145923"/>
                  </a:lnTo>
                  <a:lnTo>
                    <a:pt x="20828" y="145542"/>
                  </a:lnTo>
                  <a:lnTo>
                    <a:pt x="20828" y="145415"/>
                  </a:lnTo>
                  <a:lnTo>
                    <a:pt x="20904" y="144653"/>
                  </a:lnTo>
                  <a:lnTo>
                    <a:pt x="20993" y="143725"/>
                  </a:lnTo>
                  <a:lnTo>
                    <a:pt x="21590" y="143129"/>
                  </a:lnTo>
                  <a:lnTo>
                    <a:pt x="21590" y="141668"/>
                  </a:lnTo>
                  <a:lnTo>
                    <a:pt x="25107" y="138049"/>
                  </a:lnTo>
                  <a:lnTo>
                    <a:pt x="28702" y="134366"/>
                  </a:lnTo>
                  <a:lnTo>
                    <a:pt x="29260" y="133858"/>
                  </a:lnTo>
                  <a:lnTo>
                    <a:pt x="43053" y="121412"/>
                  </a:lnTo>
                  <a:lnTo>
                    <a:pt x="42545" y="121920"/>
                  </a:lnTo>
                  <a:lnTo>
                    <a:pt x="43192" y="121412"/>
                  </a:lnTo>
                  <a:lnTo>
                    <a:pt x="60528" y="107823"/>
                  </a:lnTo>
                  <a:lnTo>
                    <a:pt x="60871" y="107556"/>
                  </a:lnTo>
                  <a:lnTo>
                    <a:pt x="61442" y="107188"/>
                  </a:lnTo>
                  <a:lnTo>
                    <a:pt x="83566" y="93091"/>
                  </a:lnTo>
                  <a:lnTo>
                    <a:pt x="83693" y="93091"/>
                  </a:lnTo>
                  <a:lnTo>
                    <a:pt x="107988" y="77343"/>
                  </a:lnTo>
                  <a:lnTo>
                    <a:pt x="108292" y="77152"/>
                  </a:lnTo>
                  <a:lnTo>
                    <a:pt x="107950" y="77343"/>
                  </a:lnTo>
                  <a:lnTo>
                    <a:pt x="108585" y="76962"/>
                  </a:lnTo>
                  <a:lnTo>
                    <a:pt x="108292" y="77152"/>
                  </a:lnTo>
                  <a:lnTo>
                    <a:pt x="108623" y="76962"/>
                  </a:lnTo>
                  <a:lnTo>
                    <a:pt x="133477" y="62992"/>
                  </a:lnTo>
                  <a:lnTo>
                    <a:pt x="133096" y="63246"/>
                  </a:lnTo>
                  <a:lnTo>
                    <a:pt x="133604" y="62992"/>
                  </a:lnTo>
                  <a:lnTo>
                    <a:pt x="159004" y="50292"/>
                  </a:lnTo>
                  <a:lnTo>
                    <a:pt x="158750" y="50546"/>
                  </a:lnTo>
                  <a:lnTo>
                    <a:pt x="159283" y="50292"/>
                  </a:lnTo>
                  <a:lnTo>
                    <a:pt x="182968" y="39243"/>
                  </a:lnTo>
                  <a:lnTo>
                    <a:pt x="183375" y="39052"/>
                  </a:lnTo>
                  <a:lnTo>
                    <a:pt x="204241" y="30988"/>
                  </a:lnTo>
                  <a:lnTo>
                    <a:pt x="205524" y="30607"/>
                  </a:lnTo>
                  <a:lnTo>
                    <a:pt x="224409" y="25146"/>
                  </a:lnTo>
                  <a:lnTo>
                    <a:pt x="224028" y="25273"/>
                  </a:lnTo>
                  <a:lnTo>
                    <a:pt x="224548" y="25146"/>
                  </a:lnTo>
                  <a:lnTo>
                    <a:pt x="238086" y="21844"/>
                  </a:lnTo>
                  <a:lnTo>
                    <a:pt x="238417" y="21767"/>
                  </a:lnTo>
                  <a:lnTo>
                    <a:pt x="241261" y="21590"/>
                  </a:lnTo>
                  <a:lnTo>
                    <a:pt x="245084" y="21361"/>
                  </a:lnTo>
                  <a:lnTo>
                    <a:pt x="245503" y="21526"/>
                  </a:lnTo>
                  <a:lnTo>
                    <a:pt x="245872" y="22504"/>
                  </a:lnTo>
                  <a:lnTo>
                    <a:pt x="245872" y="24892"/>
                  </a:lnTo>
                  <a:lnTo>
                    <a:pt x="248920" y="27940"/>
                  </a:lnTo>
                  <a:lnTo>
                    <a:pt x="256413" y="27940"/>
                  </a:lnTo>
                  <a:lnTo>
                    <a:pt x="259461" y="24892"/>
                  </a:lnTo>
                  <a:lnTo>
                    <a:pt x="259461" y="22491"/>
                  </a:lnTo>
                  <a:lnTo>
                    <a:pt x="261239" y="17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8" name="Google Shape;858;p2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09186" y="4045331"/>
              <a:ext cx="169037" cy="311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9" name="Google Shape;859;p2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10862" y="4259326"/>
              <a:ext cx="134365" cy="1330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0" name="Google Shape;860;p2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304410" y="4028694"/>
            <a:ext cx="282955" cy="34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899533" y="4083303"/>
            <a:ext cx="178307" cy="236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25"/>
          <p:cNvGrpSpPr/>
          <p:nvPr/>
        </p:nvGrpSpPr>
        <p:grpSpPr>
          <a:xfrm>
            <a:off x="5354066" y="3981068"/>
            <a:ext cx="390651" cy="443611"/>
            <a:chOff x="5354066" y="3981068"/>
            <a:chExt cx="390651" cy="443611"/>
          </a:xfrm>
        </p:grpSpPr>
        <p:sp>
          <p:nvSpPr>
            <p:cNvPr id="863" name="Google Shape;863;p25"/>
            <p:cNvSpPr/>
            <p:nvPr/>
          </p:nvSpPr>
          <p:spPr>
            <a:xfrm>
              <a:off x="5354066" y="3981068"/>
              <a:ext cx="263525" cy="142240"/>
            </a:xfrm>
            <a:custGeom>
              <a:rect b="b" l="l" r="r" t="t"/>
              <a:pathLst>
                <a:path extrusionOk="0" h="142239" w="263525">
                  <a:moveTo>
                    <a:pt x="263017" y="23622"/>
                  </a:moveTo>
                  <a:lnTo>
                    <a:pt x="262801" y="23418"/>
                  </a:lnTo>
                  <a:lnTo>
                    <a:pt x="262737" y="22352"/>
                  </a:lnTo>
                  <a:lnTo>
                    <a:pt x="262636" y="20828"/>
                  </a:lnTo>
                  <a:lnTo>
                    <a:pt x="262509" y="18669"/>
                  </a:lnTo>
                  <a:lnTo>
                    <a:pt x="260096" y="13335"/>
                  </a:lnTo>
                  <a:lnTo>
                    <a:pt x="255778" y="8864"/>
                  </a:lnTo>
                  <a:lnTo>
                    <a:pt x="255778" y="7366"/>
                  </a:lnTo>
                  <a:lnTo>
                    <a:pt x="251333" y="3048"/>
                  </a:lnTo>
                  <a:lnTo>
                    <a:pt x="246989" y="3048"/>
                  </a:lnTo>
                  <a:lnTo>
                    <a:pt x="235331" y="508"/>
                  </a:lnTo>
                  <a:lnTo>
                    <a:pt x="233172" y="254"/>
                  </a:lnTo>
                  <a:lnTo>
                    <a:pt x="215646" y="0"/>
                  </a:lnTo>
                  <a:lnTo>
                    <a:pt x="214376" y="0"/>
                  </a:lnTo>
                  <a:lnTo>
                    <a:pt x="192786" y="2159"/>
                  </a:lnTo>
                  <a:lnTo>
                    <a:pt x="166497" y="6604"/>
                  </a:lnTo>
                  <a:lnTo>
                    <a:pt x="165608" y="6858"/>
                  </a:lnTo>
                  <a:lnTo>
                    <a:pt x="138176" y="13970"/>
                  </a:lnTo>
                  <a:lnTo>
                    <a:pt x="137541" y="14224"/>
                  </a:lnTo>
                  <a:lnTo>
                    <a:pt x="110236" y="23622"/>
                  </a:lnTo>
                  <a:lnTo>
                    <a:pt x="109728" y="23876"/>
                  </a:lnTo>
                  <a:lnTo>
                    <a:pt x="82677" y="34671"/>
                  </a:lnTo>
                  <a:lnTo>
                    <a:pt x="60134" y="45593"/>
                  </a:lnTo>
                  <a:lnTo>
                    <a:pt x="56769" y="45593"/>
                  </a:lnTo>
                  <a:lnTo>
                    <a:pt x="53009" y="49352"/>
                  </a:lnTo>
                  <a:lnTo>
                    <a:pt x="38201" y="57277"/>
                  </a:lnTo>
                  <a:lnTo>
                    <a:pt x="35179" y="57277"/>
                  </a:lnTo>
                  <a:lnTo>
                    <a:pt x="30734" y="61849"/>
                  </a:lnTo>
                  <a:lnTo>
                    <a:pt x="20980" y="68326"/>
                  </a:lnTo>
                  <a:lnTo>
                    <a:pt x="18415" y="68326"/>
                  </a:lnTo>
                  <a:lnTo>
                    <a:pt x="13970" y="72771"/>
                  </a:lnTo>
                  <a:lnTo>
                    <a:pt x="13970" y="73482"/>
                  </a:lnTo>
                  <a:lnTo>
                    <a:pt x="7480" y="78613"/>
                  </a:lnTo>
                  <a:lnTo>
                    <a:pt x="5588" y="78613"/>
                  </a:lnTo>
                  <a:lnTo>
                    <a:pt x="1143" y="82931"/>
                  </a:lnTo>
                  <a:lnTo>
                    <a:pt x="1143" y="88011"/>
                  </a:lnTo>
                  <a:lnTo>
                    <a:pt x="127" y="127254"/>
                  </a:lnTo>
                  <a:lnTo>
                    <a:pt x="0" y="127381"/>
                  </a:lnTo>
                  <a:lnTo>
                    <a:pt x="0" y="132207"/>
                  </a:lnTo>
                  <a:lnTo>
                    <a:pt x="0" y="137922"/>
                  </a:lnTo>
                  <a:lnTo>
                    <a:pt x="4191" y="142240"/>
                  </a:lnTo>
                  <a:lnTo>
                    <a:pt x="14859" y="142240"/>
                  </a:lnTo>
                  <a:lnTo>
                    <a:pt x="19050" y="137922"/>
                  </a:lnTo>
                  <a:lnTo>
                    <a:pt x="19050" y="132842"/>
                  </a:lnTo>
                  <a:lnTo>
                    <a:pt x="19050" y="132588"/>
                  </a:lnTo>
                  <a:lnTo>
                    <a:pt x="20421" y="96012"/>
                  </a:lnTo>
                  <a:lnTo>
                    <a:pt x="20485" y="94068"/>
                  </a:lnTo>
                  <a:lnTo>
                    <a:pt x="20828" y="93726"/>
                  </a:lnTo>
                  <a:lnTo>
                    <a:pt x="20828" y="93129"/>
                  </a:lnTo>
                  <a:lnTo>
                    <a:pt x="26733" y="88646"/>
                  </a:lnTo>
                  <a:lnTo>
                    <a:pt x="27406" y="88138"/>
                  </a:lnTo>
                  <a:lnTo>
                    <a:pt x="29464" y="88138"/>
                  </a:lnTo>
                  <a:lnTo>
                    <a:pt x="33705" y="83896"/>
                  </a:lnTo>
                  <a:lnTo>
                    <a:pt x="43827" y="77597"/>
                  </a:lnTo>
                  <a:lnTo>
                    <a:pt x="46482" y="77597"/>
                  </a:lnTo>
                  <a:lnTo>
                    <a:pt x="49771" y="74307"/>
                  </a:lnTo>
                  <a:lnTo>
                    <a:pt x="64909" y="66294"/>
                  </a:lnTo>
                  <a:lnTo>
                    <a:pt x="68199" y="66294"/>
                  </a:lnTo>
                  <a:lnTo>
                    <a:pt x="71120" y="63296"/>
                  </a:lnTo>
                  <a:lnTo>
                    <a:pt x="90512" y="54102"/>
                  </a:lnTo>
                  <a:lnTo>
                    <a:pt x="91008" y="53873"/>
                  </a:lnTo>
                  <a:lnTo>
                    <a:pt x="117144" y="43561"/>
                  </a:lnTo>
                  <a:lnTo>
                    <a:pt x="117475" y="43434"/>
                  </a:lnTo>
                  <a:lnTo>
                    <a:pt x="116967" y="43561"/>
                  </a:lnTo>
                  <a:lnTo>
                    <a:pt x="143637" y="34544"/>
                  </a:lnTo>
                  <a:lnTo>
                    <a:pt x="144589" y="34290"/>
                  </a:lnTo>
                  <a:lnTo>
                    <a:pt x="170942" y="27305"/>
                  </a:lnTo>
                  <a:lnTo>
                    <a:pt x="170053" y="27559"/>
                  </a:lnTo>
                  <a:lnTo>
                    <a:pt x="171551" y="27305"/>
                  </a:lnTo>
                  <a:lnTo>
                    <a:pt x="195580" y="23241"/>
                  </a:lnTo>
                  <a:lnTo>
                    <a:pt x="194945" y="23368"/>
                  </a:lnTo>
                  <a:lnTo>
                    <a:pt x="196138" y="23241"/>
                  </a:lnTo>
                  <a:lnTo>
                    <a:pt x="216535" y="21082"/>
                  </a:lnTo>
                  <a:lnTo>
                    <a:pt x="215646" y="21209"/>
                  </a:lnTo>
                  <a:lnTo>
                    <a:pt x="224396" y="21082"/>
                  </a:lnTo>
                  <a:lnTo>
                    <a:pt x="232041" y="20980"/>
                  </a:lnTo>
                  <a:lnTo>
                    <a:pt x="240157" y="21856"/>
                  </a:lnTo>
                  <a:lnTo>
                    <a:pt x="240665" y="22352"/>
                  </a:lnTo>
                  <a:lnTo>
                    <a:pt x="243116" y="22352"/>
                  </a:lnTo>
                  <a:lnTo>
                    <a:pt x="247700" y="25311"/>
                  </a:lnTo>
                  <a:lnTo>
                    <a:pt x="250063" y="29159"/>
                  </a:lnTo>
                  <a:lnTo>
                    <a:pt x="250063" y="30734"/>
                  </a:lnTo>
                  <a:lnTo>
                    <a:pt x="252857" y="33655"/>
                  </a:lnTo>
                  <a:lnTo>
                    <a:pt x="260096" y="33655"/>
                  </a:lnTo>
                  <a:lnTo>
                    <a:pt x="263017" y="30734"/>
                  </a:lnTo>
                  <a:lnTo>
                    <a:pt x="263017" y="27178"/>
                  </a:lnTo>
                  <a:lnTo>
                    <a:pt x="263017" y="26797"/>
                  </a:lnTo>
                  <a:lnTo>
                    <a:pt x="263017" y="23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4" name="Google Shape;864;p2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410834" y="4034663"/>
              <a:ext cx="218186" cy="295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Google Shape;865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649467" y="4204716"/>
              <a:ext cx="95250" cy="2199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6" name="Google Shape;866;p25"/>
          <p:cNvGrpSpPr/>
          <p:nvPr/>
        </p:nvGrpSpPr>
        <p:grpSpPr>
          <a:xfrm>
            <a:off x="5844159" y="4004183"/>
            <a:ext cx="290576" cy="374015"/>
            <a:chOff x="5844159" y="4004183"/>
            <a:chExt cx="290576" cy="374015"/>
          </a:xfrm>
        </p:grpSpPr>
        <p:pic>
          <p:nvPicPr>
            <p:cNvPr id="867" name="Google Shape;867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844159" y="4004183"/>
              <a:ext cx="172846" cy="25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Google Shape;868;p2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6051550" y="4177284"/>
              <a:ext cx="83185" cy="2009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9" name="Google Shape;869;p2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256909" y="4062221"/>
            <a:ext cx="227456" cy="160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0" name="Google Shape;870;p25"/>
          <p:cNvGrpSpPr/>
          <p:nvPr/>
        </p:nvGrpSpPr>
        <p:grpSpPr>
          <a:xfrm>
            <a:off x="6547866" y="4060063"/>
            <a:ext cx="286004" cy="153924"/>
            <a:chOff x="6547866" y="4060063"/>
            <a:chExt cx="286004" cy="153924"/>
          </a:xfrm>
        </p:grpSpPr>
        <p:pic>
          <p:nvPicPr>
            <p:cNvPr id="871" name="Google Shape;871;p2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547866" y="4068191"/>
              <a:ext cx="137032" cy="1306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2" name="Google Shape;872;p2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6718554" y="4060063"/>
              <a:ext cx="115316" cy="153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3" name="Google Shape;873;p25"/>
          <p:cNvGrpSpPr/>
          <p:nvPr/>
        </p:nvGrpSpPr>
        <p:grpSpPr>
          <a:xfrm>
            <a:off x="6908546" y="3833748"/>
            <a:ext cx="387983" cy="544830"/>
            <a:chOff x="6908546" y="3833748"/>
            <a:chExt cx="387983" cy="544830"/>
          </a:xfrm>
        </p:grpSpPr>
        <p:sp>
          <p:nvSpPr>
            <p:cNvPr id="874" name="Google Shape;874;p25"/>
            <p:cNvSpPr/>
            <p:nvPr/>
          </p:nvSpPr>
          <p:spPr>
            <a:xfrm>
              <a:off x="6908546" y="3833748"/>
              <a:ext cx="191770" cy="544830"/>
            </a:xfrm>
            <a:custGeom>
              <a:rect b="b" l="l" r="r" t="t"/>
              <a:pathLst>
                <a:path extrusionOk="0" h="544829" w="191770">
                  <a:moveTo>
                    <a:pt x="191516" y="530225"/>
                  </a:moveTo>
                  <a:lnTo>
                    <a:pt x="188341" y="527177"/>
                  </a:lnTo>
                  <a:lnTo>
                    <a:pt x="185293" y="527177"/>
                  </a:lnTo>
                  <a:lnTo>
                    <a:pt x="154470" y="523494"/>
                  </a:lnTo>
                  <a:lnTo>
                    <a:pt x="154063" y="523455"/>
                  </a:lnTo>
                  <a:lnTo>
                    <a:pt x="153695" y="523367"/>
                  </a:lnTo>
                  <a:lnTo>
                    <a:pt x="124079" y="517156"/>
                  </a:lnTo>
                  <a:lnTo>
                    <a:pt x="122682" y="515747"/>
                  </a:lnTo>
                  <a:lnTo>
                    <a:pt x="117462" y="515747"/>
                  </a:lnTo>
                  <a:lnTo>
                    <a:pt x="86969" y="509016"/>
                  </a:lnTo>
                  <a:lnTo>
                    <a:pt x="85318" y="508660"/>
                  </a:lnTo>
                  <a:lnTo>
                    <a:pt x="83693" y="506984"/>
                  </a:lnTo>
                  <a:lnTo>
                    <a:pt x="80581" y="506984"/>
                  </a:lnTo>
                  <a:lnTo>
                    <a:pt x="64871" y="496697"/>
                  </a:lnTo>
                  <a:lnTo>
                    <a:pt x="63715" y="495947"/>
                  </a:lnTo>
                  <a:lnTo>
                    <a:pt x="63042" y="495300"/>
                  </a:lnTo>
                  <a:lnTo>
                    <a:pt x="51676" y="484505"/>
                  </a:lnTo>
                  <a:lnTo>
                    <a:pt x="50380" y="483285"/>
                  </a:lnTo>
                  <a:lnTo>
                    <a:pt x="49771" y="482346"/>
                  </a:lnTo>
                  <a:lnTo>
                    <a:pt x="40551" y="468122"/>
                  </a:lnTo>
                  <a:lnTo>
                    <a:pt x="39814" y="467004"/>
                  </a:lnTo>
                  <a:lnTo>
                    <a:pt x="39319" y="465709"/>
                  </a:lnTo>
                  <a:lnTo>
                    <a:pt x="30645" y="443230"/>
                  </a:lnTo>
                  <a:lnTo>
                    <a:pt x="30137" y="441909"/>
                  </a:lnTo>
                  <a:lnTo>
                    <a:pt x="29959" y="440817"/>
                  </a:lnTo>
                  <a:lnTo>
                    <a:pt x="24955" y="409956"/>
                  </a:lnTo>
                  <a:lnTo>
                    <a:pt x="24752" y="408762"/>
                  </a:lnTo>
                  <a:lnTo>
                    <a:pt x="24752" y="407924"/>
                  </a:lnTo>
                  <a:lnTo>
                    <a:pt x="24638" y="366649"/>
                  </a:lnTo>
                  <a:lnTo>
                    <a:pt x="24714" y="365633"/>
                  </a:lnTo>
                  <a:lnTo>
                    <a:pt x="28727" y="314579"/>
                  </a:lnTo>
                  <a:lnTo>
                    <a:pt x="28740" y="314325"/>
                  </a:lnTo>
                  <a:lnTo>
                    <a:pt x="28702" y="314579"/>
                  </a:lnTo>
                  <a:lnTo>
                    <a:pt x="28829" y="313309"/>
                  </a:lnTo>
                  <a:lnTo>
                    <a:pt x="28740" y="314325"/>
                  </a:lnTo>
                  <a:lnTo>
                    <a:pt x="28930" y="313309"/>
                  </a:lnTo>
                  <a:lnTo>
                    <a:pt x="39382" y="256032"/>
                  </a:lnTo>
                  <a:lnTo>
                    <a:pt x="39420" y="255828"/>
                  </a:lnTo>
                  <a:lnTo>
                    <a:pt x="39725" y="254762"/>
                  </a:lnTo>
                  <a:lnTo>
                    <a:pt x="57404" y="192913"/>
                  </a:lnTo>
                  <a:lnTo>
                    <a:pt x="57277" y="193421"/>
                  </a:lnTo>
                  <a:lnTo>
                    <a:pt x="57442" y="192913"/>
                  </a:lnTo>
                  <a:lnTo>
                    <a:pt x="77216" y="134620"/>
                  </a:lnTo>
                  <a:lnTo>
                    <a:pt x="76835" y="135763"/>
                  </a:lnTo>
                  <a:lnTo>
                    <a:pt x="77343" y="134620"/>
                  </a:lnTo>
                  <a:lnTo>
                    <a:pt x="97180" y="91059"/>
                  </a:lnTo>
                  <a:lnTo>
                    <a:pt x="97345" y="90703"/>
                  </a:lnTo>
                  <a:lnTo>
                    <a:pt x="97561" y="90297"/>
                  </a:lnTo>
                  <a:lnTo>
                    <a:pt x="113995" y="60325"/>
                  </a:lnTo>
                  <a:lnTo>
                    <a:pt x="114261" y="59829"/>
                  </a:lnTo>
                  <a:lnTo>
                    <a:pt x="114630" y="59309"/>
                  </a:lnTo>
                  <a:lnTo>
                    <a:pt x="125006" y="44577"/>
                  </a:lnTo>
                  <a:lnTo>
                    <a:pt x="125349" y="44577"/>
                  </a:lnTo>
                  <a:lnTo>
                    <a:pt x="129032" y="40995"/>
                  </a:lnTo>
                  <a:lnTo>
                    <a:pt x="129032" y="42291"/>
                  </a:lnTo>
                  <a:lnTo>
                    <a:pt x="133096" y="46355"/>
                  </a:lnTo>
                  <a:lnTo>
                    <a:pt x="143002" y="46355"/>
                  </a:lnTo>
                  <a:lnTo>
                    <a:pt x="147066" y="42291"/>
                  </a:lnTo>
                  <a:lnTo>
                    <a:pt x="147066" y="38404"/>
                  </a:lnTo>
                  <a:lnTo>
                    <a:pt x="151117" y="19519"/>
                  </a:lnTo>
                  <a:lnTo>
                    <a:pt x="154051" y="16510"/>
                  </a:lnTo>
                  <a:lnTo>
                    <a:pt x="154051" y="10668"/>
                  </a:lnTo>
                  <a:lnTo>
                    <a:pt x="154051" y="4826"/>
                  </a:lnTo>
                  <a:lnTo>
                    <a:pt x="149352" y="0"/>
                  </a:lnTo>
                  <a:lnTo>
                    <a:pt x="137541" y="0"/>
                  </a:lnTo>
                  <a:lnTo>
                    <a:pt x="135432" y="2159"/>
                  </a:lnTo>
                  <a:lnTo>
                    <a:pt x="132842" y="2159"/>
                  </a:lnTo>
                  <a:lnTo>
                    <a:pt x="128016" y="6858"/>
                  </a:lnTo>
                  <a:lnTo>
                    <a:pt x="128016" y="8267"/>
                  </a:lnTo>
                  <a:lnTo>
                    <a:pt x="126238" y="9906"/>
                  </a:lnTo>
                  <a:lnTo>
                    <a:pt x="124460" y="9906"/>
                  </a:lnTo>
                  <a:lnTo>
                    <a:pt x="119634" y="14732"/>
                  </a:lnTo>
                  <a:lnTo>
                    <a:pt x="119634" y="16776"/>
                  </a:lnTo>
                  <a:lnTo>
                    <a:pt x="114427" y="22733"/>
                  </a:lnTo>
                  <a:lnTo>
                    <a:pt x="113284" y="22733"/>
                  </a:lnTo>
                  <a:lnTo>
                    <a:pt x="108458" y="27686"/>
                  </a:lnTo>
                  <a:lnTo>
                    <a:pt x="108458" y="30073"/>
                  </a:lnTo>
                  <a:lnTo>
                    <a:pt x="95885" y="47498"/>
                  </a:lnTo>
                  <a:lnTo>
                    <a:pt x="77089" y="80899"/>
                  </a:lnTo>
                  <a:lnTo>
                    <a:pt x="56007" y="126111"/>
                  </a:lnTo>
                  <a:lnTo>
                    <a:pt x="35179" y="185801"/>
                  </a:lnTo>
                  <a:lnTo>
                    <a:pt x="35052" y="186309"/>
                  </a:lnTo>
                  <a:lnTo>
                    <a:pt x="16383" y="249301"/>
                  </a:lnTo>
                  <a:lnTo>
                    <a:pt x="16129" y="250444"/>
                  </a:lnTo>
                  <a:lnTo>
                    <a:pt x="4699" y="310134"/>
                  </a:lnTo>
                  <a:lnTo>
                    <a:pt x="4572" y="311404"/>
                  </a:lnTo>
                  <a:lnTo>
                    <a:pt x="254" y="364617"/>
                  </a:lnTo>
                  <a:lnTo>
                    <a:pt x="127" y="365633"/>
                  </a:lnTo>
                  <a:lnTo>
                    <a:pt x="0" y="409956"/>
                  </a:lnTo>
                  <a:lnTo>
                    <a:pt x="6604" y="449580"/>
                  </a:lnTo>
                  <a:lnTo>
                    <a:pt x="30480" y="498094"/>
                  </a:lnTo>
                  <a:lnTo>
                    <a:pt x="64516" y="526046"/>
                  </a:lnTo>
                  <a:lnTo>
                    <a:pt x="70104" y="531622"/>
                  </a:lnTo>
                  <a:lnTo>
                    <a:pt x="75666" y="531622"/>
                  </a:lnTo>
                  <a:lnTo>
                    <a:pt x="108089" y="538213"/>
                  </a:lnTo>
                  <a:lnTo>
                    <a:pt x="109474" y="539623"/>
                  </a:lnTo>
                  <a:lnTo>
                    <a:pt x="115150" y="539623"/>
                  </a:lnTo>
                  <a:lnTo>
                    <a:pt x="150495" y="544830"/>
                  </a:lnTo>
                  <a:lnTo>
                    <a:pt x="153416" y="544830"/>
                  </a:lnTo>
                  <a:lnTo>
                    <a:pt x="185293" y="541020"/>
                  </a:lnTo>
                  <a:lnTo>
                    <a:pt x="188341" y="541020"/>
                  </a:lnTo>
                  <a:lnTo>
                    <a:pt x="191516" y="537972"/>
                  </a:lnTo>
                  <a:lnTo>
                    <a:pt x="191516" y="534162"/>
                  </a:lnTo>
                  <a:lnTo>
                    <a:pt x="191516" y="530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5" name="Google Shape;875;p2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129271" y="3990212"/>
              <a:ext cx="167258" cy="2236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6" name="Google Shape;876;p25"/>
          <p:cNvSpPr/>
          <p:nvPr/>
        </p:nvSpPr>
        <p:spPr>
          <a:xfrm>
            <a:off x="7341361" y="4127626"/>
            <a:ext cx="31115" cy="64769"/>
          </a:xfrm>
          <a:custGeom>
            <a:rect b="b" l="l" r="r" t="t"/>
            <a:pathLst>
              <a:path extrusionOk="0" h="64770" w="31115">
                <a:moveTo>
                  <a:pt x="30861" y="5080"/>
                </a:moveTo>
                <a:lnTo>
                  <a:pt x="25781" y="0"/>
                </a:lnTo>
                <a:lnTo>
                  <a:pt x="13335" y="0"/>
                </a:lnTo>
                <a:lnTo>
                  <a:pt x="11811" y="1524"/>
                </a:lnTo>
                <a:lnTo>
                  <a:pt x="11557" y="1524"/>
                </a:lnTo>
                <a:lnTo>
                  <a:pt x="8585" y="4432"/>
                </a:lnTo>
                <a:lnTo>
                  <a:pt x="8585" y="41783"/>
                </a:lnTo>
                <a:lnTo>
                  <a:pt x="8509" y="34798"/>
                </a:lnTo>
                <a:lnTo>
                  <a:pt x="8585" y="41783"/>
                </a:lnTo>
                <a:lnTo>
                  <a:pt x="8585" y="4432"/>
                </a:lnTo>
                <a:lnTo>
                  <a:pt x="6477" y="6477"/>
                </a:lnTo>
                <a:lnTo>
                  <a:pt x="6477" y="11468"/>
                </a:lnTo>
                <a:lnTo>
                  <a:pt x="6350" y="12065"/>
                </a:lnTo>
                <a:lnTo>
                  <a:pt x="6350" y="29159"/>
                </a:lnTo>
                <a:lnTo>
                  <a:pt x="6350" y="28714"/>
                </a:lnTo>
                <a:lnTo>
                  <a:pt x="6350" y="28244"/>
                </a:lnTo>
                <a:lnTo>
                  <a:pt x="6273" y="28549"/>
                </a:lnTo>
                <a:lnTo>
                  <a:pt x="6350" y="26416"/>
                </a:lnTo>
                <a:lnTo>
                  <a:pt x="6350" y="12065"/>
                </a:lnTo>
                <a:lnTo>
                  <a:pt x="5334" y="16764"/>
                </a:lnTo>
                <a:lnTo>
                  <a:pt x="5334" y="16510"/>
                </a:lnTo>
                <a:lnTo>
                  <a:pt x="5270" y="16764"/>
                </a:lnTo>
                <a:lnTo>
                  <a:pt x="1778" y="30861"/>
                </a:lnTo>
                <a:lnTo>
                  <a:pt x="1524" y="32385"/>
                </a:lnTo>
                <a:lnTo>
                  <a:pt x="762" y="38862"/>
                </a:lnTo>
                <a:lnTo>
                  <a:pt x="762" y="38735"/>
                </a:lnTo>
                <a:lnTo>
                  <a:pt x="736" y="38862"/>
                </a:lnTo>
                <a:lnTo>
                  <a:pt x="127" y="44450"/>
                </a:lnTo>
                <a:lnTo>
                  <a:pt x="12" y="45593"/>
                </a:lnTo>
                <a:lnTo>
                  <a:pt x="0" y="46736"/>
                </a:lnTo>
                <a:lnTo>
                  <a:pt x="0" y="46863"/>
                </a:lnTo>
                <a:lnTo>
                  <a:pt x="0" y="47891"/>
                </a:lnTo>
                <a:lnTo>
                  <a:pt x="0" y="52959"/>
                </a:lnTo>
                <a:lnTo>
                  <a:pt x="0" y="53594"/>
                </a:lnTo>
                <a:lnTo>
                  <a:pt x="0" y="59182"/>
                </a:lnTo>
                <a:lnTo>
                  <a:pt x="0" y="59309"/>
                </a:lnTo>
                <a:lnTo>
                  <a:pt x="4953" y="64262"/>
                </a:lnTo>
                <a:lnTo>
                  <a:pt x="5080" y="64262"/>
                </a:lnTo>
                <a:lnTo>
                  <a:pt x="17399" y="64262"/>
                </a:lnTo>
                <a:lnTo>
                  <a:pt x="17526" y="64262"/>
                </a:lnTo>
                <a:lnTo>
                  <a:pt x="21463" y="60325"/>
                </a:lnTo>
                <a:lnTo>
                  <a:pt x="25527" y="60325"/>
                </a:lnTo>
                <a:lnTo>
                  <a:pt x="30353" y="55372"/>
                </a:lnTo>
                <a:lnTo>
                  <a:pt x="30353" y="49403"/>
                </a:lnTo>
                <a:lnTo>
                  <a:pt x="30353" y="48895"/>
                </a:lnTo>
                <a:lnTo>
                  <a:pt x="30480" y="35687"/>
                </a:lnTo>
                <a:lnTo>
                  <a:pt x="30518" y="33147"/>
                </a:lnTo>
                <a:lnTo>
                  <a:pt x="30607" y="24892"/>
                </a:lnTo>
                <a:lnTo>
                  <a:pt x="30607" y="17780"/>
                </a:lnTo>
                <a:lnTo>
                  <a:pt x="30861" y="17526"/>
                </a:lnTo>
                <a:lnTo>
                  <a:pt x="30861" y="11303"/>
                </a:lnTo>
                <a:lnTo>
                  <a:pt x="30861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7" name="Google Shape;877;p2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428738" y="4011676"/>
            <a:ext cx="160527" cy="168782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25"/>
          <p:cNvSpPr/>
          <p:nvPr/>
        </p:nvSpPr>
        <p:spPr>
          <a:xfrm>
            <a:off x="7676896" y="4106798"/>
            <a:ext cx="40640" cy="130810"/>
          </a:xfrm>
          <a:custGeom>
            <a:rect b="b" l="l" r="r" t="t"/>
            <a:pathLst>
              <a:path extrusionOk="0" h="130810" w="40640">
                <a:moveTo>
                  <a:pt x="40513" y="16002"/>
                </a:moveTo>
                <a:lnTo>
                  <a:pt x="40386" y="12420"/>
                </a:lnTo>
                <a:lnTo>
                  <a:pt x="40386" y="10795"/>
                </a:lnTo>
                <a:lnTo>
                  <a:pt x="40386" y="8128"/>
                </a:lnTo>
                <a:lnTo>
                  <a:pt x="40386" y="4826"/>
                </a:lnTo>
                <a:lnTo>
                  <a:pt x="35560" y="0"/>
                </a:lnTo>
                <a:lnTo>
                  <a:pt x="23622" y="0"/>
                </a:lnTo>
                <a:lnTo>
                  <a:pt x="18796" y="4826"/>
                </a:lnTo>
                <a:lnTo>
                  <a:pt x="18796" y="8128"/>
                </a:lnTo>
                <a:lnTo>
                  <a:pt x="18796" y="10668"/>
                </a:lnTo>
                <a:lnTo>
                  <a:pt x="18796" y="10922"/>
                </a:lnTo>
                <a:lnTo>
                  <a:pt x="18732" y="15938"/>
                </a:lnTo>
                <a:lnTo>
                  <a:pt x="18669" y="21463"/>
                </a:lnTo>
                <a:lnTo>
                  <a:pt x="18618" y="22098"/>
                </a:lnTo>
                <a:lnTo>
                  <a:pt x="18580" y="22733"/>
                </a:lnTo>
                <a:lnTo>
                  <a:pt x="18288" y="27038"/>
                </a:lnTo>
                <a:lnTo>
                  <a:pt x="17907" y="27432"/>
                </a:lnTo>
                <a:lnTo>
                  <a:pt x="17907" y="31864"/>
                </a:lnTo>
                <a:lnTo>
                  <a:pt x="14859" y="46355"/>
                </a:lnTo>
                <a:lnTo>
                  <a:pt x="14859" y="46101"/>
                </a:lnTo>
                <a:lnTo>
                  <a:pt x="14795" y="46355"/>
                </a:lnTo>
                <a:lnTo>
                  <a:pt x="10541" y="64135"/>
                </a:lnTo>
                <a:lnTo>
                  <a:pt x="10541" y="64262"/>
                </a:lnTo>
                <a:lnTo>
                  <a:pt x="6248" y="82905"/>
                </a:lnTo>
                <a:lnTo>
                  <a:pt x="4826" y="84328"/>
                </a:lnTo>
                <a:lnTo>
                  <a:pt x="4826" y="89496"/>
                </a:lnTo>
                <a:lnTo>
                  <a:pt x="1016" y="107823"/>
                </a:lnTo>
                <a:lnTo>
                  <a:pt x="889" y="109347"/>
                </a:lnTo>
                <a:lnTo>
                  <a:pt x="190" y="121094"/>
                </a:lnTo>
                <a:lnTo>
                  <a:pt x="0" y="121285"/>
                </a:lnTo>
                <a:lnTo>
                  <a:pt x="0" y="124333"/>
                </a:lnTo>
                <a:lnTo>
                  <a:pt x="0" y="128016"/>
                </a:lnTo>
                <a:lnTo>
                  <a:pt x="2794" y="130810"/>
                </a:lnTo>
                <a:lnTo>
                  <a:pt x="9525" y="130810"/>
                </a:lnTo>
                <a:lnTo>
                  <a:pt x="12319" y="128016"/>
                </a:lnTo>
                <a:lnTo>
                  <a:pt x="12319" y="126466"/>
                </a:lnTo>
                <a:lnTo>
                  <a:pt x="19304" y="115189"/>
                </a:lnTo>
                <a:lnTo>
                  <a:pt x="20447" y="112903"/>
                </a:lnTo>
                <a:lnTo>
                  <a:pt x="24879" y="98628"/>
                </a:lnTo>
                <a:lnTo>
                  <a:pt x="27051" y="96520"/>
                </a:lnTo>
                <a:lnTo>
                  <a:pt x="27051" y="91186"/>
                </a:lnTo>
                <a:lnTo>
                  <a:pt x="32092" y="69215"/>
                </a:lnTo>
                <a:lnTo>
                  <a:pt x="32156" y="69088"/>
                </a:lnTo>
                <a:lnTo>
                  <a:pt x="36322" y="51308"/>
                </a:lnTo>
                <a:lnTo>
                  <a:pt x="36449" y="51054"/>
                </a:lnTo>
                <a:lnTo>
                  <a:pt x="38569" y="40932"/>
                </a:lnTo>
                <a:lnTo>
                  <a:pt x="39878" y="39624"/>
                </a:lnTo>
                <a:lnTo>
                  <a:pt x="39878" y="34290"/>
                </a:lnTo>
                <a:lnTo>
                  <a:pt x="39954" y="32893"/>
                </a:lnTo>
                <a:lnTo>
                  <a:pt x="40043" y="31242"/>
                </a:lnTo>
                <a:lnTo>
                  <a:pt x="40195" y="28371"/>
                </a:lnTo>
                <a:lnTo>
                  <a:pt x="40513" y="28067"/>
                </a:lnTo>
                <a:lnTo>
                  <a:pt x="40513" y="22733"/>
                </a:lnTo>
                <a:lnTo>
                  <a:pt x="40513" y="21971"/>
                </a:lnTo>
                <a:lnTo>
                  <a:pt x="40513" y="160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9" name="Google Shape;879;p25"/>
          <p:cNvGrpSpPr/>
          <p:nvPr/>
        </p:nvGrpSpPr>
        <p:grpSpPr>
          <a:xfrm>
            <a:off x="7815580" y="3790187"/>
            <a:ext cx="307467" cy="488315"/>
            <a:chOff x="7815580" y="3790187"/>
            <a:chExt cx="307467" cy="488315"/>
          </a:xfrm>
        </p:grpSpPr>
        <p:pic>
          <p:nvPicPr>
            <p:cNvPr id="880" name="Google Shape;880;p2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815580" y="3950462"/>
              <a:ext cx="132715" cy="217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1" name="Google Shape;881;p25"/>
            <p:cNvSpPr/>
            <p:nvPr/>
          </p:nvSpPr>
          <p:spPr>
            <a:xfrm>
              <a:off x="7888097" y="3790187"/>
              <a:ext cx="234950" cy="488315"/>
            </a:xfrm>
            <a:custGeom>
              <a:rect b="b" l="l" r="r" t="t"/>
              <a:pathLst>
                <a:path extrusionOk="0" h="488314" w="234950">
                  <a:moveTo>
                    <a:pt x="234442" y="316992"/>
                  </a:moveTo>
                  <a:lnTo>
                    <a:pt x="234315" y="314833"/>
                  </a:lnTo>
                  <a:lnTo>
                    <a:pt x="226669" y="270637"/>
                  </a:lnTo>
                  <a:lnTo>
                    <a:pt x="226288" y="268478"/>
                  </a:lnTo>
                  <a:lnTo>
                    <a:pt x="225552" y="264160"/>
                  </a:lnTo>
                  <a:lnTo>
                    <a:pt x="225044" y="261874"/>
                  </a:lnTo>
                  <a:lnTo>
                    <a:pt x="208038" y="215265"/>
                  </a:lnTo>
                  <a:lnTo>
                    <a:pt x="204851" y="206502"/>
                  </a:lnTo>
                  <a:lnTo>
                    <a:pt x="204343" y="205232"/>
                  </a:lnTo>
                  <a:lnTo>
                    <a:pt x="183108" y="161671"/>
                  </a:lnTo>
                  <a:lnTo>
                    <a:pt x="177673" y="150495"/>
                  </a:lnTo>
                  <a:lnTo>
                    <a:pt x="176784" y="149098"/>
                  </a:lnTo>
                  <a:lnTo>
                    <a:pt x="155790" y="117348"/>
                  </a:lnTo>
                  <a:lnTo>
                    <a:pt x="146558" y="103378"/>
                  </a:lnTo>
                  <a:lnTo>
                    <a:pt x="145669" y="102235"/>
                  </a:lnTo>
                  <a:lnTo>
                    <a:pt x="130708" y="84455"/>
                  </a:lnTo>
                  <a:lnTo>
                    <a:pt x="129641" y="83185"/>
                  </a:lnTo>
                  <a:lnTo>
                    <a:pt x="116078" y="67056"/>
                  </a:lnTo>
                  <a:lnTo>
                    <a:pt x="108419" y="60198"/>
                  </a:lnTo>
                  <a:lnTo>
                    <a:pt x="89001" y="42799"/>
                  </a:lnTo>
                  <a:lnTo>
                    <a:pt x="88011" y="41910"/>
                  </a:lnTo>
                  <a:lnTo>
                    <a:pt x="87376" y="41275"/>
                  </a:lnTo>
                  <a:lnTo>
                    <a:pt x="73101" y="30480"/>
                  </a:lnTo>
                  <a:lnTo>
                    <a:pt x="63373" y="23114"/>
                  </a:lnTo>
                  <a:lnTo>
                    <a:pt x="62611" y="22606"/>
                  </a:lnTo>
                  <a:lnTo>
                    <a:pt x="48387" y="13563"/>
                  </a:lnTo>
                  <a:lnTo>
                    <a:pt x="43053" y="8128"/>
                  </a:lnTo>
                  <a:lnTo>
                    <a:pt x="39395" y="8128"/>
                  </a:lnTo>
                  <a:lnTo>
                    <a:pt x="32321" y="4394"/>
                  </a:lnTo>
                  <a:lnTo>
                    <a:pt x="28321" y="381"/>
                  </a:lnTo>
                  <a:lnTo>
                    <a:pt x="22352" y="381"/>
                  </a:lnTo>
                  <a:lnTo>
                    <a:pt x="20231" y="292"/>
                  </a:lnTo>
                  <a:lnTo>
                    <a:pt x="19939" y="0"/>
                  </a:lnTo>
                  <a:lnTo>
                    <a:pt x="13970" y="0"/>
                  </a:lnTo>
                  <a:lnTo>
                    <a:pt x="6985" y="0"/>
                  </a:lnTo>
                  <a:lnTo>
                    <a:pt x="6858" y="127"/>
                  </a:lnTo>
                  <a:lnTo>
                    <a:pt x="5207" y="127"/>
                  </a:lnTo>
                  <a:lnTo>
                    <a:pt x="0" y="5334"/>
                  </a:lnTo>
                  <a:lnTo>
                    <a:pt x="0" y="18161"/>
                  </a:lnTo>
                  <a:lnTo>
                    <a:pt x="1727" y="19900"/>
                  </a:lnTo>
                  <a:lnTo>
                    <a:pt x="5080" y="33985"/>
                  </a:lnTo>
                  <a:lnTo>
                    <a:pt x="5080" y="38862"/>
                  </a:lnTo>
                  <a:lnTo>
                    <a:pt x="10160" y="43942"/>
                  </a:lnTo>
                  <a:lnTo>
                    <a:pt x="22606" y="43942"/>
                  </a:lnTo>
                  <a:lnTo>
                    <a:pt x="27686" y="38862"/>
                  </a:lnTo>
                  <a:lnTo>
                    <a:pt x="27686" y="32639"/>
                  </a:lnTo>
                  <a:lnTo>
                    <a:pt x="27686" y="29591"/>
                  </a:lnTo>
                  <a:lnTo>
                    <a:pt x="29972" y="31877"/>
                  </a:lnTo>
                  <a:lnTo>
                    <a:pt x="32918" y="31877"/>
                  </a:lnTo>
                  <a:lnTo>
                    <a:pt x="49530" y="42799"/>
                  </a:lnTo>
                  <a:lnTo>
                    <a:pt x="48641" y="42291"/>
                  </a:lnTo>
                  <a:lnTo>
                    <a:pt x="71780" y="60464"/>
                  </a:lnTo>
                  <a:lnTo>
                    <a:pt x="72186" y="60833"/>
                  </a:lnTo>
                  <a:lnTo>
                    <a:pt x="125971" y="118313"/>
                  </a:lnTo>
                  <a:lnTo>
                    <a:pt x="155359" y="163068"/>
                  </a:lnTo>
                  <a:lnTo>
                    <a:pt x="180860" y="215658"/>
                  </a:lnTo>
                  <a:lnTo>
                    <a:pt x="181127" y="216408"/>
                  </a:lnTo>
                  <a:lnTo>
                    <a:pt x="200406" y="269265"/>
                  </a:lnTo>
                  <a:lnTo>
                    <a:pt x="208661" y="317665"/>
                  </a:lnTo>
                  <a:lnTo>
                    <a:pt x="208661" y="355854"/>
                  </a:lnTo>
                  <a:lnTo>
                    <a:pt x="208788" y="354965"/>
                  </a:lnTo>
                  <a:lnTo>
                    <a:pt x="206806" y="379984"/>
                  </a:lnTo>
                  <a:lnTo>
                    <a:pt x="198551" y="398780"/>
                  </a:lnTo>
                  <a:lnTo>
                    <a:pt x="178943" y="425450"/>
                  </a:lnTo>
                  <a:lnTo>
                    <a:pt x="179070" y="425196"/>
                  </a:lnTo>
                  <a:lnTo>
                    <a:pt x="178866" y="425450"/>
                  </a:lnTo>
                  <a:lnTo>
                    <a:pt x="160147" y="450088"/>
                  </a:lnTo>
                  <a:lnTo>
                    <a:pt x="146189" y="468122"/>
                  </a:lnTo>
                  <a:lnTo>
                    <a:pt x="145542" y="468122"/>
                  </a:lnTo>
                  <a:lnTo>
                    <a:pt x="141224" y="472567"/>
                  </a:lnTo>
                  <a:lnTo>
                    <a:pt x="141224" y="483362"/>
                  </a:lnTo>
                  <a:lnTo>
                    <a:pt x="145542" y="487807"/>
                  </a:lnTo>
                  <a:lnTo>
                    <a:pt x="156464" y="487807"/>
                  </a:lnTo>
                  <a:lnTo>
                    <a:pt x="160909" y="483362"/>
                  </a:lnTo>
                  <a:lnTo>
                    <a:pt x="160909" y="482168"/>
                  </a:lnTo>
                  <a:lnTo>
                    <a:pt x="177927" y="466217"/>
                  </a:lnTo>
                  <a:lnTo>
                    <a:pt x="219964" y="412877"/>
                  </a:lnTo>
                  <a:lnTo>
                    <a:pt x="225983" y="400050"/>
                  </a:lnTo>
                  <a:lnTo>
                    <a:pt x="227063" y="397637"/>
                  </a:lnTo>
                  <a:lnTo>
                    <a:pt x="231140" y="388493"/>
                  </a:lnTo>
                  <a:lnTo>
                    <a:pt x="232156" y="384302"/>
                  </a:lnTo>
                  <a:lnTo>
                    <a:pt x="232321" y="382270"/>
                  </a:lnTo>
                  <a:lnTo>
                    <a:pt x="232664" y="378079"/>
                  </a:lnTo>
                  <a:lnTo>
                    <a:pt x="234442" y="356870"/>
                  </a:lnTo>
                  <a:lnTo>
                    <a:pt x="234442" y="354965"/>
                  </a:lnTo>
                  <a:lnTo>
                    <a:pt x="234442" y="319151"/>
                  </a:lnTo>
                  <a:lnTo>
                    <a:pt x="234442" y="316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2" name="Google Shape;882;p25"/>
          <p:cNvSpPr/>
          <p:nvPr/>
        </p:nvSpPr>
        <p:spPr>
          <a:xfrm>
            <a:off x="8335899" y="3947286"/>
            <a:ext cx="222250" cy="295910"/>
          </a:xfrm>
          <a:custGeom>
            <a:rect b="b" l="l" r="r" t="t"/>
            <a:pathLst>
              <a:path extrusionOk="0" h="295910" w="222250">
                <a:moveTo>
                  <a:pt x="221869" y="107188"/>
                </a:moveTo>
                <a:lnTo>
                  <a:pt x="217043" y="102362"/>
                </a:lnTo>
                <a:lnTo>
                  <a:pt x="211543" y="102362"/>
                </a:lnTo>
                <a:lnTo>
                  <a:pt x="210693" y="102235"/>
                </a:lnTo>
                <a:lnTo>
                  <a:pt x="206375" y="102108"/>
                </a:lnTo>
                <a:lnTo>
                  <a:pt x="198247" y="101981"/>
                </a:lnTo>
                <a:lnTo>
                  <a:pt x="197231" y="102108"/>
                </a:lnTo>
                <a:lnTo>
                  <a:pt x="167767" y="104648"/>
                </a:lnTo>
                <a:lnTo>
                  <a:pt x="167894" y="104521"/>
                </a:lnTo>
                <a:lnTo>
                  <a:pt x="147066" y="106045"/>
                </a:lnTo>
                <a:lnTo>
                  <a:pt x="146431" y="106045"/>
                </a:lnTo>
                <a:lnTo>
                  <a:pt x="138684" y="107048"/>
                </a:lnTo>
                <a:lnTo>
                  <a:pt x="135636" y="79121"/>
                </a:lnTo>
                <a:lnTo>
                  <a:pt x="135509" y="78486"/>
                </a:lnTo>
                <a:lnTo>
                  <a:pt x="133172" y="64185"/>
                </a:lnTo>
                <a:lnTo>
                  <a:pt x="134112" y="63246"/>
                </a:lnTo>
                <a:lnTo>
                  <a:pt x="134112" y="58801"/>
                </a:lnTo>
                <a:lnTo>
                  <a:pt x="134112" y="54229"/>
                </a:lnTo>
                <a:lnTo>
                  <a:pt x="133400" y="53530"/>
                </a:lnTo>
                <a:lnTo>
                  <a:pt x="131445" y="40830"/>
                </a:lnTo>
                <a:lnTo>
                  <a:pt x="131445" y="36830"/>
                </a:lnTo>
                <a:lnTo>
                  <a:pt x="131191" y="36588"/>
                </a:lnTo>
                <a:lnTo>
                  <a:pt x="131191" y="34417"/>
                </a:lnTo>
                <a:lnTo>
                  <a:pt x="129921" y="33159"/>
                </a:lnTo>
                <a:lnTo>
                  <a:pt x="129921" y="31242"/>
                </a:lnTo>
                <a:lnTo>
                  <a:pt x="129413" y="30759"/>
                </a:lnTo>
                <a:lnTo>
                  <a:pt x="129413" y="27432"/>
                </a:lnTo>
                <a:lnTo>
                  <a:pt x="125818" y="23850"/>
                </a:lnTo>
                <a:lnTo>
                  <a:pt x="125412" y="23114"/>
                </a:lnTo>
                <a:lnTo>
                  <a:pt x="125349" y="22987"/>
                </a:lnTo>
                <a:lnTo>
                  <a:pt x="125349" y="23114"/>
                </a:lnTo>
                <a:lnTo>
                  <a:pt x="123952" y="19558"/>
                </a:lnTo>
                <a:lnTo>
                  <a:pt x="124714" y="21082"/>
                </a:lnTo>
                <a:lnTo>
                  <a:pt x="124256" y="19558"/>
                </a:lnTo>
                <a:lnTo>
                  <a:pt x="123685" y="17653"/>
                </a:lnTo>
                <a:lnTo>
                  <a:pt x="123647" y="17360"/>
                </a:lnTo>
                <a:lnTo>
                  <a:pt x="122682" y="14490"/>
                </a:lnTo>
                <a:lnTo>
                  <a:pt x="122682" y="13690"/>
                </a:lnTo>
                <a:lnTo>
                  <a:pt x="122707" y="14376"/>
                </a:lnTo>
                <a:lnTo>
                  <a:pt x="122936" y="14859"/>
                </a:lnTo>
                <a:lnTo>
                  <a:pt x="122682" y="13411"/>
                </a:lnTo>
                <a:lnTo>
                  <a:pt x="122682" y="11938"/>
                </a:lnTo>
                <a:lnTo>
                  <a:pt x="122682" y="5334"/>
                </a:lnTo>
                <a:lnTo>
                  <a:pt x="117348" y="0"/>
                </a:lnTo>
                <a:lnTo>
                  <a:pt x="104140" y="0"/>
                </a:lnTo>
                <a:lnTo>
                  <a:pt x="98806" y="5334"/>
                </a:lnTo>
                <a:lnTo>
                  <a:pt x="98806" y="18542"/>
                </a:lnTo>
                <a:lnTo>
                  <a:pt x="98920" y="19558"/>
                </a:lnTo>
                <a:lnTo>
                  <a:pt x="99187" y="22733"/>
                </a:lnTo>
                <a:lnTo>
                  <a:pt x="102489" y="35687"/>
                </a:lnTo>
                <a:lnTo>
                  <a:pt x="102489" y="35941"/>
                </a:lnTo>
                <a:lnTo>
                  <a:pt x="107569" y="54737"/>
                </a:lnTo>
                <a:lnTo>
                  <a:pt x="107188" y="53467"/>
                </a:lnTo>
                <a:lnTo>
                  <a:pt x="111887" y="82296"/>
                </a:lnTo>
                <a:lnTo>
                  <a:pt x="111760" y="81661"/>
                </a:lnTo>
                <a:lnTo>
                  <a:pt x="111823" y="82296"/>
                </a:lnTo>
                <a:lnTo>
                  <a:pt x="114744" y="110134"/>
                </a:lnTo>
                <a:lnTo>
                  <a:pt x="100076" y="112014"/>
                </a:lnTo>
                <a:lnTo>
                  <a:pt x="99949" y="112014"/>
                </a:lnTo>
                <a:lnTo>
                  <a:pt x="75819" y="115316"/>
                </a:lnTo>
                <a:lnTo>
                  <a:pt x="75692" y="115316"/>
                </a:lnTo>
                <a:lnTo>
                  <a:pt x="55537" y="118491"/>
                </a:lnTo>
                <a:lnTo>
                  <a:pt x="50419" y="118491"/>
                </a:lnTo>
                <a:lnTo>
                  <a:pt x="49123" y="119786"/>
                </a:lnTo>
                <a:lnTo>
                  <a:pt x="36982" y="122174"/>
                </a:lnTo>
                <a:lnTo>
                  <a:pt x="31750" y="122174"/>
                </a:lnTo>
                <a:lnTo>
                  <a:pt x="30149" y="123774"/>
                </a:lnTo>
                <a:lnTo>
                  <a:pt x="21717" y="125857"/>
                </a:lnTo>
                <a:lnTo>
                  <a:pt x="17399" y="125857"/>
                </a:lnTo>
                <a:lnTo>
                  <a:pt x="15671" y="127584"/>
                </a:lnTo>
                <a:lnTo>
                  <a:pt x="11379" y="128778"/>
                </a:lnTo>
                <a:lnTo>
                  <a:pt x="6985" y="128778"/>
                </a:lnTo>
                <a:lnTo>
                  <a:pt x="2159" y="133477"/>
                </a:lnTo>
                <a:lnTo>
                  <a:pt x="2159" y="133921"/>
                </a:lnTo>
                <a:lnTo>
                  <a:pt x="0" y="136017"/>
                </a:lnTo>
                <a:lnTo>
                  <a:pt x="0" y="147828"/>
                </a:lnTo>
                <a:lnTo>
                  <a:pt x="4826" y="152527"/>
                </a:lnTo>
                <a:lnTo>
                  <a:pt x="16510" y="152527"/>
                </a:lnTo>
                <a:lnTo>
                  <a:pt x="20929" y="148221"/>
                </a:lnTo>
                <a:lnTo>
                  <a:pt x="24739" y="147193"/>
                </a:lnTo>
                <a:lnTo>
                  <a:pt x="29210" y="147193"/>
                </a:lnTo>
                <a:lnTo>
                  <a:pt x="30632" y="145770"/>
                </a:lnTo>
                <a:lnTo>
                  <a:pt x="39230" y="143637"/>
                </a:lnTo>
                <a:lnTo>
                  <a:pt x="43561" y="143637"/>
                </a:lnTo>
                <a:lnTo>
                  <a:pt x="44729" y="142468"/>
                </a:lnTo>
                <a:lnTo>
                  <a:pt x="57721" y="140081"/>
                </a:lnTo>
                <a:lnTo>
                  <a:pt x="62357" y="140081"/>
                </a:lnTo>
                <a:lnTo>
                  <a:pt x="63271" y="139166"/>
                </a:lnTo>
                <a:lnTo>
                  <a:pt x="78994" y="136779"/>
                </a:lnTo>
                <a:lnTo>
                  <a:pt x="78740" y="136906"/>
                </a:lnTo>
                <a:lnTo>
                  <a:pt x="79705" y="136779"/>
                </a:lnTo>
                <a:lnTo>
                  <a:pt x="102870" y="133731"/>
                </a:lnTo>
                <a:lnTo>
                  <a:pt x="102743" y="133731"/>
                </a:lnTo>
                <a:lnTo>
                  <a:pt x="116408" y="132130"/>
                </a:lnTo>
                <a:lnTo>
                  <a:pt x="117348" y="145034"/>
                </a:lnTo>
                <a:lnTo>
                  <a:pt x="117348" y="144653"/>
                </a:lnTo>
                <a:lnTo>
                  <a:pt x="118745" y="178689"/>
                </a:lnTo>
                <a:lnTo>
                  <a:pt x="120523" y="205359"/>
                </a:lnTo>
                <a:lnTo>
                  <a:pt x="121920" y="233299"/>
                </a:lnTo>
                <a:lnTo>
                  <a:pt x="129159" y="279146"/>
                </a:lnTo>
                <a:lnTo>
                  <a:pt x="132461" y="287756"/>
                </a:lnTo>
                <a:lnTo>
                  <a:pt x="132461" y="291211"/>
                </a:lnTo>
                <a:lnTo>
                  <a:pt x="136779" y="295529"/>
                </a:lnTo>
                <a:lnTo>
                  <a:pt x="147320" y="295529"/>
                </a:lnTo>
                <a:lnTo>
                  <a:pt x="151638" y="291211"/>
                </a:lnTo>
                <a:lnTo>
                  <a:pt x="151638" y="285877"/>
                </a:lnTo>
                <a:lnTo>
                  <a:pt x="151638" y="285178"/>
                </a:lnTo>
                <a:lnTo>
                  <a:pt x="152158" y="279146"/>
                </a:lnTo>
                <a:lnTo>
                  <a:pt x="152146" y="275209"/>
                </a:lnTo>
                <a:lnTo>
                  <a:pt x="149491" y="256286"/>
                </a:lnTo>
                <a:lnTo>
                  <a:pt x="146291" y="232029"/>
                </a:lnTo>
                <a:lnTo>
                  <a:pt x="146253" y="231140"/>
                </a:lnTo>
                <a:lnTo>
                  <a:pt x="144957" y="205232"/>
                </a:lnTo>
                <a:lnTo>
                  <a:pt x="144907" y="203708"/>
                </a:lnTo>
                <a:lnTo>
                  <a:pt x="143129" y="177419"/>
                </a:lnTo>
                <a:lnTo>
                  <a:pt x="143116" y="177165"/>
                </a:lnTo>
                <a:lnTo>
                  <a:pt x="141643" y="144653"/>
                </a:lnTo>
                <a:lnTo>
                  <a:pt x="141605" y="143256"/>
                </a:lnTo>
                <a:lnTo>
                  <a:pt x="140525" y="129133"/>
                </a:lnTo>
                <a:lnTo>
                  <a:pt x="149225" y="128016"/>
                </a:lnTo>
                <a:lnTo>
                  <a:pt x="148590" y="128143"/>
                </a:lnTo>
                <a:lnTo>
                  <a:pt x="150482" y="128016"/>
                </a:lnTo>
                <a:lnTo>
                  <a:pt x="169418" y="126746"/>
                </a:lnTo>
                <a:lnTo>
                  <a:pt x="169672" y="126746"/>
                </a:lnTo>
                <a:lnTo>
                  <a:pt x="199136" y="124206"/>
                </a:lnTo>
                <a:lnTo>
                  <a:pt x="206375" y="124206"/>
                </a:lnTo>
                <a:lnTo>
                  <a:pt x="210693" y="124079"/>
                </a:lnTo>
                <a:lnTo>
                  <a:pt x="212064" y="123825"/>
                </a:lnTo>
                <a:lnTo>
                  <a:pt x="217043" y="123825"/>
                </a:lnTo>
                <a:lnTo>
                  <a:pt x="221869" y="118999"/>
                </a:lnTo>
                <a:lnTo>
                  <a:pt x="221869" y="113157"/>
                </a:lnTo>
                <a:lnTo>
                  <a:pt x="221869" y="1071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3" name="Google Shape;883;p25"/>
          <p:cNvGrpSpPr/>
          <p:nvPr/>
        </p:nvGrpSpPr>
        <p:grpSpPr>
          <a:xfrm>
            <a:off x="8716898" y="3892930"/>
            <a:ext cx="361696" cy="432054"/>
            <a:chOff x="8716898" y="3892930"/>
            <a:chExt cx="361696" cy="432054"/>
          </a:xfrm>
        </p:grpSpPr>
        <p:pic>
          <p:nvPicPr>
            <p:cNvPr id="884" name="Google Shape;884;p2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8716898" y="3892930"/>
              <a:ext cx="215900" cy="3246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2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957436" y="4074794"/>
              <a:ext cx="121158" cy="2501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6" name="Google Shape;886;p25"/>
          <p:cNvGrpSpPr/>
          <p:nvPr/>
        </p:nvGrpSpPr>
        <p:grpSpPr>
          <a:xfrm>
            <a:off x="9183751" y="3889375"/>
            <a:ext cx="315975" cy="349375"/>
            <a:chOff x="9183751" y="3889375"/>
            <a:chExt cx="315975" cy="349375"/>
          </a:xfrm>
        </p:grpSpPr>
        <p:pic>
          <p:nvPicPr>
            <p:cNvPr id="887" name="Google Shape;887;p2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9183751" y="3889375"/>
              <a:ext cx="187578" cy="25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2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9400413" y="4081906"/>
              <a:ext cx="99313" cy="1568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9" name="Google Shape;889;p25"/>
          <p:cNvGrpSpPr/>
          <p:nvPr/>
        </p:nvGrpSpPr>
        <p:grpSpPr>
          <a:xfrm>
            <a:off x="9595739" y="3730878"/>
            <a:ext cx="650493" cy="591820"/>
            <a:chOff x="9595739" y="3730878"/>
            <a:chExt cx="650493" cy="591820"/>
          </a:xfrm>
        </p:grpSpPr>
        <p:sp>
          <p:nvSpPr>
            <p:cNvPr id="890" name="Google Shape;890;p25"/>
            <p:cNvSpPr/>
            <p:nvPr/>
          </p:nvSpPr>
          <p:spPr>
            <a:xfrm>
              <a:off x="9663938" y="3931030"/>
              <a:ext cx="257175" cy="211454"/>
            </a:xfrm>
            <a:custGeom>
              <a:rect b="b" l="l" r="r" t="t"/>
              <a:pathLst>
                <a:path extrusionOk="0" h="211454" w="257175">
                  <a:moveTo>
                    <a:pt x="57404" y="62230"/>
                  </a:moveTo>
                  <a:lnTo>
                    <a:pt x="57353" y="61976"/>
                  </a:lnTo>
                  <a:lnTo>
                    <a:pt x="57378" y="62230"/>
                  </a:lnTo>
                  <a:close/>
                </a:path>
                <a:path extrusionOk="0" h="211454" w="257175">
                  <a:moveTo>
                    <a:pt x="69977" y="198132"/>
                  </a:moveTo>
                  <a:lnTo>
                    <a:pt x="69850" y="199821"/>
                  </a:lnTo>
                  <a:lnTo>
                    <a:pt x="69977" y="199402"/>
                  </a:lnTo>
                  <a:lnTo>
                    <a:pt x="69977" y="198132"/>
                  </a:lnTo>
                  <a:close/>
                </a:path>
                <a:path extrusionOk="0" h="211454" w="257175">
                  <a:moveTo>
                    <a:pt x="256667" y="165735"/>
                  </a:moveTo>
                  <a:lnTo>
                    <a:pt x="255371" y="164490"/>
                  </a:lnTo>
                  <a:lnTo>
                    <a:pt x="255143" y="162560"/>
                  </a:lnTo>
                  <a:lnTo>
                    <a:pt x="254177" y="157480"/>
                  </a:lnTo>
                  <a:lnTo>
                    <a:pt x="253466" y="153682"/>
                  </a:lnTo>
                  <a:lnTo>
                    <a:pt x="253276" y="152704"/>
                  </a:lnTo>
                  <a:lnTo>
                    <a:pt x="253263" y="152438"/>
                  </a:lnTo>
                  <a:lnTo>
                    <a:pt x="252349" y="140982"/>
                  </a:lnTo>
                  <a:lnTo>
                    <a:pt x="250825" y="124460"/>
                  </a:lnTo>
                  <a:lnTo>
                    <a:pt x="249428" y="106680"/>
                  </a:lnTo>
                  <a:lnTo>
                    <a:pt x="247764" y="90182"/>
                  </a:lnTo>
                  <a:lnTo>
                    <a:pt x="247523" y="87630"/>
                  </a:lnTo>
                  <a:lnTo>
                    <a:pt x="247396" y="87630"/>
                  </a:lnTo>
                  <a:lnTo>
                    <a:pt x="245021" y="71132"/>
                  </a:lnTo>
                  <a:lnTo>
                    <a:pt x="244475" y="67310"/>
                  </a:lnTo>
                  <a:lnTo>
                    <a:pt x="239776" y="48260"/>
                  </a:lnTo>
                  <a:lnTo>
                    <a:pt x="239649" y="47002"/>
                  </a:lnTo>
                  <a:lnTo>
                    <a:pt x="237363" y="39382"/>
                  </a:lnTo>
                  <a:lnTo>
                    <a:pt x="236969" y="38100"/>
                  </a:lnTo>
                  <a:lnTo>
                    <a:pt x="234315" y="29210"/>
                  </a:lnTo>
                  <a:lnTo>
                    <a:pt x="231978" y="24130"/>
                  </a:lnTo>
                  <a:lnTo>
                    <a:pt x="231394" y="22860"/>
                  </a:lnTo>
                  <a:lnTo>
                    <a:pt x="230797" y="21602"/>
                  </a:lnTo>
                  <a:lnTo>
                    <a:pt x="229628" y="19050"/>
                  </a:lnTo>
                  <a:lnTo>
                    <a:pt x="229057" y="17780"/>
                  </a:lnTo>
                  <a:lnTo>
                    <a:pt x="228473" y="16510"/>
                  </a:lnTo>
                  <a:lnTo>
                    <a:pt x="227965" y="15252"/>
                  </a:lnTo>
                  <a:lnTo>
                    <a:pt x="224663" y="9906"/>
                  </a:lnTo>
                  <a:lnTo>
                    <a:pt x="224663" y="5969"/>
                  </a:lnTo>
                  <a:lnTo>
                    <a:pt x="219456" y="635"/>
                  </a:lnTo>
                  <a:lnTo>
                    <a:pt x="213588" y="635"/>
                  </a:lnTo>
                  <a:lnTo>
                    <a:pt x="211455" y="0"/>
                  </a:lnTo>
                  <a:lnTo>
                    <a:pt x="202819" y="0"/>
                  </a:lnTo>
                  <a:lnTo>
                    <a:pt x="200469" y="762"/>
                  </a:lnTo>
                  <a:lnTo>
                    <a:pt x="195326" y="762"/>
                  </a:lnTo>
                  <a:lnTo>
                    <a:pt x="190119" y="5969"/>
                  </a:lnTo>
                  <a:lnTo>
                    <a:pt x="190119" y="7340"/>
                  </a:lnTo>
                  <a:lnTo>
                    <a:pt x="189738" y="7632"/>
                  </a:lnTo>
                  <a:lnTo>
                    <a:pt x="187833" y="10160"/>
                  </a:lnTo>
                  <a:lnTo>
                    <a:pt x="181737" y="17780"/>
                  </a:lnTo>
                  <a:lnTo>
                    <a:pt x="182245" y="16510"/>
                  </a:lnTo>
                  <a:lnTo>
                    <a:pt x="172085" y="27952"/>
                  </a:lnTo>
                  <a:lnTo>
                    <a:pt x="163068" y="40652"/>
                  </a:lnTo>
                  <a:lnTo>
                    <a:pt x="162941" y="41910"/>
                  </a:lnTo>
                  <a:lnTo>
                    <a:pt x="159385" y="47485"/>
                  </a:lnTo>
                  <a:lnTo>
                    <a:pt x="152400" y="58432"/>
                  </a:lnTo>
                  <a:lnTo>
                    <a:pt x="158877" y="48260"/>
                  </a:lnTo>
                  <a:lnTo>
                    <a:pt x="159385" y="47485"/>
                  </a:lnTo>
                  <a:lnTo>
                    <a:pt x="158813" y="45732"/>
                  </a:lnTo>
                  <a:lnTo>
                    <a:pt x="157988" y="43180"/>
                  </a:lnTo>
                  <a:lnTo>
                    <a:pt x="157480" y="40652"/>
                  </a:lnTo>
                  <a:lnTo>
                    <a:pt x="156883" y="39382"/>
                  </a:lnTo>
                  <a:lnTo>
                    <a:pt x="154813" y="34950"/>
                  </a:lnTo>
                  <a:lnTo>
                    <a:pt x="154813" y="30607"/>
                  </a:lnTo>
                  <a:lnTo>
                    <a:pt x="149733" y="25527"/>
                  </a:lnTo>
                  <a:lnTo>
                    <a:pt x="148082" y="25527"/>
                  </a:lnTo>
                  <a:lnTo>
                    <a:pt x="148082" y="24130"/>
                  </a:lnTo>
                  <a:lnTo>
                    <a:pt x="142875" y="19050"/>
                  </a:lnTo>
                  <a:lnTo>
                    <a:pt x="132588" y="19050"/>
                  </a:lnTo>
                  <a:lnTo>
                    <a:pt x="130175" y="17780"/>
                  </a:lnTo>
                  <a:lnTo>
                    <a:pt x="118237" y="17780"/>
                  </a:lnTo>
                  <a:lnTo>
                    <a:pt x="115316" y="19050"/>
                  </a:lnTo>
                  <a:lnTo>
                    <a:pt x="109982" y="20332"/>
                  </a:lnTo>
                  <a:lnTo>
                    <a:pt x="108077" y="20332"/>
                  </a:lnTo>
                  <a:lnTo>
                    <a:pt x="104419" y="22352"/>
                  </a:lnTo>
                  <a:lnTo>
                    <a:pt x="99822" y="22352"/>
                  </a:lnTo>
                  <a:lnTo>
                    <a:pt x="94742" y="27305"/>
                  </a:lnTo>
                  <a:lnTo>
                    <a:pt x="94742" y="29438"/>
                  </a:lnTo>
                  <a:lnTo>
                    <a:pt x="91948" y="31750"/>
                  </a:lnTo>
                  <a:lnTo>
                    <a:pt x="91186" y="33032"/>
                  </a:lnTo>
                  <a:lnTo>
                    <a:pt x="84201" y="41910"/>
                  </a:lnTo>
                  <a:lnTo>
                    <a:pt x="77190" y="51422"/>
                  </a:lnTo>
                  <a:lnTo>
                    <a:pt x="76441" y="47002"/>
                  </a:lnTo>
                  <a:lnTo>
                    <a:pt x="75819" y="43180"/>
                  </a:lnTo>
                  <a:lnTo>
                    <a:pt x="75565" y="43180"/>
                  </a:lnTo>
                  <a:lnTo>
                    <a:pt x="72783" y="32486"/>
                  </a:lnTo>
                  <a:lnTo>
                    <a:pt x="72783" y="60960"/>
                  </a:lnTo>
                  <a:lnTo>
                    <a:pt x="69469" y="68580"/>
                  </a:lnTo>
                  <a:lnTo>
                    <a:pt x="62230" y="85102"/>
                  </a:lnTo>
                  <a:lnTo>
                    <a:pt x="72783" y="60960"/>
                  </a:lnTo>
                  <a:lnTo>
                    <a:pt x="72783" y="32486"/>
                  </a:lnTo>
                  <a:lnTo>
                    <a:pt x="72263" y="30480"/>
                  </a:lnTo>
                  <a:lnTo>
                    <a:pt x="72136" y="30480"/>
                  </a:lnTo>
                  <a:lnTo>
                    <a:pt x="71653" y="29210"/>
                  </a:lnTo>
                  <a:lnTo>
                    <a:pt x="69773" y="24130"/>
                  </a:lnTo>
                  <a:lnTo>
                    <a:pt x="68834" y="21602"/>
                  </a:lnTo>
                  <a:lnTo>
                    <a:pt x="67945" y="19050"/>
                  </a:lnTo>
                  <a:lnTo>
                    <a:pt x="66421" y="16408"/>
                  </a:lnTo>
                  <a:lnTo>
                    <a:pt x="66421" y="13081"/>
                  </a:lnTo>
                  <a:lnTo>
                    <a:pt x="61722" y="8509"/>
                  </a:lnTo>
                  <a:lnTo>
                    <a:pt x="50292" y="8509"/>
                  </a:lnTo>
                  <a:lnTo>
                    <a:pt x="49885" y="8902"/>
                  </a:lnTo>
                  <a:lnTo>
                    <a:pt x="49161" y="8902"/>
                  </a:lnTo>
                  <a:lnTo>
                    <a:pt x="48768" y="8509"/>
                  </a:lnTo>
                  <a:lnTo>
                    <a:pt x="37338" y="8509"/>
                  </a:lnTo>
                  <a:lnTo>
                    <a:pt x="35966" y="9906"/>
                  </a:lnTo>
                  <a:lnTo>
                    <a:pt x="31623" y="9906"/>
                  </a:lnTo>
                  <a:lnTo>
                    <a:pt x="28702" y="12827"/>
                  </a:lnTo>
                  <a:lnTo>
                    <a:pt x="25146" y="12827"/>
                  </a:lnTo>
                  <a:lnTo>
                    <a:pt x="22606" y="15367"/>
                  </a:lnTo>
                  <a:lnTo>
                    <a:pt x="17907" y="15367"/>
                  </a:lnTo>
                  <a:lnTo>
                    <a:pt x="13335" y="20066"/>
                  </a:lnTo>
                  <a:lnTo>
                    <a:pt x="13335" y="24676"/>
                  </a:lnTo>
                  <a:lnTo>
                    <a:pt x="3213" y="48768"/>
                  </a:lnTo>
                  <a:lnTo>
                    <a:pt x="0" y="52070"/>
                  </a:lnTo>
                  <a:lnTo>
                    <a:pt x="0" y="63500"/>
                  </a:lnTo>
                  <a:lnTo>
                    <a:pt x="4572" y="68072"/>
                  </a:lnTo>
                  <a:lnTo>
                    <a:pt x="16002" y="68072"/>
                  </a:lnTo>
                  <a:lnTo>
                    <a:pt x="20574" y="63500"/>
                  </a:lnTo>
                  <a:lnTo>
                    <a:pt x="20574" y="60426"/>
                  </a:lnTo>
                  <a:lnTo>
                    <a:pt x="31013" y="35560"/>
                  </a:lnTo>
                  <a:lnTo>
                    <a:pt x="31623" y="34112"/>
                  </a:lnTo>
                  <a:lnTo>
                    <a:pt x="33477" y="33528"/>
                  </a:lnTo>
                  <a:lnTo>
                    <a:pt x="36576" y="33528"/>
                  </a:lnTo>
                  <a:lnTo>
                    <a:pt x="38379" y="31724"/>
                  </a:lnTo>
                  <a:lnTo>
                    <a:pt x="41198" y="30607"/>
                  </a:lnTo>
                  <a:lnTo>
                    <a:pt x="43053" y="30607"/>
                  </a:lnTo>
                  <a:lnTo>
                    <a:pt x="44132" y="29527"/>
                  </a:lnTo>
                  <a:lnTo>
                    <a:pt x="45593" y="29210"/>
                  </a:lnTo>
                  <a:lnTo>
                    <a:pt x="48768" y="29210"/>
                  </a:lnTo>
                  <a:lnTo>
                    <a:pt x="49466" y="29210"/>
                  </a:lnTo>
                  <a:lnTo>
                    <a:pt x="52197" y="36830"/>
                  </a:lnTo>
                  <a:lnTo>
                    <a:pt x="52070" y="36830"/>
                  </a:lnTo>
                  <a:lnTo>
                    <a:pt x="55118" y="47828"/>
                  </a:lnTo>
                  <a:lnTo>
                    <a:pt x="55181" y="48260"/>
                  </a:lnTo>
                  <a:lnTo>
                    <a:pt x="57353" y="61976"/>
                  </a:lnTo>
                  <a:lnTo>
                    <a:pt x="57277" y="60960"/>
                  </a:lnTo>
                  <a:lnTo>
                    <a:pt x="57404" y="62230"/>
                  </a:lnTo>
                  <a:lnTo>
                    <a:pt x="57480" y="63500"/>
                  </a:lnTo>
                  <a:lnTo>
                    <a:pt x="58559" y="76200"/>
                  </a:lnTo>
                  <a:lnTo>
                    <a:pt x="58547" y="96266"/>
                  </a:lnTo>
                  <a:lnTo>
                    <a:pt x="58547" y="149263"/>
                  </a:lnTo>
                  <a:lnTo>
                    <a:pt x="58674" y="148602"/>
                  </a:lnTo>
                  <a:lnTo>
                    <a:pt x="58547" y="151130"/>
                  </a:lnTo>
                  <a:lnTo>
                    <a:pt x="58547" y="149263"/>
                  </a:lnTo>
                  <a:lnTo>
                    <a:pt x="58420" y="149860"/>
                  </a:lnTo>
                  <a:lnTo>
                    <a:pt x="58547" y="96266"/>
                  </a:lnTo>
                  <a:lnTo>
                    <a:pt x="55499" y="105410"/>
                  </a:lnTo>
                  <a:lnTo>
                    <a:pt x="50546" y="125730"/>
                  </a:lnTo>
                  <a:lnTo>
                    <a:pt x="50292" y="127000"/>
                  </a:lnTo>
                  <a:lnTo>
                    <a:pt x="47752" y="147332"/>
                  </a:lnTo>
                  <a:lnTo>
                    <a:pt x="47752" y="198132"/>
                  </a:lnTo>
                  <a:lnTo>
                    <a:pt x="47879" y="198805"/>
                  </a:lnTo>
                  <a:lnTo>
                    <a:pt x="47879" y="205994"/>
                  </a:lnTo>
                  <a:lnTo>
                    <a:pt x="52832" y="210947"/>
                  </a:lnTo>
                  <a:lnTo>
                    <a:pt x="65024" y="210947"/>
                  </a:lnTo>
                  <a:lnTo>
                    <a:pt x="69850" y="205994"/>
                  </a:lnTo>
                  <a:lnTo>
                    <a:pt x="69850" y="200660"/>
                  </a:lnTo>
                  <a:lnTo>
                    <a:pt x="69850" y="199898"/>
                  </a:lnTo>
                  <a:lnTo>
                    <a:pt x="69850" y="199402"/>
                  </a:lnTo>
                  <a:lnTo>
                    <a:pt x="69977" y="198132"/>
                  </a:lnTo>
                  <a:lnTo>
                    <a:pt x="70065" y="199059"/>
                  </a:lnTo>
                  <a:lnTo>
                    <a:pt x="70104" y="198132"/>
                  </a:lnTo>
                  <a:lnTo>
                    <a:pt x="70104" y="187960"/>
                  </a:lnTo>
                  <a:lnTo>
                    <a:pt x="70104" y="151130"/>
                  </a:lnTo>
                  <a:lnTo>
                    <a:pt x="70104" y="149860"/>
                  </a:lnTo>
                  <a:lnTo>
                    <a:pt x="70167" y="149288"/>
                  </a:lnTo>
                  <a:lnTo>
                    <a:pt x="70104" y="198132"/>
                  </a:lnTo>
                  <a:lnTo>
                    <a:pt x="70104" y="198945"/>
                  </a:lnTo>
                  <a:lnTo>
                    <a:pt x="71755" y="193052"/>
                  </a:lnTo>
                  <a:lnTo>
                    <a:pt x="72009" y="191782"/>
                  </a:lnTo>
                  <a:lnTo>
                    <a:pt x="74168" y="181610"/>
                  </a:lnTo>
                  <a:lnTo>
                    <a:pt x="77089" y="168910"/>
                  </a:lnTo>
                  <a:lnTo>
                    <a:pt x="77216" y="168910"/>
                  </a:lnTo>
                  <a:lnTo>
                    <a:pt x="80010" y="152400"/>
                  </a:lnTo>
                  <a:lnTo>
                    <a:pt x="80137" y="103251"/>
                  </a:lnTo>
                  <a:lnTo>
                    <a:pt x="83312" y="93980"/>
                  </a:lnTo>
                  <a:lnTo>
                    <a:pt x="82931" y="93980"/>
                  </a:lnTo>
                  <a:lnTo>
                    <a:pt x="90170" y="77482"/>
                  </a:lnTo>
                  <a:lnTo>
                    <a:pt x="95148" y="66052"/>
                  </a:lnTo>
                  <a:lnTo>
                    <a:pt x="95211" y="65900"/>
                  </a:lnTo>
                  <a:lnTo>
                    <a:pt x="96812" y="63500"/>
                  </a:lnTo>
                  <a:lnTo>
                    <a:pt x="102743" y="54610"/>
                  </a:lnTo>
                  <a:lnTo>
                    <a:pt x="102235" y="55880"/>
                  </a:lnTo>
                  <a:lnTo>
                    <a:pt x="103149" y="54610"/>
                  </a:lnTo>
                  <a:lnTo>
                    <a:pt x="108712" y="47002"/>
                  </a:lnTo>
                  <a:lnTo>
                    <a:pt x="107950" y="48260"/>
                  </a:lnTo>
                  <a:lnTo>
                    <a:pt x="109169" y="47002"/>
                  </a:lnTo>
                  <a:lnTo>
                    <a:pt x="111112" y="44958"/>
                  </a:lnTo>
                  <a:lnTo>
                    <a:pt x="112268" y="44958"/>
                  </a:lnTo>
                  <a:lnTo>
                    <a:pt x="114998" y="42227"/>
                  </a:lnTo>
                  <a:lnTo>
                    <a:pt x="115570" y="41910"/>
                  </a:lnTo>
                  <a:lnTo>
                    <a:pt x="117856" y="40652"/>
                  </a:lnTo>
                  <a:lnTo>
                    <a:pt x="115824" y="41910"/>
                  </a:lnTo>
                  <a:lnTo>
                    <a:pt x="121285" y="40652"/>
                  </a:lnTo>
                  <a:lnTo>
                    <a:pt x="127762" y="40652"/>
                  </a:lnTo>
                  <a:lnTo>
                    <a:pt x="129667" y="41033"/>
                  </a:lnTo>
                  <a:lnTo>
                    <a:pt x="130429" y="41783"/>
                  </a:lnTo>
                  <a:lnTo>
                    <a:pt x="131445" y="41783"/>
                  </a:lnTo>
                  <a:lnTo>
                    <a:pt x="132207" y="42506"/>
                  </a:lnTo>
                  <a:lnTo>
                    <a:pt x="132207" y="43180"/>
                  </a:lnTo>
                  <a:lnTo>
                    <a:pt x="134518" y="45504"/>
                  </a:lnTo>
                  <a:lnTo>
                    <a:pt x="136652" y="50800"/>
                  </a:lnTo>
                  <a:lnTo>
                    <a:pt x="136144" y="48260"/>
                  </a:lnTo>
                  <a:lnTo>
                    <a:pt x="139065" y="58432"/>
                  </a:lnTo>
                  <a:lnTo>
                    <a:pt x="140462" y="69850"/>
                  </a:lnTo>
                  <a:lnTo>
                    <a:pt x="140462" y="80733"/>
                  </a:lnTo>
                  <a:lnTo>
                    <a:pt x="140462" y="96532"/>
                  </a:lnTo>
                  <a:lnTo>
                    <a:pt x="140385" y="97802"/>
                  </a:lnTo>
                  <a:lnTo>
                    <a:pt x="140462" y="80733"/>
                  </a:lnTo>
                  <a:lnTo>
                    <a:pt x="133096" y="95250"/>
                  </a:lnTo>
                  <a:lnTo>
                    <a:pt x="132969" y="96532"/>
                  </a:lnTo>
                  <a:lnTo>
                    <a:pt x="131572" y="99618"/>
                  </a:lnTo>
                  <a:lnTo>
                    <a:pt x="131572" y="127000"/>
                  </a:lnTo>
                  <a:lnTo>
                    <a:pt x="126873" y="134632"/>
                  </a:lnTo>
                  <a:lnTo>
                    <a:pt x="127647" y="133350"/>
                  </a:lnTo>
                  <a:lnTo>
                    <a:pt x="131572" y="127000"/>
                  </a:lnTo>
                  <a:lnTo>
                    <a:pt x="131572" y="99618"/>
                  </a:lnTo>
                  <a:lnTo>
                    <a:pt x="125476" y="113030"/>
                  </a:lnTo>
                  <a:lnTo>
                    <a:pt x="125222" y="113030"/>
                  </a:lnTo>
                  <a:lnTo>
                    <a:pt x="119507" y="127000"/>
                  </a:lnTo>
                  <a:lnTo>
                    <a:pt x="118872" y="129552"/>
                  </a:lnTo>
                  <a:lnTo>
                    <a:pt x="116713" y="140982"/>
                  </a:lnTo>
                  <a:lnTo>
                    <a:pt x="116586" y="142252"/>
                  </a:lnTo>
                  <a:lnTo>
                    <a:pt x="116560" y="143789"/>
                  </a:lnTo>
                  <a:lnTo>
                    <a:pt x="116459" y="151130"/>
                  </a:lnTo>
                  <a:lnTo>
                    <a:pt x="116459" y="156591"/>
                  </a:lnTo>
                  <a:lnTo>
                    <a:pt x="121666" y="161798"/>
                  </a:lnTo>
                  <a:lnTo>
                    <a:pt x="126873" y="161798"/>
                  </a:lnTo>
                  <a:lnTo>
                    <a:pt x="127635" y="162560"/>
                  </a:lnTo>
                  <a:lnTo>
                    <a:pt x="128397" y="162560"/>
                  </a:lnTo>
                  <a:lnTo>
                    <a:pt x="130073" y="161798"/>
                  </a:lnTo>
                  <a:lnTo>
                    <a:pt x="134366" y="161798"/>
                  </a:lnTo>
                  <a:lnTo>
                    <a:pt x="134493" y="161671"/>
                  </a:lnTo>
                  <a:lnTo>
                    <a:pt x="135001" y="161671"/>
                  </a:lnTo>
                  <a:lnTo>
                    <a:pt x="140208" y="156591"/>
                  </a:lnTo>
                  <a:lnTo>
                    <a:pt x="140208" y="155181"/>
                  </a:lnTo>
                  <a:lnTo>
                    <a:pt x="142240" y="152400"/>
                  </a:lnTo>
                  <a:lnTo>
                    <a:pt x="142367" y="152400"/>
                  </a:lnTo>
                  <a:lnTo>
                    <a:pt x="143256" y="151130"/>
                  </a:lnTo>
                  <a:lnTo>
                    <a:pt x="145923" y="147332"/>
                  </a:lnTo>
                  <a:lnTo>
                    <a:pt x="146431" y="146050"/>
                  </a:lnTo>
                  <a:lnTo>
                    <a:pt x="147878" y="143510"/>
                  </a:lnTo>
                  <a:lnTo>
                    <a:pt x="151511" y="137160"/>
                  </a:lnTo>
                  <a:lnTo>
                    <a:pt x="156591" y="127000"/>
                  </a:lnTo>
                  <a:lnTo>
                    <a:pt x="156972" y="127000"/>
                  </a:lnTo>
                  <a:lnTo>
                    <a:pt x="161544" y="115582"/>
                  </a:lnTo>
                  <a:lnTo>
                    <a:pt x="162433" y="111760"/>
                  </a:lnTo>
                  <a:lnTo>
                    <a:pt x="163068" y="97802"/>
                  </a:lnTo>
                  <a:lnTo>
                    <a:pt x="163195" y="97802"/>
                  </a:lnTo>
                  <a:lnTo>
                    <a:pt x="163093" y="86868"/>
                  </a:lnTo>
                  <a:lnTo>
                    <a:pt x="172339" y="69850"/>
                  </a:lnTo>
                  <a:lnTo>
                    <a:pt x="171958" y="69850"/>
                  </a:lnTo>
                  <a:lnTo>
                    <a:pt x="182372" y="53352"/>
                  </a:lnTo>
                  <a:lnTo>
                    <a:pt x="182245" y="54610"/>
                  </a:lnTo>
                  <a:lnTo>
                    <a:pt x="183057" y="53352"/>
                  </a:lnTo>
                  <a:lnTo>
                    <a:pt x="190436" y="41910"/>
                  </a:lnTo>
                  <a:lnTo>
                    <a:pt x="191262" y="40652"/>
                  </a:lnTo>
                  <a:lnTo>
                    <a:pt x="190119" y="41910"/>
                  </a:lnTo>
                  <a:lnTo>
                    <a:pt x="199136" y="31750"/>
                  </a:lnTo>
                  <a:lnTo>
                    <a:pt x="199644" y="31750"/>
                  </a:lnTo>
                  <a:lnTo>
                    <a:pt x="204825" y="25400"/>
                  </a:lnTo>
                  <a:lnTo>
                    <a:pt x="205867" y="24130"/>
                  </a:lnTo>
                  <a:lnTo>
                    <a:pt x="203962" y="25400"/>
                  </a:lnTo>
                  <a:lnTo>
                    <a:pt x="205651" y="24130"/>
                  </a:lnTo>
                  <a:lnTo>
                    <a:pt x="205676" y="24003"/>
                  </a:lnTo>
                  <a:lnTo>
                    <a:pt x="205816" y="24003"/>
                  </a:lnTo>
                  <a:lnTo>
                    <a:pt x="205867" y="24130"/>
                  </a:lnTo>
                  <a:lnTo>
                    <a:pt x="207391" y="26682"/>
                  </a:lnTo>
                  <a:lnTo>
                    <a:pt x="206883" y="26682"/>
                  </a:lnTo>
                  <a:lnTo>
                    <a:pt x="212204" y="38506"/>
                  </a:lnTo>
                  <a:lnTo>
                    <a:pt x="216535" y="53352"/>
                  </a:lnTo>
                  <a:lnTo>
                    <a:pt x="216408" y="53352"/>
                  </a:lnTo>
                  <a:lnTo>
                    <a:pt x="220383" y="71437"/>
                  </a:lnTo>
                  <a:lnTo>
                    <a:pt x="220510" y="72402"/>
                  </a:lnTo>
                  <a:lnTo>
                    <a:pt x="223139" y="91452"/>
                  </a:lnTo>
                  <a:lnTo>
                    <a:pt x="223139" y="90182"/>
                  </a:lnTo>
                  <a:lnTo>
                    <a:pt x="225082" y="113030"/>
                  </a:lnTo>
                  <a:lnTo>
                    <a:pt x="226187" y="127000"/>
                  </a:lnTo>
                  <a:lnTo>
                    <a:pt x="228727" y="154952"/>
                  </a:lnTo>
                  <a:lnTo>
                    <a:pt x="230759" y="166382"/>
                  </a:lnTo>
                  <a:lnTo>
                    <a:pt x="230632" y="165100"/>
                  </a:lnTo>
                  <a:lnTo>
                    <a:pt x="231394" y="171450"/>
                  </a:lnTo>
                  <a:lnTo>
                    <a:pt x="232029" y="174625"/>
                  </a:lnTo>
                  <a:lnTo>
                    <a:pt x="232029" y="179451"/>
                  </a:lnTo>
                  <a:lnTo>
                    <a:pt x="237490" y="184912"/>
                  </a:lnTo>
                  <a:lnTo>
                    <a:pt x="251079" y="184912"/>
                  </a:lnTo>
                  <a:lnTo>
                    <a:pt x="256667" y="179451"/>
                  </a:lnTo>
                  <a:lnTo>
                    <a:pt x="256667" y="172593"/>
                  </a:lnTo>
                  <a:lnTo>
                    <a:pt x="256667" y="165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1" name="Google Shape;891;p2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960991" y="3937380"/>
              <a:ext cx="127380" cy="134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2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10129901" y="3911345"/>
              <a:ext cx="116331" cy="181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3" name="Google Shape;893;p25"/>
            <p:cNvSpPr/>
            <p:nvPr/>
          </p:nvSpPr>
          <p:spPr>
            <a:xfrm>
              <a:off x="9595739" y="3730878"/>
              <a:ext cx="140335" cy="591820"/>
            </a:xfrm>
            <a:custGeom>
              <a:rect b="b" l="l" r="r" t="t"/>
              <a:pathLst>
                <a:path extrusionOk="0" h="591820" w="140334">
                  <a:moveTo>
                    <a:pt x="59817" y="36957"/>
                  </a:moveTo>
                  <a:lnTo>
                    <a:pt x="59651" y="37211"/>
                  </a:lnTo>
                  <a:lnTo>
                    <a:pt x="59817" y="36957"/>
                  </a:lnTo>
                  <a:close/>
                </a:path>
                <a:path extrusionOk="0" h="591820" w="140334">
                  <a:moveTo>
                    <a:pt x="139827" y="571627"/>
                  </a:moveTo>
                  <a:lnTo>
                    <a:pt x="134493" y="566293"/>
                  </a:lnTo>
                  <a:lnTo>
                    <a:pt x="132207" y="566293"/>
                  </a:lnTo>
                  <a:lnTo>
                    <a:pt x="128790" y="566293"/>
                  </a:lnTo>
                  <a:lnTo>
                    <a:pt x="125120" y="564007"/>
                  </a:lnTo>
                  <a:lnTo>
                    <a:pt x="124447" y="563587"/>
                  </a:lnTo>
                  <a:lnTo>
                    <a:pt x="123863" y="563118"/>
                  </a:lnTo>
                  <a:lnTo>
                    <a:pt x="118872" y="559054"/>
                  </a:lnTo>
                  <a:lnTo>
                    <a:pt x="119253" y="559308"/>
                  </a:lnTo>
                  <a:lnTo>
                    <a:pt x="118960" y="559054"/>
                  </a:lnTo>
                  <a:lnTo>
                    <a:pt x="110477" y="551561"/>
                  </a:lnTo>
                  <a:lnTo>
                    <a:pt x="109880" y="551040"/>
                  </a:lnTo>
                  <a:lnTo>
                    <a:pt x="109550" y="550672"/>
                  </a:lnTo>
                  <a:lnTo>
                    <a:pt x="99987" y="540131"/>
                  </a:lnTo>
                  <a:lnTo>
                    <a:pt x="99707" y="539826"/>
                  </a:lnTo>
                  <a:lnTo>
                    <a:pt x="99263" y="539242"/>
                  </a:lnTo>
                  <a:lnTo>
                    <a:pt x="87249" y="523494"/>
                  </a:lnTo>
                  <a:lnTo>
                    <a:pt x="87503" y="523748"/>
                  </a:lnTo>
                  <a:lnTo>
                    <a:pt x="87312" y="523494"/>
                  </a:lnTo>
                  <a:lnTo>
                    <a:pt x="61683" y="482473"/>
                  </a:lnTo>
                  <a:lnTo>
                    <a:pt x="61341" y="481838"/>
                  </a:lnTo>
                  <a:lnTo>
                    <a:pt x="61595" y="482473"/>
                  </a:lnTo>
                  <a:lnTo>
                    <a:pt x="49199" y="455930"/>
                  </a:lnTo>
                  <a:lnTo>
                    <a:pt x="49022" y="455549"/>
                  </a:lnTo>
                  <a:lnTo>
                    <a:pt x="49149" y="455930"/>
                  </a:lnTo>
                  <a:lnTo>
                    <a:pt x="39001" y="432054"/>
                  </a:lnTo>
                  <a:lnTo>
                    <a:pt x="38735" y="431419"/>
                  </a:lnTo>
                  <a:lnTo>
                    <a:pt x="38900" y="431825"/>
                  </a:lnTo>
                  <a:lnTo>
                    <a:pt x="38760" y="431419"/>
                  </a:lnTo>
                  <a:lnTo>
                    <a:pt x="31051" y="409956"/>
                  </a:lnTo>
                  <a:lnTo>
                    <a:pt x="30810" y="409308"/>
                  </a:lnTo>
                  <a:lnTo>
                    <a:pt x="30746" y="409067"/>
                  </a:lnTo>
                  <a:lnTo>
                    <a:pt x="26098" y="391922"/>
                  </a:lnTo>
                  <a:lnTo>
                    <a:pt x="25819" y="390867"/>
                  </a:lnTo>
                  <a:lnTo>
                    <a:pt x="25730" y="389763"/>
                  </a:lnTo>
                  <a:lnTo>
                    <a:pt x="23812" y="365887"/>
                  </a:lnTo>
                  <a:lnTo>
                    <a:pt x="23749" y="365010"/>
                  </a:lnTo>
                  <a:lnTo>
                    <a:pt x="23749" y="282702"/>
                  </a:lnTo>
                  <a:lnTo>
                    <a:pt x="23749" y="282321"/>
                  </a:lnTo>
                  <a:lnTo>
                    <a:pt x="23761" y="282067"/>
                  </a:lnTo>
                  <a:lnTo>
                    <a:pt x="25146" y="232664"/>
                  </a:lnTo>
                  <a:lnTo>
                    <a:pt x="25146" y="233680"/>
                  </a:lnTo>
                  <a:lnTo>
                    <a:pt x="25247" y="232664"/>
                  </a:lnTo>
                  <a:lnTo>
                    <a:pt x="29616" y="192786"/>
                  </a:lnTo>
                  <a:lnTo>
                    <a:pt x="29654" y="192430"/>
                  </a:lnTo>
                  <a:lnTo>
                    <a:pt x="29591" y="192786"/>
                  </a:lnTo>
                  <a:lnTo>
                    <a:pt x="29718" y="191897"/>
                  </a:lnTo>
                  <a:lnTo>
                    <a:pt x="29654" y="192430"/>
                  </a:lnTo>
                  <a:lnTo>
                    <a:pt x="29756" y="191897"/>
                  </a:lnTo>
                  <a:lnTo>
                    <a:pt x="35890" y="159893"/>
                  </a:lnTo>
                  <a:lnTo>
                    <a:pt x="36068" y="159004"/>
                  </a:lnTo>
                  <a:lnTo>
                    <a:pt x="35814" y="159893"/>
                  </a:lnTo>
                  <a:lnTo>
                    <a:pt x="42926" y="133985"/>
                  </a:lnTo>
                  <a:lnTo>
                    <a:pt x="42799" y="134620"/>
                  </a:lnTo>
                  <a:lnTo>
                    <a:pt x="43002" y="133985"/>
                  </a:lnTo>
                  <a:lnTo>
                    <a:pt x="50546" y="111633"/>
                  </a:lnTo>
                  <a:lnTo>
                    <a:pt x="50546" y="111887"/>
                  </a:lnTo>
                  <a:lnTo>
                    <a:pt x="50634" y="111633"/>
                  </a:lnTo>
                  <a:lnTo>
                    <a:pt x="57797" y="91948"/>
                  </a:lnTo>
                  <a:lnTo>
                    <a:pt x="58039" y="91313"/>
                  </a:lnTo>
                  <a:lnTo>
                    <a:pt x="57658" y="91948"/>
                  </a:lnTo>
                  <a:lnTo>
                    <a:pt x="64922" y="75184"/>
                  </a:lnTo>
                  <a:lnTo>
                    <a:pt x="65151" y="74676"/>
                  </a:lnTo>
                  <a:lnTo>
                    <a:pt x="72009" y="60706"/>
                  </a:lnTo>
                  <a:lnTo>
                    <a:pt x="72390" y="59944"/>
                  </a:lnTo>
                  <a:lnTo>
                    <a:pt x="72047" y="60642"/>
                  </a:lnTo>
                  <a:lnTo>
                    <a:pt x="72440" y="59944"/>
                  </a:lnTo>
                  <a:lnTo>
                    <a:pt x="79121" y="48387"/>
                  </a:lnTo>
                  <a:lnTo>
                    <a:pt x="79248" y="48260"/>
                  </a:lnTo>
                  <a:lnTo>
                    <a:pt x="85217" y="37338"/>
                  </a:lnTo>
                  <a:lnTo>
                    <a:pt x="84963" y="37846"/>
                  </a:lnTo>
                  <a:lnTo>
                    <a:pt x="85267" y="37338"/>
                  </a:lnTo>
                  <a:lnTo>
                    <a:pt x="86791" y="34874"/>
                  </a:lnTo>
                  <a:lnTo>
                    <a:pt x="91694" y="29972"/>
                  </a:lnTo>
                  <a:lnTo>
                    <a:pt x="91694" y="28448"/>
                  </a:lnTo>
                  <a:lnTo>
                    <a:pt x="93980" y="26162"/>
                  </a:lnTo>
                  <a:lnTo>
                    <a:pt x="93980" y="25908"/>
                  </a:lnTo>
                  <a:lnTo>
                    <a:pt x="96393" y="23495"/>
                  </a:lnTo>
                  <a:lnTo>
                    <a:pt x="96393" y="21539"/>
                  </a:lnTo>
                  <a:lnTo>
                    <a:pt x="98806" y="19177"/>
                  </a:lnTo>
                  <a:lnTo>
                    <a:pt x="98806" y="17018"/>
                  </a:lnTo>
                  <a:lnTo>
                    <a:pt x="98806" y="13081"/>
                  </a:lnTo>
                  <a:lnTo>
                    <a:pt x="98806" y="10922"/>
                  </a:lnTo>
                  <a:lnTo>
                    <a:pt x="98806" y="7112"/>
                  </a:lnTo>
                  <a:lnTo>
                    <a:pt x="98806" y="4953"/>
                  </a:lnTo>
                  <a:lnTo>
                    <a:pt x="93853" y="0"/>
                  </a:lnTo>
                  <a:lnTo>
                    <a:pt x="81788" y="0"/>
                  </a:lnTo>
                  <a:lnTo>
                    <a:pt x="76962" y="4953"/>
                  </a:lnTo>
                  <a:lnTo>
                    <a:pt x="76962" y="7112"/>
                  </a:lnTo>
                  <a:lnTo>
                    <a:pt x="76962" y="8712"/>
                  </a:lnTo>
                  <a:lnTo>
                    <a:pt x="74295" y="11303"/>
                  </a:lnTo>
                  <a:lnTo>
                    <a:pt x="74295" y="13081"/>
                  </a:lnTo>
                  <a:lnTo>
                    <a:pt x="69596" y="17780"/>
                  </a:lnTo>
                  <a:lnTo>
                    <a:pt x="69596" y="20599"/>
                  </a:lnTo>
                  <a:lnTo>
                    <a:pt x="66167" y="25908"/>
                  </a:lnTo>
                  <a:lnTo>
                    <a:pt x="65913" y="26416"/>
                  </a:lnTo>
                  <a:lnTo>
                    <a:pt x="59690" y="37211"/>
                  </a:lnTo>
                  <a:lnTo>
                    <a:pt x="59575" y="37338"/>
                  </a:lnTo>
                  <a:lnTo>
                    <a:pt x="52070" y="49784"/>
                  </a:lnTo>
                  <a:lnTo>
                    <a:pt x="44196" y="65405"/>
                  </a:lnTo>
                  <a:lnTo>
                    <a:pt x="36576" y="82677"/>
                  </a:lnTo>
                  <a:lnTo>
                    <a:pt x="36322" y="83312"/>
                  </a:lnTo>
                  <a:lnTo>
                    <a:pt x="28702" y="103759"/>
                  </a:lnTo>
                  <a:lnTo>
                    <a:pt x="28575" y="104013"/>
                  </a:lnTo>
                  <a:lnTo>
                    <a:pt x="12954" y="154559"/>
                  </a:lnTo>
                  <a:lnTo>
                    <a:pt x="1524" y="232029"/>
                  </a:lnTo>
                  <a:lnTo>
                    <a:pt x="0" y="282067"/>
                  </a:lnTo>
                  <a:lnTo>
                    <a:pt x="0" y="366903"/>
                  </a:lnTo>
                  <a:lnTo>
                    <a:pt x="8255" y="417068"/>
                  </a:lnTo>
                  <a:lnTo>
                    <a:pt x="27178" y="465201"/>
                  </a:lnTo>
                  <a:lnTo>
                    <a:pt x="27305" y="465582"/>
                  </a:lnTo>
                  <a:lnTo>
                    <a:pt x="40005" y="492633"/>
                  </a:lnTo>
                  <a:lnTo>
                    <a:pt x="40259" y="493268"/>
                  </a:lnTo>
                  <a:lnTo>
                    <a:pt x="53213" y="517017"/>
                  </a:lnTo>
                  <a:lnTo>
                    <a:pt x="54102" y="518287"/>
                  </a:lnTo>
                  <a:lnTo>
                    <a:pt x="68072" y="537718"/>
                  </a:lnTo>
                  <a:lnTo>
                    <a:pt x="68326" y="537972"/>
                  </a:lnTo>
                  <a:lnTo>
                    <a:pt x="80899" y="554609"/>
                  </a:lnTo>
                  <a:lnTo>
                    <a:pt x="81534" y="555371"/>
                  </a:lnTo>
                  <a:lnTo>
                    <a:pt x="92710" y="567690"/>
                  </a:lnTo>
                  <a:lnTo>
                    <a:pt x="93599" y="568452"/>
                  </a:lnTo>
                  <a:lnTo>
                    <a:pt x="103378" y="577088"/>
                  </a:lnTo>
                  <a:lnTo>
                    <a:pt x="103632" y="577469"/>
                  </a:lnTo>
                  <a:lnTo>
                    <a:pt x="110998" y="583438"/>
                  </a:lnTo>
                  <a:lnTo>
                    <a:pt x="114198" y="585393"/>
                  </a:lnTo>
                  <a:lnTo>
                    <a:pt x="118999" y="590296"/>
                  </a:lnTo>
                  <a:lnTo>
                    <a:pt x="120611" y="590296"/>
                  </a:lnTo>
                  <a:lnTo>
                    <a:pt x="122047" y="591693"/>
                  </a:lnTo>
                  <a:lnTo>
                    <a:pt x="133604" y="591693"/>
                  </a:lnTo>
                  <a:lnTo>
                    <a:pt x="138303" y="586994"/>
                  </a:lnTo>
                  <a:lnTo>
                    <a:pt x="138303" y="586486"/>
                  </a:lnTo>
                  <a:lnTo>
                    <a:pt x="139827" y="584962"/>
                  </a:lnTo>
                  <a:lnTo>
                    <a:pt x="139827" y="578358"/>
                  </a:lnTo>
                  <a:lnTo>
                    <a:pt x="139827" y="571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4" name="Google Shape;894;p25"/>
          <p:cNvSpPr/>
          <p:nvPr/>
        </p:nvSpPr>
        <p:spPr>
          <a:xfrm>
            <a:off x="10358501" y="3829938"/>
            <a:ext cx="109220" cy="401955"/>
          </a:xfrm>
          <a:custGeom>
            <a:rect b="b" l="l" r="r" t="t"/>
            <a:pathLst>
              <a:path extrusionOk="0" h="401954" w="109220">
                <a:moveTo>
                  <a:pt x="23266" y="230886"/>
                </a:moveTo>
                <a:lnTo>
                  <a:pt x="23241" y="230251"/>
                </a:lnTo>
                <a:lnTo>
                  <a:pt x="23241" y="230886"/>
                </a:lnTo>
                <a:close/>
              </a:path>
              <a:path extrusionOk="0" h="401954" w="109220">
                <a:moveTo>
                  <a:pt x="108839" y="383794"/>
                </a:moveTo>
                <a:lnTo>
                  <a:pt x="108369" y="383349"/>
                </a:lnTo>
                <a:lnTo>
                  <a:pt x="108204" y="380238"/>
                </a:lnTo>
                <a:lnTo>
                  <a:pt x="108204" y="375158"/>
                </a:lnTo>
                <a:lnTo>
                  <a:pt x="107315" y="374281"/>
                </a:lnTo>
                <a:lnTo>
                  <a:pt x="106807" y="370840"/>
                </a:lnTo>
                <a:lnTo>
                  <a:pt x="104521" y="366141"/>
                </a:lnTo>
                <a:lnTo>
                  <a:pt x="101600" y="362940"/>
                </a:lnTo>
                <a:lnTo>
                  <a:pt x="101600" y="362204"/>
                </a:lnTo>
                <a:lnTo>
                  <a:pt x="99822" y="360553"/>
                </a:lnTo>
                <a:lnTo>
                  <a:pt x="95504" y="360553"/>
                </a:lnTo>
                <a:lnTo>
                  <a:pt x="93726" y="362204"/>
                </a:lnTo>
                <a:lnTo>
                  <a:pt x="93726" y="362940"/>
                </a:lnTo>
                <a:lnTo>
                  <a:pt x="90805" y="366141"/>
                </a:lnTo>
                <a:lnTo>
                  <a:pt x="88519" y="370840"/>
                </a:lnTo>
                <a:lnTo>
                  <a:pt x="87985" y="374294"/>
                </a:lnTo>
                <a:lnTo>
                  <a:pt x="87731" y="374548"/>
                </a:lnTo>
                <a:lnTo>
                  <a:pt x="86944" y="373913"/>
                </a:lnTo>
                <a:lnTo>
                  <a:pt x="86334" y="373253"/>
                </a:lnTo>
                <a:lnTo>
                  <a:pt x="80086" y="366395"/>
                </a:lnTo>
                <a:lnTo>
                  <a:pt x="79629" y="365887"/>
                </a:lnTo>
                <a:lnTo>
                  <a:pt x="80010" y="366395"/>
                </a:lnTo>
                <a:lnTo>
                  <a:pt x="71145" y="355473"/>
                </a:lnTo>
                <a:lnTo>
                  <a:pt x="70904" y="355193"/>
                </a:lnTo>
                <a:lnTo>
                  <a:pt x="70751" y="354965"/>
                </a:lnTo>
                <a:lnTo>
                  <a:pt x="60769" y="340995"/>
                </a:lnTo>
                <a:lnTo>
                  <a:pt x="60325" y="340360"/>
                </a:lnTo>
                <a:lnTo>
                  <a:pt x="60706" y="340995"/>
                </a:lnTo>
                <a:lnTo>
                  <a:pt x="50393" y="324358"/>
                </a:lnTo>
                <a:lnTo>
                  <a:pt x="50012" y="323761"/>
                </a:lnTo>
                <a:lnTo>
                  <a:pt x="49657" y="322961"/>
                </a:lnTo>
                <a:lnTo>
                  <a:pt x="40855" y="303276"/>
                </a:lnTo>
                <a:lnTo>
                  <a:pt x="40640" y="302768"/>
                </a:lnTo>
                <a:lnTo>
                  <a:pt x="40767" y="303276"/>
                </a:lnTo>
                <a:lnTo>
                  <a:pt x="31762" y="280543"/>
                </a:lnTo>
                <a:lnTo>
                  <a:pt x="31686" y="280352"/>
                </a:lnTo>
                <a:lnTo>
                  <a:pt x="31445" y="279527"/>
                </a:lnTo>
                <a:lnTo>
                  <a:pt x="24980" y="257175"/>
                </a:lnTo>
                <a:lnTo>
                  <a:pt x="24549" y="255689"/>
                </a:lnTo>
                <a:lnTo>
                  <a:pt x="24498" y="254635"/>
                </a:lnTo>
                <a:lnTo>
                  <a:pt x="23291" y="231394"/>
                </a:lnTo>
                <a:lnTo>
                  <a:pt x="23241" y="230886"/>
                </a:lnTo>
                <a:lnTo>
                  <a:pt x="23114" y="174625"/>
                </a:lnTo>
                <a:lnTo>
                  <a:pt x="23139" y="173990"/>
                </a:lnTo>
                <a:lnTo>
                  <a:pt x="24434" y="147828"/>
                </a:lnTo>
                <a:lnTo>
                  <a:pt x="24460" y="147345"/>
                </a:lnTo>
                <a:lnTo>
                  <a:pt x="24384" y="147828"/>
                </a:lnTo>
                <a:lnTo>
                  <a:pt x="24511" y="146431"/>
                </a:lnTo>
                <a:lnTo>
                  <a:pt x="24460" y="147345"/>
                </a:lnTo>
                <a:lnTo>
                  <a:pt x="24612" y="146431"/>
                </a:lnTo>
                <a:lnTo>
                  <a:pt x="28613" y="122428"/>
                </a:lnTo>
                <a:lnTo>
                  <a:pt x="28702" y="121920"/>
                </a:lnTo>
                <a:lnTo>
                  <a:pt x="28575" y="122428"/>
                </a:lnTo>
                <a:lnTo>
                  <a:pt x="33591" y="99695"/>
                </a:lnTo>
                <a:lnTo>
                  <a:pt x="33718" y="99148"/>
                </a:lnTo>
                <a:lnTo>
                  <a:pt x="34010" y="98298"/>
                </a:lnTo>
                <a:lnTo>
                  <a:pt x="40322" y="80391"/>
                </a:lnTo>
                <a:lnTo>
                  <a:pt x="40551" y="79730"/>
                </a:lnTo>
                <a:lnTo>
                  <a:pt x="40652" y="79502"/>
                </a:lnTo>
                <a:lnTo>
                  <a:pt x="47752" y="63881"/>
                </a:lnTo>
                <a:lnTo>
                  <a:pt x="47625" y="64262"/>
                </a:lnTo>
                <a:lnTo>
                  <a:pt x="47802" y="63881"/>
                </a:lnTo>
                <a:lnTo>
                  <a:pt x="53670" y="51943"/>
                </a:lnTo>
                <a:lnTo>
                  <a:pt x="53860" y="51562"/>
                </a:lnTo>
                <a:lnTo>
                  <a:pt x="54546" y="50546"/>
                </a:lnTo>
                <a:lnTo>
                  <a:pt x="60299" y="42164"/>
                </a:lnTo>
                <a:lnTo>
                  <a:pt x="60629" y="41681"/>
                </a:lnTo>
                <a:lnTo>
                  <a:pt x="61226" y="41021"/>
                </a:lnTo>
                <a:lnTo>
                  <a:pt x="66840" y="34798"/>
                </a:lnTo>
                <a:lnTo>
                  <a:pt x="67170" y="34442"/>
                </a:lnTo>
                <a:lnTo>
                  <a:pt x="66802" y="34798"/>
                </a:lnTo>
                <a:lnTo>
                  <a:pt x="67310" y="34290"/>
                </a:lnTo>
                <a:lnTo>
                  <a:pt x="67170" y="34442"/>
                </a:lnTo>
                <a:lnTo>
                  <a:pt x="67322" y="34290"/>
                </a:lnTo>
                <a:lnTo>
                  <a:pt x="72605" y="29210"/>
                </a:lnTo>
                <a:lnTo>
                  <a:pt x="72910" y="28917"/>
                </a:lnTo>
                <a:lnTo>
                  <a:pt x="73710" y="28321"/>
                </a:lnTo>
                <a:lnTo>
                  <a:pt x="76708" y="26111"/>
                </a:lnTo>
                <a:lnTo>
                  <a:pt x="76708" y="30734"/>
                </a:lnTo>
                <a:lnTo>
                  <a:pt x="80645" y="34671"/>
                </a:lnTo>
                <a:lnTo>
                  <a:pt x="90170" y="34671"/>
                </a:lnTo>
                <a:lnTo>
                  <a:pt x="94107" y="30734"/>
                </a:lnTo>
                <a:lnTo>
                  <a:pt x="94107" y="26289"/>
                </a:lnTo>
                <a:lnTo>
                  <a:pt x="94513" y="19075"/>
                </a:lnTo>
                <a:lnTo>
                  <a:pt x="96774" y="16764"/>
                </a:lnTo>
                <a:lnTo>
                  <a:pt x="96774" y="10922"/>
                </a:lnTo>
                <a:lnTo>
                  <a:pt x="96774" y="4953"/>
                </a:lnTo>
                <a:lnTo>
                  <a:pt x="92075" y="254"/>
                </a:lnTo>
                <a:lnTo>
                  <a:pt x="90805" y="254"/>
                </a:lnTo>
                <a:lnTo>
                  <a:pt x="90678" y="127"/>
                </a:lnTo>
                <a:lnTo>
                  <a:pt x="88646" y="127"/>
                </a:lnTo>
                <a:lnTo>
                  <a:pt x="88519" y="0"/>
                </a:lnTo>
                <a:lnTo>
                  <a:pt x="82042" y="0"/>
                </a:lnTo>
                <a:lnTo>
                  <a:pt x="81407" y="0"/>
                </a:lnTo>
                <a:lnTo>
                  <a:pt x="76454" y="0"/>
                </a:lnTo>
                <a:lnTo>
                  <a:pt x="76200" y="254"/>
                </a:lnTo>
                <a:lnTo>
                  <a:pt x="72136" y="254"/>
                </a:lnTo>
                <a:lnTo>
                  <a:pt x="67183" y="5207"/>
                </a:lnTo>
                <a:lnTo>
                  <a:pt x="67183" y="5626"/>
                </a:lnTo>
                <a:lnTo>
                  <a:pt x="59309" y="11303"/>
                </a:lnTo>
                <a:lnTo>
                  <a:pt x="34290" y="40513"/>
                </a:lnTo>
                <a:lnTo>
                  <a:pt x="27305" y="54483"/>
                </a:lnTo>
                <a:lnTo>
                  <a:pt x="19685" y="70993"/>
                </a:lnTo>
                <a:lnTo>
                  <a:pt x="6223" y="117475"/>
                </a:lnTo>
                <a:lnTo>
                  <a:pt x="127" y="173355"/>
                </a:lnTo>
                <a:lnTo>
                  <a:pt x="0" y="231394"/>
                </a:lnTo>
                <a:lnTo>
                  <a:pt x="1397" y="258445"/>
                </a:lnTo>
                <a:lnTo>
                  <a:pt x="1905" y="261112"/>
                </a:lnTo>
                <a:lnTo>
                  <a:pt x="9525" y="287020"/>
                </a:lnTo>
                <a:lnTo>
                  <a:pt x="9779" y="288036"/>
                </a:lnTo>
                <a:lnTo>
                  <a:pt x="19177" y="311785"/>
                </a:lnTo>
                <a:lnTo>
                  <a:pt x="19431" y="312293"/>
                </a:lnTo>
                <a:lnTo>
                  <a:pt x="29083" y="333883"/>
                </a:lnTo>
                <a:lnTo>
                  <a:pt x="29845" y="335280"/>
                </a:lnTo>
                <a:lnTo>
                  <a:pt x="41402" y="353822"/>
                </a:lnTo>
                <a:lnTo>
                  <a:pt x="52197" y="368935"/>
                </a:lnTo>
                <a:lnTo>
                  <a:pt x="52578" y="369570"/>
                </a:lnTo>
                <a:lnTo>
                  <a:pt x="61976" y="381127"/>
                </a:lnTo>
                <a:lnTo>
                  <a:pt x="62484" y="381635"/>
                </a:lnTo>
                <a:lnTo>
                  <a:pt x="70358" y="390271"/>
                </a:lnTo>
                <a:lnTo>
                  <a:pt x="71882" y="391541"/>
                </a:lnTo>
                <a:lnTo>
                  <a:pt x="78359" y="396621"/>
                </a:lnTo>
                <a:lnTo>
                  <a:pt x="79679" y="397433"/>
                </a:lnTo>
                <a:lnTo>
                  <a:pt x="83693" y="401447"/>
                </a:lnTo>
                <a:lnTo>
                  <a:pt x="90297" y="401447"/>
                </a:lnTo>
                <a:lnTo>
                  <a:pt x="94234" y="401447"/>
                </a:lnTo>
                <a:lnTo>
                  <a:pt x="96393" y="401447"/>
                </a:lnTo>
                <a:lnTo>
                  <a:pt x="96545" y="401294"/>
                </a:lnTo>
                <a:lnTo>
                  <a:pt x="97155" y="401193"/>
                </a:lnTo>
                <a:lnTo>
                  <a:pt x="98933" y="401066"/>
                </a:lnTo>
                <a:lnTo>
                  <a:pt x="103759" y="401066"/>
                </a:lnTo>
                <a:lnTo>
                  <a:pt x="108839" y="396113"/>
                </a:lnTo>
                <a:lnTo>
                  <a:pt x="108839" y="390017"/>
                </a:lnTo>
                <a:lnTo>
                  <a:pt x="108839" y="3837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5" name="Google Shape;895;p25"/>
          <p:cNvGrpSpPr/>
          <p:nvPr/>
        </p:nvGrpSpPr>
        <p:grpSpPr>
          <a:xfrm>
            <a:off x="10532998" y="3869563"/>
            <a:ext cx="226823" cy="239903"/>
            <a:chOff x="10532998" y="3869563"/>
            <a:chExt cx="226823" cy="239903"/>
          </a:xfrm>
        </p:grpSpPr>
        <p:pic>
          <p:nvPicPr>
            <p:cNvPr id="896" name="Google Shape;896;p2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10532998" y="3869563"/>
              <a:ext cx="175259" cy="239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7" name="Google Shape;897;p25"/>
            <p:cNvSpPr/>
            <p:nvPr/>
          </p:nvSpPr>
          <p:spPr>
            <a:xfrm>
              <a:off x="10731246" y="4035170"/>
              <a:ext cx="28575" cy="55244"/>
            </a:xfrm>
            <a:custGeom>
              <a:rect b="b" l="l" r="r" t="t"/>
              <a:pathLst>
                <a:path extrusionOk="0" h="55245" w="28575">
                  <a:moveTo>
                    <a:pt x="28321" y="22987"/>
                  </a:moveTo>
                  <a:lnTo>
                    <a:pt x="28054" y="22733"/>
                  </a:lnTo>
                  <a:lnTo>
                    <a:pt x="27698" y="14097"/>
                  </a:lnTo>
                  <a:lnTo>
                    <a:pt x="27686" y="13589"/>
                  </a:lnTo>
                  <a:lnTo>
                    <a:pt x="27686" y="7874"/>
                  </a:lnTo>
                  <a:lnTo>
                    <a:pt x="22733" y="2921"/>
                  </a:lnTo>
                  <a:lnTo>
                    <a:pt x="22237" y="2501"/>
                  </a:lnTo>
                  <a:lnTo>
                    <a:pt x="22237" y="40386"/>
                  </a:lnTo>
                  <a:lnTo>
                    <a:pt x="22225" y="41275"/>
                  </a:lnTo>
                  <a:lnTo>
                    <a:pt x="22225" y="40386"/>
                  </a:lnTo>
                  <a:lnTo>
                    <a:pt x="22237" y="2501"/>
                  </a:lnTo>
                  <a:lnTo>
                    <a:pt x="19812" y="0"/>
                  </a:lnTo>
                  <a:lnTo>
                    <a:pt x="7493" y="0"/>
                  </a:lnTo>
                  <a:lnTo>
                    <a:pt x="5765" y="1727"/>
                  </a:lnTo>
                  <a:lnTo>
                    <a:pt x="5765" y="20904"/>
                  </a:lnTo>
                  <a:lnTo>
                    <a:pt x="5765" y="22301"/>
                  </a:lnTo>
                  <a:lnTo>
                    <a:pt x="5676" y="21475"/>
                  </a:lnTo>
                  <a:lnTo>
                    <a:pt x="5588" y="21971"/>
                  </a:lnTo>
                  <a:lnTo>
                    <a:pt x="5638" y="20853"/>
                  </a:lnTo>
                  <a:lnTo>
                    <a:pt x="5676" y="21475"/>
                  </a:lnTo>
                  <a:lnTo>
                    <a:pt x="5765" y="20904"/>
                  </a:lnTo>
                  <a:lnTo>
                    <a:pt x="5765" y="1727"/>
                  </a:lnTo>
                  <a:lnTo>
                    <a:pt x="5461" y="2032"/>
                  </a:lnTo>
                  <a:lnTo>
                    <a:pt x="5461" y="20370"/>
                  </a:lnTo>
                  <a:lnTo>
                    <a:pt x="5461" y="21475"/>
                  </a:lnTo>
                  <a:lnTo>
                    <a:pt x="4953" y="23114"/>
                  </a:lnTo>
                  <a:lnTo>
                    <a:pt x="5372" y="21717"/>
                  </a:lnTo>
                  <a:lnTo>
                    <a:pt x="5359" y="20281"/>
                  </a:lnTo>
                  <a:lnTo>
                    <a:pt x="5461" y="2032"/>
                  </a:lnTo>
                  <a:lnTo>
                    <a:pt x="2692" y="4800"/>
                  </a:lnTo>
                  <a:lnTo>
                    <a:pt x="2692" y="17691"/>
                  </a:lnTo>
                  <a:lnTo>
                    <a:pt x="2667" y="23368"/>
                  </a:lnTo>
                  <a:lnTo>
                    <a:pt x="2667" y="25273"/>
                  </a:lnTo>
                  <a:lnTo>
                    <a:pt x="2667" y="23368"/>
                  </a:lnTo>
                  <a:lnTo>
                    <a:pt x="2667" y="17653"/>
                  </a:lnTo>
                  <a:lnTo>
                    <a:pt x="2692" y="4800"/>
                  </a:lnTo>
                  <a:lnTo>
                    <a:pt x="2413" y="5080"/>
                  </a:lnTo>
                  <a:lnTo>
                    <a:pt x="2413" y="11176"/>
                  </a:lnTo>
                  <a:lnTo>
                    <a:pt x="2413" y="15201"/>
                  </a:lnTo>
                  <a:lnTo>
                    <a:pt x="1765" y="17957"/>
                  </a:lnTo>
                  <a:lnTo>
                    <a:pt x="1524" y="19177"/>
                  </a:lnTo>
                  <a:lnTo>
                    <a:pt x="50" y="30340"/>
                  </a:lnTo>
                  <a:lnTo>
                    <a:pt x="12" y="37452"/>
                  </a:lnTo>
                  <a:lnTo>
                    <a:pt x="0" y="42164"/>
                  </a:lnTo>
                  <a:lnTo>
                    <a:pt x="0" y="43561"/>
                  </a:lnTo>
                  <a:lnTo>
                    <a:pt x="0" y="49657"/>
                  </a:lnTo>
                  <a:lnTo>
                    <a:pt x="4953" y="54737"/>
                  </a:lnTo>
                  <a:lnTo>
                    <a:pt x="17272" y="54737"/>
                  </a:lnTo>
                  <a:lnTo>
                    <a:pt x="22225" y="49657"/>
                  </a:lnTo>
                  <a:lnTo>
                    <a:pt x="22225" y="43929"/>
                  </a:lnTo>
                  <a:lnTo>
                    <a:pt x="22352" y="43561"/>
                  </a:lnTo>
                  <a:lnTo>
                    <a:pt x="22999" y="40767"/>
                  </a:lnTo>
                  <a:lnTo>
                    <a:pt x="23088" y="40386"/>
                  </a:lnTo>
                  <a:lnTo>
                    <a:pt x="23368" y="40386"/>
                  </a:lnTo>
                  <a:lnTo>
                    <a:pt x="28321" y="35306"/>
                  </a:lnTo>
                  <a:lnTo>
                    <a:pt x="28321" y="29210"/>
                  </a:lnTo>
                  <a:lnTo>
                    <a:pt x="28321" y="28702"/>
                  </a:lnTo>
                  <a:lnTo>
                    <a:pt x="28321" y="22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98" name="Google Shape;898;p2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0827131" y="3859529"/>
            <a:ext cx="165353" cy="231012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25"/>
          <p:cNvSpPr/>
          <p:nvPr/>
        </p:nvSpPr>
        <p:spPr>
          <a:xfrm>
            <a:off x="11060176" y="4022216"/>
            <a:ext cx="33655" cy="111760"/>
          </a:xfrm>
          <a:custGeom>
            <a:rect b="b" l="l" r="r" t="t"/>
            <a:pathLst>
              <a:path extrusionOk="0" h="111760" w="33654">
                <a:moveTo>
                  <a:pt x="33655" y="4699"/>
                </a:moveTo>
                <a:lnTo>
                  <a:pt x="28956" y="0"/>
                </a:lnTo>
                <a:lnTo>
                  <a:pt x="28829" y="0"/>
                </a:lnTo>
                <a:lnTo>
                  <a:pt x="17272" y="0"/>
                </a:lnTo>
                <a:lnTo>
                  <a:pt x="12573" y="4699"/>
                </a:lnTo>
                <a:lnTo>
                  <a:pt x="12573" y="16256"/>
                </a:lnTo>
                <a:lnTo>
                  <a:pt x="12573" y="47879"/>
                </a:lnTo>
                <a:lnTo>
                  <a:pt x="12700" y="47498"/>
                </a:lnTo>
                <a:lnTo>
                  <a:pt x="12001" y="62153"/>
                </a:lnTo>
                <a:lnTo>
                  <a:pt x="7696" y="74155"/>
                </a:lnTo>
                <a:lnTo>
                  <a:pt x="5461" y="76327"/>
                </a:lnTo>
                <a:lnTo>
                  <a:pt x="5461" y="80784"/>
                </a:lnTo>
                <a:lnTo>
                  <a:pt x="1651" y="94869"/>
                </a:lnTo>
                <a:lnTo>
                  <a:pt x="1397" y="96012"/>
                </a:lnTo>
                <a:lnTo>
                  <a:pt x="304" y="103708"/>
                </a:lnTo>
                <a:lnTo>
                  <a:pt x="0" y="104013"/>
                </a:lnTo>
                <a:lnTo>
                  <a:pt x="0" y="105918"/>
                </a:lnTo>
                <a:lnTo>
                  <a:pt x="0" y="109220"/>
                </a:lnTo>
                <a:lnTo>
                  <a:pt x="2159" y="111379"/>
                </a:lnTo>
                <a:lnTo>
                  <a:pt x="7366" y="111379"/>
                </a:lnTo>
                <a:lnTo>
                  <a:pt x="9525" y="109220"/>
                </a:lnTo>
                <a:lnTo>
                  <a:pt x="9525" y="109029"/>
                </a:lnTo>
                <a:lnTo>
                  <a:pt x="15748" y="104775"/>
                </a:lnTo>
                <a:lnTo>
                  <a:pt x="18923" y="100965"/>
                </a:lnTo>
                <a:lnTo>
                  <a:pt x="23469" y="90703"/>
                </a:lnTo>
                <a:lnTo>
                  <a:pt x="26289" y="87884"/>
                </a:lnTo>
                <a:lnTo>
                  <a:pt x="26289" y="83997"/>
                </a:lnTo>
                <a:lnTo>
                  <a:pt x="32258" y="67691"/>
                </a:lnTo>
                <a:lnTo>
                  <a:pt x="32893" y="64643"/>
                </a:lnTo>
                <a:lnTo>
                  <a:pt x="32931" y="63627"/>
                </a:lnTo>
                <a:lnTo>
                  <a:pt x="33045" y="60579"/>
                </a:lnTo>
                <a:lnTo>
                  <a:pt x="33528" y="48387"/>
                </a:lnTo>
                <a:lnTo>
                  <a:pt x="33528" y="16383"/>
                </a:lnTo>
                <a:lnTo>
                  <a:pt x="33655" y="16256"/>
                </a:lnTo>
                <a:lnTo>
                  <a:pt x="33655" y="10541"/>
                </a:lnTo>
                <a:lnTo>
                  <a:pt x="33655" y="46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0" name="Google Shape;900;p25"/>
          <p:cNvGrpSpPr/>
          <p:nvPr/>
        </p:nvGrpSpPr>
        <p:grpSpPr>
          <a:xfrm>
            <a:off x="11156950" y="3656710"/>
            <a:ext cx="404114" cy="503555"/>
            <a:chOff x="11156950" y="3656710"/>
            <a:chExt cx="404114" cy="503555"/>
          </a:xfrm>
        </p:grpSpPr>
        <p:pic>
          <p:nvPicPr>
            <p:cNvPr id="901" name="Google Shape;901;p2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11156950" y="3850639"/>
              <a:ext cx="153670" cy="196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2" name="Google Shape;902;p25"/>
            <p:cNvSpPr/>
            <p:nvPr/>
          </p:nvSpPr>
          <p:spPr>
            <a:xfrm>
              <a:off x="11286744" y="3656710"/>
              <a:ext cx="274320" cy="503555"/>
            </a:xfrm>
            <a:custGeom>
              <a:rect b="b" l="l" r="r" t="t"/>
              <a:pathLst>
                <a:path extrusionOk="0" h="503554" w="274320">
                  <a:moveTo>
                    <a:pt x="148590" y="401574"/>
                  </a:moveTo>
                  <a:lnTo>
                    <a:pt x="148463" y="347980"/>
                  </a:lnTo>
                  <a:lnTo>
                    <a:pt x="148463" y="347345"/>
                  </a:lnTo>
                  <a:lnTo>
                    <a:pt x="147066" y="317754"/>
                  </a:lnTo>
                  <a:lnTo>
                    <a:pt x="146939" y="316865"/>
                  </a:lnTo>
                  <a:lnTo>
                    <a:pt x="143383" y="288544"/>
                  </a:lnTo>
                  <a:lnTo>
                    <a:pt x="142875" y="284480"/>
                  </a:lnTo>
                  <a:lnTo>
                    <a:pt x="136144" y="253619"/>
                  </a:lnTo>
                  <a:lnTo>
                    <a:pt x="130492" y="233807"/>
                  </a:lnTo>
                  <a:lnTo>
                    <a:pt x="129984" y="232029"/>
                  </a:lnTo>
                  <a:lnTo>
                    <a:pt x="128143" y="225552"/>
                  </a:lnTo>
                  <a:lnTo>
                    <a:pt x="127508" y="223774"/>
                  </a:lnTo>
                  <a:lnTo>
                    <a:pt x="120865" y="209296"/>
                  </a:lnTo>
                  <a:lnTo>
                    <a:pt x="116332" y="199390"/>
                  </a:lnTo>
                  <a:lnTo>
                    <a:pt x="115697" y="198247"/>
                  </a:lnTo>
                  <a:lnTo>
                    <a:pt x="111188" y="190627"/>
                  </a:lnTo>
                  <a:lnTo>
                    <a:pt x="110426" y="189357"/>
                  </a:lnTo>
                  <a:lnTo>
                    <a:pt x="103378" y="177419"/>
                  </a:lnTo>
                  <a:lnTo>
                    <a:pt x="102616" y="176276"/>
                  </a:lnTo>
                  <a:lnTo>
                    <a:pt x="100545" y="173609"/>
                  </a:lnTo>
                  <a:lnTo>
                    <a:pt x="91097" y="161417"/>
                  </a:lnTo>
                  <a:lnTo>
                    <a:pt x="89535" y="159385"/>
                  </a:lnTo>
                  <a:lnTo>
                    <a:pt x="88900" y="158623"/>
                  </a:lnTo>
                  <a:lnTo>
                    <a:pt x="82105" y="151257"/>
                  </a:lnTo>
                  <a:lnTo>
                    <a:pt x="76962" y="145669"/>
                  </a:lnTo>
                  <a:lnTo>
                    <a:pt x="76200" y="144907"/>
                  </a:lnTo>
                  <a:lnTo>
                    <a:pt x="75336" y="144145"/>
                  </a:lnTo>
                  <a:lnTo>
                    <a:pt x="69367" y="138811"/>
                  </a:lnTo>
                  <a:lnTo>
                    <a:pt x="66954" y="136652"/>
                  </a:lnTo>
                  <a:lnTo>
                    <a:pt x="33909" y="136652"/>
                  </a:lnTo>
                  <a:lnTo>
                    <a:pt x="66890" y="136601"/>
                  </a:lnTo>
                  <a:lnTo>
                    <a:pt x="65963" y="135763"/>
                  </a:lnTo>
                  <a:lnTo>
                    <a:pt x="36817" y="117170"/>
                  </a:lnTo>
                  <a:lnTo>
                    <a:pt x="33909" y="114173"/>
                  </a:lnTo>
                  <a:lnTo>
                    <a:pt x="27940" y="114173"/>
                  </a:lnTo>
                  <a:lnTo>
                    <a:pt x="21463" y="114173"/>
                  </a:lnTo>
                  <a:lnTo>
                    <a:pt x="21336" y="114300"/>
                  </a:lnTo>
                  <a:lnTo>
                    <a:pt x="20828" y="114300"/>
                  </a:lnTo>
                  <a:lnTo>
                    <a:pt x="14351" y="114300"/>
                  </a:lnTo>
                  <a:lnTo>
                    <a:pt x="14224" y="114427"/>
                  </a:lnTo>
                  <a:lnTo>
                    <a:pt x="9398" y="114427"/>
                  </a:lnTo>
                  <a:lnTo>
                    <a:pt x="9271" y="114554"/>
                  </a:lnTo>
                  <a:lnTo>
                    <a:pt x="5461" y="114554"/>
                  </a:lnTo>
                  <a:lnTo>
                    <a:pt x="5334" y="114681"/>
                  </a:lnTo>
                  <a:lnTo>
                    <a:pt x="4826" y="114681"/>
                  </a:lnTo>
                  <a:lnTo>
                    <a:pt x="0" y="119507"/>
                  </a:lnTo>
                  <a:lnTo>
                    <a:pt x="0" y="131318"/>
                  </a:lnTo>
                  <a:lnTo>
                    <a:pt x="381" y="131699"/>
                  </a:lnTo>
                  <a:lnTo>
                    <a:pt x="381" y="136906"/>
                  </a:lnTo>
                  <a:lnTo>
                    <a:pt x="4953" y="141605"/>
                  </a:lnTo>
                  <a:lnTo>
                    <a:pt x="16510" y="141605"/>
                  </a:lnTo>
                  <a:lnTo>
                    <a:pt x="21082" y="136906"/>
                  </a:lnTo>
                  <a:lnTo>
                    <a:pt x="21082" y="136537"/>
                  </a:lnTo>
                  <a:lnTo>
                    <a:pt x="21348" y="136550"/>
                  </a:lnTo>
                  <a:lnTo>
                    <a:pt x="25006" y="136652"/>
                  </a:lnTo>
                  <a:lnTo>
                    <a:pt x="30568" y="139255"/>
                  </a:lnTo>
                  <a:lnTo>
                    <a:pt x="49720" y="152146"/>
                  </a:lnTo>
                  <a:lnTo>
                    <a:pt x="60121" y="161772"/>
                  </a:lnTo>
                  <a:lnTo>
                    <a:pt x="94894" y="209931"/>
                  </a:lnTo>
                  <a:lnTo>
                    <a:pt x="112903" y="260096"/>
                  </a:lnTo>
                  <a:lnTo>
                    <a:pt x="112649" y="259334"/>
                  </a:lnTo>
                  <a:lnTo>
                    <a:pt x="112801" y="260096"/>
                  </a:lnTo>
                  <a:lnTo>
                    <a:pt x="119126" y="289560"/>
                  </a:lnTo>
                  <a:lnTo>
                    <a:pt x="122936" y="319913"/>
                  </a:lnTo>
                  <a:lnTo>
                    <a:pt x="122809" y="319024"/>
                  </a:lnTo>
                  <a:lnTo>
                    <a:pt x="122847" y="319913"/>
                  </a:lnTo>
                  <a:lnTo>
                    <a:pt x="124206" y="348488"/>
                  </a:lnTo>
                  <a:lnTo>
                    <a:pt x="124206" y="400812"/>
                  </a:lnTo>
                  <a:lnTo>
                    <a:pt x="124180" y="401193"/>
                  </a:lnTo>
                  <a:lnTo>
                    <a:pt x="124167" y="401574"/>
                  </a:lnTo>
                  <a:lnTo>
                    <a:pt x="123482" y="421576"/>
                  </a:lnTo>
                  <a:lnTo>
                    <a:pt x="118770" y="438861"/>
                  </a:lnTo>
                  <a:lnTo>
                    <a:pt x="118541" y="439420"/>
                  </a:lnTo>
                  <a:lnTo>
                    <a:pt x="112763" y="454164"/>
                  </a:lnTo>
                  <a:lnTo>
                    <a:pt x="112445" y="454787"/>
                  </a:lnTo>
                  <a:lnTo>
                    <a:pt x="106870" y="465772"/>
                  </a:lnTo>
                  <a:lnTo>
                    <a:pt x="103251" y="469392"/>
                  </a:lnTo>
                  <a:lnTo>
                    <a:pt x="103251" y="473100"/>
                  </a:lnTo>
                  <a:lnTo>
                    <a:pt x="98298" y="484505"/>
                  </a:lnTo>
                  <a:lnTo>
                    <a:pt x="98044" y="485394"/>
                  </a:lnTo>
                  <a:lnTo>
                    <a:pt x="96304" y="490435"/>
                  </a:lnTo>
                  <a:lnTo>
                    <a:pt x="94869" y="491871"/>
                  </a:lnTo>
                  <a:lnTo>
                    <a:pt x="94869" y="499872"/>
                  </a:lnTo>
                  <a:lnTo>
                    <a:pt x="98171" y="503174"/>
                  </a:lnTo>
                  <a:lnTo>
                    <a:pt x="106172" y="503174"/>
                  </a:lnTo>
                  <a:lnTo>
                    <a:pt x="109435" y="499910"/>
                  </a:lnTo>
                  <a:lnTo>
                    <a:pt x="113284" y="497586"/>
                  </a:lnTo>
                  <a:lnTo>
                    <a:pt x="116713" y="494157"/>
                  </a:lnTo>
                  <a:lnTo>
                    <a:pt x="121094" y="487299"/>
                  </a:lnTo>
                  <a:lnTo>
                    <a:pt x="126365" y="482092"/>
                  </a:lnTo>
                  <a:lnTo>
                    <a:pt x="126365" y="478650"/>
                  </a:lnTo>
                  <a:lnTo>
                    <a:pt x="134239" y="465201"/>
                  </a:lnTo>
                  <a:lnTo>
                    <a:pt x="134874" y="463550"/>
                  </a:lnTo>
                  <a:lnTo>
                    <a:pt x="138836" y="453644"/>
                  </a:lnTo>
                  <a:lnTo>
                    <a:pt x="141478" y="447040"/>
                  </a:lnTo>
                  <a:lnTo>
                    <a:pt x="141986" y="445897"/>
                  </a:lnTo>
                  <a:lnTo>
                    <a:pt x="144068" y="438277"/>
                  </a:lnTo>
                  <a:lnTo>
                    <a:pt x="147320" y="426466"/>
                  </a:lnTo>
                  <a:lnTo>
                    <a:pt x="147828" y="423545"/>
                  </a:lnTo>
                  <a:lnTo>
                    <a:pt x="147853" y="422783"/>
                  </a:lnTo>
                  <a:lnTo>
                    <a:pt x="147955" y="419862"/>
                  </a:lnTo>
                  <a:lnTo>
                    <a:pt x="148590" y="401574"/>
                  </a:lnTo>
                  <a:close/>
                </a:path>
                <a:path extrusionOk="0" h="503554" w="274320">
                  <a:moveTo>
                    <a:pt x="266827" y="467106"/>
                  </a:moveTo>
                  <a:lnTo>
                    <a:pt x="266700" y="467995"/>
                  </a:lnTo>
                  <a:lnTo>
                    <a:pt x="266827" y="467106"/>
                  </a:lnTo>
                  <a:close/>
                </a:path>
                <a:path extrusionOk="0" h="503554" w="274320">
                  <a:moveTo>
                    <a:pt x="274193" y="486410"/>
                  </a:moveTo>
                  <a:lnTo>
                    <a:pt x="270002" y="482219"/>
                  </a:lnTo>
                  <a:lnTo>
                    <a:pt x="266700" y="482219"/>
                  </a:lnTo>
                  <a:lnTo>
                    <a:pt x="266700" y="480568"/>
                  </a:lnTo>
                  <a:lnTo>
                    <a:pt x="266700" y="467995"/>
                  </a:lnTo>
                  <a:lnTo>
                    <a:pt x="267843" y="453593"/>
                  </a:lnTo>
                  <a:lnTo>
                    <a:pt x="269240" y="435991"/>
                  </a:lnTo>
                  <a:lnTo>
                    <a:pt x="269290" y="434086"/>
                  </a:lnTo>
                  <a:lnTo>
                    <a:pt x="270002" y="415671"/>
                  </a:lnTo>
                  <a:lnTo>
                    <a:pt x="270002" y="308991"/>
                  </a:lnTo>
                  <a:lnTo>
                    <a:pt x="270002" y="308483"/>
                  </a:lnTo>
                  <a:lnTo>
                    <a:pt x="268643" y="275717"/>
                  </a:lnTo>
                  <a:lnTo>
                    <a:pt x="268605" y="274701"/>
                  </a:lnTo>
                  <a:lnTo>
                    <a:pt x="268478" y="274066"/>
                  </a:lnTo>
                  <a:lnTo>
                    <a:pt x="265493" y="241300"/>
                  </a:lnTo>
                  <a:lnTo>
                    <a:pt x="265303" y="239141"/>
                  </a:lnTo>
                  <a:lnTo>
                    <a:pt x="260007" y="208407"/>
                  </a:lnTo>
                  <a:lnTo>
                    <a:pt x="259207" y="203708"/>
                  </a:lnTo>
                  <a:lnTo>
                    <a:pt x="251828" y="172720"/>
                  </a:lnTo>
                  <a:lnTo>
                    <a:pt x="250571" y="167386"/>
                  </a:lnTo>
                  <a:lnTo>
                    <a:pt x="250190" y="166116"/>
                  </a:lnTo>
                  <a:lnTo>
                    <a:pt x="242697" y="145669"/>
                  </a:lnTo>
                  <a:lnTo>
                    <a:pt x="239776" y="137668"/>
                  </a:lnTo>
                  <a:lnTo>
                    <a:pt x="239395" y="136779"/>
                  </a:lnTo>
                  <a:lnTo>
                    <a:pt x="231597" y="120269"/>
                  </a:lnTo>
                  <a:lnTo>
                    <a:pt x="226695" y="109855"/>
                  </a:lnTo>
                  <a:lnTo>
                    <a:pt x="226314" y="109093"/>
                  </a:lnTo>
                  <a:lnTo>
                    <a:pt x="219684" y="97409"/>
                  </a:lnTo>
                  <a:lnTo>
                    <a:pt x="212344" y="84455"/>
                  </a:lnTo>
                  <a:lnTo>
                    <a:pt x="197866" y="63627"/>
                  </a:lnTo>
                  <a:lnTo>
                    <a:pt x="197612" y="63373"/>
                  </a:lnTo>
                  <a:lnTo>
                    <a:pt x="194106" y="58674"/>
                  </a:lnTo>
                  <a:lnTo>
                    <a:pt x="183896" y="44958"/>
                  </a:lnTo>
                  <a:lnTo>
                    <a:pt x="182702" y="43561"/>
                  </a:lnTo>
                  <a:lnTo>
                    <a:pt x="173507" y="32766"/>
                  </a:lnTo>
                  <a:lnTo>
                    <a:pt x="170053" y="28702"/>
                  </a:lnTo>
                  <a:lnTo>
                    <a:pt x="162001" y="21082"/>
                  </a:lnTo>
                  <a:lnTo>
                    <a:pt x="160121" y="19304"/>
                  </a:lnTo>
                  <a:lnTo>
                    <a:pt x="157988" y="17272"/>
                  </a:lnTo>
                  <a:lnTo>
                    <a:pt x="156972" y="16383"/>
                  </a:lnTo>
                  <a:lnTo>
                    <a:pt x="147256" y="9398"/>
                  </a:lnTo>
                  <a:lnTo>
                    <a:pt x="145669" y="8255"/>
                  </a:lnTo>
                  <a:lnTo>
                    <a:pt x="145415" y="8001"/>
                  </a:lnTo>
                  <a:lnTo>
                    <a:pt x="140716" y="4940"/>
                  </a:lnTo>
                  <a:lnTo>
                    <a:pt x="136017" y="127"/>
                  </a:lnTo>
                  <a:lnTo>
                    <a:pt x="131064" y="127"/>
                  </a:lnTo>
                  <a:lnTo>
                    <a:pt x="128866" y="101"/>
                  </a:lnTo>
                  <a:lnTo>
                    <a:pt x="123952" y="0"/>
                  </a:lnTo>
                  <a:lnTo>
                    <a:pt x="123825" y="0"/>
                  </a:lnTo>
                  <a:lnTo>
                    <a:pt x="118618" y="0"/>
                  </a:lnTo>
                  <a:lnTo>
                    <a:pt x="117348" y="0"/>
                  </a:lnTo>
                  <a:lnTo>
                    <a:pt x="112776" y="0"/>
                  </a:lnTo>
                  <a:lnTo>
                    <a:pt x="112522" y="254"/>
                  </a:lnTo>
                  <a:lnTo>
                    <a:pt x="112141" y="254"/>
                  </a:lnTo>
                  <a:lnTo>
                    <a:pt x="107569" y="4699"/>
                  </a:lnTo>
                  <a:lnTo>
                    <a:pt x="107569" y="15748"/>
                  </a:lnTo>
                  <a:lnTo>
                    <a:pt x="108331" y="16497"/>
                  </a:lnTo>
                  <a:lnTo>
                    <a:pt x="108331" y="17145"/>
                  </a:lnTo>
                  <a:lnTo>
                    <a:pt x="112522" y="21336"/>
                  </a:lnTo>
                  <a:lnTo>
                    <a:pt x="122809" y="21336"/>
                  </a:lnTo>
                  <a:lnTo>
                    <a:pt x="123571" y="20574"/>
                  </a:lnTo>
                  <a:lnTo>
                    <a:pt x="123952" y="20574"/>
                  </a:lnTo>
                  <a:lnTo>
                    <a:pt x="124460" y="21082"/>
                  </a:lnTo>
                  <a:lnTo>
                    <a:pt x="126923" y="21082"/>
                  </a:lnTo>
                  <a:lnTo>
                    <a:pt x="132969" y="25400"/>
                  </a:lnTo>
                  <a:lnTo>
                    <a:pt x="133299" y="25654"/>
                  </a:lnTo>
                  <a:lnTo>
                    <a:pt x="144018" y="33794"/>
                  </a:lnTo>
                  <a:lnTo>
                    <a:pt x="154495" y="44272"/>
                  </a:lnTo>
                  <a:lnTo>
                    <a:pt x="154647" y="44450"/>
                  </a:lnTo>
                  <a:lnTo>
                    <a:pt x="166662" y="59093"/>
                  </a:lnTo>
                  <a:lnTo>
                    <a:pt x="179578" y="76708"/>
                  </a:lnTo>
                  <a:lnTo>
                    <a:pt x="179324" y="76454"/>
                  </a:lnTo>
                  <a:lnTo>
                    <a:pt x="179489" y="76708"/>
                  </a:lnTo>
                  <a:lnTo>
                    <a:pt x="193675" y="97409"/>
                  </a:lnTo>
                  <a:lnTo>
                    <a:pt x="193040" y="96520"/>
                  </a:lnTo>
                  <a:lnTo>
                    <a:pt x="206375" y="120269"/>
                  </a:lnTo>
                  <a:lnTo>
                    <a:pt x="205867" y="119507"/>
                  </a:lnTo>
                  <a:lnTo>
                    <a:pt x="218173" y="145999"/>
                  </a:lnTo>
                  <a:lnTo>
                    <a:pt x="218376" y="146558"/>
                  </a:lnTo>
                  <a:lnTo>
                    <a:pt x="228320" y="173736"/>
                  </a:lnTo>
                  <a:lnTo>
                    <a:pt x="228422" y="174117"/>
                  </a:lnTo>
                  <a:lnTo>
                    <a:pt x="236728" y="209169"/>
                  </a:lnTo>
                  <a:lnTo>
                    <a:pt x="242214" y="241604"/>
                  </a:lnTo>
                  <a:lnTo>
                    <a:pt x="242189" y="241300"/>
                  </a:lnTo>
                  <a:lnTo>
                    <a:pt x="242316" y="242189"/>
                  </a:lnTo>
                  <a:lnTo>
                    <a:pt x="242214" y="241604"/>
                  </a:lnTo>
                  <a:lnTo>
                    <a:pt x="242265" y="242189"/>
                  </a:lnTo>
                  <a:lnTo>
                    <a:pt x="245364" y="276225"/>
                  </a:lnTo>
                  <a:lnTo>
                    <a:pt x="245364" y="275717"/>
                  </a:lnTo>
                  <a:lnTo>
                    <a:pt x="246761" y="309499"/>
                  </a:lnTo>
                  <a:lnTo>
                    <a:pt x="246761" y="414782"/>
                  </a:lnTo>
                  <a:lnTo>
                    <a:pt x="246748" y="415163"/>
                  </a:lnTo>
                  <a:lnTo>
                    <a:pt x="246126" y="434594"/>
                  </a:lnTo>
                  <a:lnTo>
                    <a:pt x="246126" y="434086"/>
                  </a:lnTo>
                  <a:lnTo>
                    <a:pt x="246075" y="434594"/>
                  </a:lnTo>
                  <a:lnTo>
                    <a:pt x="243586" y="466217"/>
                  </a:lnTo>
                  <a:lnTo>
                    <a:pt x="243713" y="487172"/>
                  </a:lnTo>
                  <a:lnTo>
                    <a:pt x="243967" y="492252"/>
                  </a:lnTo>
                  <a:lnTo>
                    <a:pt x="243967" y="497713"/>
                  </a:lnTo>
                  <a:lnTo>
                    <a:pt x="249047" y="502666"/>
                  </a:lnTo>
                  <a:lnTo>
                    <a:pt x="261366" y="502666"/>
                  </a:lnTo>
                  <a:lnTo>
                    <a:pt x="262483" y="501548"/>
                  </a:lnTo>
                  <a:lnTo>
                    <a:pt x="265620" y="500888"/>
                  </a:lnTo>
                  <a:lnTo>
                    <a:pt x="270002" y="500888"/>
                  </a:lnTo>
                  <a:lnTo>
                    <a:pt x="274193" y="496697"/>
                  </a:lnTo>
                  <a:lnTo>
                    <a:pt x="274193" y="491490"/>
                  </a:lnTo>
                  <a:lnTo>
                    <a:pt x="274193" y="486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3" name="Google Shape;903;p25"/>
          <p:cNvSpPr/>
          <p:nvPr/>
        </p:nvSpPr>
        <p:spPr>
          <a:xfrm>
            <a:off x="7554912" y="4073905"/>
            <a:ext cx="50165" cy="131445"/>
          </a:xfrm>
          <a:custGeom>
            <a:rect b="b" l="l" r="r" t="t"/>
            <a:pathLst>
              <a:path extrusionOk="0" h="131445" w="50165">
                <a:moveTo>
                  <a:pt x="571" y="14351"/>
                </a:moveTo>
                <a:lnTo>
                  <a:pt x="520" y="14986"/>
                </a:lnTo>
                <a:lnTo>
                  <a:pt x="571" y="14351"/>
                </a:lnTo>
                <a:close/>
              </a:path>
              <a:path extrusionOk="0" h="131445" w="50165">
                <a:moveTo>
                  <a:pt x="698" y="12446"/>
                </a:moveTo>
                <a:lnTo>
                  <a:pt x="571" y="11430"/>
                </a:lnTo>
                <a:lnTo>
                  <a:pt x="571" y="12446"/>
                </a:lnTo>
                <a:lnTo>
                  <a:pt x="698" y="12446"/>
                </a:lnTo>
                <a:close/>
              </a:path>
              <a:path extrusionOk="0" h="131445" w="50165">
                <a:moveTo>
                  <a:pt x="15303" y="11430"/>
                </a:moveTo>
                <a:lnTo>
                  <a:pt x="15176" y="12446"/>
                </a:lnTo>
                <a:lnTo>
                  <a:pt x="15303" y="12446"/>
                </a:lnTo>
                <a:lnTo>
                  <a:pt x="15303" y="11430"/>
                </a:lnTo>
                <a:close/>
              </a:path>
              <a:path extrusionOk="0" h="131445" w="50165">
                <a:moveTo>
                  <a:pt x="49847" y="103124"/>
                </a:moveTo>
                <a:lnTo>
                  <a:pt x="49720" y="101981"/>
                </a:lnTo>
                <a:lnTo>
                  <a:pt x="49225" y="98171"/>
                </a:lnTo>
                <a:lnTo>
                  <a:pt x="49085" y="97028"/>
                </a:lnTo>
                <a:lnTo>
                  <a:pt x="49085" y="98171"/>
                </a:lnTo>
                <a:lnTo>
                  <a:pt x="48958" y="80264"/>
                </a:lnTo>
                <a:lnTo>
                  <a:pt x="48831" y="65913"/>
                </a:lnTo>
                <a:lnTo>
                  <a:pt x="48450" y="55372"/>
                </a:lnTo>
                <a:lnTo>
                  <a:pt x="48374" y="53340"/>
                </a:lnTo>
                <a:lnTo>
                  <a:pt x="48323" y="51689"/>
                </a:lnTo>
                <a:lnTo>
                  <a:pt x="48209" y="50800"/>
                </a:lnTo>
                <a:lnTo>
                  <a:pt x="48082" y="49784"/>
                </a:lnTo>
                <a:lnTo>
                  <a:pt x="47764" y="48514"/>
                </a:lnTo>
                <a:lnTo>
                  <a:pt x="47434" y="47231"/>
                </a:lnTo>
                <a:lnTo>
                  <a:pt x="47434" y="46736"/>
                </a:lnTo>
                <a:lnTo>
                  <a:pt x="47434" y="46355"/>
                </a:lnTo>
                <a:lnTo>
                  <a:pt x="47434" y="46228"/>
                </a:lnTo>
                <a:lnTo>
                  <a:pt x="47434" y="42164"/>
                </a:lnTo>
                <a:lnTo>
                  <a:pt x="45910" y="40589"/>
                </a:lnTo>
                <a:lnTo>
                  <a:pt x="45910" y="39243"/>
                </a:lnTo>
                <a:lnTo>
                  <a:pt x="42608" y="35941"/>
                </a:lnTo>
                <a:lnTo>
                  <a:pt x="38671" y="35941"/>
                </a:lnTo>
                <a:lnTo>
                  <a:pt x="34480" y="35941"/>
                </a:lnTo>
                <a:lnTo>
                  <a:pt x="34340" y="36068"/>
                </a:lnTo>
                <a:lnTo>
                  <a:pt x="33718" y="36068"/>
                </a:lnTo>
                <a:lnTo>
                  <a:pt x="32956" y="36195"/>
                </a:lnTo>
                <a:lnTo>
                  <a:pt x="31927" y="36195"/>
                </a:lnTo>
                <a:lnTo>
                  <a:pt x="31927" y="67945"/>
                </a:lnTo>
                <a:lnTo>
                  <a:pt x="31915" y="68834"/>
                </a:lnTo>
                <a:lnTo>
                  <a:pt x="31813" y="67945"/>
                </a:lnTo>
                <a:lnTo>
                  <a:pt x="31927" y="36195"/>
                </a:lnTo>
                <a:lnTo>
                  <a:pt x="30543" y="36195"/>
                </a:lnTo>
                <a:lnTo>
                  <a:pt x="30289" y="36195"/>
                </a:lnTo>
                <a:lnTo>
                  <a:pt x="29781" y="35687"/>
                </a:lnTo>
                <a:lnTo>
                  <a:pt x="29781" y="33147"/>
                </a:lnTo>
                <a:lnTo>
                  <a:pt x="27825" y="31127"/>
                </a:lnTo>
                <a:lnTo>
                  <a:pt x="27825" y="99987"/>
                </a:lnTo>
                <a:lnTo>
                  <a:pt x="27774" y="107962"/>
                </a:lnTo>
                <a:lnTo>
                  <a:pt x="27749" y="100545"/>
                </a:lnTo>
                <a:lnTo>
                  <a:pt x="27622" y="101346"/>
                </a:lnTo>
                <a:lnTo>
                  <a:pt x="27736" y="96012"/>
                </a:lnTo>
                <a:lnTo>
                  <a:pt x="27749" y="96139"/>
                </a:lnTo>
                <a:lnTo>
                  <a:pt x="27749" y="100545"/>
                </a:lnTo>
                <a:lnTo>
                  <a:pt x="27825" y="99987"/>
                </a:lnTo>
                <a:lnTo>
                  <a:pt x="27825" y="31127"/>
                </a:lnTo>
                <a:lnTo>
                  <a:pt x="27114" y="30378"/>
                </a:lnTo>
                <a:lnTo>
                  <a:pt x="27114" y="29972"/>
                </a:lnTo>
                <a:lnTo>
                  <a:pt x="26606" y="29464"/>
                </a:lnTo>
                <a:lnTo>
                  <a:pt x="26606" y="111721"/>
                </a:lnTo>
                <a:lnTo>
                  <a:pt x="26606" y="113919"/>
                </a:lnTo>
                <a:lnTo>
                  <a:pt x="26606" y="114046"/>
                </a:lnTo>
                <a:lnTo>
                  <a:pt x="25336" y="112776"/>
                </a:lnTo>
                <a:lnTo>
                  <a:pt x="22923" y="112776"/>
                </a:lnTo>
                <a:lnTo>
                  <a:pt x="24320" y="111379"/>
                </a:lnTo>
                <a:lnTo>
                  <a:pt x="24320" y="109715"/>
                </a:lnTo>
                <a:lnTo>
                  <a:pt x="25869" y="106045"/>
                </a:lnTo>
                <a:lnTo>
                  <a:pt x="25971" y="103720"/>
                </a:lnTo>
                <a:lnTo>
                  <a:pt x="25971" y="105829"/>
                </a:lnTo>
                <a:lnTo>
                  <a:pt x="26073" y="105562"/>
                </a:lnTo>
                <a:lnTo>
                  <a:pt x="25971" y="108204"/>
                </a:lnTo>
                <a:lnTo>
                  <a:pt x="26352" y="110998"/>
                </a:lnTo>
                <a:lnTo>
                  <a:pt x="26606" y="111721"/>
                </a:lnTo>
                <a:lnTo>
                  <a:pt x="26606" y="29464"/>
                </a:lnTo>
                <a:lnTo>
                  <a:pt x="25590" y="28448"/>
                </a:lnTo>
                <a:lnTo>
                  <a:pt x="25590" y="26797"/>
                </a:lnTo>
                <a:lnTo>
                  <a:pt x="24231" y="25501"/>
                </a:lnTo>
                <a:lnTo>
                  <a:pt x="24231" y="71399"/>
                </a:lnTo>
                <a:lnTo>
                  <a:pt x="24003" y="69456"/>
                </a:lnTo>
                <a:lnTo>
                  <a:pt x="23939" y="68834"/>
                </a:lnTo>
                <a:lnTo>
                  <a:pt x="24066" y="69723"/>
                </a:lnTo>
                <a:lnTo>
                  <a:pt x="24003" y="69456"/>
                </a:lnTo>
                <a:lnTo>
                  <a:pt x="24041" y="69723"/>
                </a:lnTo>
                <a:lnTo>
                  <a:pt x="24231" y="71399"/>
                </a:lnTo>
                <a:lnTo>
                  <a:pt x="24231" y="25501"/>
                </a:lnTo>
                <a:lnTo>
                  <a:pt x="22961" y="24269"/>
                </a:lnTo>
                <a:lnTo>
                  <a:pt x="22961" y="59740"/>
                </a:lnTo>
                <a:lnTo>
                  <a:pt x="22923" y="59461"/>
                </a:lnTo>
                <a:lnTo>
                  <a:pt x="22923" y="59817"/>
                </a:lnTo>
                <a:lnTo>
                  <a:pt x="22821" y="58928"/>
                </a:lnTo>
                <a:lnTo>
                  <a:pt x="22923" y="59461"/>
                </a:lnTo>
                <a:lnTo>
                  <a:pt x="22923" y="58420"/>
                </a:lnTo>
                <a:lnTo>
                  <a:pt x="22961" y="59740"/>
                </a:lnTo>
                <a:lnTo>
                  <a:pt x="22961" y="24269"/>
                </a:lnTo>
                <a:lnTo>
                  <a:pt x="22288" y="23622"/>
                </a:lnTo>
                <a:lnTo>
                  <a:pt x="20916" y="23622"/>
                </a:lnTo>
                <a:lnTo>
                  <a:pt x="20916" y="58928"/>
                </a:lnTo>
                <a:lnTo>
                  <a:pt x="19926" y="54864"/>
                </a:lnTo>
                <a:lnTo>
                  <a:pt x="19964" y="54991"/>
                </a:lnTo>
                <a:lnTo>
                  <a:pt x="20916" y="58928"/>
                </a:lnTo>
                <a:lnTo>
                  <a:pt x="20916" y="23622"/>
                </a:lnTo>
                <a:lnTo>
                  <a:pt x="18859" y="23622"/>
                </a:lnTo>
                <a:lnTo>
                  <a:pt x="15595" y="23622"/>
                </a:lnTo>
                <a:lnTo>
                  <a:pt x="15557" y="21082"/>
                </a:lnTo>
                <a:lnTo>
                  <a:pt x="15430" y="17018"/>
                </a:lnTo>
                <a:lnTo>
                  <a:pt x="15430" y="16510"/>
                </a:lnTo>
                <a:lnTo>
                  <a:pt x="15303" y="17018"/>
                </a:lnTo>
                <a:lnTo>
                  <a:pt x="15303" y="13716"/>
                </a:lnTo>
                <a:lnTo>
                  <a:pt x="15176" y="12446"/>
                </a:lnTo>
                <a:lnTo>
                  <a:pt x="15176" y="10922"/>
                </a:lnTo>
                <a:lnTo>
                  <a:pt x="15176" y="10287"/>
                </a:lnTo>
                <a:lnTo>
                  <a:pt x="15049" y="10922"/>
                </a:lnTo>
                <a:lnTo>
                  <a:pt x="15049" y="10541"/>
                </a:lnTo>
                <a:lnTo>
                  <a:pt x="13779" y="10096"/>
                </a:lnTo>
                <a:lnTo>
                  <a:pt x="13779" y="9017"/>
                </a:lnTo>
                <a:lnTo>
                  <a:pt x="14668" y="9017"/>
                </a:lnTo>
                <a:lnTo>
                  <a:pt x="16700" y="6985"/>
                </a:lnTo>
                <a:lnTo>
                  <a:pt x="16700" y="4572"/>
                </a:lnTo>
                <a:lnTo>
                  <a:pt x="16700" y="2032"/>
                </a:lnTo>
                <a:lnTo>
                  <a:pt x="14668" y="0"/>
                </a:lnTo>
                <a:lnTo>
                  <a:pt x="12001" y="0"/>
                </a:lnTo>
                <a:lnTo>
                  <a:pt x="9842" y="0"/>
                </a:lnTo>
                <a:lnTo>
                  <a:pt x="9664" y="177"/>
                </a:lnTo>
                <a:lnTo>
                  <a:pt x="8445" y="254"/>
                </a:lnTo>
                <a:lnTo>
                  <a:pt x="6286" y="254"/>
                </a:lnTo>
                <a:lnTo>
                  <a:pt x="4381" y="2159"/>
                </a:lnTo>
                <a:lnTo>
                  <a:pt x="4381" y="2540"/>
                </a:lnTo>
                <a:lnTo>
                  <a:pt x="4381" y="3556"/>
                </a:lnTo>
                <a:lnTo>
                  <a:pt x="4381" y="3848"/>
                </a:lnTo>
                <a:lnTo>
                  <a:pt x="2730" y="5588"/>
                </a:lnTo>
                <a:lnTo>
                  <a:pt x="2730" y="8890"/>
                </a:lnTo>
                <a:lnTo>
                  <a:pt x="2603" y="9906"/>
                </a:lnTo>
                <a:lnTo>
                  <a:pt x="825" y="10541"/>
                </a:lnTo>
                <a:lnTo>
                  <a:pt x="825" y="10922"/>
                </a:lnTo>
                <a:lnTo>
                  <a:pt x="698" y="10287"/>
                </a:lnTo>
                <a:lnTo>
                  <a:pt x="698" y="12446"/>
                </a:lnTo>
                <a:lnTo>
                  <a:pt x="571" y="14986"/>
                </a:lnTo>
                <a:lnTo>
                  <a:pt x="444" y="17018"/>
                </a:lnTo>
                <a:lnTo>
                  <a:pt x="317" y="20955"/>
                </a:lnTo>
                <a:lnTo>
                  <a:pt x="304" y="21082"/>
                </a:lnTo>
                <a:lnTo>
                  <a:pt x="190" y="27051"/>
                </a:lnTo>
                <a:lnTo>
                  <a:pt x="177" y="27178"/>
                </a:lnTo>
                <a:lnTo>
                  <a:pt x="63" y="29083"/>
                </a:lnTo>
                <a:lnTo>
                  <a:pt x="0" y="35306"/>
                </a:lnTo>
                <a:lnTo>
                  <a:pt x="317" y="37084"/>
                </a:lnTo>
                <a:lnTo>
                  <a:pt x="571" y="38100"/>
                </a:lnTo>
                <a:lnTo>
                  <a:pt x="571" y="40640"/>
                </a:lnTo>
                <a:lnTo>
                  <a:pt x="952" y="43180"/>
                </a:lnTo>
                <a:lnTo>
                  <a:pt x="1206" y="43903"/>
                </a:lnTo>
                <a:lnTo>
                  <a:pt x="1206" y="48514"/>
                </a:lnTo>
                <a:lnTo>
                  <a:pt x="1587" y="51181"/>
                </a:lnTo>
                <a:lnTo>
                  <a:pt x="1841" y="51904"/>
                </a:lnTo>
                <a:lnTo>
                  <a:pt x="1714" y="55753"/>
                </a:lnTo>
                <a:lnTo>
                  <a:pt x="2095" y="57785"/>
                </a:lnTo>
                <a:lnTo>
                  <a:pt x="2476" y="59474"/>
                </a:lnTo>
                <a:lnTo>
                  <a:pt x="2476" y="62230"/>
                </a:lnTo>
                <a:lnTo>
                  <a:pt x="2349" y="65024"/>
                </a:lnTo>
                <a:lnTo>
                  <a:pt x="2222" y="78740"/>
                </a:lnTo>
                <a:lnTo>
                  <a:pt x="1993" y="111988"/>
                </a:lnTo>
                <a:lnTo>
                  <a:pt x="1968" y="116840"/>
                </a:lnTo>
                <a:lnTo>
                  <a:pt x="1968" y="121666"/>
                </a:lnTo>
                <a:lnTo>
                  <a:pt x="5905" y="125603"/>
                </a:lnTo>
                <a:lnTo>
                  <a:pt x="6667" y="125603"/>
                </a:lnTo>
                <a:lnTo>
                  <a:pt x="8826" y="127762"/>
                </a:lnTo>
                <a:lnTo>
                  <a:pt x="9080" y="127762"/>
                </a:lnTo>
                <a:lnTo>
                  <a:pt x="9588" y="128270"/>
                </a:lnTo>
                <a:lnTo>
                  <a:pt x="19113" y="128270"/>
                </a:lnTo>
                <a:lnTo>
                  <a:pt x="20281" y="127139"/>
                </a:lnTo>
                <a:lnTo>
                  <a:pt x="21145" y="126873"/>
                </a:lnTo>
                <a:lnTo>
                  <a:pt x="21653" y="126746"/>
                </a:lnTo>
                <a:lnTo>
                  <a:pt x="23558" y="125984"/>
                </a:lnTo>
                <a:lnTo>
                  <a:pt x="23939" y="125349"/>
                </a:lnTo>
                <a:lnTo>
                  <a:pt x="24942" y="123698"/>
                </a:lnTo>
                <a:lnTo>
                  <a:pt x="25336" y="123698"/>
                </a:lnTo>
                <a:lnTo>
                  <a:pt x="27749" y="121285"/>
                </a:lnTo>
                <a:lnTo>
                  <a:pt x="27749" y="119888"/>
                </a:lnTo>
                <a:lnTo>
                  <a:pt x="30543" y="122682"/>
                </a:lnTo>
                <a:lnTo>
                  <a:pt x="31559" y="122682"/>
                </a:lnTo>
                <a:lnTo>
                  <a:pt x="31813" y="122936"/>
                </a:lnTo>
                <a:lnTo>
                  <a:pt x="33299" y="122936"/>
                </a:lnTo>
                <a:lnTo>
                  <a:pt x="33591" y="124206"/>
                </a:lnTo>
                <a:lnTo>
                  <a:pt x="34099" y="125857"/>
                </a:lnTo>
                <a:lnTo>
                  <a:pt x="34734" y="126784"/>
                </a:lnTo>
                <a:lnTo>
                  <a:pt x="34734" y="128397"/>
                </a:lnTo>
                <a:lnTo>
                  <a:pt x="37782" y="131318"/>
                </a:lnTo>
                <a:lnTo>
                  <a:pt x="45021" y="131318"/>
                </a:lnTo>
                <a:lnTo>
                  <a:pt x="48069" y="128397"/>
                </a:lnTo>
                <a:lnTo>
                  <a:pt x="48069" y="126784"/>
                </a:lnTo>
                <a:lnTo>
                  <a:pt x="48704" y="125857"/>
                </a:lnTo>
                <a:lnTo>
                  <a:pt x="49212" y="124206"/>
                </a:lnTo>
                <a:lnTo>
                  <a:pt x="49720" y="121920"/>
                </a:lnTo>
                <a:lnTo>
                  <a:pt x="49847" y="1031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4" name="Google Shape;904;p2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11559540" y="3557904"/>
            <a:ext cx="170687" cy="160147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25"/>
          <p:cNvSpPr/>
          <p:nvPr/>
        </p:nvSpPr>
        <p:spPr>
          <a:xfrm>
            <a:off x="2033905" y="3174364"/>
            <a:ext cx="481330" cy="234950"/>
          </a:xfrm>
          <a:custGeom>
            <a:rect b="b" l="l" r="r" t="t"/>
            <a:pathLst>
              <a:path extrusionOk="0" h="234950" w="481330">
                <a:moveTo>
                  <a:pt x="480949" y="5461"/>
                </a:moveTo>
                <a:lnTo>
                  <a:pt x="475615" y="0"/>
                </a:lnTo>
                <a:lnTo>
                  <a:pt x="462280" y="0"/>
                </a:lnTo>
                <a:lnTo>
                  <a:pt x="459244" y="3111"/>
                </a:lnTo>
                <a:lnTo>
                  <a:pt x="453504" y="5461"/>
                </a:lnTo>
                <a:lnTo>
                  <a:pt x="458927" y="3276"/>
                </a:lnTo>
                <a:lnTo>
                  <a:pt x="448576" y="7493"/>
                </a:lnTo>
                <a:lnTo>
                  <a:pt x="452259" y="5969"/>
                </a:lnTo>
                <a:lnTo>
                  <a:pt x="452501" y="5842"/>
                </a:lnTo>
                <a:lnTo>
                  <a:pt x="452145" y="5969"/>
                </a:lnTo>
                <a:lnTo>
                  <a:pt x="448005" y="7493"/>
                </a:lnTo>
                <a:lnTo>
                  <a:pt x="444500" y="7493"/>
                </a:lnTo>
                <a:lnTo>
                  <a:pt x="442341" y="9652"/>
                </a:lnTo>
                <a:lnTo>
                  <a:pt x="442087" y="9779"/>
                </a:lnTo>
                <a:lnTo>
                  <a:pt x="431558" y="14566"/>
                </a:lnTo>
                <a:lnTo>
                  <a:pt x="413131" y="21082"/>
                </a:lnTo>
                <a:lnTo>
                  <a:pt x="383286" y="32512"/>
                </a:lnTo>
                <a:lnTo>
                  <a:pt x="383540" y="32385"/>
                </a:lnTo>
                <a:lnTo>
                  <a:pt x="383171" y="32512"/>
                </a:lnTo>
                <a:lnTo>
                  <a:pt x="342900" y="46863"/>
                </a:lnTo>
                <a:lnTo>
                  <a:pt x="342773" y="46863"/>
                </a:lnTo>
                <a:lnTo>
                  <a:pt x="282194" y="69596"/>
                </a:lnTo>
                <a:lnTo>
                  <a:pt x="282067" y="69723"/>
                </a:lnTo>
                <a:lnTo>
                  <a:pt x="214528" y="96266"/>
                </a:lnTo>
                <a:lnTo>
                  <a:pt x="210312" y="96266"/>
                </a:lnTo>
                <a:lnTo>
                  <a:pt x="207302" y="99275"/>
                </a:lnTo>
                <a:lnTo>
                  <a:pt x="142443" y="126492"/>
                </a:lnTo>
                <a:lnTo>
                  <a:pt x="138430" y="126492"/>
                </a:lnTo>
                <a:lnTo>
                  <a:pt x="135026" y="129895"/>
                </a:lnTo>
                <a:lnTo>
                  <a:pt x="77774" y="156083"/>
                </a:lnTo>
                <a:lnTo>
                  <a:pt x="73914" y="156083"/>
                </a:lnTo>
                <a:lnTo>
                  <a:pt x="70065" y="159931"/>
                </a:lnTo>
                <a:lnTo>
                  <a:pt x="32816" y="179070"/>
                </a:lnTo>
                <a:lnTo>
                  <a:pt x="28956" y="179070"/>
                </a:lnTo>
                <a:lnTo>
                  <a:pt x="23622" y="184404"/>
                </a:lnTo>
                <a:lnTo>
                  <a:pt x="23622" y="187109"/>
                </a:lnTo>
                <a:lnTo>
                  <a:pt x="5803" y="210820"/>
                </a:lnTo>
                <a:lnTo>
                  <a:pt x="5207" y="210820"/>
                </a:lnTo>
                <a:lnTo>
                  <a:pt x="0" y="216154"/>
                </a:lnTo>
                <a:lnTo>
                  <a:pt x="0" y="229108"/>
                </a:lnTo>
                <a:lnTo>
                  <a:pt x="5207" y="234442"/>
                </a:lnTo>
                <a:lnTo>
                  <a:pt x="18288" y="234442"/>
                </a:lnTo>
                <a:lnTo>
                  <a:pt x="23495" y="229108"/>
                </a:lnTo>
                <a:lnTo>
                  <a:pt x="23495" y="226707"/>
                </a:lnTo>
                <a:lnTo>
                  <a:pt x="41414" y="202819"/>
                </a:lnTo>
                <a:lnTo>
                  <a:pt x="42037" y="202819"/>
                </a:lnTo>
                <a:lnTo>
                  <a:pt x="45808" y="199047"/>
                </a:lnTo>
                <a:lnTo>
                  <a:pt x="47612" y="198120"/>
                </a:lnTo>
                <a:lnTo>
                  <a:pt x="83477" y="179832"/>
                </a:lnTo>
                <a:lnTo>
                  <a:pt x="87122" y="179832"/>
                </a:lnTo>
                <a:lnTo>
                  <a:pt x="90614" y="176339"/>
                </a:lnTo>
                <a:lnTo>
                  <a:pt x="147383" y="150368"/>
                </a:lnTo>
                <a:lnTo>
                  <a:pt x="151511" y="150368"/>
                </a:lnTo>
                <a:lnTo>
                  <a:pt x="154635" y="147243"/>
                </a:lnTo>
                <a:lnTo>
                  <a:pt x="219189" y="120142"/>
                </a:lnTo>
                <a:lnTo>
                  <a:pt x="223520" y="120142"/>
                </a:lnTo>
                <a:lnTo>
                  <a:pt x="226377" y="117284"/>
                </a:lnTo>
                <a:lnTo>
                  <a:pt x="290830" y="91948"/>
                </a:lnTo>
                <a:lnTo>
                  <a:pt x="290576" y="91948"/>
                </a:lnTo>
                <a:lnTo>
                  <a:pt x="351155" y="69342"/>
                </a:lnTo>
                <a:lnTo>
                  <a:pt x="350901" y="69469"/>
                </a:lnTo>
                <a:lnTo>
                  <a:pt x="351256" y="69342"/>
                </a:lnTo>
                <a:lnTo>
                  <a:pt x="391922" y="54864"/>
                </a:lnTo>
                <a:lnTo>
                  <a:pt x="420763" y="43815"/>
                </a:lnTo>
                <a:lnTo>
                  <a:pt x="421767" y="43434"/>
                </a:lnTo>
                <a:lnTo>
                  <a:pt x="421513" y="43561"/>
                </a:lnTo>
                <a:lnTo>
                  <a:pt x="421868" y="43434"/>
                </a:lnTo>
                <a:lnTo>
                  <a:pt x="431914" y="39878"/>
                </a:lnTo>
                <a:lnTo>
                  <a:pt x="433324" y="39624"/>
                </a:lnTo>
                <a:lnTo>
                  <a:pt x="435737" y="38862"/>
                </a:lnTo>
                <a:lnTo>
                  <a:pt x="439547" y="37185"/>
                </a:lnTo>
                <a:lnTo>
                  <a:pt x="440817" y="36703"/>
                </a:lnTo>
                <a:lnTo>
                  <a:pt x="448767" y="33096"/>
                </a:lnTo>
                <a:lnTo>
                  <a:pt x="452069" y="31623"/>
                </a:lnTo>
                <a:lnTo>
                  <a:pt x="453326" y="31076"/>
                </a:lnTo>
                <a:lnTo>
                  <a:pt x="453567" y="30988"/>
                </a:lnTo>
                <a:lnTo>
                  <a:pt x="457454" y="30988"/>
                </a:lnTo>
                <a:lnTo>
                  <a:pt x="459676" y="28765"/>
                </a:lnTo>
                <a:lnTo>
                  <a:pt x="460883" y="28321"/>
                </a:lnTo>
                <a:lnTo>
                  <a:pt x="461137" y="28194"/>
                </a:lnTo>
                <a:lnTo>
                  <a:pt x="468376" y="25400"/>
                </a:lnTo>
                <a:lnTo>
                  <a:pt x="468630" y="25273"/>
                </a:lnTo>
                <a:lnTo>
                  <a:pt x="471309" y="24130"/>
                </a:lnTo>
                <a:lnTo>
                  <a:pt x="475615" y="24130"/>
                </a:lnTo>
                <a:lnTo>
                  <a:pt x="480949" y="18669"/>
                </a:lnTo>
                <a:lnTo>
                  <a:pt x="480949" y="12065"/>
                </a:lnTo>
                <a:lnTo>
                  <a:pt x="480949" y="54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5"/>
          <p:cNvSpPr/>
          <p:nvPr/>
        </p:nvSpPr>
        <p:spPr>
          <a:xfrm>
            <a:off x="4791329" y="3116579"/>
            <a:ext cx="638810" cy="325755"/>
          </a:xfrm>
          <a:custGeom>
            <a:rect b="b" l="l" r="r" t="t"/>
            <a:pathLst>
              <a:path extrusionOk="0" h="325754" w="638810">
                <a:moveTo>
                  <a:pt x="638683" y="5207"/>
                </a:moveTo>
                <a:lnTo>
                  <a:pt x="633476" y="0"/>
                </a:lnTo>
                <a:lnTo>
                  <a:pt x="620776" y="0"/>
                </a:lnTo>
                <a:lnTo>
                  <a:pt x="620102" y="685"/>
                </a:lnTo>
                <a:lnTo>
                  <a:pt x="616458" y="1016"/>
                </a:lnTo>
                <a:lnTo>
                  <a:pt x="611632" y="1016"/>
                </a:lnTo>
                <a:lnTo>
                  <a:pt x="610463" y="2184"/>
                </a:lnTo>
                <a:lnTo>
                  <a:pt x="598043" y="4826"/>
                </a:lnTo>
                <a:lnTo>
                  <a:pt x="598297" y="4826"/>
                </a:lnTo>
                <a:lnTo>
                  <a:pt x="577342" y="8382"/>
                </a:lnTo>
                <a:lnTo>
                  <a:pt x="576072" y="8382"/>
                </a:lnTo>
                <a:lnTo>
                  <a:pt x="574675" y="9779"/>
                </a:lnTo>
                <a:lnTo>
                  <a:pt x="574675" y="13208"/>
                </a:lnTo>
                <a:lnTo>
                  <a:pt x="576072" y="14732"/>
                </a:lnTo>
                <a:lnTo>
                  <a:pt x="578053" y="14732"/>
                </a:lnTo>
                <a:lnTo>
                  <a:pt x="593890" y="17526"/>
                </a:lnTo>
                <a:lnTo>
                  <a:pt x="590931" y="19050"/>
                </a:lnTo>
                <a:lnTo>
                  <a:pt x="590804" y="19177"/>
                </a:lnTo>
                <a:lnTo>
                  <a:pt x="572770" y="28829"/>
                </a:lnTo>
                <a:lnTo>
                  <a:pt x="572897" y="28829"/>
                </a:lnTo>
                <a:lnTo>
                  <a:pt x="555752" y="37719"/>
                </a:lnTo>
                <a:lnTo>
                  <a:pt x="554990" y="38100"/>
                </a:lnTo>
                <a:lnTo>
                  <a:pt x="555586" y="37795"/>
                </a:lnTo>
                <a:lnTo>
                  <a:pt x="554863" y="38100"/>
                </a:lnTo>
                <a:lnTo>
                  <a:pt x="530860" y="48514"/>
                </a:lnTo>
                <a:lnTo>
                  <a:pt x="530987" y="48514"/>
                </a:lnTo>
                <a:lnTo>
                  <a:pt x="448183" y="83820"/>
                </a:lnTo>
                <a:lnTo>
                  <a:pt x="448056" y="83820"/>
                </a:lnTo>
                <a:lnTo>
                  <a:pt x="379984" y="113411"/>
                </a:lnTo>
                <a:lnTo>
                  <a:pt x="301244" y="150749"/>
                </a:lnTo>
                <a:lnTo>
                  <a:pt x="221361" y="191135"/>
                </a:lnTo>
                <a:lnTo>
                  <a:pt x="221234" y="191135"/>
                </a:lnTo>
                <a:lnTo>
                  <a:pt x="147193" y="230251"/>
                </a:lnTo>
                <a:lnTo>
                  <a:pt x="92456" y="260477"/>
                </a:lnTo>
                <a:lnTo>
                  <a:pt x="92583" y="260477"/>
                </a:lnTo>
                <a:lnTo>
                  <a:pt x="53848" y="281559"/>
                </a:lnTo>
                <a:lnTo>
                  <a:pt x="33680" y="293370"/>
                </a:lnTo>
                <a:lnTo>
                  <a:pt x="30226" y="293370"/>
                </a:lnTo>
                <a:lnTo>
                  <a:pt x="26314" y="297281"/>
                </a:lnTo>
                <a:lnTo>
                  <a:pt x="18567" y="301117"/>
                </a:lnTo>
                <a:lnTo>
                  <a:pt x="14859" y="301117"/>
                </a:lnTo>
                <a:lnTo>
                  <a:pt x="13931" y="302031"/>
                </a:lnTo>
                <a:lnTo>
                  <a:pt x="12039" y="302260"/>
                </a:lnTo>
                <a:lnTo>
                  <a:pt x="5842" y="302260"/>
                </a:lnTo>
                <a:lnTo>
                  <a:pt x="5715" y="302387"/>
                </a:lnTo>
                <a:lnTo>
                  <a:pt x="5207" y="302387"/>
                </a:lnTo>
                <a:lnTo>
                  <a:pt x="0" y="307467"/>
                </a:lnTo>
                <a:lnTo>
                  <a:pt x="0" y="320294"/>
                </a:lnTo>
                <a:lnTo>
                  <a:pt x="5207" y="325501"/>
                </a:lnTo>
                <a:lnTo>
                  <a:pt x="5842" y="325501"/>
                </a:lnTo>
                <a:lnTo>
                  <a:pt x="11430" y="325501"/>
                </a:lnTo>
                <a:lnTo>
                  <a:pt x="12446" y="325501"/>
                </a:lnTo>
                <a:lnTo>
                  <a:pt x="13716" y="325501"/>
                </a:lnTo>
                <a:lnTo>
                  <a:pt x="17907" y="325501"/>
                </a:lnTo>
                <a:lnTo>
                  <a:pt x="18669" y="325501"/>
                </a:lnTo>
                <a:lnTo>
                  <a:pt x="18923" y="325374"/>
                </a:lnTo>
                <a:lnTo>
                  <a:pt x="25527" y="325374"/>
                </a:lnTo>
                <a:lnTo>
                  <a:pt x="26289" y="324612"/>
                </a:lnTo>
                <a:lnTo>
                  <a:pt x="27813" y="324612"/>
                </a:lnTo>
                <a:lnTo>
                  <a:pt x="31292" y="321043"/>
                </a:lnTo>
                <a:lnTo>
                  <a:pt x="39382" y="317119"/>
                </a:lnTo>
                <a:lnTo>
                  <a:pt x="43307" y="317119"/>
                </a:lnTo>
                <a:lnTo>
                  <a:pt x="47828" y="312597"/>
                </a:lnTo>
                <a:lnTo>
                  <a:pt x="65684" y="302387"/>
                </a:lnTo>
                <a:lnTo>
                  <a:pt x="65913" y="302260"/>
                </a:lnTo>
                <a:lnTo>
                  <a:pt x="65532" y="302514"/>
                </a:lnTo>
                <a:lnTo>
                  <a:pt x="67881" y="301244"/>
                </a:lnTo>
                <a:lnTo>
                  <a:pt x="80124" y="294640"/>
                </a:lnTo>
                <a:lnTo>
                  <a:pt x="104140" y="281686"/>
                </a:lnTo>
                <a:lnTo>
                  <a:pt x="158877" y="251460"/>
                </a:lnTo>
                <a:lnTo>
                  <a:pt x="158750" y="251587"/>
                </a:lnTo>
                <a:lnTo>
                  <a:pt x="158978" y="251460"/>
                </a:lnTo>
                <a:lnTo>
                  <a:pt x="232295" y="212852"/>
                </a:lnTo>
                <a:lnTo>
                  <a:pt x="312039" y="172593"/>
                </a:lnTo>
                <a:lnTo>
                  <a:pt x="390144" y="135509"/>
                </a:lnTo>
                <a:lnTo>
                  <a:pt x="389763" y="135763"/>
                </a:lnTo>
                <a:lnTo>
                  <a:pt x="390347" y="135509"/>
                </a:lnTo>
                <a:lnTo>
                  <a:pt x="457835" y="106172"/>
                </a:lnTo>
                <a:lnTo>
                  <a:pt x="457708" y="106172"/>
                </a:lnTo>
                <a:lnTo>
                  <a:pt x="540512" y="70993"/>
                </a:lnTo>
                <a:lnTo>
                  <a:pt x="540639" y="70993"/>
                </a:lnTo>
                <a:lnTo>
                  <a:pt x="565404" y="60198"/>
                </a:lnTo>
                <a:lnTo>
                  <a:pt x="566166" y="59817"/>
                </a:lnTo>
                <a:lnTo>
                  <a:pt x="584200" y="50419"/>
                </a:lnTo>
                <a:lnTo>
                  <a:pt x="584327" y="50292"/>
                </a:lnTo>
                <a:lnTo>
                  <a:pt x="602361" y="40640"/>
                </a:lnTo>
                <a:lnTo>
                  <a:pt x="602234" y="40640"/>
                </a:lnTo>
                <a:lnTo>
                  <a:pt x="607745" y="37719"/>
                </a:lnTo>
                <a:lnTo>
                  <a:pt x="617855" y="32385"/>
                </a:lnTo>
                <a:lnTo>
                  <a:pt x="629666" y="25400"/>
                </a:lnTo>
                <a:lnTo>
                  <a:pt x="632434" y="22987"/>
                </a:lnTo>
                <a:lnTo>
                  <a:pt x="633476" y="22987"/>
                </a:lnTo>
                <a:lnTo>
                  <a:pt x="638683" y="17907"/>
                </a:lnTo>
                <a:lnTo>
                  <a:pt x="638683" y="11557"/>
                </a:lnTo>
                <a:lnTo>
                  <a:pt x="638683" y="52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5"/>
          <p:cNvSpPr/>
          <p:nvPr/>
        </p:nvSpPr>
        <p:spPr>
          <a:xfrm>
            <a:off x="7694168" y="3132073"/>
            <a:ext cx="520065" cy="302895"/>
          </a:xfrm>
          <a:custGeom>
            <a:rect b="b" l="l" r="r" t="t"/>
            <a:pathLst>
              <a:path extrusionOk="0" h="302895" w="520065">
                <a:moveTo>
                  <a:pt x="520065" y="5334"/>
                </a:moveTo>
                <a:lnTo>
                  <a:pt x="514731" y="0"/>
                </a:lnTo>
                <a:lnTo>
                  <a:pt x="508254" y="0"/>
                </a:lnTo>
                <a:lnTo>
                  <a:pt x="507492" y="0"/>
                </a:lnTo>
                <a:lnTo>
                  <a:pt x="501650" y="0"/>
                </a:lnTo>
                <a:lnTo>
                  <a:pt x="497001" y="4762"/>
                </a:lnTo>
                <a:lnTo>
                  <a:pt x="496443" y="5207"/>
                </a:lnTo>
                <a:lnTo>
                  <a:pt x="489204" y="11684"/>
                </a:lnTo>
                <a:lnTo>
                  <a:pt x="478726" y="21323"/>
                </a:lnTo>
                <a:lnTo>
                  <a:pt x="460375" y="34925"/>
                </a:lnTo>
                <a:lnTo>
                  <a:pt x="460248" y="34925"/>
                </a:lnTo>
                <a:lnTo>
                  <a:pt x="421513" y="63754"/>
                </a:lnTo>
                <a:lnTo>
                  <a:pt x="402844" y="76200"/>
                </a:lnTo>
                <a:lnTo>
                  <a:pt x="402424" y="76454"/>
                </a:lnTo>
                <a:lnTo>
                  <a:pt x="379476" y="90678"/>
                </a:lnTo>
                <a:lnTo>
                  <a:pt x="379603" y="90551"/>
                </a:lnTo>
                <a:lnTo>
                  <a:pt x="379387" y="90678"/>
                </a:lnTo>
                <a:lnTo>
                  <a:pt x="340995" y="113665"/>
                </a:lnTo>
                <a:lnTo>
                  <a:pt x="341249" y="113538"/>
                </a:lnTo>
                <a:lnTo>
                  <a:pt x="289433" y="143510"/>
                </a:lnTo>
                <a:lnTo>
                  <a:pt x="289560" y="143383"/>
                </a:lnTo>
                <a:lnTo>
                  <a:pt x="289318" y="143510"/>
                </a:lnTo>
                <a:lnTo>
                  <a:pt x="225171" y="178689"/>
                </a:lnTo>
                <a:lnTo>
                  <a:pt x="163322" y="213360"/>
                </a:lnTo>
                <a:lnTo>
                  <a:pt x="163576" y="213233"/>
                </a:lnTo>
                <a:lnTo>
                  <a:pt x="112014" y="240665"/>
                </a:lnTo>
                <a:lnTo>
                  <a:pt x="111810" y="240766"/>
                </a:lnTo>
                <a:lnTo>
                  <a:pt x="72517" y="260223"/>
                </a:lnTo>
                <a:lnTo>
                  <a:pt x="62611" y="264909"/>
                </a:lnTo>
                <a:lnTo>
                  <a:pt x="62611" y="262890"/>
                </a:lnTo>
                <a:lnTo>
                  <a:pt x="58547" y="258826"/>
                </a:lnTo>
                <a:lnTo>
                  <a:pt x="48514" y="258826"/>
                </a:lnTo>
                <a:lnTo>
                  <a:pt x="45478" y="261861"/>
                </a:lnTo>
                <a:lnTo>
                  <a:pt x="45288" y="261962"/>
                </a:lnTo>
                <a:lnTo>
                  <a:pt x="45288" y="282575"/>
                </a:lnTo>
                <a:lnTo>
                  <a:pt x="45046" y="282702"/>
                </a:lnTo>
                <a:lnTo>
                  <a:pt x="19685" y="282702"/>
                </a:lnTo>
                <a:lnTo>
                  <a:pt x="19558" y="282575"/>
                </a:lnTo>
                <a:lnTo>
                  <a:pt x="45288" y="282575"/>
                </a:lnTo>
                <a:lnTo>
                  <a:pt x="45288" y="261962"/>
                </a:lnTo>
                <a:lnTo>
                  <a:pt x="10274" y="280543"/>
                </a:lnTo>
                <a:lnTo>
                  <a:pt x="7366" y="280543"/>
                </a:lnTo>
                <a:lnTo>
                  <a:pt x="6502" y="281432"/>
                </a:lnTo>
                <a:lnTo>
                  <a:pt x="5842" y="281432"/>
                </a:lnTo>
                <a:lnTo>
                  <a:pt x="4826" y="282448"/>
                </a:lnTo>
                <a:lnTo>
                  <a:pt x="4699" y="282448"/>
                </a:lnTo>
                <a:lnTo>
                  <a:pt x="4445" y="282702"/>
                </a:lnTo>
                <a:lnTo>
                  <a:pt x="381" y="286639"/>
                </a:lnTo>
                <a:lnTo>
                  <a:pt x="381" y="286766"/>
                </a:lnTo>
                <a:lnTo>
                  <a:pt x="0" y="287147"/>
                </a:lnTo>
                <a:lnTo>
                  <a:pt x="0" y="298196"/>
                </a:lnTo>
                <a:lnTo>
                  <a:pt x="4445" y="302641"/>
                </a:lnTo>
                <a:lnTo>
                  <a:pt x="10033" y="302641"/>
                </a:lnTo>
                <a:lnTo>
                  <a:pt x="15494" y="302768"/>
                </a:lnTo>
                <a:lnTo>
                  <a:pt x="16764" y="302641"/>
                </a:lnTo>
                <a:lnTo>
                  <a:pt x="30861" y="300990"/>
                </a:lnTo>
                <a:lnTo>
                  <a:pt x="33401" y="300355"/>
                </a:lnTo>
                <a:lnTo>
                  <a:pt x="36055" y="299339"/>
                </a:lnTo>
                <a:lnTo>
                  <a:pt x="39382" y="298069"/>
                </a:lnTo>
                <a:lnTo>
                  <a:pt x="53340" y="292735"/>
                </a:lnTo>
                <a:lnTo>
                  <a:pt x="53721" y="292608"/>
                </a:lnTo>
                <a:lnTo>
                  <a:pt x="82169" y="279654"/>
                </a:lnTo>
                <a:lnTo>
                  <a:pt x="122047" y="260350"/>
                </a:lnTo>
                <a:lnTo>
                  <a:pt x="159499" y="240665"/>
                </a:lnTo>
                <a:lnTo>
                  <a:pt x="174244" y="232918"/>
                </a:lnTo>
                <a:lnTo>
                  <a:pt x="209689" y="213233"/>
                </a:lnTo>
                <a:lnTo>
                  <a:pt x="236220" y="198501"/>
                </a:lnTo>
                <a:lnTo>
                  <a:pt x="236093" y="198501"/>
                </a:lnTo>
                <a:lnTo>
                  <a:pt x="300609" y="163322"/>
                </a:lnTo>
                <a:lnTo>
                  <a:pt x="300736" y="163195"/>
                </a:lnTo>
                <a:lnTo>
                  <a:pt x="352679" y="133350"/>
                </a:lnTo>
                <a:lnTo>
                  <a:pt x="352806" y="133350"/>
                </a:lnTo>
                <a:lnTo>
                  <a:pt x="385889" y="113538"/>
                </a:lnTo>
                <a:lnTo>
                  <a:pt x="391414" y="110236"/>
                </a:lnTo>
                <a:lnTo>
                  <a:pt x="414909" y="95758"/>
                </a:lnTo>
                <a:lnTo>
                  <a:pt x="415290" y="95631"/>
                </a:lnTo>
                <a:lnTo>
                  <a:pt x="434721" y="82677"/>
                </a:lnTo>
                <a:lnTo>
                  <a:pt x="435102" y="82296"/>
                </a:lnTo>
                <a:lnTo>
                  <a:pt x="460667" y="63500"/>
                </a:lnTo>
                <a:lnTo>
                  <a:pt x="474091" y="53594"/>
                </a:lnTo>
                <a:lnTo>
                  <a:pt x="478663" y="50266"/>
                </a:lnTo>
                <a:lnTo>
                  <a:pt x="484873" y="38735"/>
                </a:lnTo>
                <a:lnTo>
                  <a:pt x="478663" y="50266"/>
                </a:lnTo>
                <a:lnTo>
                  <a:pt x="476859" y="53619"/>
                </a:lnTo>
                <a:lnTo>
                  <a:pt x="475742" y="54737"/>
                </a:lnTo>
                <a:lnTo>
                  <a:pt x="475742" y="58293"/>
                </a:lnTo>
                <a:lnTo>
                  <a:pt x="477266" y="59817"/>
                </a:lnTo>
                <a:lnTo>
                  <a:pt x="480822" y="59817"/>
                </a:lnTo>
                <a:lnTo>
                  <a:pt x="482346" y="58293"/>
                </a:lnTo>
                <a:lnTo>
                  <a:pt x="482346" y="58089"/>
                </a:lnTo>
                <a:lnTo>
                  <a:pt x="495681" y="47879"/>
                </a:lnTo>
                <a:lnTo>
                  <a:pt x="496570" y="47117"/>
                </a:lnTo>
                <a:lnTo>
                  <a:pt x="506018" y="37084"/>
                </a:lnTo>
                <a:lnTo>
                  <a:pt x="507238" y="37084"/>
                </a:lnTo>
                <a:lnTo>
                  <a:pt x="511810" y="32512"/>
                </a:lnTo>
                <a:lnTo>
                  <a:pt x="511810" y="29451"/>
                </a:lnTo>
                <a:lnTo>
                  <a:pt x="515010" y="23342"/>
                </a:lnTo>
                <a:lnTo>
                  <a:pt x="520065" y="18415"/>
                </a:lnTo>
                <a:lnTo>
                  <a:pt x="520065" y="11811"/>
                </a:lnTo>
                <a:lnTo>
                  <a:pt x="520065" y="5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5"/>
          <p:cNvSpPr/>
          <p:nvPr/>
        </p:nvSpPr>
        <p:spPr>
          <a:xfrm>
            <a:off x="3859403" y="4501388"/>
            <a:ext cx="986790" cy="61594"/>
          </a:xfrm>
          <a:custGeom>
            <a:rect b="b" l="l" r="r" t="t"/>
            <a:pathLst>
              <a:path extrusionOk="0" h="61595" w="986789">
                <a:moveTo>
                  <a:pt x="986409" y="18034"/>
                </a:moveTo>
                <a:lnTo>
                  <a:pt x="986282" y="14478"/>
                </a:lnTo>
                <a:lnTo>
                  <a:pt x="986282" y="14224"/>
                </a:lnTo>
                <a:lnTo>
                  <a:pt x="986282" y="11303"/>
                </a:lnTo>
                <a:lnTo>
                  <a:pt x="983742" y="8763"/>
                </a:lnTo>
                <a:lnTo>
                  <a:pt x="980821" y="8763"/>
                </a:lnTo>
                <a:lnTo>
                  <a:pt x="977874" y="8674"/>
                </a:lnTo>
                <a:lnTo>
                  <a:pt x="977722" y="8636"/>
                </a:lnTo>
                <a:lnTo>
                  <a:pt x="976807" y="8470"/>
                </a:lnTo>
                <a:lnTo>
                  <a:pt x="975614" y="7239"/>
                </a:lnTo>
                <a:lnTo>
                  <a:pt x="968756" y="7239"/>
                </a:lnTo>
                <a:lnTo>
                  <a:pt x="964145" y="6819"/>
                </a:lnTo>
                <a:lnTo>
                  <a:pt x="963041" y="5715"/>
                </a:lnTo>
                <a:lnTo>
                  <a:pt x="958037" y="5715"/>
                </a:lnTo>
                <a:lnTo>
                  <a:pt x="957199" y="5461"/>
                </a:lnTo>
                <a:lnTo>
                  <a:pt x="951992" y="4191"/>
                </a:lnTo>
                <a:lnTo>
                  <a:pt x="950976" y="4064"/>
                </a:lnTo>
                <a:lnTo>
                  <a:pt x="940435" y="2540"/>
                </a:lnTo>
                <a:lnTo>
                  <a:pt x="909193" y="0"/>
                </a:lnTo>
                <a:lnTo>
                  <a:pt x="738124" y="0"/>
                </a:lnTo>
                <a:lnTo>
                  <a:pt x="687324" y="635"/>
                </a:lnTo>
                <a:lnTo>
                  <a:pt x="634873" y="2540"/>
                </a:lnTo>
                <a:lnTo>
                  <a:pt x="634492" y="2540"/>
                </a:lnTo>
                <a:lnTo>
                  <a:pt x="528193" y="10414"/>
                </a:lnTo>
                <a:lnTo>
                  <a:pt x="476504" y="15113"/>
                </a:lnTo>
                <a:lnTo>
                  <a:pt x="476377" y="15113"/>
                </a:lnTo>
                <a:lnTo>
                  <a:pt x="421005" y="20955"/>
                </a:lnTo>
                <a:lnTo>
                  <a:pt x="420878" y="20955"/>
                </a:lnTo>
                <a:lnTo>
                  <a:pt x="362585" y="27432"/>
                </a:lnTo>
                <a:lnTo>
                  <a:pt x="362712" y="27432"/>
                </a:lnTo>
                <a:lnTo>
                  <a:pt x="301752" y="33147"/>
                </a:lnTo>
                <a:lnTo>
                  <a:pt x="243840" y="37465"/>
                </a:lnTo>
                <a:lnTo>
                  <a:pt x="129921" y="37592"/>
                </a:lnTo>
                <a:lnTo>
                  <a:pt x="129540" y="37592"/>
                </a:lnTo>
                <a:lnTo>
                  <a:pt x="105029" y="36957"/>
                </a:lnTo>
                <a:lnTo>
                  <a:pt x="83566" y="36322"/>
                </a:lnTo>
                <a:lnTo>
                  <a:pt x="84074" y="36322"/>
                </a:lnTo>
                <a:lnTo>
                  <a:pt x="66979" y="35052"/>
                </a:lnTo>
                <a:lnTo>
                  <a:pt x="65278" y="34925"/>
                </a:lnTo>
                <a:lnTo>
                  <a:pt x="66040" y="35052"/>
                </a:lnTo>
                <a:lnTo>
                  <a:pt x="50165" y="32893"/>
                </a:lnTo>
                <a:lnTo>
                  <a:pt x="49149" y="32893"/>
                </a:lnTo>
                <a:lnTo>
                  <a:pt x="46278" y="32766"/>
                </a:lnTo>
                <a:lnTo>
                  <a:pt x="34798" y="32258"/>
                </a:lnTo>
                <a:lnTo>
                  <a:pt x="23749" y="32258"/>
                </a:lnTo>
                <a:lnTo>
                  <a:pt x="23749" y="54991"/>
                </a:lnTo>
                <a:lnTo>
                  <a:pt x="23622" y="55003"/>
                </a:lnTo>
                <a:lnTo>
                  <a:pt x="23749" y="54991"/>
                </a:lnTo>
                <a:lnTo>
                  <a:pt x="23749" y="32258"/>
                </a:lnTo>
                <a:lnTo>
                  <a:pt x="17780" y="32258"/>
                </a:lnTo>
                <a:lnTo>
                  <a:pt x="11557" y="32258"/>
                </a:lnTo>
                <a:lnTo>
                  <a:pt x="5207" y="32258"/>
                </a:lnTo>
                <a:lnTo>
                  <a:pt x="0" y="37338"/>
                </a:lnTo>
                <a:lnTo>
                  <a:pt x="0" y="49911"/>
                </a:lnTo>
                <a:lnTo>
                  <a:pt x="5207" y="55118"/>
                </a:lnTo>
                <a:lnTo>
                  <a:pt x="11557" y="55118"/>
                </a:lnTo>
                <a:lnTo>
                  <a:pt x="12420" y="55118"/>
                </a:lnTo>
                <a:lnTo>
                  <a:pt x="12700" y="55372"/>
                </a:lnTo>
                <a:lnTo>
                  <a:pt x="16891" y="55372"/>
                </a:lnTo>
                <a:lnTo>
                  <a:pt x="25869" y="56222"/>
                </a:lnTo>
                <a:lnTo>
                  <a:pt x="26416" y="56769"/>
                </a:lnTo>
                <a:lnTo>
                  <a:pt x="36830" y="56769"/>
                </a:lnTo>
                <a:lnTo>
                  <a:pt x="38188" y="55359"/>
                </a:lnTo>
                <a:lnTo>
                  <a:pt x="48006" y="55880"/>
                </a:lnTo>
                <a:lnTo>
                  <a:pt x="46990" y="55880"/>
                </a:lnTo>
                <a:lnTo>
                  <a:pt x="62865" y="58039"/>
                </a:lnTo>
                <a:lnTo>
                  <a:pt x="63500" y="58166"/>
                </a:lnTo>
                <a:lnTo>
                  <a:pt x="82296" y="59690"/>
                </a:lnTo>
                <a:lnTo>
                  <a:pt x="82804" y="59690"/>
                </a:lnTo>
                <a:lnTo>
                  <a:pt x="129286" y="61341"/>
                </a:lnTo>
                <a:lnTo>
                  <a:pt x="244729" y="61468"/>
                </a:lnTo>
                <a:lnTo>
                  <a:pt x="245618" y="61341"/>
                </a:lnTo>
                <a:lnTo>
                  <a:pt x="303530" y="57023"/>
                </a:lnTo>
                <a:lnTo>
                  <a:pt x="303784" y="57023"/>
                </a:lnTo>
                <a:lnTo>
                  <a:pt x="364998" y="51308"/>
                </a:lnTo>
                <a:lnTo>
                  <a:pt x="365252" y="51308"/>
                </a:lnTo>
                <a:lnTo>
                  <a:pt x="423545" y="44831"/>
                </a:lnTo>
                <a:lnTo>
                  <a:pt x="423418" y="44831"/>
                </a:lnTo>
                <a:lnTo>
                  <a:pt x="478917" y="39116"/>
                </a:lnTo>
                <a:lnTo>
                  <a:pt x="495465" y="37592"/>
                </a:lnTo>
                <a:lnTo>
                  <a:pt x="530225" y="34417"/>
                </a:lnTo>
                <a:lnTo>
                  <a:pt x="529971" y="34417"/>
                </a:lnTo>
                <a:lnTo>
                  <a:pt x="636270" y="26543"/>
                </a:lnTo>
                <a:lnTo>
                  <a:pt x="635762" y="26543"/>
                </a:lnTo>
                <a:lnTo>
                  <a:pt x="687959" y="24765"/>
                </a:lnTo>
                <a:lnTo>
                  <a:pt x="738505" y="24003"/>
                </a:lnTo>
                <a:lnTo>
                  <a:pt x="907161" y="24003"/>
                </a:lnTo>
                <a:lnTo>
                  <a:pt x="938657" y="26543"/>
                </a:lnTo>
                <a:lnTo>
                  <a:pt x="946658" y="27686"/>
                </a:lnTo>
                <a:lnTo>
                  <a:pt x="946988" y="27774"/>
                </a:lnTo>
                <a:lnTo>
                  <a:pt x="949833" y="30607"/>
                </a:lnTo>
                <a:lnTo>
                  <a:pt x="956437" y="30607"/>
                </a:lnTo>
                <a:lnTo>
                  <a:pt x="957580" y="30607"/>
                </a:lnTo>
                <a:lnTo>
                  <a:pt x="963168" y="30607"/>
                </a:lnTo>
                <a:lnTo>
                  <a:pt x="963561" y="30213"/>
                </a:lnTo>
                <a:lnTo>
                  <a:pt x="970191" y="29591"/>
                </a:lnTo>
                <a:lnTo>
                  <a:pt x="975614" y="29591"/>
                </a:lnTo>
                <a:lnTo>
                  <a:pt x="976693" y="28511"/>
                </a:lnTo>
                <a:lnTo>
                  <a:pt x="978408" y="28194"/>
                </a:lnTo>
                <a:lnTo>
                  <a:pt x="985608" y="19050"/>
                </a:lnTo>
                <a:lnTo>
                  <a:pt x="986409" y="180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5"/>
          <p:cNvSpPr/>
          <p:nvPr/>
        </p:nvSpPr>
        <p:spPr>
          <a:xfrm>
            <a:off x="5462016" y="4483239"/>
            <a:ext cx="2576195" cy="80645"/>
          </a:xfrm>
          <a:custGeom>
            <a:rect b="b" l="l" r="r" t="t"/>
            <a:pathLst>
              <a:path extrusionOk="0" h="80645" w="2576195">
                <a:moveTo>
                  <a:pt x="2197481" y="19545"/>
                </a:moveTo>
                <a:lnTo>
                  <a:pt x="2181352" y="19672"/>
                </a:lnTo>
                <a:lnTo>
                  <a:pt x="2196592" y="19672"/>
                </a:lnTo>
                <a:lnTo>
                  <a:pt x="2197481" y="19545"/>
                </a:lnTo>
                <a:close/>
              </a:path>
              <a:path extrusionOk="0" h="80645" w="2576195">
                <a:moveTo>
                  <a:pt x="2575814" y="9639"/>
                </a:moveTo>
                <a:lnTo>
                  <a:pt x="2570861" y="4559"/>
                </a:lnTo>
                <a:lnTo>
                  <a:pt x="2565730" y="4559"/>
                </a:lnTo>
                <a:lnTo>
                  <a:pt x="2565781" y="4178"/>
                </a:lnTo>
                <a:lnTo>
                  <a:pt x="2565146" y="4178"/>
                </a:lnTo>
                <a:lnTo>
                  <a:pt x="2564257" y="4051"/>
                </a:lnTo>
                <a:lnTo>
                  <a:pt x="2543937" y="4051"/>
                </a:lnTo>
                <a:lnTo>
                  <a:pt x="2540762" y="4178"/>
                </a:lnTo>
                <a:lnTo>
                  <a:pt x="2537206" y="4178"/>
                </a:lnTo>
                <a:lnTo>
                  <a:pt x="2532126" y="4318"/>
                </a:lnTo>
                <a:lnTo>
                  <a:pt x="2525966" y="4318"/>
                </a:lnTo>
                <a:lnTo>
                  <a:pt x="2521966" y="3556"/>
                </a:lnTo>
                <a:lnTo>
                  <a:pt x="2519680" y="3289"/>
                </a:lnTo>
                <a:lnTo>
                  <a:pt x="2513965" y="3289"/>
                </a:lnTo>
                <a:lnTo>
                  <a:pt x="2509101" y="2959"/>
                </a:lnTo>
                <a:lnTo>
                  <a:pt x="2508834" y="2908"/>
                </a:lnTo>
                <a:lnTo>
                  <a:pt x="2503970" y="2146"/>
                </a:lnTo>
                <a:lnTo>
                  <a:pt x="2503449" y="2070"/>
                </a:lnTo>
                <a:lnTo>
                  <a:pt x="2503805" y="2146"/>
                </a:lnTo>
                <a:lnTo>
                  <a:pt x="2503170" y="2032"/>
                </a:lnTo>
                <a:lnTo>
                  <a:pt x="2503449" y="2070"/>
                </a:lnTo>
                <a:lnTo>
                  <a:pt x="2503259" y="2032"/>
                </a:lnTo>
                <a:lnTo>
                  <a:pt x="2497328" y="622"/>
                </a:lnTo>
                <a:lnTo>
                  <a:pt x="2495423" y="381"/>
                </a:lnTo>
                <a:lnTo>
                  <a:pt x="2488946" y="114"/>
                </a:lnTo>
                <a:lnTo>
                  <a:pt x="2488311" y="0"/>
                </a:lnTo>
                <a:lnTo>
                  <a:pt x="2346579" y="0"/>
                </a:lnTo>
                <a:lnTo>
                  <a:pt x="2346198" y="114"/>
                </a:lnTo>
                <a:lnTo>
                  <a:pt x="2335657" y="495"/>
                </a:lnTo>
                <a:lnTo>
                  <a:pt x="2335022" y="495"/>
                </a:lnTo>
                <a:lnTo>
                  <a:pt x="2322830" y="1524"/>
                </a:lnTo>
                <a:lnTo>
                  <a:pt x="2322576" y="1524"/>
                </a:lnTo>
                <a:lnTo>
                  <a:pt x="2309368" y="3035"/>
                </a:lnTo>
                <a:lnTo>
                  <a:pt x="2308987" y="3035"/>
                </a:lnTo>
                <a:lnTo>
                  <a:pt x="2294509" y="4940"/>
                </a:lnTo>
                <a:lnTo>
                  <a:pt x="2279015" y="8255"/>
                </a:lnTo>
                <a:lnTo>
                  <a:pt x="2279396" y="8255"/>
                </a:lnTo>
                <a:lnTo>
                  <a:pt x="2263521" y="11049"/>
                </a:lnTo>
                <a:lnTo>
                  <a:pt x="2263775" y="11049"/>
                </a:lnTo>
                <a:lnTo>
                  <a:pt x="2247265" y="13576"/>
                </a:lnTo>
                <a:lnTo>
                  <a:pt x="2247392" y="13576"/>
                </a:lnTo>
                <a:lnTo>
                  <a:pt x="2229358" y="16116"/>
                </a:lnTo>
                <a:lnTo>
                  <a:pt x="2229485" y="15989"/>
                </a:lnTo>
                <a:lnTo>
                  <a:pt x="2212594" y="18288"/>
                </a:lnTo>
                <a:lnTo>
                  <a:pt x="2213102" y="18161"/>
                </a:lnTo>
                <a:lnTo>
                  <a:pt x="2196592" y="19672"/>
                </a:lnTo>
                <a:lnTo>
                  <a:pt x="2121154" y="19812"/>
                </a:lnTo>
                <a:lnTo>
                  <a:pt x="1920113" y="19812"/>
                </a:lnTo>
                <a:lnTo>
                  <a:pt x="1903349" y="20434"/>
                </a:lnTo>
                <a:lnTo>
                  <a:pt x="1884172" y="21196"/>
                </a:lnTo>
                <a:lnTo>
                  <a:pt x="1883791" y="21196"/>
                </a:lnTo>
                <a:lnTo>
                  <a:pt x="1863725" y="22720"/>
                </a:lnTo>
                <a:lnTo>
                  <a:pt x="1863344" y="22720"/>
                </a:lnTo>
                <a:lnTo>
                  <a:pt x="1841754" y="24892"/>
                </a:lnTo>
                <a:lnTo>
                  <a:pt x="1841881" y="24892"/>
                </a:lnTo>
                <a:lnTo>
                  <a:pt x="1796034" y="29197"/>
                </a:lnTo>
                <a:lnTo>
                  <a:pt x="1795653" y="29197"/>
                </a:lnTo>
                <a:lnTo>
                  <a:pt x="1774063" y="32131"/>
                </a:lnTo>
                <a:lnTo>
                  <a:pt x="1774444" y="32131"/>
                </a:lnTo>
                <a:lnTo>
                  <a:pt x="1730883" y="36449"/>
                </a:lnTo>
                <a:lnTo>
                  <a:pt x="1731264" y="36309"/>
                </a:lnTo>
                <a:lnTo>
                  <a:pt x="1710436" y="37833"/>
                </a:lnTo>
                <a:lnTo>
                  <a:pt x="1710817" y="37833"/>
                </a:lnTo>
                <a:lnTo>
                  <a:pt x="1689227" y="38595"/>
                </a:lnTo>
                <a:lnTo>
                  <a:pt x="1666113" y="39243"/>
                </a:lnTo>
                <a:lnTo>
                  <a:pt x="1471676" y="39243"/>
                </a:lnTo>
                <a:lnTo>
                  <a:pt x="1440688" y="38595"/>
                </a:lnTo>
                <a:lnTo>
                  <a:pt x="1438224" y="38481"/>
                </a:lnTo>
                <a:lnTo>
                  <a:pt x="1411097" y="37211"/>
                </a:lnTo>
                <a:lnTo>
                  <a:pt x="1411351" y="37211"/>
                </a:lnTo>
                <a:lnTo>
                  <a:pt x="1382903" y="35039"/>
                </a:lnTo>
                <a:lnTo>
                  <a:pt x="1383284" y="35039"/>
                </a:lnTo>
                <a:lnTo>
                  <a:pt x="1356233" y="32245"/>
                </a:lnTo>
                <a:lnTo>
                  <a:pt x="1356741" y="32245"/>
                </a:lnTo>
                <a:lnTo>
                  <a:pt x="1304544" y="24371"/>
                </a:lnTo>
                <a:lnTo>
                  <a:pt x="1304417" y="24371"/>
                </a:lnTo>
                <a:lnTo>
                  <a:pt x="1279029" y="20815"/>
                </a:lnTo>
                <a:lnTo>
                  <a:pt x="1278128" y="20701"/>
                </a:lnTo>
                <a:lnTo>
                  <a:pt x="1250823" y="16751"/>
                </a:lnTo>
                <a:lnTo>
                  <a:pt x="1249426" y="16751"/>
                </a:lnTo>
                <a:lnTo>
                  <a:pt x="1220597" y="16370"/>
                </a:lnTo>
                <a:lnTo>
                  <a:pt x="1122426" y="16370"/>
                </a:lnTo>
                <a:lnTo>
                  <a:pt x="1085723" y="16751"/>
                </a:lnTo>
                <a:lnTo>
                  <a:pt x="1085088" y="16751"/>
                </a:lnTo>
                <a:lnTo>
                  <a:pt x="1047356" y="19291"/>
                </a:lnTo>
                <a:lnTo>
                  <a:pt x="1009015" y="21463"/>
                </a:lnTo>
                <a:lnTo>
                  <a:pt x="971296" y="22847"/>
                </a:lnTo>
                <a:lnTo>
                  <a:pt x="868426" y="22987"/>
                </a:lnTo>
                <a:lnTo>
                  <a:pt x="633984" y="23368"/>
                </a:lnTo>
                <a:lnTo>
                  <a:pt x="633476" y="23368"/>
                </a:lnTo>
                <a:lnTo>
                  <a:pt x="577342" y="25895"/>
                </a:lnTo>
                <a:lnTo>
                  <a:pt x="447294" y="34544"/>
                </a:lnTo>
                <a:lnTo>
                  <a:pt x="383286" y="38214"/>
                </a:lnTo>
                <a:lnTo>
                  <a:pt x="329184" y="41135"/>
                </a:lnTo>
                <a:lnTo>
                  <a:pt x="329438" y="41008"/>
                </a:lnTo>
                <a:lnTo>
                  <a:pt x="247142" y="43942"/>
                </a:lnTo>
                <a:lnTo>
                  <a:pt x="212598" y="44691"/>
                </a:lnTo>
                <a:lnTo>
                  <a:pt x="152146" y="47739"/>
                </a:lnTo>
                <a:lnTo>
                  <a:pt x="151765" y="47739"/>
                </a:lnTo>
                <a:lnTo>
                  <a:pt x="127000" y="50038"/>
                </a:lnTo>
                <a:lnTo>
                  <a:pt x="127254" y="50038"/>
                </a:lnTo>
                <a:lnTo>
                  <a:pt x="105664" y="51562"/>
                </a:lnTo>
                <a:lnTo>
                  <a:pt x="87884" y="53213"/>
                </a:lnTo>
                <a:lnTo>
                  <a:pt x="87376" y="53327"/>
                </a:lnTo>
                <a:lnTo>
                  <a:pt x="71882" y="55626"/>
                </a:lnTo>
                <a:lnTo>
                  <a:pt x="72136" y="55626"/>
                </a:lnTo>
                <a:lnTo>
                  <a:pt x="58928" y="57150"/>
                </a:lnTo>
                <a:lnTo>
                  <a:pt x="58801" y="57150"/>
                </a:lnTo>
                <a:lnTo>
                  <a:pt x="47244" y="58915"/>
                </a:lnTo>
                <a:lnTo>
                  <a:pt x="47371" y="58915"/>
                </a:lnTo>
                <a:lnTo>
                  <a:pt x="36195" y="60566"/>
                </a:lnTo>
                <a:lnTo>
                  <a:pt x="36576" y="60566"/>
                </a:lnTo>
                <a:lnTo>
                  <a:pt x="28054" y="61455"/>
                </a:lnTo>
                <a:lnTo>
                  <a:pt x="23495" y="61455"/>
                </a:lnTo>
                <a:lnTo>
                  <a:pt x="22517" y="62471"/>
                </a:lnTo>
                <a:lnTo>
                  <a:pt x="18999" y="63106"/>
                </a:lnTo>
                <a:lnTo>
                  <a:pt x="14605" y="63106"/>
                </a:lnTo>
                <a:lnTo>
                  <a:pt x="14363" y="63360"/>
                </a:lnTo>
                <a:lnTo>
                  <a:pt x="14236" y="63360"/>
                </a:lnTo>
                <a:lnTo>
                  <a:pt x="8636" y="63360"/>
                </a:lnTo>
                <a:lnTo>
                  <a:pt x="8382" y="63614"/>
                </a:lnTo>
                <a:lnTo>
                  <a:pt x="8001" y="63614"/>
                </a:lnTo>
                <a:lnTo>
                  <a:pt x="6985" y="63614"/>
                </a:lnTo>
                <a:lnTo>
                  <a:pt x="3683" y="63614"/>
                </a:lnTo>
                <a:lnTo>
                  <a:pt x="0" y="67297"/>
                </a:lnTo>
                <a:lnTo>
                  <a:pt x="0" y="76441"/>
                </a:lnTo>
                <a:lnTo>
                  <a:pt x="3683" y="80251"/>
                </a:lnTo>
                <a:lnTo>
                  <a:pt x="8001" y="80251"/>
                </a:lnTo>
                <a:lnTo>
                  <a:pt x="8509" y="80251"/>
                </a:lnTo>
                <a:lnTo>
                  <a:pt x="8636" y="80378"/>
                </a:lnTo>
                <a:lnTo>
                  <a:pt x="13589" y="80378"/>
                </a:lnTo>
                <a:lnTo>
                  <a:pt x="14389" y="80416"/>
                </a:lnTo>
                <a:lnTo>
                  <a:pt x="14605" y="80632"/>
                </a:lnTo>
                <a:lnTo>
                  <a:pt x="19812" y="80632"/>
                </a:lnTo>
                <a:lnTo>
                  <a:pt x="24257" y="80632"/>
                </a:lnTo>
                <a:lnTo>
                  <a:pt x="24904" y="79984"/>
                </a:lnTo>
                <a:lnTo>
                  <a:pt x="29210" y="79362"/>
                </a:lnTo>
                <a:lnTo>
                  <a:pt x="29514" y="79362"/>
                </a:lnTo>
                <a:lnTo>
                  <a:pt x="29654" y="79362"/>
                </a:lnTo>
                <a:lnTo>
                  <a:pt x="33401" y="79362"/>
                </a:lnTo>
                <a:lnTo>
                  <a:pt x="33642" y="79121"/>
                </a:lnTo>
                <a:lnTo>
                  <a:pt x="38100" y="78867"/>
                </a:lnTo>
                <a:lnTo>
                  <a:pt x="38481" y="78867"/>
                </a:lnTo>
                <a:lnTo>
                  <a:pt x="49784" y="77724"/>
                </a:lnTo>
                <a:lnTo>
                  <a:pt x="49657" y="77724"/>
                </a:lnTo>
                <a:lnTo>
                  <a:pt x="61214" y="76441"/>
                </a:lnTo>
                <a:lnTo>
                  <a:pt x="60960" y="76581"/>
                </a:lnTo>
                <a:lnTo>
                  <a:pt x="62293" y="76441"/>
                </a:lnTo>
                <a:lnTo>
                  <a:pt x="74295" y="75311"/>
                </a:lnTo>
                <a:lnTo>
                  <a:pt x="74549" y="75171"/>
                </a:lnTo>
                <a:lnTo>
                  <a:pt x="90043" y="73266"/>
                </a:lnTo>
                <a:lnTo>
                  <a:pt x="89535" y="73266"/>
                </a:lnTo>
                <a:lnTo>
                  <a:pt x="107188" y="71996"/>
                </a:lnTo>
                <a:lnTo>
                  <a:pt x="106934" y="71996"/>
                </a:lnTo>
                <a:lnTo>
                  <a:pt x="128651" y="70726"/>
                </a:lnTo>
                <a:lnTo>
                  <a:pt x="153670" y="68707"/>
                </a:lnTo>
                <a:lnTo>
                  <a:pt x="153289" y="68707"/>
                </a:lnTo>
                <a:lnTo>
                  <a:pt x="181356" y="67297"/>
                </a:lnTo>
                <a:lnTo>
                  <a:pt x="213360" y="65913"/>
                </a:lnTo>
                <a:lnTo>
                  <a:pt x="247650" y="65265"/>
                </a:lnTo>
                <a:lnTo>
                  <a:pt x="285242" y="63881"/>
                </a:lnTo>
                <a:lnTo>
                  <a:pt x="293306" y="63614"/>
                </a:lnTo>
                <a:lnTo>
                  <a:pt x="305600" y="63233"/>
                </a:lnTo>
                <a:lnTo>
                  <a:pt x="309702" y="63119"/>
                </a:lnTo>
                <a:lnTo>
                  <a:pt x="330200" y="62471"/>
                </a:lnTo>
                <a:lnTo>
                  <a:pt x="330327" y="62357"/>
                </a:lnTo>
                <a:lnTo>
                  <a:pt x="448437" y="56007"/>
                </a:lnTo>
                <a:lnTo>
                  <a:pt x="448691" y="56007"/>
                </a:lnTo>
                <a:lnTo>
                  <a:pt x="515239" y="51295"/>
                </a:lnTo>
                <a:lnTo>
                  <a:pt x="578485" y="47358"/>
                </a:lnTo>
                <a:lnTo>
                  <a:pt x="634492" y="44831"/>
                </a:lnTo>
                <a:lnTo>
                  <a:pt x="972058" y="44564"/>
                </a:lnTo>
                <a:lnTo>
                  <a:pt x="1009904" y="43180"/>
                </a:lnTo>
                <a:lnTo>
                  <a:pt x="1010158" y="43180"/>
                </a:lnTo>
                <a:lnTo>
                  <a:pt x="1046365" y="41135"/>
                </a:lnTo>
                <a:lnTo>
                  <a:pt x="1048639" y="41008"/>
                </a:lnTo>
                <a:lnTo>
                  <a:pt x="1086485" y="38481"/>
                </a:lnTo>
                <a:lnTo>
                  <a:pt x="1122680" y="38214"/>
                </a:lnTo>
                <a:lnTo>
                  <a:pt x="1220343" y="38214"/>
                </a:lnTo>
                <a:lnTo>
                  <a:pt x="1248473" y="38595"/>
                </a:lnTo>
                <a:lnTo>
                  <a:pt x="1301369" y="45974"/>
                </a:lnTo>
                <a:lnTo>
                  <a:pt x="1301242" y="45974"/>
                </a:lnTo>
                <a:lnTo>
                  <a:pt x="1353439" y="53975"/>
                </a:lnTo>
                <a:lnTo>
                  <a:pt x="1353947" y="53975"/>
                </a:lnTo>
                <a:lnTo>
                  <a:pt x="1380871" y="56883"/>
                </a:lnTo>
                <a:lnTo>
                  <a:pt x="1381252" y="57010"/>
                </a:lnTo>
                <a:lnTo>
                  <a:pt x="1409700" y="59182"/>
                </a:lnTo>
                <a:lnTo>
                  <a:pt x="1439926" y="60566"/>
                </a:lnTo>
                <a:lnTo>
                  <a:pt x="1471168" y="61328"/>
                </a:lnTo>
                <a:lnTo>
                  <a:pt x="1666875" y="61328"/>
                </a:lnTo>
                <a:lnTo>
                  <a:pt x="1711452" y="59944"/>
                </a:lnTo>
                <a:lnTo>
                  <a:pt x="1711833" y="59944"/>
                </a:lnTo>
                <a:lnTo>
                  <a:pt x="1732788" y="58407"/>
                </a:lnTo>
                <a:lnTo>
                  <a:pt x="1733042" y="58407"/>
                </a:lnTo>
                <a:lnTo>
                  <a:pt x="1776730" y="54089"/>
                </a:lnTo>
                <a:lnTo>
                  <a:pt x="1776984" y="54089"/>
                </a:lnTo>
                <a:lnTo>
                  <a:pt x="1798574" y="51181"/>
                </a:lnTo>
                <a:lnTo>
                  <a:pt x="1798193" y="51295"/>
                </a:lnTo>
                <a:lnTo>
                  <a:pt x="1799501" y="51181"/>
                </a:lnTo>
                <a:lnTo>
                  <a:pt x="1865630" y="44831"/>
                </a:lnTo>
                <a:lnTo>
                  <a:pt x="1865249" y="44831"/>
                </a:lnTo>
                <a:lnTo>
                  <a:pt x="1885442" y="43421"/>
                </a:lnTo>
                <a:lnTo>
                  <a:pt x="1885061" y="43421"/>
                </a:lnTo>
                <a:lnTo>
                  <a:pt x="1921129" y="41897"/>
                </a:lnTo>
                <a:lnTo>
                  <a:pt x="2072259" y="41897"/>
                </a:lnTo>
                <a:lnTo>
                  <a:pt x="2089150" y="42037"/>
                </a:lnTo>
                <a:lnTo>
                  <a:pt x="2181352" y="42151"/>
                </a:lnTo>
                <a:lnTo>
                  <a:pt x="2197481" y="42151"/>
                </a:lnTo>
                <a:lnTo>
                  <a:pt x="2198497" y="42037"/>
                </a:lnTo>
                <a:lnTo>
                  <a:pt x="2199995" y="41897"/>
                </a:lnTo>
                <a:lnTo>
                  <a:pt x="2215007" y="40627"/>
                </a:lnTo>
                <a:lnTo>
                  <a:pt x="2215515" y="40627"/>
                </a:lnTo>
                <a:lnTo>
                  <a:pt x="2226437" y="39243"/>
                </a:lnTo>
                <a:lnTo>
                  <a:pt x="2232406" y="38481"/>
                </a:lnTo>
                <a:lnTo>
                  <a:pt x="2232533" y="38481"/>
                </a:lnTo>
                <a:lnTo>
                  <a:pt x="2246947" y="36449"/>
                </a:lnTo>
                <a:lnTo>
                  <a:pt x="2250567" y="35928"/>
                </a:lnTo>
                <a:lnTo>
                  <a:pt x="2250694" y="35928"/>
                </a:lnTo>
                <a:lnTo>
                  <a:pt x="2267204" y="33401"/>
                </a:lnTo>
                <a:lnTo>
                  <a:pt x="2267585" y="33401"/>
                </a:lnTo>
                <a:lnTo>
                  <a:pt x="2283333" y="30480"/>
                </a:lnTo>
                <a:lnTo>
                  <a:pt x="2283714" y="30480"/>
                </a:lnTo>
                <a:lnTo>
                  <a:pt x="2298611" y="27305"/>
                </a:lnTo>
                <a:lnTo>
                  <a:pt x="2298992" y="27216"/>
                </a:lnTo>
                <a:lnTo>
                  <a:pt x="2312035" y="25514"/>
                </a:lnTo>
                <a:lnTo>
                  <a:pt x="2311781" y="25641"/>
                </a:lnTo>
                <a:lnTo>
                  <a:pt x="2312886" y="25514"/>
                </a:lnTo>
                <a:lnTo>
                  <a:pt x="2325116" y="24130"/>
                </a:lnTo>
                <a:lnTo>
                  <a:pt x="2324862" y="24130"/>
                </a:lnTo>
                <a:lnTo>
                  <a:pt x="2337054" y="23101"/>
                </a:lnTo>
                <a:lnTo>
                  <a:pt x="2346960" y="22847"/>
                </a:lnTo>
                <a:lnTo>
                  <a:pt x="2487676" y="22847"/>
                </a:lnTo>
                <a:lnTo>
                  <a:pt x="2493289" y="23075"/>
                </a:lnTo>
                <a:lnTo>
                  <a:pt x="2498852" y="24371"/>
                </a:lnTo>
                <a:lnTo>
                  <a:pt x="2499487" y="24511"/>
                </a:lnTo>
                <a:lnTo>
                  <a:pt x="2505964" y="25514"/>
                </a:lnTo>
                <a:lnTo>
                  <a:pt x="2507107" y="25641"/>
                </a:lnTo>
                <a:lnTo>
                  <a:pt x="2512441" y="26022"/>
                </a:lnTo>
                <a:lnTo>
                  <a:pt x="2518537" y="26022"/>
                </a:lnTo>
                <a:lnTo>
                  <a:pt x="2522855" y="26924"/>
                </a:lnTo>
                <a:lnTo>
                  <a:pt x="2525141" y="27165"/>
                </a:lnTo>
                <a:lnTo>
                  <a:pt x="2532126" y="27165"/>
                </a:lnTo>
                <a:lnTo>
                  <a:pt x="2537206" y="27305"/>
                </a:lnTo>
                <a:lnTo>
                  <a:pt x="2540762" y="27432"/>
                </a:lnTo>
                <a:lnTo>
                  <a:pt x="2564257" y="27432"/>
                </a:lnTo>
                <a:lnTo>
                  <a:pt x="2565146" y="27305"/>
                </a:lnTo>
                <a:lnTo>
                  <a:pt x="2565781" y="27305"/>
                </a:lnTo>
                <a:lnTo>
                  <a:pt x="2565730" y="26911"/>
                </a:lnTo>
                <a:lnTo>
                  <a:pt x="2570861" y="26911"/>
                </a:lnTo>
                <a:lnTo>
                  <a:pt x="2575814" y="21831"/>
                </a:lnTo>
                <a:lnTo>
                  <a:pt x="2575814" y="15735"/>
                </a:lnTo>
                <a:lnTo>
                  <a:pt x="2575814" y="96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5"/>
          <p:cNvSpPr/>
          <p:nvPr/>
        </p:nvSpPr>
        <p:spPr>
          <a:xfrm>
            <a:off x="8801227" y="4417821"/>
            <a:ext cx="2691130" cy="74295"/>
          </a:xfrm>
          <a:custGeom>
            <a:rect b="b" l="l" r="r" t="t"/>
            <a:pathLst>
              <a:path extrusionOk="0" h="74295" w="2691129">
                <a:moveTo>
                  <a:pt x="199263" y="36576"/>
                </a:moveTo>
                <a:lnTo>
                  <a:pt x="165481" y="36703"/>
                </a:lnTo>
                <a:lnTo>
                  <a:pt x="198628" y="36703"/>
                </a:lnTo>
                <a:lnTo>
                  <a:pt x="199263" y="36576"/>
                </a:lnTo>
                <a:close/>
              </a:path>
              <a:path extrusionOk="0" h="74295" w="2691129">
                <a:moveTo>
                  <a:pt x="2691003" y="56515"/>
                </a:moveTo>
                <a:lnTo>
                  <a:pt x="2685923" y="51435"/>
                </a:lnTo>
                <a:lnTo>
                  <a:pt x="2683764" y="51435"/>
                </a:lnTo>
                <a:lnTo>
                  <a:pt x="2683002" y="51435"/>
                </a:lnTo>
                <a:lnTo>
                  <a:pt x="2660269" y="51435"/>
                </a:lnTo>
                <a:lnTo>
                  <a:pt x="2659507" y="51562"/>
                </a:lnTo>
                <a:lnTo>
                  <a:pt x="2579878" y="51562"/>
                </a:lnTo>
                <a:lnTo>
                  <a:pt x="2542794" y="49403"/>
                </a:lnTo>
                <a:lnTo>
                  <a:pt x="2522728" y="48006"/>
                </a:lnTo>
                <a:lnTo>
                  <a:pt x="2523109" y="48006"/>
                </a:lnTo>
                <a:lnTo>
                  <a:pt x="2501519" y="45847"/>
                </a:lnTo>
                <a:lnTo>
                  <a:pt x="2501138" y="45847"/>
                </a:lnTo>
                <a:lnTo>
                  <a:pt x="2428240" y="41529"/>
                </a:lnTo>
                <a:lnTo>
                  <a:pt x="2400935" y="40767"/>
                </a:lnTo>
                <a:lnTo>
                  <a:pt x="2401316" y="40767"/>
                </a:lnTo>
                <a:lnTo>
                  <a:pt x="2374265" y="39370"/>
                </a:lnTo>
                <a:lnTo>
                  <a:pt x="2347722" y="38735"/>
                </a:lnTo>
                <a:lnTo>
                  <a:pt x="2347976" y="38735"/>
                </a:lnTo>
                <a:lnTo>
                  <a:pt x="2321433" y="37338"/>
                </a:lnTo>
                <a:lnTo>
                  <a:pt x="2269363" y="35306"/>
                </a:lnTo>
                <a:lnTo>
                  <a:pt x="2245029" y="33909"/>
                </a:lnTo>
                <a:lnTo>
                  <a:pt x="2242820" y="33782"/>
                </a:lnTo>
                <a:lnTo>
                  <a:pt x="2243074" y="33909"/>
                </a:lnTo>
                <a:lnTo>
                  <a:pt x="2215769" y="31623"/>
                </a:lnTo>
                <a:lnTo>
                  <a:pt x="2126488" y="27305"/>
                </a:lnTo>
                <a:lnTo>
                  <a:pt x="2094230" y="26670"/>
                </a:lnTo>
                <a:lnTo>
                  <a:pt x="2060321" y="26670"/>
                </a:lnTo>
                <a:lnTo>
                  <a:pt x="2026158" y="25908"/>
                </a:lnTo>
                <a:lnTo>
                  <a:pt x="1960499" y="25908"/>
                </a:lnTo>
                <a:lnTo>
                  <a:pt x="1949132" y="25400"/>
                </a:lnTo>
                <a:lnTo>
                  <a:pt x="1929257" y="24511"/>
                </a:lnTo>
                <a:lnTo>
                  <a:pt x="1903539" y="23876"/>
                </a:lnTo>
                <a:lnTo>
                  <a:pt x="1898396" y="23749"/>
                </a:lnTo>
                <a:lnTo>
                  <a:pt x="1899031" y="23876"/>
                </a:lnTo>
                <a:lnTo>
                  <a:pt x="1873567" y="21844"/>
                </a:lnTo>
                <a:lnTo>
                  <a:pt x="1871980" y="21717"/>
                </a:lnTo>
                <a:lnTo>
                  <a:pt x="1871726" y="21590"/>
                </a:lnTo>
                <a:lnTo>
                  <a:pt x="1847215" y="20193"/>
                </a:lnTo>
                <a:lnTo>
                  <a:pt x="1826895" y="18796"/>
                </a:lnTo>
                <a:lnTo>
                  <a:pt x="1827149" y="18796"/>
                </a:lnTo>
                <a:lnTo>
                  <a:pt x="1771650" y="13716"/>
                </a:lnTo>
                <a:lnTo>
                  <a:pt x="1771396" y="13716"/>
                </a:lnTo>
                <a:lnTo>
                  <a:pt x="1676019" y="7239"/>
                </a:lnTo>
                <a:lnTo>
                  <a:pt x="1614043" y="3683"/>
                </a:lnTo>
                <a:lnTo>
                  <a:pt x="1547876" y="1524"/>
                </a:lnTo>
                <a:lnTo>
                  <a:pt x="1477772" y="762"/>
                </a:lnTo>
                <a:lnTo>
                  <a:pt x="1405001" y="762"/>
                </a:lnTo>
                <a:lnTo>
                  <a:pt x="1332611" y="0"/>
                </a:lnTo>
                <a:lnTo>
                  <a:pt x="1057529" y="0"/>
                </a:lnTo>
                <a:lnTo>
                  <a:pt x="990219" y="127"/>
                </a:lnTo>
                <a:lnTo>
                  <a:pt x="779780" y="762"/>
                </a:lnTo>
                <a:lnTo>
                  <a:pt x="707009" y="2286"/>
                </a:lnTo>
                <a:lnTo>
                  <a:pt x="634492" y="5080"/>
                </a:lnTo>
                <a:lnTo>
                  <a:pt x="564515" y="8763"/>
                </a:lnTo>
                <a:lnTo>
                  <a:pt x="564261" y="8763"/>
                </a:lnTo>
                <a:lnTo>
                  <a:pt x="491871" y="13843"/>
                </a:lnTo>
                <a:lnTo>
                  <a:pt x="289941" y="30353"/>
                </a:lnTo>
                <a:lnTo>
                  <a:pt x="239649" y="34036"/>
                </a:lnTo>
                <a:lnTo>
                  <a:pt x="198628" y="36703"/>
                </a:lnTo>
                <a:lnTo>
                  <a:pt x="46101" y="37211"/>
                </a:lnTo>
                <a:lnTo>
                  <a:pt x="37452" y="36576"/>
                </a:lnTo>
                <a:lnTo>
                  <a:pt x="37084" y="36195"/>
                </a:lnTo>
                <a:lnTo>
                  <a:pt x="32385" y="36195"/>
                </a:lnTo>
                <a:lnTo>
                  <a:pt x="26847" y="35864"/>
                </a:lnTo>
                <a:lnTo>
                  <a:pt x="26543" y="35560"/>
                </a:lnTo>
                <a:lnTo>
                  <a:pt x="21844" y="35560"/>
                </a:lnTo>
                <a:lnTo>
                  <a:pt x="4445" y="35560"/>
                </a:lnTo>
                <a:lnTo>
                  <a:pt x="0" y="40005"/>
                </a:lnTo>
                <a:lnTo>
                  <a:pt x="0" y="51054"/>
                </a:lnTo>
                <a:lnTo>
                  <a:pt x="4445" y="55499"/>
                </a:lnTo>
                <a:lnTo>
                  <a:pt x="5816" y="55499"/>
                </a:lnTo>
                <a:lnTo>
                  <a:pt x="6350" y="56007"/>
                </a:lnTo>
                <a:lnTo>
                  <a:pt x="17145" y="56007"/>
                </a:lnTo>
                <a:lnTo>
                  <a:pt x="17653" y="55499"/>
                </a:lnTo>
                <a:lnTo>
                  <a:pt x="20066" y="55499"/>
                </a:lnTo>
                <a:lnTo>
                  <a:pt x="20447" y="55499"/>
                </a:lnTo>
                <a:lnTo>
                  <a:pt x="25514" y="55880"/>
                </a:lnTo>
                <a:lnTo>
                  <a:pt x="25908" y="56261"/>
                </a:lnTo>
                <a:lnTo>
                  <a:pt x="30734" y="56261"/>
                </a:lnTo>
                <a:lnTo>
                  <a:pt x="44450" y="57404"/>
                </a:lnTo>
                <a:lnTo>
                  <a:pt x="45212" y="57531"/>
                </a:lnTo>
                <a:lnTo>
                  <a:pt x="135255" y="57912"/>
                </a:lnTo>
                <a:lnTo>
                  <a:pt x="199263" y="58039"/>
                </a:lnTo>
                <a:lnTo>
                  <a:pt x="199898" y="58039"/>
                </a:lnTo>
                <a:lnTo>
                  <a:pt x="291465" y="51943"/>
                </a:lnTo>
                <a:lnTo>
                  <a:pt x="472084" y="37211"/>
                </a:lnTo>
                <a:lnTo>
                  <a:pt x="493522" y="35433"/>
                </a:lnTo>
                <a:lnTo>
                  <a:pt x="565785" y="30480"/>
                </a:lnTo>
                <a:lnTo>
                  <a:pt x="565531" y="30480"/>
                </a:lnTo>
                <a:lnTo>
                  <a:pt x="635381" y="26924"/>
                </a:lnTo>
                <a:lnTo>
                  <a:pt x="707644" y="24003"/>
                </a:lnTo>
                <a:lnTo>
                  <a:pt x="780161" y="22606"/>
                </a:lnTo>
                <a:lnTo>
                  <a:pt x="852424" y="21844"/>
                </a:lnTo>
                <a:lnTo>
                  <a:pt x="1332484" y="21844"/>
                </a:lnTo>
                <a:lnTo>
                  <a:pt x="1404747" y="22606"/>
                </a:lnTo>
                <a:lnTo>
                  <a:pt x="1477518" y="22606"/>
                </a:lnTo>
                <a:lnTo>
                  <a:pt x="1547114" y="23368"/>
                </a:lnTo>
                <a:lnTo>
                  <a:pt x="1613027" y="25527"/>
                </a:lnTo>
                <a:lnTo>
                  <a:pt x="1612773" y="25400"/>
                </a:lnTo>
                <a:lnTo>
                  <a:pt x="1674495" y="29083"/>
                </a:lnTo>
                <a:lnTo>
                  <a:pt x="1769745" y="35560"/>
                </a:lnTo>
                <a:lnTo>
                  <a:pt x="1825117" y="40513"/>
                </a:lnTo>
                <a:lnTo>
                  <a:pt x="1825371" y="40640"/>
                </a:lnTo>
                <a:lnTo>
                  <a:pt x="1845818" y="42037"/>
                </a:lnTo>
                <a:lnTo>
                  <a:pt x="1870456" y="43434"/>
                </a:lnTo>
                <a:lnTo>
                  <a:pt x="1870202" y="43434"/>
                </a:lnTo>
                <a:lnTo>
                  <a:pt x="1897253" y="45593"/>
                </a:lnTo>
                <a:lnTo>
                  <a:pt x="1897888" y="45593"/>
                </a:lnTo>
                <a:lnTo>
                  <a:pt x="1928241" y="46355"/>
                </a:lnTo>
                <a:lnTo>
                  <a:pt x="1959483" y="47752"/>
                </a:lnTo>
                <a:lnTo>
                  <a:pt x="2025650" y="47879"/>
                </a:lnTo>
                <a:lnTo>
                  <a:pt x="2059940" y="48514"/>
                </a:lnTo>
                <a:lnTo>
                  <a:pt x="2093722" y="48514"/>
                </a:lnTo>
                <a:lnTo>
                  <a:pt x="2125472" y="49276"/>
                </a:lnTo>
                <a:lnTo>
                  <a:pt x="2214372" y="53594"/>
                </a:lnTo>
                <a:lnTo>
                  <a:pt x="2213991" y="53594"/>
                </a:lnTo>
                <a:lnTo>
                  <a:pt x="2241423" y="55753"/>
                </a:lnTo>
                <a:lnTo>
                  <a:pt x="2241677" y="55753"/>
                </a:lnTo>
                <a:lnTo>
                  <a:pt x="2268347" y="57277"/>
                </a:lnTo>
                <a:lnTo>
                  <a:pt x="2320163" y="59436"/>
                </a:lnTo>
                <a:lnTo>
                  <a:pt x="2346833" y="60960"/>
                </a:lnTo>
                <a:lnTo>
                  <a:pt x="2373122" y="61722"/>
                </a:lnTo>
                <a:lnTo>
                  <a:pt x="2400046" y="63119"/>
                </a:lnTo>
                <a:lnTo>
                  <a:pt x="2427097" y="63881"/>
                </a:lnTo>
                <a:lnTo>
                  <a:pt x="2452497" y="65278"/>
                </a:lnTo>
                <a:lnTo>
                  <a:pt x="2476246" y="66802"/>
                </a:lnTo>
                <a:lnTo>
                  <a:pt x="2499741" y="68199"/>
                </a:lnTo>
                <a:lnTo>
                  <a:pt x="2499233" y="68199"/>
                </a:lnTo>
                <a:lnTo>
                  <a:pt x="2520823" y="70358"/>
                </a:lnTo>
                <a:lnTo>
                  <a:pt x="2521204" y="70358"/>
                </a:lnTo>
                <a:lnTo>
                  <a:pt x="2541397" y="71755"/>
                </a:lnTo>
                <a:lnTo>
                  <a:pt x="2541524" y="71882"/>
                </a:lnTo>
                <a:lnTo>
                  <a:pt x="2560955" y="72898"/>
                </a:lnTo>
                <a:lnTo>
                  <a:pt x="2578608" y="74041"/>
                </a:lnTo>
                <a:lnTo>
                  <a:pt x="2661031" y="74041"/>
                </a:lnTo>
                <a:lnTo>
                  <a:pt x="2663190" y="74168"/>
                </a:lnTo>
                <a:lnTo>
                  <a:pt x="2670556" y="74168"/>
                </a:lnTo>
                <a:lnTo>
                  <a:pt x="2685923" y="74168"/>
                </a:lnTo>
                <a:lnTo>
                  <a:pt x="2691003" y="69088"/>
                </a:lnTo>
                <a:lnTo>
                  <a:pt x="2691003" y="62738"/>
                </a:lnTo>
                <a:lnTo>
                  <a:pt x="2691003" y="565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1" name="Google Shape;911;p25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11720576" y="3361309"/>
            <a:ext cx="196850" cy="1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25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9288653" y="3558159"/>
            <a:ext cx="190373" cy="23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25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959475" y="3776598"/>
            <a:ext cx="154939" cy="24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25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4380991" y="3749928"/>
            <a:ext cx="213613" cy="302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2b83fbf22d_0_0"/>
          <p:cNvSpPr txBox="1"/>
          <p:nvPr>
            <p:ph type="title"/>
          </p:nvPr>
        </p:nvSpPr>
        <p:spPr>
          <a:xfrm>
            <a:off x="609600" y="274638"/>
            <a:ext cx="1097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Mathematical Calculation of Phong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g22b83fbf22d_0_0"/>
          <p:cNvSpPr txBox="1"/>
          <p:nvPr>
            <p:ph idx="1" type="body"/>
          </p:nvPr>
        </p:nvSpPr>
        <p:spPr>
          <a:xfrm>
            <a:off x="609600" y="1143000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need to ircorporate the effect light present in environment. Thus total refelcted light also includes ambient component.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Ambient Component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Total reflected light intensity from Q,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 	= Ambient Component + Diffuse Component + 	Specular Component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More specifically,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	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[k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max {(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),0} +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max{(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,0}]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2b83fbf22d_0_5"/>
          <p:cNvSpPr txBox="1"/>
          <p:nvPr>
            <p:ph type="title"/>
          </p:nvPr>
        </p:nvSpPr>
        <p:spPr>
          <a:xfrm>
            <a:off x="609600" y="274638"/>
            <a:ext cx="1097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Additional Issues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g22b83fbf22d_0_5"/>
          <p:cNvSpPr txBox="1"/>
          <p:nvPr>
            <p:ph idx="1" type="body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there are n light sources in the scene, their effects are cumulative: Intensity at Q,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∑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(i=1 to n)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{k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intesnsity of red, green and blue component of reflected light,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ar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ag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ab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: coefficient for  specular component which is same as the color of light source, not affected by surface color.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388" y="1159763"/>
            <a:ext cx="9247631" cy="5123688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26"/>
          <p:cNvSpPr/>
          <p:nvPr/>
        </p:nvSpPr>
        <p:spPr>
          <a:xfrm>
            <a:off x="5404993" y="511428"/>
            <a:ext cx="276225" cy="394970"/>
          </a:xfrm>
          <a:custGeom>
            <a:rect b="b" l="l" r="r" t="t"/>
            <a:pathLst>
              <a:path extrusionOk="0" h="394969" w="276225">
                <a:moveTo>
                  <a:pt x="276174" y="378587"/>
                </a:moveTo>
                <a:lnTo>
                  <a:pt x="275793" y="373634"/>
                </a:lnTo>
                <a:lnTo>
                  <a:pt x="275717" y="372618"/>
                </a:lnTo>
                <a:lnTo>
                  <a:pt x="275463" y="370586"/>
                </a:lnTo>
                <a:lnTo>
                  <a:pt x="272630" y="359410"/>
                </a:lnTo>
                <a:lnTo>
                  <a:pt x="272542" y="358902"/>
                </a:lnTo>
                <a:lnTo>
                  <a:pt x="264312" y="327406"/>
                </a:lnTo>
                <a:lnTo>
                  <a:pt x="264287" y="327279"/>
                </a:lnTo>
                <a:lnTo>
                  <a:pt x="264287" y="327406"/>
                </a:lnTo>
                <a:lnTo>
                  <a:pt x="260400" y="311785"/>
                </a:lnTo>
                <a:lnTo>
                  <a:pt x="260350" y="311531"/>
                </a:lnTo>
                <a:lnTo>
                  <a:pt x="260350" y="311785"/>
                </a:lnTo>
                <a:lnTo>
                  <a:pt x="256819" y="295783"/>
                </a:lnTo>
                <a:lnTo>
                  <a:pt x="256794" y="295656"/>
                </a:lnTo>
                <a:lnTo>
                  <a:pt x="256794" y="295783"/>
                </a:lnTo>
                <a:lnTo>
                  <a:pt x="251815" y="272796"/>
                </a:lnTo>
                <a:lnTo>
                  <a:pt x="251777" y="272542"/>
                </a:lnTo>
                <a:lnTo>
                  <a:pt x="251739" y="272288"/>
                </a:lnTo>
                <a:lnTo>
                  <a:pt x="246989" y="245554"/>
                </a:lnTo>
                <a:lnTo>
                  <a:pt x="249936" y="245110"/>
                </a:lnTo>
                <a:lnTo>
                  <a:pt x="268287" y="240157"/>
                </a:lnTo>
                <a:lnTo>
                  <a:pt x="271018" y="240157"/>
                </a:lnTo>
                <a:lnTo>
                  <a:pt x="273685" y="237490"/>
                </a:lnTo>
                <a:lnTo>
                  <a:pt x="273685" y="234188"/>
                </a:lnTo>
                <a:lnTo>
                  <a:pt x="273685" y="231013"/>
                </a:lnTo>
                <a:lnTo>
                  <a:pt x="271018" y="228346"/>
                </a:lnTo>
                <a:lnTo>
                  <a:pt x="268097" y="228346"/>
                </a:lnTo>
                <a:lnTo>
                  <a:pt x="247396" y="227330"/>
                </a:lnTo>
                <a:lnTo>
                  <a:pt x="243687" y="227418"/>
                </a:lnTo>
                <a:lnTo>
                  <a:pt x="236601" y="189484"/>
                </a:lnTo>
                <a:lnTo>
                  <a:pt x="227698" y="143637"/>
                </a:lnTo>
                <a:lnTo>
                  <a:pt x="226822" y="139065"/>
                </a:lnTo>
                <a:lnTo>
                  <a:pt x="226695" y="138938"/>
                </a:lnTo>
                <a:lnTo>
                  <a:pt x="218567" y="100203"/>
                </a:lnTo>
                <a:lnTo>
                  <a:pt x="217424" y="94742"/>
                </a:lnTo>
                <a:lnTo>
                  <a:pt x="208280" y="61595"/>
                </a:lnTo>
                <a:lnTo>
                  <a:pt x="208026" y="60960"/>
                </a:lnTo>
                <a:lnTo>
                  <a:pt x="200279" y="38735"/>
                </a:lnTo>
                <a:lnTo>
                  <a:pt x="200279" y="38608"/>
                </a:lnTo>
                <a:lnTo>
                  <a:pt x="197129" y="29718"/>
                </a:lnTo>
                <a:lnTo>
                  <a:pt x="194310" y="21717"/>
                </a:lnTo>
                <a:lnTo>
                  <a:pt x="193738" y="20320"/>
                </a:lnTo>
                <a:lnTo>
                  <a:pt x="193382" y="19431"/>
                </a:lnTo>
                <a:lnTo>
                  <a:pt x="192862" y="18161"/>
                </a:lnTo>
                <a:lnTo>
                  <a:pt x="190246" y="11671"/>
                </a:lnTo>
                <a:lnTo>
                  <a:pt x="190246" y="7620"/>
                </a:lnTo>
                <a:lnTo>
                  <a:pt x="185166" y="2540"/>
                </a:lnTo>
                <a:lnTo>
                  <a:pt x="184023" y="2540"/>
                </a:lnTo>
                <a:lnTo>
                  <a:pt x="181483" y="0"/>
                </a:lnTo>
                <a:lnTo>
                  <a:pt x="176022" y="0"/>
                </a:lnTo>
                <a:lnTo>
                  <a:pt x="173697" y="0"/>
                </a:lnTo>
                <a:lnTo>
                  <a:pt x="173697" y="32639"/>
                </a:lnTo>
                <a:lnTo>
                  <a:pt x="173101" y="32639"/>
                </a:lnTo>
                <a:lnTo>
                  <a:pt x="169989" y="32639"/>
                </a:lnTo>
                <a:lnTo>
                  <a:pt x="172402" y="28968"/>
                </a:lnTo>
                <a:lnTo>
                  <a:pt x="170675" y="24511"/>
                </a:lnTo>
                <a:lnTo>
                  <a:pt x="172402" y="28968"/>
                </a:lnTo>
                <a:lnTo>
                  <a:pt x="172847" y="30099"/>
                </a:lnTo>
                <a:lnTo>
                  <a:pt x="173697" y="32639"/>
                </a:lnTo>
                <a:lnTo>
                  <a:pt x="173697" y="0"/>
                </a:lnTo>
                <a:lnTo>
                  <a:pt x="168910" y="0"/>
                </a:lnTo>
                <a:lnTo>
                  <a:pt x="168783" y="127"/>
                </a:lnTo>
                <a:lnTo>
                  <a:pt x="166878" y="127"/>
                </a:lnTo>
                <a:lnTo>
                  <a:pt x="164465" y="2540"/>
                </a:lnTo>
                <a:lnTo>
                  <a:pt x="163703" y="2540"/>
                </a:lnTo>
                <a:lnTo>
                  <a:pt x="158877" y="7493"/>
                </a:lnTo>
                <a:lnTo>
                  <a:pt x="158877" y="10375"/>
                </a:lnTo>
                <a:lnTo>
                  <a:pt x="150495" y="23495"/>
                </a:lnTo>
                <a:lnTo>
                  <a:pt x="150495" y="70739"/>
                </a:lnTo>
                <a:lnTo>
                  <a:pt x="150139" y="71818"/>
                </a:lnTo>
                <a:lnTo>
                  <a:pt x="150495" y="70739"/>
                </a:lnTo>
                <a:lnTo>
                  <a:pt x="150495" y="23495"/>
                </a:lnTo>
                <a:lnTo>
                  <a:pt x="150114" y="24384"/>
                </a:lnTo>
                <a:lnTo>
                  <a:pt x="143637" y="36703"/>
                </a:lnTo>
                <a:lnTo>
                  <a:pt x="143510" y="37084"/>
                </a:lnTo>
                <a:lnTo>
                  <a:pt x="137414" y="50038"/>
                </a:lnTo>
                <a:lnTo>
                  <a:pt x="137414" y="50165"/>
                </a:lnTo>
                <a:lnTo>
                  <a:pt x="131318" y="63119"/>
                </a:lnTo>
                <a:lnTo>
                  <a:pt x="130810" y="64262"/>
                </a:lnTo>
                <a:lnTo>
                  <a:pt x="123317" y="87376"/>
                </a:lnTo>
                <a:lnTo>
                  <a:pt x="123190" y="87376"/>
                </a:lnTo>
                <a:lnTo>
                  <a:pt x="112141" y="122301"/>
                </a:lnTo>
                <a:lnTo>
                  <a:pt x="112141" y="122428"/>
                </a:lnTo>
                <a:lnTo>
                  <a:pt x="103936" y="148361"/>
                </a:lnTo>
                <a:lnTo>
                  <a:pt x="82296" y="189992"/>
                </a:lnTo>
                <a:lnTo>
                  <a:pt x="58293" y="234442"/>
                </a:lnTo>
                <a:lnTo>
                  <a:pt x="58166" y="234442"/>
                </a:lnTo>
                <a:lnTo>
                  <a:pt x="50558" y="248513"/>
                </a:lnTo>
                <a:lnTo>
                  <a:pt x="50558" y="292188"/>
                </a:lnTo>
                <a:lnTo>
                  <a:pt x="50101" y="293204"/>
                </a:lnTo>
                <a:lnTo>
                  <a:pt x="49860" y="293624"/>
                </a:lnTo>
                <a:lnTo>
                  <a:pt x="49110" y="294970"/>
                </a:lnTo>
                <a:lnTo>
                  <a:pt x="50558" y="292188"/>
                </a:lnTo>
                <a:lnTo>
                  <a:pt x="50558" y="248513"/>
                </a:lnTo>
                <a:lnTo>
                  <a:pt x="38735" y="270383"/>
                </a:lnTo>
                <a:lnTo>
                  <a:pt x="38735" y="270510"/>
                </a:lnTo>
                <a:lnTo>
                  <a:pt x="36334" y="275082"/>
                </a:lnTo>
                <a:lnTo>
                  <a:pt x="36334" y="318770"/>
                </a:lnTo>
                <a:lnTo>
                  <a:pt x="35941" y="319532"/>
                </a:lnTo>
                <a:lnTo>
                  <a:pt x="36334" y="318770"/>
                </a:lnTo>
                <a:lnTo>
                  <a:pt x="36334" y="275082"/>
                </a:lnTo>
                <a:lnTo>
                  <a:pt x="26035" y="294640"/>
                </a:lnTo>
                <a:lnTo>
                  <a:pt x="17907" y="309626"/>
                </a:lnTo>
                <a:lnTo>
                  <a:pt x="17399" y="310515"/>
                </a:lnTo>
                <a:lnTo>
                  <a:pt x="10922" y="325628"/>
                </a:lnTo>
                <a:lnTo>
                  <a:pt x="10795" y="326009"/>
                </a:lnTo>
                <a:lnTo>
                  <a:pt x="5334" y="340360"/>
                </a:lnTo>
                <a:lnTo>
                  <a:pt x="5207" y="340868"/>
                </a:lnTo>
                <a:lnTo>
                  <a:pt x="1270" y="353060"/>
                </a:lnTo>
                <a:lnTo>
                  <a:pt x="762" y="355219"/>
                </a:lnTo>
                <a:lnTo>
                  <a:pt x="381" y="359549"/>
                </a:lnTo>
                <a:lnTo>
                  <a:pt x="0" y="359918"/>
                </a:lnTo>
                <a:lnTo>
                  <a:pt x="0" y="363601"/>
                </a:lnTo>
                <a:lnTo>
                  <a:pt x="0" y="365760"/>
                </a:lnTo>
                <a:lnTo>
                  <a:pt x="0" y="371348"/>
                </a:lnTo>
                <a:lnTo>
                  <a:pt x="4699" y="375920"/>
                </a:lnTo>
                <a:lnTo>
                  <a:pt x="16764" y="375920"/>
                </a:lnTo>
                <a:lnTo>
                  <a:pt x="21336" y="371348"/>
                </a:lnTo>
                <a:lnTo>
                  <a:pt x="21336" y="370903"/>
                </a:lnTo>
                <a:lnTo>
                  <a:pt x="25146" y="368173"/>
                </a:lnTo>
                <a:lnTo>
                  <a:pt x="27305" y="366014"/>
                </a:lnTo>
                <a:lnTo>
                  <a:pt x="27482" y="365760"/>
                </a:lnTo>
                <a:lnTo>
                  <a:pt x="38481" y="350901"/>
                </a:lnTo>
                <a:lnTo>
                  <a:pt x="38608" y="350774"/>
                </a:lnTo>
                <a:lnTo>
                  <a:pt x="53975" y="328930"/>
                </a:lnTo>
                <a:lnTo>
                  <a:pt x="68453" y="303022"/>
                </a:lnTo>
                <a:lnTo>
                  <a:pt x="68834" y="302260"/>
                </a:lnTo>
                <a:lnTo>
                  <a:pt x="73063" y="292862"/>
                </a:lnTo>
                <a:lnTo>
                  <a:pt x="84582" y="267335"/>
                </a:lnTo>
                <a:lnTo>
                  <a:pt x="84836" y="266700"/>
                </a:lnTo>
                <a:lnTo>
                  <a:pt x="101092" y="223520"/>
                </a:lnTo>
                <a:lnTo>
                  <a:pt x="117729" y="173482"/>
                </a:lnTo>
                <a:lnTo>
                  <a:pt x="117729" y="173228"/>
                </a:lnTo>
                <a:lnTo>
                  <a:pt x="123698" y="154317"/>
                </a:lnTo>
                <a:lnTo>
                  <a:pt x="125222" y="151384"/>
                </a:lnTo>
                <a:lnTo>
                  <a:pt x="145288" y="111760"/>
                </a:lnTo>
                <a:lnTo>
                  <a:pt x="145415" y="111633"/>
                </a:lnTo>
                <a:lnTo>
                  <a:pt x="159321" y="83693"/>
                </a:lnTo>
                <a:lnTo>
                  <a:pt x="159385" y="83566"/>
                </a:lnTo>
                <a:lnTo>
                  <a:pt x="159258" y="83693"/>
                </a:lnTo>
                <a:lnTo>
                  <a:pt x="166039" y="70459"/>
                </a:lnTo>
                <a:lnTo>
                  <a:pt x="167195" y="69342"/>
                </a:lnTo>
                <a:lnTo>
                  <a:pt x="173736" y="69342"/>
                </a:lnTo>
                <a:lnTo>
                  <a:pt x="178054" y="65024"/>
                </a:lnTo>
                <a:lnTo>
                  <a:pt x="178054" y="59690"/>
                </a:lnTo>
                <a:lnTo>
                  <a:pt x="178054" y="59563"/>
                </a:lnTo>
                <a:lnTo>
                  <a:pt x="178130" y="47802"/>
                </a:lnTo>
                <a:lnTo>
                  <a:pt x="178181" y="42291"/>
                </a:lnTo>
                <a:lnTo>
                  <a:pt x="178257" y="46101"/>
                </a:lnTo>
                <a:lnTo>
                  <a:pt x="185420" y="67818"/>
                </a:lnTo>
                <a:lnTo>
                  <a:pt x="185623" y="68580"/>
                </a:lnTo>
                <a:lnTo>
                  <a:pt x="194310" y="100965"/>
                </a:lnTo>
                <a:lnTo>
                  <a:pt x="194183" y="100203"/>
                </a:lnTo>
                <a:lnTo>
                  <a:pt x="202946" y="143891"/>
                </a:lnTo>
                <a:lnTo>
                  <a:pt x="202946" y="143637"/>
                </a:lnTo>
                <a:lnTo>
                  <a:pt x="212598" y="194056"/>
                </a:lnTo>
                <a:lnTo>
                  <a:pt x="212471" y="194056"/>
                </a:lnTo>
                <a:lnTo>
                  <a:pt x="218694" y="227838"/>
                </a:lnTo>
                <a:lnTo>
                  <a:pt x="215392" y="227838"/>
                </a:lnTo>
                <a:lnTo>
                  <a:pt x="214757" y="228485"/>
                </a:lnTo>
                <a:lnTo>
                  <a:pt x="188328" y="230886"/>
                </a:lnTo>
                <a:lnTo>
                  <a:pt x="182372" y="230886"/>
                </a:lnTo>
                <a:lnTo>
                  <a:pt x="181483" y="231775"/>
                </a:lnTo>
                <a:lnTo>
                  <a:pt x="163093" y="234315"/>
                </a:lnTo>
                <a:lnTo>
                  <a:pt x="157734" y="234315"/>
                </a:lnTo>
                <a:lnTo>
                  <a:pt x="156667" y="235381"/>
                </a:lnTo>
                <a:lnTo>
                  <a:pt x="141947" y="237871"/>
                </a:lnTo>
                <a:lnTo>
                  <a:pt x="136144" y="237871"/>
                </a:lnTo>
                <a:lnTo>
                  <a:pt x="134454" y="239598"/>
                </a:lnTo>
                <a:lnTo>
                  <a:pt x="104482" y="247269"/>
                </a:lnTo>
                <a:lnTo>
                  <a:pt x="99441" y="247269"/>
                </a:lnTo>
                <a:lnTo>
                  <a:pt x="94361" y="252476"/>
                </a:lnTo>
                <a:lnTo>
                  <a:pt x="94361" y="265049"/>
                </a:lnTo>
                <a:lnTo>
                  <a:pt x="99441" y="270129"/>
                </a:lnTo>
                <a:lnTo>
                  <a:pt x="112014" y="270129"/>
                </a:lnTo>
                <a:lnTo>
                  <a:pt x="113728" y="268452"/>
                </a:lnTo>
                <a:lnTo>
                  <a:pt x="144272" y="260731"/>
                </a:lnTo>
                <a:lnTo>
                  <a:pt x="148844" y="260731"/>
                </a:lnTo>
                <a:lnTo>
                  <a:pt x="149872" y="259702"/>
                </a:lnTo>
                <a:lnTo>
                  <a:pt x="165087" y="257175"/>
                </a:lnTo>
                <a:lnTo>
                  <a:pt x="170434" y="257175"/>
                </a:lnTo>
                <a:lnTo>
                  <a:pt x="171386" y="256222"/>
                </a:lnTo>
                <a:lnTo>
                  <a:pt x="189407" y="253492"/>
                </a:lnTo>
                <a:lnTo>
                  <a:pt x="194818" y="253492"/>
                </a:lnTo>
                <a:lnTo>
                  <a:pt x="195668" y="252641"/>
                </a:lnTo>
                <a:lnTo>
                  <a:pt x="222618" y="249199"/>
                </a:lnTo>
                <a:lnTo>
                  <a:pt x="227584" y="277114"/>
                </a:lnTo>
                <a:lnTo>
                  <a:pt x="227584" y="277495"/>
                </a:lnTo>
                <a:lnTo>
                  <a:pt x="236220" y="317246"/>
                </a:lnTo>
                <a:lnTo>
                  <a:pt x="236347" y="317500"/>
                </a:lnTo>
                <a:lnTo>
                  <a:pt x="240245" y="333248"/>
                </a:lnTo>
                <a:lnTo>
                  <a:pt x="240347" y="333756"/>
                </a:lnTo>
                <a:lnTo>
                  <a:pt x="247662" y="361772"/>
                </a:lnTo>
                <a:lnTo>
                  <a:pt x="246849" y="361416"/>
                </a:lnTo>
                <a:lnTo>
                  <a:pt x="245745" y="360299"/>
                </a:lnTo>
                <a:lnTo>
                  <a:pt x="241554" y="360299"/>
                </a:lnTo>
                <a:lnTo>
                  <a:pt x="239776" y="362077"/>
                </a:lnTo>
                <a:lnTo>
                  <a:pt x="239776" y="366395"/>
                </a:lnTo>
                <a:lnTo>
                  <a:pt x="240690" y="367258"/>
                </a:lnTo>
                <a:lnTo>
                  <a:pt x="245364" y="378587"/>
                </a:lnTo>
                <a:lnTo>
                  <a:pt x="247015" y="381254"/>
                </a:lnTo>
                <a:lnTo>
                  <a:pt x="251333" y="386207"/>
                </a:lnTo>
                <a:lnTo>
                  <a:pt x="251333" y="388112"/>
                </a:lnTo>
                <a:lnTo>
                  <a:pt x="256159" y="392811"/>
                </a:lnTo>
                <a:lnTo>
                  <a:pt x="257810" y="394462"/>
                </a:lnTo>
                <a:lnTo>
                  <a:pt x="270510" y="394462"/>
                </a:lnTo>
                <a:lnTo>
                  <a:pt x="275717" y="389255"/>
                </a:lnTo>
                <a:lnTo>
                  <a:pt x="275717" y="384073"/>
                </a:lnTo>
                <a:lnTo>
                  <a:pt x="276098" y="382397"/>
                </a:lnTo>
                <a:lnTo>
                  <a:pt x="276174" y="3785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3" name="Google Shape;933;p26"/>
          <p:cNvGrpSpPr/>
          <p:nvPr/>
        </p:nvGrpSpPr>
        <p:grpSpPr>
          <a:xfrm>
            <a:off x="5708903" y="576452"/>
            <a:ext cx="561721" cy="274320"/>
            <a:chOff x="5708903" y="576452"/>
            <a:chExt cx="561721" cy="274320"/>
          </a:xfrm>
        </p:grpSpPr>
        <p:sp>
          <p:nvSpPr>
            <p:cNvPr id="934" name="Google Shape;934;p26"/>
            <p:cNvSpPr/>
            <p:nvPr/>
          </p:nvSpPr>
          <p:spPr>
            <a:xfrm>
              <a:off x="5772912" y="576452"/>
              <a:ext cx="104775" cy="269240"/>
            </a:xfrm>
            <a:custGeom>
              <a:rect b="b" l="l" r="r" t="t"/>
              <a:pathLst>
                <a:path extrusionOk="0" h="269240" w="104775">
                  <a:moveTo>
                    <a:pt x="104394" y="244856"/>
                  </a:moveTo>
                  <a:lnTo>
                    <a:pt x="103200" y="243205"/>
                  </a:lnTo>
                  <a:lnTo>
                    <a:pt x="102920" y="242824"/>
                  </a:lnTo>
                  <a:lnTo>
                    <a:pt x="98171" y="236220"/>
                  </a:lnTo>
                  <a:lnTo>
                    <a:pt x="82588" y="243078"/>
                  </a:lnTo>
                  <a:lnTo>
                    <a:pt x="66903" y="247713"/>
                  </a:lnTo>
                  <a:lnTo>
                    <a:pt x="61760" y="247523"/>
                  </a:lnTo>
                  <a:lnTo>
                    <a:pt x="49136" y="247065"/>
                  </a:lnTo>
                  <a:lnTo>
                    <a:pt x="48983" y="247015"/>
                  </a:lnTo>
                  <a:lnTo>
                    <a:pt x="40119" y="244348"/>
                  </a:lnTo>
                  <a:lnTo>
                    <a:pt x="38138" y="243763"/>
                  </a:lnTo>
                  <a:lnTo>
                    <a:pt x="37249" y="243205"/>
                  </a:lnTo>
                  <a:lnTo>
                    <a:pt x="33528" y="240931"/>
                  </a:lnTo>
                  <a:lnTo>
                    <a:pt x="28321" y="235712"/>
                  </a:lnTo>
                  <a:lnTo>
                    <a:pt x="27470" y="235712"/>
                  </a:lnTo>
                  <a:lnTo>
                    <a:pt x="26670" y="234696"/>
                  </a:lnTo>
                  <a:lnTo>
                    <a:pt x="24511" y="231965"/>
                  </a:lnTo>
                  <a:lnTo>
                    <a:pt x="24511" y="229362"/>
                  </a:lnTo>
                  <a:lnTo>
                    <a:pt x="23837" y="228727"/>
                  </a:lnTo>
                  <a:lnTo>
                    <a:pt x="23075" y="220345"/>
                  </a:lnTo>
                  <a:lnTo>
                    <a:pt x="22987" y="219354"/>
                  </a:lnTo>
                  <a:lnTo>
                    <a:pt x="23075" y="180721"/>
                  </a:lnTo>
                  <a:lnTo>
                    <a:pt x="25031" y="159131"/>
                  </a:lnTo>
                  <a:lnTo>
                    <a:pt x="25146" y="157988"/>
                  </a:lnTo>
                  <a:lnTo>
                    <a:pt x="24892" y="159131"/>
                  </a:lnTo>
                  <a:lnTo>
                    <a:pt x="29489" y="135128"/>
                  </a:lnTo>
                  <a:lnTo>
                    <a:pt x="29591" y="134620"/>
                  </a:lnTo>
                  <a:lnTo>
                    <a:pt x="29464" y="135128"/>
                  </a:lnTo>
                  <a:lnTo>
                    <a:pt x="35179" y="110617"/>
                  </a:lnTo>
                  <a:lnTo>
                    <a:pt x="35306" y="110363"/>
                  </a:lnTo>
                  <a:lnTo>
                    <a:pt x="39878" y="87249"/>
                  </a:lnTo>
                  <a:lnTo>
                    <a:pt x="39878" y="87630"/>
                  </a:lnTo>
                  <a:lnTo>
                    <a:pt x="39954" y="87249"/>
                  </a:lnTo>
                  <a:lnTo>
                    <a:pt x="44831" y="65532"/>
                  </a:lnTo>
                  <a:lnTo>
                    <a:pt x="45085" y="64008"/>
                  </a:lnTo>
                  <a:lnTo>
                    <a:pt x="45199" y="62230"/>
                  </a:lnTo>
                  <a:lnTo>
                    <a:pt x="45326" y="60579"/>
                  </a:lnTo>
                  <a:lnTo>
                    <a:pt x="46355" y="45974"/>
                  </a:lnTo>
                  <a:lnTo>
                    <a:pt x="46393" y="35687"/>
                  </a:lnTo>
                  <a:lnTo>
                    <a:pt x="46355" y="24511"/>
                  </a:lnTo>
                  <a:lnTo>
                    <a:pt x="46355" y="20574"/>
                  </a:lnTo>
                  <a:lnTo>
                    <a:pt x="46355" y="4953"/>
                  </a:lnTo>
                  <a:lnTo>
                    <a:pt x="41402" y="0"/>
                  </a:lnTo>
                  <a:lnTo>
                    <a:pt x="29083" y="0"/>
                  </a:lnTo>
                  <a:lnTo>
                    <a:pt x="24003" y="4953"/>
                  </a:lnTo>
                  <a:lnTo>
                    <a:pt x="24003" y="7112"/>
                  </a:lnTo>
                  <a:lnTo>
                    <a:pt x="24003" y="11176"/>
                  </a:lnTo>
                  <a:lnTo>
                    <a:pt x="24003" y="17399"/>
                  </a:lnTo>
                  <a:lnTo>
                    <a:pt x="24003" y="19558"/>
                  </a:lnTo>
                  <a:lnTo>
                    <a:pt x="24130" y="20574"/>
                  </a:lnTo>
                  <a:lnTo>
                    <a:pt x="24130" y="24511"/>
                  </a:lnTo>
                  <a:lnTo>
                    <a:pt x="24130" y="26670"/>
                  </a:lnTo>
                  <a:lnTo>
                    <a:pt x="24130" y="29591"/>
                  </a:lnTo>
                  <a:lnTo>
                    <a:pt x="24130" y="30734"/>
                  </a:lnTo>
                  <a:lnTo>
                    <a:pt x="24003" y="44196"/>
                  </a:lnTo>
                  <a:lnTo>
                    <a:pt x="23926" y="45085"/>
                  </a:lnTo>
                  <a:lnTo>
                    <a:pt x="22542" y="61353"/>
                  </a:lnTo>
                  <a:lnTo>
                    <a:pt x="17653" y="82423"/>
                  </a:lnTo>
                  <a:lnTo>
                    <a:pt x="17526" y="82677"/>
                  </a:lnTo>
                  <a:lnTo>
                    <a:pt x="12827" y="105791"/>
                  </a:lnTo>
                  <a:lnTo>
                    <a:pt x="12827" y="105410"/>
                  </a:lnTo>
                  <a:lnTo>
                    <a:pt x="12738" y="105791"/>
                  </a:lnTo>
                  <a:lnTo>
                    <a:pt x="7112" y="129921"/>
                  </a:lnTo>
                  <a:lnTo>
                    <a:pt x="6985" y="130302"/>
                  </a:lnTo>
                  <a:lnTo>
                    <a:pt x="2286" y="154813"/>
                  </a:lnTo>
                  <a:lnTo>
                    <a:pt x="2159" y="155956"/>
                  </a:lnTo>
                  <a:lnTo>
                    <a:pt x="0" y="179705"/>
                  </a:lnTo>
                  <a:lnTo>
                    <a:pt x="0" y="221361"/>
                  </a:lnTo>
                  <a:lnTo>
                    <a:pt x="1270" y="235458"/>
                  </a:lnTo>
                  <a:lnTo>
                    <a:pt x="1270" y="242189"/>
                  </a:lnTo>
                  <a:lnTo>
                    <a:pt x="6477" y="247396"/>
                  </a:lnTo>
                  <a:lnTo>
                    <a:pt x="7226" y="247396"/>
                  </a:lnTo>
                  <a:lnTo>
                    <a:pt x="10287" y="251383"/>
                  </a:lnTo>
                  <a:lnTo>
                    <a:pt x="10287" y="253746"/>
                  </a:lnTo>
                  <a:lnTo>
                    <a:pt x="15494" y="258953"/>
                  </a:lnTo>
                  <a:lnTo>
                    <a:pt x="18770" y="258953"/>
                  </a:lnTo>
                  <a:lnTo>
                    <a:pt x="27051" y="264033"/>
                  </a:lnTo>
                  <a:lnTo>
                    <a:pt x="30226" y="265303"/>
                  </a:lnTo>
                  <a:lnTo>
                    <a:pt x="44704" y="268986"/>
                  </a:lnTo>
                  <a:lnTo>
                    <a:pt x="47879" y="269240"/>
                  </a:lnTo>
                  <a:lnTo>
                    <a:pt x="68707" y="268478"/>
                  </a:lnTo>
                  <a:lnTo>
                    <a:pt x="72517" y="267589"/>
                  </a:lnTo>
                  <a:lnTo>
                    <a:pt x="89662" y="259969"/>
                  </a:lnTo>
                  <a:lnTo>
                    <a:pt x="92837" y="257810"/>
                  </a:lnTo>
                  <a:lnTo>
                    <a:pt x="101447" y="248158"/>
                  </a:lnTo>
                  <a:lnTo>
                    <a:pt x="104394" y="244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5" name="Google Shape;93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08903" y="588517"/>
              <a:ext cx="231645" cy="256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2511" y="681227"/>
              <a:ext cx="298113" cy="1695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7" name="Google Shape;937;p26"/>
          <p:cNvSpPr/>
          <p:nvPr/>
        </p:nvSpPr>
        <p:spPr>
          <a:xfrm>
            <a:off x="6328918" y="671829"/>
            <a:ext cx="322580" cy="178435"/>
          </a:xfrm>
          <a:custGeom>
            <a:rect b="b" l="l" r="r" t="t"/>
            <a:pathLst>
              <a:path extrusionOk="0" h="178434" w="322579">
                <a:moveTo>
                  <a:pt x="322453" y="162052"/>
                </a:moveTo>
                <a:lnTo>
                  <a:pt x="318376" y="157988"/>
                </a:lnTo>
                <a:lnTo>
                  <a:pt x="315582" y="157988"/>
                </a:lnTo>
                <a:lnTo>
                  <a:pt x="314071" y="156718"/>
                </a:lnTo>
                <a:lnTo>
                  <a:pt x="312547" y="155448"/>
                </a:lnTo>
                <a:lnTo>
                  <a:pt x="313804" y="156718"/>
                </a:lnTo>
                <a:lnTo>
                  <a:pt x="310261" y="153771"/>
                </a:lnTo>
                <a:lnTo>
                  <a:pt x="310261" y="151384"/>
                </a:lnTo>
                <a:lnTo>
                  <a:pt x="304546" y="145669"/>
                </a:lnTo>
                <a:lnTo>
                  <a:pt x="303441" y="145669"/>
                </a:lnTo>
                <a:lnTo>
                  <a:pt x="303466" y="142748"/>
                </a:lnTo>
                <a:lnTo>
                  <a:pt x="303352" y="63169"/>
                </a:lnTo>
                <a:lnTo>
                  <a:pt x="303403" y="55880"/>
                </a:lnTo>
                <a:lnTo>
                  <a:pt x="303403" y="55118"/>
                </a:lnTo>
                <a:lnTo>
                  <a:pt x="303403" y="48514"/>
                </a:lnTo>
                <a:lnTo>
                  <a:pt x="297561" y="42672"/>
                </a:lnTo>
                <a:lnTo>
                  <a:pt x="287667" y="42672"/>
                </a:lnTo>
                <a:lnTo>
                  <a:pt x="287667" y="118541"/>
                </a:lnTo>
                <a:lnTo>
                  <a:pt x="281063" y="135394"/>
                </a:lnTo>
                <a:lnTo>
                  <a:pt x="287667" y="118541"/>
                </a:lnTo>
                <a:lnTo>
                  <a:pt x="287667" y="42672"/>
                </a:lnTo>
                <a:lnTo>
                  <a:pt x="282956" y="42672"/>
                </a:lnTo>
                <a:lnTo>
                  <a:pt x="277101" y="48514"/>
                </a:lnTo>
                <a:lnTo>
                  <a:pt x="277101" y="56642"/>
                </a:lnTo>
                <a:lnTo>
                  <a:pt x="276733" y="58928"/>
                </a:lnTo>
                <a:lnTo>
                  <a:pt x="274574" y="66548"/>
                </a:lnTo>
                <a:lnTo>
                  <a:pt x="274447" y="66548"/>
                </a:lnTo>
                <a:lnTo>
                  <a:pt x="271526" y="79248"/>
                </a:lnTo>
                <a:lnTo>
                  <a:pt x="271653" y="79248"/>
                </a:lnTo>
                <a:lnTo>
                  <a:pt x="267335" y="94488"/>
                </a:lnTo>
                <a:lnTo>
                  <a:pt x="267462" y="94488"/>
                </a:lnTo>
                <a:lnTo>
                  <a:pt x="263004" y="111353"/>
                </a:lnTo>
                <a:lnTo>
                  <a:pt x="262636" y="112268"/>
                </a:lnTo>
                <a:lnTo>
                  <a:pt x="256654" y="127508"/>
                </a:lnTo>
                <a:lnTo>
                  <a:pt x="257048" y="126238"/>
                </a:lnTo>
                <a:lnTo>
                  <a:pt x="250698" y="138938"/>
                </a:lnTo>
                <a:lnTo>
                  <a:pt x="250952" y="138938"/>
                </a:lnTo>
                <a:lnTo>
                  <a:pt x="245084" y="149288"/>
                </a:lnTo>
                <a:lnTo>
                  <a:pt x="243395" y="151384"/>
                </a:lnTo>
                <a:lnTo>
                  <a:pt x="241427" y="151384"/>
                </a:lnTo>
                <a:lnTo>
                  <a:pt x="239903" y="152908"/>
                </a:lnTo>
                <a:lnTo>
                  <a:pt x="238633" y="152908"/>
                </a:lnTo>
                <a:lnTo>
                  <a:pt x="237871" y="152146"/>
                </a:lnTo>
                <a:lnTo>
                  <a:pt x="235826" y="152146"/>
                </a:lnTo>
                <a:lnTo>
                  <a:pt x="235077" y="151396"/>
                </a:lnTo>
                <a:lnTo>
                  <a:pt x="235077" y="150368"/>
                </a:lnTo>
                <a:lnTo>
                  <a:pt x="235077" y="149225"/>
                </a:lnTo>
                <a:lnTo>
                  <a:pt x="235000" y="130568"/>
                </a:lnTo>
                <a:lnTo>
                  <a:pt x="236728" y="128778"/>
                </a:lnTo>
                <a:lnTo>
                  <a:pt x="238125" y="126238"/>
                </a:lnTo>
                <a:lnTo>
                  <a:pt x="248412" y="109728"/>
                </a:lnTo>
                <a:lnTo>
                  <a:pt x="258305" y="93218"/>
                </a:lnTo>
                <a:lnTo>
                  <a:pt x="266052" y="75438"/>
                </a:lnTo>
                <a:lnTo>
                  <a:pt x="266446" y="74168"/>
                </a:lnTo>
                <a:lnTo>
                  <a:pt x="271145" y="60198"/>
                </a:lnTo>
                <a:lnTo>
                  <a:pt x="275463" y="48768"/>
                </a:lnTo>
                <a:lnTo>
                  <a:pt x="276098" y="44958"/>
                </a:lnTo>
                <a:lnTo>
                  <a:pt x="276758" y="36068"/>
                </a:lnTo>
                <a:lnTo>
                  <a:pt x="276885" y="23368"/>
                </a:lnTo>
                <a:lnTo>
                  <a:pt x="276948" y="20828"/>
                </a:lnTo>
                <a:lnTo>
                  <a:pt x="276961" y="19951"/>
                </a:lnTo>
                <a:lnTo>
                  <a:pt x="277355" y="19558"/>
                </a:lnTo>
                <a:lnTo>
                  <a:pt x="277355" y="12573"/>
                </a:lnTo>
                <a:lnTo>
                  <a:pt x="277355" y="5715"/>
                </a:lnTo>
                <a:lnTo>
                  <a:pt x="271653" y="0"/>
                </a:lnTo>
                <a:lnTo>
                  <a:pt x="265938" y="0"/>
                </a:lnTo>
                <a:lnTo>
                  <a:pt x="257683" y="0"/>
                </a:lnTo>
                <a:lnTo>
                  <a:pt x="252590" y="0"/>
                </a:lnTo>
                <a:lnTo>
                  <a:pt x="252590" y="32410"/>
                </a:lnTo>
                <a:lnTo>
                  <a:pt x="252526" y="33528"/>
                </a:lnTo>
                <a:lnTo>
                  <a:pt x="252463" y="25273"/>
                </a:lnTo>
                <a:lnTo>
                  <a:pt x="252590" y="32410"/>
                </a:lnTo>
                <a:lnTo>
                  <a:pt x="252590" y="0"/>
                </a:lnTo>
                <a:lnTo>
                  <a:pt x="251955" y="0"/>
                </a:lnTo>
                <a:lnTo>
                  <a:pt x="246380" y="5715"/>
                </a:lnTo>
                <a:lnTo>
                  <a:pt x="246380" y="8839"/>
                </a:lnTo>
                <a:lnTo>
                  <a:pt x="244081" y="11938"/>
                </a:lnTo>
                <a:lnTo>
                  <a:pt x="243332" y="13208"/>
                </a:lnTo>
                <a:lnTo>
                  <a:pt x="237477" y="23368"/>
                </a:lnTo>
                <a:lnTo>
                  <a:pt x="235712" y="26771"/>
                </a:lnTo>
                <a:lnTo>
                  <a:pt x="235712" y="109728"/>
                </a:lnTo>
                <a:lnTo>
                  <a:pt x="235661" y="110439"/>
                </a:lnTo>
                <a:lnTo>
                  <a:pt x="235585" y="110998"/>
                </a:lnTo>
                <a:lnTo>
                  <a:pt x="235572" y="112026"/>
                </a:lnTo>
                <a:lnTo>
                  <a:pt x="235585" y="110998"/>
                </a:lnTo>
                <a:lnTo>
                  <a:pt x="235712" y="109728"/>
                </a:lnTo>
                <a:lnTo>
                  <a:pt x="235712" y="26771"/>
                </a:lnTo>
                <a:lnTo>
                  <a:pt x="230886" y="36068"/>
                </a:lnTo>
                <a:lnTo>
                  <a:pt x="230378" y="37338"/>
                </a:lnTo>
                <a:lnTo>
                  <a:pt x="223901" y="52578"/>
                </a:lnTo>
                <a:lnTo>
                  <a:pt x="218059" y="70358"/>
                </a:lnTo>
                <a:lnTo>
                  <a:pt x="217805" y="70358"/>
                </a:lnTo>
                <a:lnTo>
                  <a:pt x="213233" y="89408"/>
                </a:lnTo>
                <a:lnTo>
                  <a:pt x="210426" y="107188"/>
                </a:lnTo>
                <a:lnTo>
                  <a:pt x="210185" y="108458"/>
                </a:lnTo>
                <a:lnTo>
                  <a:pt x="209448" y="121793"/>
                </a:lnTo>
                <a:lnTo>
                  <a:pt x="209461" y="149186"/>
                </a:lnTo>
                <a:lnTo>
                  <a:pt x="209423" y="146558"/>
                </a:lnTo>
                <a:lnTo>
                  <a:pt x="209423" y="144018"/>
                </a:lnTo>
                <a:lnTo>
                  <a:pt x="209423" y="142748"/>
                </a:lnTo>
                <a:lnTo>
                  <a:pt x="209423" y="137668"/>
                </a:lnTo>
                <a:lnTo>
                  <a:pt x="209448" y="121793"/>
                </a:lnTo>
                <a:lnTo>
                  <a:pt x="206375" y="124968"/>
                </a:lnTo>
                <a:lnTo>
                  <a:pt x="206756" y="124968"/>
                </a:lnTo>
                <a:lnTo>
                  <a:pt x="194056" y="137668"/>
                </a:lnTo>
                <a:lnTo>
                  <a:pt x="195961" y="135128"/>
                </a:lnTo>
                <a:lnTo>
                  <a:pt x="184023" y="143243"/>
                </a:lnTo>
                <a:lnTo>
                  <a:pt x="176098" y="145796"/>
                </a:lnTo>
                <a:lnTo>
                  <a:pt x="170942" y="145796"/>
                </a:lnTo>
                <a:lnTo>
                  <a:pt x="170154" y="146558"/>
                </a:lnTo>
                <a:lnTo>
                  <a:pt x="159385" y="146558"/>
                </a:lnTo>
                <a:lnTo>
                  <a:pt x="156730" y="145821"/>
                </a:lnTo>
                <a:lnTo>
                  <a:pt x="154432" y="143510"/>
                </a:lnTo>
                <a:lnTo>
                  <a:pt x="150825" y="143510"/>
                </a:lnTo>
                <a:lnTo>
                  <a:pt x="149796" y="142748"/>
                </a:lnTo>
                <a:lnTo>
                  <a:pt x="149555" y="142582"/>
                </a:lnTo>
                <a:lnTo>
                  <a:pt x="148475" y="141478"/>
                </a:lnTo>
                <a:lnTo>
                  <a:pt x="144729" y="137668"/>
                </a:lnTo>
                <a:lnTo>
                  <a:pt x="143344" y="136271"/>
                </a:lnTo>
                <a:lnTo>
                  <a:pt x="142709" y="135128"/>
                </a:lnTo>
                <a:lnTo>
                  <a:pt x="139852" y="130048"/>
                </a:lnTo>
                <a:lnTo>
                  <a:pt x="138938" y="128422"/>
                </a:lnTo>
                <a:lnTo>
                  <a:pt x="138658" y="127508"/>
                </a:lnTo>
                <a:lnTo>
                  <a:pt x="135902" y="118618"/>
                </a:lnTo>
                <a:lnTo>
                  <a:pt x="135686" y="117348"/>
                </a:lnTo>
                <a:lnTo>
                  <a:pt x="133921" y="105918"/>
                </a:lnTo>
                <a:lnTo>
                  <a:pt x="133845" y="105524"/>
                </a:lnTo>
                <a:lnTo>
                  <a:pt x="133845" y="104648"/>
                </a:lnTo>
                <a:lnTo>
                  <a:pt x="133718" y="56642"/>
                </a:lnTo>
                <a:lnTo>
                  <a:pt x="133604" y="27178"/>
                </a:lnTo>
                <a:lnTo>
                  <a:pt x="133604" y="27051"/>
                </a:lnTo>
                <a:lnTo>
                  <a:pt x="133604" y="20066"/>
                </a:lnTo>
                <a:lnTo>
                  <a:pt x="128016" y="14478"/>
                </a:lnTo>
                <a:lnTo>
                  <a:pt x="114173" y="14478"/>
                </a:lnTo>
                <a:lnTo>
                  <a:pt x="108585" y="20066"/>
                </a:lnTo>
                <a:lnTo>
                  <a:pt x="108585" y="27305"/>
                </a:lnTo>
                <a:lnTo>
                  <a:pt x="108204" y="28448"/>
                </a:lnTo>
                <a:lnTo>
                  <a:pt x="104648" y="37338"/>
                </a:lnTo>
                <a:lnTo>
                  <a:pt x="104521" y="37338"/>
                </a:lnTo>
                <a:lnTo>
                  <a:pt x="99949" y="51308"/>
                </a:lnTo>
                <a:lnTo>
                  <a:pt x="100076" y="50038"/>
                </a:lnTo>
                <a:lnTo>
                  <a:pt x="92964" y="67818"/>
                </a:lnTo>
                <a:lnTo>
                  <a:pt x="84963" y="86868"/>
                </a:lnTo>
                <a:lnTo>
                  <a:pt x="85344" y="86868"/>
                </a:lnTo>
                <a:lnTo>
                  <a:pt x="76327" y="104648"/>
                </a:lnTo>
                <a:lnTo>
                  <a:pt x="76581" y="104648"/>
                </a:lnTo>
                <a:lnTo>
                  <a:pt x="67183" y="122428"/>
                </a:lnTo>
                <a:lnTo>
                  <a:pt x="67691" y="121158"/>
                </a:lnTo>
                <a:lnTo>
                  <a:pt x="58547" y="135585"/>
                </a:lnTo>
                <a:lnTo>
                  <a:pt x="48514" y="147828"/>
                </a:lnTo>
                <a:lnTo>
                  <a:pt x="49403" y="146558"/>
                </a:lnTo>
                <a:lnTo>
                  <a:pt x="44513" y="151384"/>
                </a:lnTo>
                <a:lnTo>
                  <a:pt x="42037" y="151384"/>
                </a:lnTo>
                <a:lnTo>
                  <a:pt x="39179" y="154305"/>
                </a:lnTo>
                <a:lnTo>
                  <a:pt x="36322" y="154305"/>
                </a:lnTo>
                <a:lnTo>
                  <a:pt x="35306" y="154305"/>
                </a:lnTo>
                <a:lnTo>
                  <a:pt x="34163" y="154305"/>
                </a:lnTo>
                <a:lnTo>
                  <a:pt x="32004" y="152146"/>
                </a:lnTo>
                <a:lnTo>
                  <a:pt x="31699" y="152146"/>
                </a:lnTo>
                <a:lnTo>
                  <a:pt x="29730" y="147828"/>
                </a:lnTo>
                <a:lnTo>
                  <a:pt x="29108" y="146481"/>
                </a:lnTo>
                <a:lnTo>
                  <a:pt x="28803" y="145288"/>
                </a:lnTo>
                <a:lnTo>
                  <a:pt x="27190" y="138938"/>
                </a:lnTo>
                <a:lnTo>
                  <a:pt x="26924" y="137896"/>
                </a:lnTo>
                <a:lnTo>
                  <a:pt x="26924" y="138938"/>
                </a:lnTo>
                <a:lnTo>
                  <a:pt x="26860" y="137668"/>
                </a:lnTo>
                <a:lnTo>
                  <a:pt x="26924" y="137896"/>
                </a:lnTo>
                <a:lnTo>
                  <a:pt x="26924" y="136398"/>
                </a:lnTo>
                <a:lnTo>
                  <a:pt x="26797" y="55118"/>
                </a:lnTo>
                <a:lnTo>
                  <a:pt x="26682" y="42418"/>
                </a:lnTo>
                <a:lnTo>
                  <a:pt x="26670" y="41148"/>
                </a:lnTo>
                <a:lnTo>
                  <a:pt x="26670" y="39243"/>
                </a:lnTo>
                <a:lnTo>
                  <a:pt x="26670" y="32766"/>
                </a:lnTo>
                <a:lnTo>
                  <a:pt x="26581" y="32258"/>
                </a:lnTo>
                <a:lnTo>
                  <a:pt x="26543" y="27051"/>
                </a:lnTo>
                <a:lnTo>
                  <a:pt x="26543" y="24892"/>
                </a:lnTo>
                <a:lnTo>
                  <a:pt x="26543" y="21209"/>
                </a:lnTo>
                <a:lnTo>
                  <a:pt x="26543" y="8382"/>
                </a:lnTo>
                <a:lnTo>
                  <a:pt x="21336" y="3048"/>
                </a:lnTo>
                <a:lnTo>
                  <a:pt x="8382" y="3048"/>
                </a:lnTo>
                <a:lnTo>
                  <a:pt x="3175" y="8382"/>
                </a:lnTo>
                <a:lnTo>
                  <a:pt x="3175" y="11938"/>
                </a:lnTo>
                <a:lnTo>
                  <a:pt x="3175" y="15163"/>
                </a:lnTo>
                <a:lnTo>
                  <a:pt x="863" y="32918"/>
                </a:lnTo>
                <a:lnTo>
                  <a:pt x="0" y="33782"/>
                </a:lnTo>
                <a:lnTo>
                  <a:pt x="0" y="46228"/>
                </a:lnTo>
                <a:lnTo>
                  <a:pt x="3035" y="49276"/>
                </a:lnTo>
                <a:lnTo>
                  <a:pt x="2921" y="140208"/>
                </a:lnTo>
                <a:lnTo>
                  <a:pt x="3175" y="142748"/>
                </a:lnTo>
                <a:lnTo>
                  <a:pt x="6096" y="154190"/>
                </a:lnTo>
                <a:lnTo>
                  <a:pt x="6858" y="156718"/>
                </a:lnTo>
                <a:lnTo>
                  <a:pt x="10795" y="164338"/>
                </a:lnTo>
                <a:lnTo>
                  <a:pt x="11684" y="165608"/>
                </a:lnTo>
                <a:lnTo>
                  <a:pt x="13208" y="168338"/>
                </a:lnTo>
                <a:lnTo>
                  <a:pt x="13208" y="170815"/>
                </a:lnTo>
                <a:lnTo>
                  <a:pt x="18669" y="176276"/>
                </a:lnTo>
                <a:lnTo>
                  <a:pt x="20929" y="176276"/>
                </a:lnTo>
                <a:lnTo>
                  <a:pt x="22987" y="178308"/>
                </a:lnTo>
                <a:lnTo>
                  <a:pt x="24384" y="178308"/>
                </a:lnTo>
                <a:lnTo>
                  <a:pt x="35306" y="178308"/>
                </a:lnTo>
                <a:lnTo>
                  <a:pt x="36322" y="178308"/>
                </a:lnTo>
                <a:lnTo>
                  <a:pt x="46609" y="178308"/>
                </a:lnTo>
                <a:lnTo>
                  <a:pt x="48514" y="178308"/>
                </a:lnTo>
                <a:lnTo>
                  <a:pt x="50888" y="175933"/>
                </a:lnTo>
                <a:lnTo>
                  <a:pt x="51638" y="175514"/>
                </a:lnTo>
                <a:lnTo>
                  <a:pt x="55372" y="175514"/>
                </a:lnTo>
                <a:lnTo>
                  <a:pt x="60706" y="170180"/>
                </a:lnTo>
                <a:lnTo>
                  <a:pt x="60706" y="169659"/>
                </a:lnTo>
                <a:lnTo>
                  <a:pt x="66167" y="164338"/>
                </a:lnTo>
                <a:lnTo>
                  <a:pt x="71755" y="157988"/>
                </a:lnTo>
                <a:lnTo>
                  <a:pt x="72872" y="156718"/>
                </a:lnTo>
                <a:lnTo>
                  <a:pt x="60579" y="156718"/>
                </a:lnTo>
                <a:lnTo>
                  <a:pt x="60401" y="156540"/>
                </a:lnTo>
                <a:lnTo>
                  <a:pt x="73025" y="156540"/>
                </a:lnTo>
                <a:lnTo>
                  <a:pt x="76225" y="152908"/>
                </a:lnTo>
                <a:lnTo>
                  <a:pt x="77343" y="151638"/>
                </a:lnTo>
                <a:lnTo>
                  <a:pt x="78359" y="149098"/>
                </a:lnTo>
                <a:lnTo>
                  <a:pt x="79248" y="147828"/>
                </a:lnTo>
                <a:lnTo>
                  <a:pt x="87249" y="136398"/>
                </a:lnTo>
                <a:lnTo>
                  <a:pt x="88138" y="135128"/>
                </a:lnTo>
                <a:lnTo>
                  <a:pt x="88646" y="133858"/>
                </a:lnTo>
                <a:lnTo>
                  <a:pt x="94767" y="122428"/>
                </a:lnTo>
                <a:lnTo>
                  <a:pt x="98171" y="116078"/>
                </a:lnTo>
                <a:lnTo>
                  <a:pt x="107188" y="97028"/>
                </a:lnTo>
                <a:lnTo>
                  <a:pt x="107442" y="95758"/>
                </a:lnTo>
                <a:lnTo>
                  <a:pt x="108242" y="93865"/>
                </a:lnTo>
                <a:lnTo>
                  <a:pt x="108356" y="86868"/>
                </a:lnTo>
                <a:lnTo>
                  <a:pt x="108331" y="93649"/>
                </a:lnTo>
                <a:lnTo>
                  <a:pt x="108496" y="93230"/>
                </a:lnTo>
                <a:lnTo>
                  <a:pt x="108458" y="108458"/>
                </a:lnTo>
                <a:lnTo>
                  <a:pt x="110617" y="122428"/>
                </a:lnTo>
                <a:lnTo>
                  <a:pt x="110998" y="123698"/>
                </a:lnTo>
                <a:lnTo>
                  <a:pt x="114935" y="137668"/>
                </a:lnTo>
                <a:lnTo>
                  <a:pt x="134620" y="163029"/>
                </a:lnTo>
                <a:lnTo>
                  <a:pt x="134620" y="163322"/>
                </a:lnTo>
                <a:lnTo>
                  <a:pt x="140335" y="169037"/>
                </a:lnTo>
                <a:lnTo>
                  <a:pt x="143713" y="169037"/>
                </a:lnTo>
                <a:lnTo>
                  <a:pt x="144399" y="169418"/>
                </a:lnTo>
                <a:lnTo>
                  <a:pt x="153416" y="171958"/>
                </a:lnTo>
                <a:lnTo>
                  <a:pt x="177927" y="171958"/>
                </a:lnTo>
                <a:lnTo>
                  <a:pt x="181038" y="171069"/>
                </a:lnTo>
                <a:lnTo>
                  <a:pt x="184912" y="171069"/>
                </a:lnTo>
                <a:lnTo>
                  <a:pt x="186740" y="169278"/>
                </a:lnTo>
                <a:lnTo>
                  <a:pt x="194183" y="166878"/>
                </a:lnTo>
                <a:lnTo>
                  <a:pt x="196977" y="165608"/>
                </a:lnTo>
                <a:lnTo>
                  <a:pt x="209423" y="156984"/>
                </a:lnTo>
                <a:lnTo>
                  <a:pt x="209423" y="163322"/>
                </a:lnTo>
                <a:lnTo>
                  <a:pt x="213106" y="167017"/>
                </a:lnTo>
                <a:lnTo>
                  <a:pt x="213106" y="169037"/>
                </a:lnTo>
                <a:lnTo>
                  <a:pt x="218821" y="174752"/>
                </a:lnTo>
                <a:lnTo>
                  <a:pt x="220980" y="174752"/>
                </a:lnTo>
                <a:lnTo>
                  <a:pt x="223901" y="177673"/>
                </a:lnTo>
                <a:lnTo>
                  <a:pt x="226949" y="177673"/>
                </a:lnTo>
                <a:lnTo>
                  <a:pt x="229235" y="178308"/>
                </a:lnTo>
                <a:lnTo>
                  <a:pt x="244856" y="178308"/>
                </a:lnTo>
                <a:lnTo>
                  <a:pt x="251333" y="177038"/>
                </a:lnTo>
                <a:lnTo>
                  <a:pt x="251548" y="176911"/>
                </a:lnTo>
                <a:lnTo>
                  <a:pt x="255524" y="176911"/>
                </a:lnTo>
                <a:lnTo>
                  <a:pt x="261226" y="171196"/>
                </a:lnTo>
                <a:lnTo>
                  <a:pt x="261226" y="169900"/>
                </a:lnTo>
                <a:lnTo>
                  <a:pt x="265303" y="165608"/>
                </a:lnTo>
                <a:lnTo>
                  <a:pt x="266954" y="163068"/>
                </a:lnTo>
                <a:lnTo>
                  <a:pt x="270611" y="156718"/>
                </a:lnTo>
                <a:lnTo>
                  <a:pt x="272821" y="152908"/>
                </a:lnTo>
                <a:lnTo>
                  <a:pt x="273558" y="151638"/>
                </a:lnTo>
                <a:lnTo>
                  <a:pt x="274167" y="150368"/>
                </a:lnTo>
                <a:lnTo>
                  <a:pt x="275386" y="147828"/>
                </a:lnTo>
                <a:lnTo>
                  <a:pt x="277177" y="144119"/>
                </a:lnTo>
                <a:lnTo>
                  <a:pt x="277101" y="127508"/>
                </a:lnTo>
                <a:lnTo>
                  <a:pt x="277101" y="110998"/>
                </a:lnTo>
                <a:lnTo>
                  <a:pt x="277101" y="63119"/>
                </a:lnTo>
                <a:lnTo>
                  <a:pt x="277215" y="63246"/>
                </a:lnTo>
                <a:lnTo>
                  <a:pt x="277177" y="144119"/>
                </a:lnTo>
                <a:lnTo>
                  <a:pt x="277228" y="150368"/>
                </a:lnTo>
                <a:lnTo>
                  <a:pt x="277228" y="156337"/>
                </a:lnTo>
                <a:lnTo>
                  <a:pt x="283083" y="162179"/>
                </a:lnTo>
                <a:lnTo>
                  <a:pt x="283692" y="162179"/>
                </a:lnTo>
                <a:lnTo>
                  <a:pt x="284734" y="163423"/>
                </a:lnTo>
                <a:lnTo>
                  <a:pt x="284734" y="165481"/>
                </a:lnTo>
                <a:lnTo>
                  <a:pt x="290449" y="171196"/>
                </a:lnTo>
                <a:lnTo>
                  <a:pt x="293052" y="171196"/>
                </a:lnTo>
                <a:lnTo>
                  <a:pt x="299453" y="175768"/>
                </a:lnTo>
                <a:lnTo>
                  <a:pt x="306451" y="177038"/>
                </a:lnTo>
                <a:lnTo>
                  <a:pt x="313804" y="177038"/>
                </a:lnTo>
                <a:lnTo>
                  <a:pt x="314020" y="176276"/>
                </a:lnTo>
                <a:lnTo>
                  <a:pt x="318376" y="176276"/>
                </a:lnTo>
                <a:lnTo>
                  <a:pt x="322453" y="172085"/>
                </a:lnTo>
                <a:lnTo>
                  <a:pt x="322453" y="167132"/>
                </a:lnTo>
                <a:lnTo>
                  <a:pt x="322453" y="162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8" name="Google Shape;938;p26"/>
          <p:cNvGrpSpPr/>
          <p:nvPr/>
        </p:nvGrpSpPr>
        <p:grpSpPr>
          <a:xfrm>
            <a:off x="6678676" y="566673"/>
            <a:ext cx="545973" cy="290702"/>
            <a:chOff x="6678676" y="566673"/>
            <a:chExt cx="545973" cy="290702"/>
          </a:xfrm>
        </p:grpSpPr>
        <p:sp>
          <p:nvSpPr>
            <p:cNvPr id="939" name="Google Shape;939;p26"/>
            <p:cNvSpPr/>
            <p:nvPr/>
          </p:nvSpPr>
          <p:spPr>
            <a:xfrm>
              <a:off x="6722110" y="566673"/>
              <a:ext cx="38100" cy="282575"/>
            </a:xfrm>
            <a:custGeom>
              <a:rect b="b" l="l" r="r" t="t"/>
              <a:pathLst>
                <a:path extrusionOk="0" h="282575" w="38100">
                  <a:moveTo>
                    <a:pt x="37719" y="58928"/>
                  </a:moveTo>
                  <a:lnTo>
                    <a:pt x="37465" y="38608"/>
                  </a:lnTo>
                  <a:lnTo>
                    <a:pt x="37465" y="38227"/>
                  </a:lnTo>
                  <a:lnTo>
                    <a:pt x="37465" y="31242"/>
                  </a:lnTo>
                  <a:lnTo>
                    <a:pt x="37338" y="16256"/>
                  </a:lnTo>
                  <a:lnTo>
                    <a:pt x="37338" y="15494"/>
                  </a:lnTo>
                  <a:lnTo>
                    <a:pt x="37338" y="14478"/>
                  </a:lnTo>
                  <a:lnTo>
                    <a:pt x="37338" y="7620"/>
                  </a:lnTo>
                  <a:lnTo>
                    <a:pt x="37084" y="7366"/>
                  </a:lnTo>
                  <a:lnTo>
                    <a:pt x="37084" y="5588"/>
                  </a:lnTo>
                  <a:lnTo>
                    <a:pt x="31623" y="0"/>
                  </a:lnTo>
                  <a:lnTo>
                    <a:pt x="18161" y="0"/>
                  </a:lnTo>
                  <a:lnTo>
                    <a:pt x="12700" y="5588"/>
                  </a:lnTo>
                  <a:lnTo>
                    <a:pt x="12700" y="7366"/>
                  </a:lnTo>
                  <a:lnTo>
                    <a:pt x="12446" y="7620"/>
                  </a:lnTo>
                  <a:lnTo>
                    <a:pt x="12446" y="16256"/>
                  </a:lnTo>
                  <a:lnTo>
                    <a:pt x="12446" y="18770"/>
                  </a:lnTo>
                  <a:lnTo>
                    <a:pt x="11379" y="28371"/>
                  </a:lnTo>
                  <a:lnTo>
                    <a:pt x="10668" y="29083"/>
                  </a:lnTo>
                  <a:lnTo>
                    <a:pt x="10668" y="41529"/>
                  </a:lnTo>
                  <a:lnTo>
                    <a:pt x="12255" y="43129"/>
                  </a:lnTo>
                  <a:lnTo>
                    <a:pt x="12065" y="57912"/>
                  </a:lnTo>
                  <a:lnTo>
                    <a:pt x="12026" y="58547"/>
                  </a:lnTo>
                  <a:lnTo>
                    <a:pt x="12014" y="58928"/>
                  </a:lnTo>
                  <a:lnTo>
                    <a:pt x="10795" y="84201"/>
                  </a:lnTo>
                  <a:lnTo>
                    <a:pt x="10922" y="83312"/>
                  </a:lnTo>
                  <a:lnTo>
                    <a:pt x="7493" y="112014"/>
                  </a:lnTo>
                  <a:lnTo>
                    <a:pt x="7493" y="112395"/>
                  </a:lnTo>
                  <a:lnTo>
                    <a:pt x="4826" y="141859"/>
                  </a:lnTo>
                  <a:lnTo>
                    <a:pt x="2667" y="170815"/>
                  </a:lnTo>
                  <a:lnTo>
                    <a:pt x="1066" y="199517"/>
                  </a:lnTo>
                  <a:lnTo>
                    <a:pt x="0" y="220853"/>
                  </a:lnTo>
                  <a:lnTo>
                    <a:pt x="127" y="268478"/>
                  </a:lnTo>
                  <a:lnTo>
                    <a:pt x="508" y="276352"/>
                  </a:lnTo>
                  <a:lnTo>
                    <a:pt x="1143" y="279781"/>
                  </a:lnTo>
                  <a:lnTo>
                    <a:pt x="1905" y="282321"/>
                  </a:lnTo>
                  <a:lnTo>
                    <a:pt x="24765" y="282321"/>
                  </a:lnTo>
                  <a:lnTo>
                    <a:pt x="25654" y="279781"/>
                  </a:lnTo>
                  <a:lnTo>
                    <a:pt x="26289" y="276352"/>
                  </a:lnTo>
                  <a:lnTo>
                    <a:pt x="26543" y="268478"/>
                  </a:lnTo>
                  <a:lnTo>
                    <a:pt x="26670" y="221488"/>
                  </a:lnTo>
                  <a:lnTo>
                    <a:pt x="26670" y="222123"/>
                  </a:lnTo>
                  <a:lnTo>
                    <a:pt x="26695" y="221488"/>
                  </a:lnTo>
                  <a:lnTo>
                    <a:pt x="27813" y="199517"/>
                  </a:lnTo>
                  <a:lnTo>
                    <a:pt x="29184" y="172847"/>
                  </a:lnTo>
                  <a:lnTo>
                    <a:pt x="29210" y="172656"/>
                  </a:lnTo>
                  <a:lnTo>
                    <a:pt x="29210" y="172847"/>
                  </a:lnTo>
                  <a:lnTo>
                    <a:pt x="29235" y="172466"/>
                  </a:lnTo>
                  <a:lnTo>
                    <a:pt x="31242" y="144018"/>
                  </a:lnTo>
                  <a:lnTo>
                    <a:pt x="33616" y="115062"/>
                  </a:lnTo>
                  <a:lnTo>
                    <a:pt x="33655" y="114871"/>
                  </a:lnTo>
                  <a:lnTo>
                    <a:pt x="33655" y="115062"/>
                  </a:lnTo>
                  <a:lnTo>
                    <a:pt x="33693" y="114681"/>
                  </a:lnTo>
                  <a:lnTo>
                    <a:pt x="36703" y="86233"/>
                  </a:lnTo>
                  <a:lnTo>
                    <a:pt x="36830" y="85217"/>
                  </a:lnTo>
                  <a:lnTo>
                    <a:pt x="36893" y="83312"/>
                  </a:lnTo>
                  <a:lnTo>
                    <a:pt x="37719" y="589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0" name="Google Shape;94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78676" y="715644"/>
              <a:ext cx="180697" cy="141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1" name="Google Shape;941;p26"/>
            <p:cNvSpPr/>
            <p:nvPr/>
          </p:nvSpPr>
          <p:spPr>
            <a:xfrm>
              <a:off x="6857619" y="604646"/>
              <a:ext cx="367030" cy="252729"/>
            </a:xfrm>
            <a:custGeom>
              <a:rect b="b" l="l" r="r" t="t"/>
              <a:pathLst>
                <a:path extrusionOk="0" h="252730" w="367029">
                  <a:moveTo>
                    <a:pt x="25273" y="43942"/>
                  </a:moveTo>
                  <a:lnTo>
                    <a:pt x="24714" y="43395"/>
                  </a:lnTo>
                  <a:lnTo>
                    <a:pt x="21882" y="17360"/>
                  </a:lnTo>
                  <a:lnTo>
                    <a:pt x="22098" y="17145"/>
                  </a:lnTo>
                  <a:lnTo>
                    <a:pt x="22098" y="11049"/>
                  </a:lnTo>
                  <a:lnTo>
                    <a:pt x="22098" y="4953"/>
                  </a:lnTo>
                  <a:lnTo>
                    <a:pt x="17145" y="0"/>
                  </a:lnTo>
                  <a:lnTo>
                    <a:pt x="4953" y="0"/>
                  </a:lnTo>
                  <a:lnTo>
                    <a:pt x="0" y="4953"/>
                  </a:lnTo>
                  <a:lnTo>
                    <a:pt x="0" y="17145"/>
                  </a:lnTo>
                  <a:lnTo>
                    <a:pt x="2832" y="19989"/>
                  </a:lnTo>
                  <a:lnTo>
                    <a:pt x="9906" y="49390"/>
                  </a:lnTo>
                  <a:lnTo>
                    <a:pt x="9906" y="52324"/>
                  </a:lnTo>
                  <a:lnTo>
                    <a:pt x="13335" y="55880"/>
                  </a:lnTo>
                  <a:lnTo>
                    <a:pt x="21844" y="55880"/>
                  </a:lnTo>
                  <a:lnTo>
                    <a:pt x="25273" y="52324"/>
                  </a:lnTo>
                  <a:lnTo>
                    <a:pt x="25273" y="48133"/>
                  </a:lnTo>
                  <a:lnTo>
                    <a:pt x="25273" y="43942"/>
                  </a:lnTo>
                  <a:close/>
                </a:path>
                <a:path extrusionOk="0" h="252730" w="367029">
                  <a:moveTo>
                    <a:pt x="366522" y="194818"/>
                  </a:moveTo>
                  <a:lnTo>
                    <a:pt x="366014" y="192278"/>
                  </a:lnTo>
                  <a:lnTo>
                    <a:pt x="361442" y="174498"/>
                  </a:lnTo>
                  <a:lnTo>
                    <a:pt x="361315" y="174498"/>
                  </a:lnTo>
                  <a:lnTo>
                    <a:pt x="355981" y="154178"/>
                  </a:lnTo>
                  <a:lnTo>
                    <a:pt x="350850" y="134962"/>
                  </a:lnTo>
                  <a:lnTo>
                    <a:pt x="347256" y="122428"/>
                  </a:lnTo>
                  <a:lnTo>
                    <a:pt x="345440" y="116078"/>
                  </a:lnTo>
                  <a:lnTo>
                    <a:pt x="339090" y="97028"/>
                  </a:lnTo>
                  <a:lnTo>
                    <a:pt x="339217" y="97028"/>
                  </a:lnTo>
                  <a:lnTo>
                    <a:pt x="337769" y="91948"/>
                  </a:lnTo>
                  <a:lnTo>
                    <a:pt x="337058" y="89420"/>
                  </a:lnTo>
                  <a:lnTo>
                    <a:pt x="336334" y="86868"/>
                  </a:lnTo>
                  <a:lnTo>
                    <a:pt x="334899" y="81788"/>
                  </a:lnTo>
                  <a:lnTo>
                    <a:pt x="334010" y="80518"/>
                  </a:lnTo>
                  <a:lnTo>
                    <a:pt x="330327" y="73164"/>
                  </a:lnTo>
                  <a:lnTo>
                    <a:pt x="330327" y="67945"/>
                  </a:lnTo>
                  <a:lnTo>
                    <a:pt x="324231" y="61849"/>
                  </a:lnTo>
                  <a:lnTo>
                    <a:pt x="315607" y="61849"/>
                  </a:lnTo>
                  <a:lnTo>
                    <a:pt x="314198" y="61468"/>
                  </a:lnTo>
                  <a:lnTo>
                    <a:pt x="313944" y="61468"/>
                  </a:lnTo>
                  <a:lnTo>
                    <a:pt x="313690" y="61214"/>
                  </a:lnTo>
                  <a:lnTo>
                    <a:pt x="298831" y="61214"/>
                  </a:lnTo>
                  <a:lnTo>
                    <a:pt x="292735" y="67310"/>
                  </a:lnTo>
                  <a:lnTo>
                    <a:pt x="292735" y="68110"/>
                  </a:lnTo>
                  <a:lnTo>
                    <a:pt x="291338" y="69088"/>
                  </a:lnTo>
                  <a:lnTo>
                    <a:pt x="288544" y="71628"/>
                  </a:lnTo>
                  <a:lnTo>
                    <a:pt x="279527" y="83070"/>
                  </a:lnTo>
                  <a:lnTo>
                    <a:pt x="278638" y="84328"/>
                  </a:lnTo>
                  <a:lnTo>
                    <a:pt x="267462" y="102120"/>
                  </a:lnTo>
                  <a:lnTo>
                    <a:pt x="267081" y="102120"/>
                  </a:lnTo>
                  <a:lnTo>
                    <a:pt x="255143" y="124968"/>
                  </a:lnTo>
                  <a:lnTo>
                    <a:pt x="253365" y="128117"/>
                  </a:lnTo>
                  <a:lnTo>
                    <a:pt x="253238" y="114820"/>
                  </a:lnTo>
                  <a:lnTo>
                    <a:pt x="252476" y="107188"/>
                  </a:lnTo>
                  <a:lnTo>
                    <a:pt x="252349" y="105918"/>
                  </a:lnTo>
                  <a:lnTo>
                    <a:pt x="252095" y="103378"/>
                  </a:lnTo>
                  <a:lnTo>
                    <a:pt x="250825" y="95300"/>
                  </a:lnTo>
                  <a:lnTo>
                    <a:pt x="250825" y="88773"/>
                  </a:lnTo>
                  <a:lnTo>
                    <a:pt x="248183" y="86131"/>
                  </a:lnTo>
                  <a:lnTo>
                    <a:pt x="248183" y="188341"/>
                  </a:lnTo>
                  <a:lnTo>
                    <a:pt x="248158" y="188468"/>
                  </a:lnTo>
                  <a:lnTo>
                    <a:pt x="243547" y="204978"/>
                  </a:lnTo>
                  <a:lnTo>
                    <a:pt x="248183" y="188341"/>
                  </a:lnTo>
                  <a:lnTo>
                    <a:pt x="248183" y="86131"/>
                  </a:lnTo>
                  <a:lnTo>
                    <a:pt x="246888" y="84836"/>
                  </a:lnTo>
                  <a:lnTo>
                    <a:pt x="246888" y="83439"/>
                  </a:lnTo>
                  <a:lnTo>
                    <a:pt x="240792" y="77343"/>
                  </a:lnTo>
                  <a:lnTo>
                    <a:pt x="225679" y="77343"/>
                  </a:lnTo>
                  <a:lnTo>
                    <a:pt x="225018" y="77978"/>
                  </a:lnTo>
                  <a:lnTo>
                    <a:pt x="218186" y="77978"/>
                  </a:lnTo>
                  <a:lnTo>
                    <a:pt x="207137" y="79248"/>
                  </a:lnTo>
                  <a:lnTo>
                    <a:pt x="193294" y="80518"/>
                  </a:lnTo>
                  <a:lnTo>
                    <a:pt x="191643" y="80518"/>
                  </a:lnTo>
                  <a:lnTo>
                    <a:pt x="175895" y="84328"/>
                  </a:lnTo>
                  <a:lnTo>
                    <a:pt x="176022" y="84328"/>
                  </a:lnTo>
                  <a:lnTo>
                    <a:pt x="125349" y="95770"/>
                  </a:lnTo>
                  <a:lnTo>
                    <a:pt x="110490" y="99568"/>
                  </a:lnTo>
                  <a:lnTo>
                    <a:pt x="110617" y="99568"/>
                  </a:lnTo>
                  <a:lnTo>
                    <a:pt x="98679" y="102120"/>
                  </a:lnTo>
                  <a:lnTo>
                    <a:pt x="98933" y="102120"/>
                  </a:lnTo>
                  <a:lnTo>
                    <a:pt x="89154" y="104648"/>
                  </a:lnTo>
                  <a:lnTo>
                    <a:pt x="88773" y="104648"/>
                  </a:lnTo>
                  <a:lnTo>
                    <a:pt x="82956" y="104648"/>
                  </a:lnTo>
                  <a:lnTo>
                    <a:pt x="81153" y="102870"/>
                  </a:lnTo>
                  <a:lnTo>
                    <a:pt x="67691" y="102870"/>
                  </a:lnTo>
                  <a:lnTo>
                    <a:pt x="62103" y="108331"/>
                  </a:lnTo>
                  <a:lnTo>
                    <a:pt x="62103" y="109728"/>
                  </a:lnTo>
                  <a:lnTo>
                    <a:pt x="62103" y="114871"/>
                  </a:lnTo>
                  <a:lnTo>
                    <a:pt x="57619" y="126238"/>
                  </a:lnTo>
                  <a:lnTo>
                    <a:pt x="54229" y="129540"/>
                  </a:lnTo>
                  <a:lnTo>
                    <a:pt x="54229" y="142367"/>
                  </a:lnTo>
                  <a:lnTo>
                    <a:pt x="59436" y="147574"/>
                  </a:lnTo>
                  <a:lnTo>
                    <a:pt x="61836" y="147574"/>
                  </a:lnTo>
                  <a:lnTo>
                    <a:pt x="61722" y="210070"/>
                  </a:lnTo>
                  <a:lnTo>
                    <a:pt x="62357" y="213868"/>
                  </a:lnTo>
                  <a:lnTo>
                    <a:pt x="64262" y="219583"/>
                  </a:lnTo>
                  <a:lnTo>
                    <a:pt x="64262" y="224028"/>
                  </a:lnTo>
                  <a:lnTo>
                    <a:pt x="68199" y="227888"/>
                  </a:lnTo>
                  <a:lnTo>
                    <a:pt x="68199" y="228981"/>
                  </a:lnTo>
                  <a:lnTo>
                    <a:pt x="73914" y="234696"/>
                  </a:lnTo>
                  <a:lnTo>
                    <a:pt x="75692" y="234696"/>
                  </a:lnTo>
                  <a:lnTo>
                    <a:pt x="78613" y="237617"/>
                  </a:lnTo>
                  <a:lnTo>
                    <a:pt x="82372" y="237617"/>
                  </a:lnTo>
                  <a:lnTo>
                    <a:pt x="83820" y="237998"/>
                  </a:lnTo>
                  <a:lnTo>
                    <a:pt x="88900" y="239268"/>
                  </a:lnTo>
                  <a:lnTo>
                    <a:pt x="101092" y="239268"/>
                  </a:lnTo>
                  <a:lnTo>
                    <a:pt x="102997" y="238252"/>
                  </a:lnTo>
                  <a:lnTo>
                    <a:pt x="108077" y="238252"/>
                  </a:lnTo>
                  <a:lnTo>
                    <a:pt x="113665" y="232664"/>
                  </a:lnTo>
                  <a:lnTo>
                    <a:pt x="113665" y="230568"/>
                  </a:lnTo>
                  <a:lnTo>
                    <a:pt x="115951" y="227838"/>
                  </a:lnTo>
                  <a:lnTo>
                    <a:pt x="124752" y="208788"/>
                  </a:lnTo>
                  <a:lnTo>
                    <a:pt x="125488" y="206248"/>
                  </a:lnTo>
                  <a:lnTo>
                    <a:pt x="125857" y="204978"/>
                  </a:lnTo>
                  <a:lnTo>
                    <a:pt x="128905" y="189738"/>
                  </a:lnTo>
                  <a:lnTo>
                    <a:pt x="128905" y="187198"/>
                  </a:lnTo>
                  <a:lnTo>
                    <a:pt x="128905" y="158115"/>
                  </a:lnTo>
                  <a:lnTo>
                    <a:pt x="128905" y="156718"/>
                  </a:lnTo>
                  <a:lnTo>
                    <a:pt x="128905" y="151638"/>
                  </a:lnTo>
                  <a:lnTo>
                    <a:pt x="128905" y="151130"/>
                  </a:lnTo>
                  <a:lnTo>
                    <a:pt x="128905" y="144145"/>
                  </a:lnTo>
                  <a:lnTo>
                    <a:pt x="125374" y="140627"/>
                  </a:lnTo>
                  <a:lnTo>
                    <a:pt x="124968" y="139700"/>
                  </a:lnTo>
                  <a:lnTo>
                    <a:pt x="124968" y="133985"/>
                  </a:lnTo>
                  <a:lnTo>
                    <a:pt x="119253" y="128270"/>
                  </a:lnTo>
                  <a:lnTo>
                    <a:pt x="117259" y="128270"/>
                  </a:lnTo>
                  <a:lnTo>
                    <a:pt x="115189" y="126238"/>
                  </a:lnTo>
                  <a:lnTo>
                    <a:pt x="114554" y="125463"/>
                  </a:lnTo>
                  <a:lnTo>
                    <a:pt x="116840" y="124968"/>
                  </a:lnTo>
                  <a:lnTo>
                    <a:pt x="116967" y="124968"/>
                  </a:lnTo>
                  <a:lnTo>
                    <a:pt x="131318" y="121170"/>
                  </a:lnTo>
                  <a:lnTo>
                    <a:pt x="130937" y="121170"/>
                  </a:lnTo>
                  <a:lnTo>
                    <a:pt x="164719" y="114820"/>
                  </a:lnTo>
                  <a:lnTo>
                    <a:pt x="181610" y="110998"/>
                  </a:lnTo>
                  <a:lnTo>
                    <a:pt x="181864" y="110998"/>
                  </a:lnTo>
                  <a:lnTo>
                    <a:pt x="192443" y="108470"/>
                  </a:lnTo>
                  <a:lnTo>
                    <a:pt x="103505" y="108470"/>
                  </a:lnTo>
                  <a:lnTo>
                    <a:pt x="103505" y="154495"/>
                  </a:lnTo>
                  <a:lnTo>
                    <a:pt x="103505" y="158115"/>
                  </a:lnTo>
                  <a:lnTo>
                    <a:pt x="103505" y="188341"/>
                  </a:lnTo>
                  <a:lnTo>
                    <a:pt x="101219" y="198628"/>
                  </a:lnTo>
                  <a:lnTo>
                    <a:pt x="101473" y="198628"/>
                  </a:lnTo>
                  <a:lnTo>
                    <a:pt x="98983" y="207276"/>
                  </a:lnTo>
                  <a:lnTo>
                    <a:pt x="96024" y="212483"/>
                  </a:lnTo>
                  <a:lnTo>
                    <a:pt x="95592" y="212979"/>
                  </a:lnTo>
                  <a:lnTo>
                    <a:pt x="94107" y="212979"/>
                  </a:lnTo>
                  <a:lnTo>
                    <a:pt x="93713" y="213360"/>
                  </a:lnTo>
                  <a:lnTo>
                    <a:pt x="92583" y="212217"/>
                  </a:lnTo>
                  <a:lnTo>
                    <a:pt x="90805" y="212217"/>
                  </a:lnTo>
                  <a:lnTo>
                    <a:pt x="89662" y="211074"/>
                  </a:lnTo>
                  <a:lnTo>
                    <a:pt x="89662" y="209931"/>
                  </a:lnTo>
                  <a:lnTo>
                    <a:pt x="87122" y="207454"/>
                  </a:lnTo>
                  <a:lnTo>
                    <a:pt x="87122" y="206248"/>
                  </a:lnTo>
                  <a:lnTo>
                    <a:pt x="86995" y="146570"/>
                  </a:lnTo>
                  <a:lnTo>
                    <a:pt x="86944" y="141478"/>
                  </a:lnTo>
                  <a:lnTo>
                    <a:pt x="86893" y="136639"/>
                  </a:lnTo>
                  <a:lnTo>
                    <a:pt x="91592" y="138684"/>
                  </a:lnTo>
                  <a:lnTo>
                    <a:pt x="97155" y="144018"/>
                  </a:lnTo>
                  <a:lnTo>
                    <a:pt x="96139" y="142748"/>
                  </a:lnTo>
                  <a:lnTo>
                    <a:pt x="99568" y="146723"/>
                  </a:lnTo>
                  <a:lnTo>
                    <a:pt x="99568" y="148082"/>
                  </a:lnTo>
                  <a:lnTo>
                    <a:pt x="101841" y="150368"/>
                  </a:lnTo>
                  <a:lnTo>
                    <a:pt x="103505" y="154495"/>
                  </a:lnTo>
                  <a:lnTo>
                    <a:pt x="103505" y="108470"/>
                  </a:lnTo>
                  <a:lnTo>
                    <a:pt x="97421" y="108470"/>
                  </a:lnTo>
                  <a:lnTo>
                    <a:pt x="192443" y="108458"/>
                  </a:lnTo>
                  <a:lnTo>
                    <a:pt x="197739" y="107188"/>
                  </a:lnTo>
                  <a:lnTo>
                    <a:pt x="196088" y="107188"/>
                  </a:lnTo>
                  <a:lnTo>
                    <a:pt x="209804" y="105918"/>
                  </a:lnTo>
                  <a:lnTo>
                    <a:pt x="209677" y="105918"/>
                  </a:lnTo>
                  <a:lnTo>
                    <a:pt x="220853" y="104648"/>
                  </a:lnTo>
                  <a:lnTo>
                    <a:pt x="219583" y="105918"/>
                  </a:lnTo>
                  <a:lnTo>
                    <a:pt x="224624" y="105918"/>
                  </a:lnTo>
                  <a:lnTo>
                    <a:pt x="225031" y="108458"/>
                  </a:lnTo>
                  <a:lnTo>
                    <a:pt x="225933" y="117360"/>
                  </a:lnTo>
                  <a:lnTo>
                    <a:pt x="225933" y="118618"/>
                  </a:lnTo>
                  <a:lnTo>
                    <a:pt x="225844" y="150368"/>
                  </a:lnTo>
                  <a:lnTo>
                    <a:pt x="224790" y="166751"/>
                  </a:lnTo>
                  <a:lnTo>
                    <a:pt x="224764" y="166878"/>
                  </a:lnTo>
                  <a:lnTo>
                    <a:pt x="221488" y="182118"/>
                  </a:lnTo>
                  <a:lnTo>
                    <a:pt x="221742" y="180848"/>
                  </a:lnTo>
                  <a:lnTo>
                    <a:pt x="216662" y="197370"/>
                  </a:lnTo>
                  <a:lnTo>
                    <a:pt x="214477" y="205066"/>
                  </a:lnTo>
                  <a:lnTo>
                    <a:pt x="211455" y="211328"/>
                  </a:lnTo>
                  <a:lnTo>
                    <a:pt x="211518" y="211455"/>
                  </a:lnTo>
                  <a:lnTo>
                    <a:pt x="208191" y="218224"/>
                  </a:lnTo>
                  <a:lnTo>
                    <a:pt x="203962" y="222377"/>
                  </a:lnTo>
                  <a:lnTo>
                    <a:pt x="203962" y="231013"/>
                  </a:lnTo>
                  <a:lnTo>
                    <a:pt x="203962" y="237490"/>
                  </a:lnTo>
                  <a:lnTo>
                    <a:pt x="203962" y="239268"/>
                  </a:lnTo>
                  <a:lnTo>
                    <a:pt x="203962" y="246253"/>
                  </a:lnTo>
                  <a:lnTo>
                    <a:pt x="210058" y="252349"/>
                  </a:lnTo>
                  <a:lnTo>
                    <a:pt x="225298" y="252349"/>
                  </a:lnTo>
                  <a:lnTo>
                    <a:pt x="231521" y="246253"/>
                  </a:lnTo>
                  <a:lnTo>
                    <a:pt x="231521" y="243078"/>
                  </a:lnTo>
                  <a:lnTo>
                    <a:pt x="233299" y="239268"/>
                  </a:lnTo>
                  <a:lnTo>
                    <a:pt x="233807" y="236728"/>
                  </a:lnTo>
                  <a:lnTo>
                    <a:pt x="235966" y="230378"/>
                  </a:lnTo>
                  <a:lnTo>
                    <a:pt x="239141" y="218948"/>
                  </a:lnTo>
                  <a:lnTo>
                    <a:pt x="239268" y="218948"/>
                  </a:lnTo>
                  <a:lnTo>
                    <a:pt x="241388" y="211366"/>
                  </a:lnTo>
                  <a:lnTo>
                    <a:pt x="243725" y="206248"/>
                  </a:lnTo>
                  <a:lnTo>
                    <a:pt x="254127" y="183388"/>
                  </a:lnTo>
                  <a:lnTo>
                    <a:pt x="253873" y="184670"/>
                  </a:lnTo>
                  <a:lnTo>
                    <a:pt x="254508" y="183388"/>
                  </a:lnTo>
                  <a:lnTo>
                    <a:pt x="266065" y="160528"/>
                  </a:lnTo>
                  <a:lnTo>
                    <a:pt x="265938" y="160528"/>
                  </a:lnTo>
                  <a:lnTo>
                    <a:pt x="278892" y="137668"/>
                  </a:lnTo>
                  <a:lnTo>
                    <a:pt x="290703" y="116078"/>
                  </a:lnTo>
                  <a:lnTo>
                    <a:pt x="290322" y="116078"/>
                  </a:lnTo>
                  <a:lnTo>
                    <a:pt x="300697" y="99568"/>
                  </a:lnTo>
                  <a:lnTo>
                    <a:pt x="300926" y="99212"/>
                  </a:lnTo>
                  <a:lnTo>
                    <a:pt x="301713" y="98298"/>
                  </a:lnTo>
                  <a:lnTo>
                    <a:pt x="307276" y="91948"/>
                  </a:lnTo>
                  <a:lnTo>
                    <a:pt x="307975" y="91147"/>
                  </a:lnTo>
                  <a:lnTo>
                    <a:pt x="308813" y="90563"/>
                  </a:lnTo>
                  <a:lnTo>
                    <a:pt x="308698" y="90322"/>
                  </a:lnTo>
                  <a:lnTo>
                    <a:pt x="308584" y="90449"/>
                  </a:lnTo>
                  <a:lnTo>
                    <a:pt x="308648" y="90220"/>
                  </a:lnTo>
                  <a:lnTo>
                    <a:pt x="308559" y="90055"/>
                  </a:lnTo>
                  <a:lnTo>
                    <a:pt x="308648" y="90220"/>
                  </a:lnTo>
                  <a:lnTo>
                    <a:pt x="308775" y="90068"/>
                  </a:lnTo>
                  <a:lnTo>
                    <a:pt x="308940" y="90068"/>
                  </a:lnTo>
                  <a:lnTo>
                    <a:pt x="308965" y="90449"/>
                  </a:lnTo>
                  <a:lnTo>
                    <a:pt x="308813" y="90563"/>
                  </a:lnTo>
                  <a:lnTo>
                    <a:pt x="309067" y="91097"/>
                  </a:lnTo>
                  <a:lnTo>
                    <a:pt x="312928" y="104648"/>
                  </a:lnTo>
                  <a:lnTo>
                    <a:pt x="313055" y="105918"/>
                  </a:lnTo>
                  <a:lnTo>
                    <a:pt x="319151" y="123698"/>
                  </a:lnTo>
                  <a:lnTo>
                    <a:pt x="318897" y="122428"/>
                  </a:lnTo>
                  <a:lnTo>
                    <a:pt x="324231" y="142748"/>
                  </a:lnTo>
                  <a:lnTo>
                    <a:pt x="329184" y="161798"/>
                  </a:lnTo>
                  <a:lnTo>
                    <a:pt x="329311" y="161798"/>
                  </a:lnTo>
                  <a:lnTo>
                    <a:pt x="334645" y="180848"/>
                  </a:lnTo>
                  <a:lnTo>
                    <a:pt x="338848" y="196773"/>
                  </a:lnTo>
                  <a:lnTo>
                    <a:pt x="338963" y="210070"/>
                  </a:lnTo>
                  <a:lnTo>
                    <a:pt x="339090" y="211328"/>
                  </a:lnTo>
                  <a:lnTo>
                    <a:pt x="339725" y="221488"/>
                  </a:lnTo>
                  <a:lnTo>
                    <a:pt x="343535" y="227838"/>
                  </a:lnTo>
                  <a:lnTo>
                    <a:pt x="343535" y="229235"/>
                  </a:lnTo>
                  <a:lnTo>
                    <a:pt x="347599" y="233426"/>
                  </a:lnTo>
                  <a:lnTo>
                    <a:pt x="357759" y="233426"/>
                  </a:lnTo>
                  <a:lnTo>
                    <a:pt x="361950" y="229235"/>
                  </a:lnTo>
                  <a:lnTo>
                    <a:pt x="361950" y="227634"/>
                  </a:lnTo>
                  <a:lnTo>
                    <a:pt x="365633" y="221488"/>
                  </a:lnTo>
                  <a:lnTo>
                    <a:pt x="366331" y="212077"/>
                  </a:lnTo>
                  <a:lnTo>
                    <a:pt x="366433" y="204978"/>
                  </a:lnTo>
                  <a:lnTo>
                    <a:pt x="366483" y="198628"/>
                  </a:lnTo>
                  <a:lnTo>
                    <a:pt x="366522" y="1948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2" name="Google Shape;942;p26"/>
          <p:cNvSpPr/>
          <p:nvPr/>
        </p:nvSpPr>
        <p:spPr>
          <a:xfrm>
            <a:off x="5288153" y="951102"/>
            <a:ext cx="2138045" cy="41910"/>
          </a:xfrm>
          <a:custGeom>
            <a:rect b="b" l="l" r="r" t="t"/>
            <a:pathLst>
              <a:path extrusionOk="0" h="41909" w="2138045">
                <a:moveTo>
                  <a:pt x="2137918" y="5334"/>
                </a:moveTo>
                <a:lnTo>
                  <a:pt x="2132584" y="0"/>
                </a:lnTo>
                <a:lnTo>
                  <a:pt x="2125980" y="0"/>
                </a:lnTo>
                <a:lnTo>
                  <a:pt x="2124202" y="0"/>
                </a:lnTo>
                <a:lnTo>
                  <a:pt x="2119376" y="0"/>
                </a:lnTo>
                <a:lnTo>
                  <a:pt x="2119249" y="127"/>
                </a:lnTo>
                <a:lnTo>
                  <a:pt x="2119122" y="127"/>
                </a:lnTo>
                <a:lnTo>
                  <a:pt x="2118741" y="127"/>
                </a:lnTo>
                <a:lnTo>
                  <a:pt x="2105152" y="889"/>
                </a:lnTo>
                <a:lnTo>
                  <a:pt x="2099691" y="889"/>
                </a:lnTo>
                <a:lnTo>
                  <a:pt x="2098725" y="1854"/>
                </a:lnTo>
                <a:lnTo>
                  <a:pt x="2094280" y="2540"/>
                </a:lnTo>
                <a:lnTo>
                  <a:pt x="2089150" y="2540"/>
                </a:lnTo>
                <a:lnTo>
                  <a:pt x="2082038" y="2667"/>
                </a:lnTo>
                <a:lnTo>
                  <a:pt x="2017014" y="2667"/>
                </a:lnTo>
                <a:lnTo>
                  <a:pt x="2009140" y="3048"/>
                </a:lnTo>
                <a:lnTo>
                  <a:pt x="2007997" y="3175"/>
                </a:lnTo>
                <a:lnTo>
                  <a:pt x="2000758" y="4191"/>
                </a:lnTo>
                <a:lnTo>
                  <a:pt x="2001139" y="4191"/>
                </a:lnTo>
                <a:lnTo>
                  <a:pt x="1994662" y="4826"/>
                </a:lnTo>
                <a:lnTo>
                  <a:pt x="1987550" y="4826"/>
                </a:lnTo>
                <a:lnTo>
                  <a:pt x="1981073" y="5588"/>
                </a:lnTo>
                <a:lnTo>
                  <a:pt x="1981200" y="5588"/>
                </a:lnTo>
                <a:lnTo>
                  <a:pt x="1973326" y="6223"/>
                </a:lnTo>
                <a:lnTo>
                  <a:pt x="1963801" y="6223"/>
                </a:lnTo>
                <a:lnTo>
                  <a:pt x="1953514" y="6985"/>
                </a:lnTo>
                <a:lnTo>
                  <a:pt x="1941703" y="7620"/>
                </a:lnTo>
                <a:lnTo>
                  <a:pt x="1941195" y="7747"/>
                </a:lnTo>
                <a:lnTo>
                  <a:pt x="1927479" y="9144"/>
                </a:lnTo>
                <a:lnTo>
                  <a:pt x="1928114" y="9017"/>
                </a:lnTo>
                <a:lnTo>
                  <a:pt x="1914398" y="9779"/>
                </a:lnTo>
                <a:lnTo>
                  <a:pt x="1913890" y="9779"/>
                </a:lnTo>
                <a:lnTo>
                  <a:pt x="1899158" y="11176"/>
                </a:lnTo>
                <a:lnTo>
                  <a:pt x="1899666" y="11176"/>
                </a:lnTo>
                <a:lnTo>
                  <a:pt x="1886331" y="11811"/>
                </a:lnTo>
                <a:lnTo>
                  <a:pt x="1692529" y="11811"/>
                </a:lnTo>
                <a:lnTo>
                  <a:pt x="1672336" y="11049"/>
                </a:lnTo>
                <a:lnTo>
                  <a:pt x="1464564" y="11049"/>
                </a:lnTo>
                <a:lnTo>
                  <a:pt x="1439799" y="10287"/>
                </a:lnTo>
                <a:lnTo>
                  <a:pt x="1384300" y="10287"/>
                </a:lnTo>
                <a:lnTo>
                  <a:pt x="1323086" y="8890"/>
                </a:lnTo>
                <a:lnTo>
                  <a:pt x="1291590" y="7493"/>
                </a:lnTo>
                <a:lnTo>
                  <a:pt x="1223645" y="6096"/>
                </a:lnTo>
                <a:lnTo>
                  <a:pt x="622427" y="6096"/>
                </a:lnTo>
                <a:lnTo>
                  <a:pt x="442849" y="8382"/>
                </a:lnTo>
                <a:lnTo>
                  <a:pt x="261493" y="12827"/>
                </a:lnTo>
                <a:lnTo>
                  <a:pt x="217424" y="15113"/>
                </a:lnTo>
                <a:lnTo>
                  <a:pt x="217678" y="15113"/>
                </a:lnTo>
                <a:lnTo>
                  <a:pt x="181356" y="15875"/>
                </a:lnTo>
                <a:lnTo>
                  <a:pt x="148209" y="17526"/>
                </a:lnTo>
                <a:lnTo>
                  <a:pt x="93472" y="19304"/>
                </a:lnTo>
                <a:lnTo>
                  <a:pt x="72961" y="20320"/>
                </a:lnTo>
                <a:lnTo>
                  <a:pt x="66040" y="20320"/>
                </a:lnTo>
                <a:lnTo>
                  <a:pt x="65671" y="20688"/>
                </a:lnTo>
                <a:lnTo>
                  <a:pt x="52451" y="21336"/>
                </a:lnTo>
                <a:lnTo>
                  <a:pt x="47117" y="21336"/>
                </a:lnTo>
                <a:lnTo>
                  <a:pt x="46990" y="21463"/>
                </a:lnTo>
                <a:lnTo>
                  <a:pt x="34163" y="21717"/>
                </a:lnTo>
                <a:lnTo>
                  <a:pt x="31115" y="21717"/>
                </a:lnTo>
                <a:lnTo>
                  <a:pt x="21717" y="21971"/>
                </a:lnTo>
                <a:lnTo>
                  <a:pt x="18288" y="21971"/>
                </a:lnTo>
                <a:lnTo>
                  <a:pt x="9271" y="22225"/>
                </a:lnTo>
                <a:lnTo>
                  <a:pt x="4064" y="22225"/>
                </a:lnTo>
                <a:lnTo>
                  <a:pt x="0" y="26416"/>
                </a:lnTo>
                <a:lnTo>
                  <a:pt x="0" y="36449"/>
                </a:lnTo>
                <a:lnTo>
                  <a:pt x="4064" y="40640"/>
                </a:lnTo>
                <a:lnTo>
                  <a:pt x="9271" y="40640"/>
                </a:lnTo>
                <a:lnTo>
                  <a:pt x="18199" y="40817"/>
                </a:lnTo>
                <a:lnTo>
                  <a:pt x="22987" y="40894"/>
                </a:lnTo>
                <a:lnTo>
                  <a:pt x="30873" y="41046"/>
                </a:lnTo>
                <a:lnTo>
                  <a:pt x="31115" y="41275"/>
                </a:lnTo>
                <a:lnTo>
                  <a:pt x="36703" y="41275"/>
                </a:lnTo>
                <a:lnTo>
                  <a:pt x="47015" y="41440"/>
                </a:lnTo>
                <a:lnTo>
                  <a:pt x="52832" y="41529"/>
                </a:lnTo>
                <a:lnTo>
                  <a:pt x="58293" y="41529"/>
                </a:lnTo>
                <a:lnTo>
                  <a:pt x="72390" y="41148"/>
                </a:lnTo>
                <a:lnTo>
                  <a:pt x="77470" y="41148"/>
                </a:lnTo>
                <a:lnTo>
                  <a:pt x="94234" y="40640"/>
                </a:lnTo>
                <a:lnTo>
                  <a:pt x="148844" y="39624"/>
                </a:lnTo>
                <a:lnTo>
                  <a:pt x="182118" y="38354"/>
                </a:lnTo>
                <a:lnTo>
                  <a:pt x="218186" y="37719"/>
                </a:lnTo>
                <a:lnTo>
                  <a:pt x="218567" y="37719"/>
                </a:lnTo>
                <a:lnTo>
                  <a:pt x="262382" y="35687"/>
                </a:lnTo>
                <a:lnTo>
                  <a:pt x="443230" y="31496"/>
                </a:lnTo>
                <a:lnTo>
                  <a:pt x="622681" y="29337"/>
                </a:lnTo>
                <a:lnTo>
                  <a:pt x="622554" y="29464"/>
                </a:lnTo>
                <a:lnTo>
                  <a:pt x="1223137" y="29464"/>
                </a:lnTo>
                <a:lnTo>
                  <a:pt x="1290828" y="30988"/>
                </a:lnTo>
                <a:lnTo>
                  <a:pt x="1290574" y="30861"/>
                </a:lnTo>
                <a:lnTo>
                  <a:pt x="1322197" y="32385"/>
                </a:lnTo>
                <a:lnTo>
                  <a:pt x="1383665" y="33782"/>
                </a:lnTo>
                <a:lnTo>
                  <a:pt x="1439037" y="33782"/>
                </a:lnTo>
                <a:lnTo>
                  <a:pt x="1463929" y="34544"/>
                </a:lnTo>
                <a:lnTo>
                  <a:pt x="1671574" y="34544"/>
                </a:lnTo>
                <a:lnTo>
                  <a:pt x="1691767" y="35306"/>
                </a:lnTo>
                <a:lnTo>
                  <a:pt x="1886966" y="35306"/>
                </a:lnTo>
                <a:lnTo>
                  <a:pt x="1887601" y="35179"/>
                </a:lnTo>
                <a:lnTo>
                  <a:pt x="1900809" y="34417"/>
                </a:lnTo>
                <a:lnTo>
                  <a:pt x="1901317" y="34417"/>
                </a:lnTo>
                <a:lnTo>
                  <a:pt x="1916176" y="32893"/>
                </a:lnTo>
                <a:lnTo>
                  <a:pt x="1915668" y="33020"/>
                </a:lnTo>
                <a:lnTo>
                  <a:pt x="1917928" y="32893"/>
                </a:lnTo>
                <a:lnTo>
                  <a:pt x="1929257" y="32258"/>
                </a:lnTo>
                <a:lnTo>
                  <a:pt x="1929892" y="32131"/>
                </a:lnTo>
                <a:lnTo>
                  <a:pt x="1942350" y="30861"/>
                </a:lnTo>
                <a:lnTo>
                  <a:pt x="1943608" y="30734"/>
                </a:lnTo>
                <a:lnTo>
                  <a:pt x="1943100" y="30734"/>
                </a:lnTo>
                <a:lnTo>
                  <a:pt x="1963686" y="29337"/>
                </a:lnTo>
                <a:lnTo>
                  <a:pt x="1965452" y="29210"/>
                </a:lnTo>
                <a:lnTo>
                  <a:pt x="1964690" y="29337"/>
                </a:lnTo>
                <a:lnTo>
                  <a:pt x="1974342" y="29337"/>
                </a:lnTo>
                <a:lnTo>
                  <a:pt x="1975358" y="29210"/>
                </a:lnTo>
                <a:lnTo>
                  <a:pt x="1983359" y="28575"/>
                </a:lnTo>
                <a:lnTo>
                  <a:pt x="1983613" y="28448"/>
                </a:lnTo>
                <a:lnTo>
                  <a:pt x="1990090" y="27813"/>
                </a:lnTo>
                <a:lnTo>
                  <a:pt x="1997202" y="27813"/>
                </a:lnTo>
                <a:lnTo>
                  <a:pt x="2003679" y="27051"/>
                </a:lnTo>
                <a:lnTo>
                  <a:pt x="2004187" y="27051"/>
                </a:lnTo>
                <a:lnTo>
                  <a:pt x="2010498" y="26035"/>
                </a:lnTo>
                <a:lnTo>
                  <a:pt x="2010651" y="26022"/>
                </a:lnTo>
                <a:lnTo>
                  <a:pt x="2012772" y="25908"/>
                </a:lnTo>
                <a:lnTo>
                  <a:pt x="2018030" y="25654"/>
                </a:lnTo>
                <a:lnTo>
                  <a:pt x="2089150" y="25654"/>
                </a:lnTo>
                <a:lnTo>
                  <a:pt x="2096008" y="25781"/>
                </a:lnTo>
                <a:lnTo>
                  <a:pt x="2120138" y="25781"/>
                </a:lnTo>
                <a:lnTo>
                  <a:pt x="2121331" y="25654"/>
                </a:lnTo>
                <a:lnTo>
                  <a:pt x="2122551" y="25527"/>
                </a:lnTo>
                <a:lnTo>
                  <a:pt x="2124913" y="25019"/>
                </a:lnTo>
                <a:lnTo>
                  <a:pt x="2126107" y="25019"/>
                </a:lnTo>
                <a:lnTo>
                  <a:pt x="2132330" y="25019"/>
                </a:lnTo>
                <a:lnTo>
                  <a:pt x="2137537" y="19812"/>
                </a:lnTo>
                <a:lnTo>
                  <a:pt x="2137537" y="19050"/>
                </a:lnTo>
                <a:lnTo>
                  <a:pt x="2137918" y="18669"/>
                </a:lnTo>
                <a:lnTo>
                  <a:pt x="2137918" y="11938"/>
                </a:lnTo>
                <a:lnTo>
                  <a:pt x="2137918" y="5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6"/>
          <p:cNvSpPr/>
          <p:nvPr/>
        </p:nvSpPr>
        <p:spPr>
          <a:xfrm>
            <a:off x="10317086" y="4202302"/>
            <a:ext cx="401320" cy="572770"/>
          </a:xfrm>
          <a:custGeom>
            <a:rect b="b" l="l" r="r" t="t"/>
            <a:pathLst>
              <a:path extrusionOk="0" h="572770" w="401320">
                <a:moveTo>
                  <a:pt x="325513" y="540258"/>
                </a:moveTo>
                <a:lnTo>
                  <a:pt x="324980" y="539737"/>
                </a:lnTo>
                <a:lnTo>
                  <a:pt x="324434" y="537591"/>
                </a:lnTo>
                <a:lnTo>
                  <a:pt x="323964" y="535432"/>
                </a:lnTo>
                <a:lnTo>
                  <a:pt x="323862" y="534924"/>
                </a:lnTo>
                <a:lnTo>
                  <a:pt x="323481" y="534035"/>
                </a:lnTo>
                <a:lnTo>
                  <a:pt x="322160" y="529844"/>
                </a:lnTo>
                <a:lnTo>
                  <a:pt x="322135" y="529704"/>
                </a:lnTo>
                <a:lnTo>
                  <a:pt x="322211" y="529844"/>
                </a:lnTo>
                <a:lnTo>
                  <a:pt x="322122" y="529590"/>
                </a:lnTo>
                <a:lnTo>
                  <a:pt x="320548" y="524510"/>
                </a:lnTo>
                <a:lnTo>
                  <a:pt x="320484" y="524306"/>
                </a:lnTo>
                <a:lnTo>
                  <a:pt x="320446" y="524129"/>
                </a:lnTo>
                <a:lnTo>
                  <a:pt x="319125" y="519303"/>
                </a:lnTo>
                <a:lnTo>
                  <a:pt x="318897" y="518464"/>
                </a:lnTo>
                <a:lnTo>
                  <a:pt x="318820" y="518033"/>
                </a:lnTo>
                <a:lnTo>
                  <a:pt x="317639" y="510667"/>
                </a:lnTo>
                <a:lnTo>
                  <a:pt x="315252" y="501142"/>
                </a:lnTo>
                <a:lnTo>
                  <a:pt x="315188" y="500900"/>
                </a:lnTo>
                <a:lnTo>
                  <a:pt x="315010" y="499491"/>
                </a:lnTo>
                <a:lnTo>
                  <a:pt x="313702" y="488950"/>
                </a:lnTo>
                <a:lnTo>
                  <a:pt x="313702" y="488569"/>
                </a:lnTo>
                <a:lnTo>
                  <a:pt x="312077" y="477266"/>
                </a:lnTo>
                <a:lnTo>
                  <a:pt x="311543" y="473456"/>
                </a:lnTo>
                <a:lnTo>
                  <a:pt x="311416" y="473075"/>
                </a:lnTo>
                <a:lnTo>
                  <a:pt x="308686" y="456946"/>
                </a:lnTo>
                <a:lnTo>
                  <a:pt x="308622" y="456565"/>
                </a:lnTo>
                <a:lnTo>
                  <a:pt x="308622" y="456946"/>
                </a:lnTo>
                <a:lnTo>
                  <a:pt x="305752" y="437769"/>
                </a:lnTo>
                <a:lnTo>
                  <a:pt x="305765" y="437578"/>
                </a:lnTo>
                <a:lnTo>
                  <a:pt x="305828" y="437769"/>
                </a:lnTo>
                <a:lnTo>
                  <a:pt x="305777" y="437388"/>
                </a:lnTo>
                <a:lnTo>
                  <a:pt x="303809" y="421513"/>
                </a:lnTo>
                <a:lnTo>
                  <a:pt x="299732" y="421513"/>
                </a:lnTo>
                <a:lnTo>
                  <a:pt x="299732" y="546227"/>
                </a:lnTo>
                <a:lnTo>
                  <a:pt x="299732" y="546392"/>
                </a:lnTo>
                <a:lnTo>
                  <a:pt x="299681" y="545426"/>
                </a:lnTo>
                <a:lnTo>
                  <a:pt x="298742" y="541909"/>
                </a:lnTo>
                <a:lnTo>
                  <a:pt x="298818" y="542163"/>
                </a:lnTo>
                <a:lnTo>
                  <a:pt x="299681" y="545426"/>
                </a:lnTo>
                <a:lnTo>
                  <a:pt x="299732" y="546227"/>
                </a:lnTo>
                <a:lnTo>
                  <a:pt x="299732" y="421513"/>
                </a:lnTo>
                <a:lnTo>
                  <a:pt x="277507" y="421513"/>
                </a:lnTo>
                <a:lnTo>
                  <a:pt x="277368" y="421513"/>
                </a:lnTo>
                <a:lnTo>
                  <a:pt x="279793" y="440944"/>
                </a:lnTo>
                <a:lnTo>
                  <a:pt x="279793" y="441325"/>
                </a:lnTo>
                <a:lnTo>
                  <a:pt x="282714" y="460756"/>
                </a:lnTo>
                <a:lnTo>
                  <a:pt x="282841" y="461010"/>
                </a:lnTo>
                <a:lnTo>
                  <a:pt x="285635" y="477647"/>
                </a:lnTo>
                <a:lnTo>
                  <a:pt x="285635" y="477266"/>
                </a:lnTo>
                <a:lnTo>
                  <a:pt x="287794" y="492379"/>
                </a:lnTo>
                <a:lnTo>
                  <a:pt x="287667" y="491998"/>
                </a:lnTo>
                <a:lnTo>
                  <a:pt x="287705" y="492379"/>
                </a:lnTo>
                <a:lnTo>
                  <a:pt x="289191" y="504317"/>
                </a:lnTo>
                <a:lnTo>
                  <a:pt x="289445" y="505841"/>
                </a:lnTo>
                <a:lnTo>
                  <a:pt x="291731" y="514997"/>
                </a:lnTo>
                <a:lnTo>
                  <a:pt x="291909" y="516001"/>
                </a:lnTo>
                <a:lnTo>
                  <a:pt x="293509" y="525018"/>
                </a:lnTo>
                <a:lnTo>
                  <a:pt x="295287" y="531495"/>
                </a:lnTo>
                <a:lnTo>
                  <a:pt x="296595" y="535432"/>
                </a:lnTo>
                <a:lnTo>
                  <a:pt x="283857" y="535432"/>
                </a:lnTo>
                <a:lnTo>
                  <a:pt x="268871" y="536067"/>
                </a:lnTo>
                <a:lnTo>
                  <a:pt x="252996" y="536829"/>
                </a:lnTo>
                <a:lnTo>
                  <a:pt x="252742" y="536829"/>
                </a:lnTo>
                <a:lnTo>
                  <a:pt x="235089" y="537972"/>
                </a:lnTo>
                <a:lnTo>
                  <a:pt x="234581" y="537972"/>
                </a:lnTo>
                <a:lnTo>
                  <a:pt x="217309" y="539750"/>
                </a:lnTo>
                <a:lnTo>
                  <a:pt x="216928" y="539750"/>
                </a:lnTo>
                <a:lnTo>
                  <a:pt x="200964" y="541934"/>
                </a:lnTo>
                <a:lnTo>
                  <a:pt x="200291" y="542036"/>
                </a:lnTo>
                <a:lnTo>
                  <a:pt x="178701" y="546354"/>
                </a:lnTo>
                <a:lnTo>
                  <a:pt x="178320" y="546481"/>
                </a:lnTo>
                <a:lnTo>
                  <a:pt x="173621" y="547624"/>
                </a:lnTo>
                <a:lnTo>
                  <a:pt x="172732" y="547878"/>
                </a:lnTo>
                <a:lnTo>
                  <a:pt x="167906" y="547878"/>
                </a:lnTo>
                <a:lnTo>
                  <a:pt x="162318" y="553466"/>
                </a:lnTo>
                <a:lnTo>
                  <a:pt x="162318" y="567182"/>
                </a:lnTo>
                <a:lnTo>
                  <a:pt x="167906" y="572770"/>
                </a:lnTo>
                <a:lnTo>
                  <a:pt x="174891" y="572770"/>
                </a:lnTo>
                <a:lnTo>
                  <a:pt x="181622" y="572770"/>
                </a:lnTo>
                <a:lnTo>
                  <a:pt x="182816" y="571550"/>
                </a:lnTo>
                <a:lnTo>
                  <a:pt x="184035" y="571246"/>
                </a:lnTo>
                <a:lnTo>
                  <a:pt x="183654" y="571373"/>
                </a:lnTo>
                <a:lnTo>
                  <a:pt x="184289" y="571246"/>
                </a:lnTo>
                <a:lnTo>
                  <a:pt x="189445" y="570230"/>
                </a:lnTo>
                <a:lnTo>
                  <a:pt x="204609" y="567182"/>
                </a:lnTo>
                <a:lnTo>
                  <a:pt x="204889" y="567131"/>
                </a:lnTo>
                <a:lnTo>
                  <a:pt x="204482" y="567182"/>
                </a:lnTo>
                <a:lnTo>
                  <a:pt x="205244" y="567055"/>
                </a:lnTo>
                <a:lnTo>
                  <a:pt x="204889" y="567131"/>
                </a:lnTo>
                <a:lnTo>
                  <a:pt x="205409" y="567055"/>
                </a:lnTo>
                <a:lnTo>
                  <a:pt x="220357" y="565023"/>
                </a:lnTo>
                <a:lnTo>
                  <a:pt x="219976" y="565023"/>
                </a:lnTo>
                <a:lnTo>
                  <a:pt x="237248" y="563245"/>
                </a:lnTo>
                <a:lnTo>
                  <a:pt x="236740" y="563245"/>
                </a:lnTo>
                <a:lnTo>
                  <a:pt x="254393" y="562229"/>
                </a:lnTo>
                <a:lnTo>
                  <a:pt x="285127" y="560832"/>
                </a:lnTo>
                <a:lnTo>
                  <a:pt x="305574" y="560832"/>
                </a:lnTo>
                <a:lnTo>
                  <a:pt x="311924" y="560832"/>
                </a:lnTo>
                <a:lnTo>
                  <a:pt x="312305" y="560832"/>
                </a:lnTo>
                <a:lnTo>
                  <a:pt x="319671" y="560832"/>
                </a:lnTo>
                <a:lnTo>
                  <a:pt x="325386" y="555117"/>
                </a:lnTo>
                <a:lnTo>
                  <a:pt x="325386" y="554609"/>
                </a:lnTo>
                <a:lnTo>
                  <a:pt x="325513" y="554482"/>
                </a:lnTo>
                <a:lnTo>
                  <a:pt x="325513" y="547370"/>
                </a:lnTo>
                <a:lnTo>
                  <a:pt x="325513" y="544068"/>
                </a:lnTo>
                <a:lnTo>
                  <a:pt x="325513" y="540258"/>
                </a:lnTo>
                <a:close/>
              </a:path>
              <a:path extrusionOk="0" h="572770" w="401320">
                <a:moveTo>
                  <a:pt x="375551" y="121412"/>
                </a:moveTo>
                <a:lnTo>
                  <a:pt x="375539" y="120624"/>
                </a:lnTo>
                <a:lnTo>
                  <a:pt x="375500" y="121412"/>
                </a:lnTo>
                <a:close/>
              </a:path>
              <a:path extrusionOk="0" h="572770" w="401320">
                <a:moveTo>
                  <a:pt x="400951" y="101219"/>
                </a:moveTo>
                <a:lnTo>
                  <a:pt x="400634" y="89789"/>
                </a:lnTo>
                <a:lnTo>
                  <a:pt x="400469" y="83693"/>
                </a:lnTo>
                <a:lnTo>
                  <a:pt x="400443" y="82677"/>
                </a:lnTo>
                <a:lnTo>
                  <a:pt x="400443" y="76200"/>
                </a:lnTo>
                <a:lnTo>
                  <a:pt x="395490" y="71259"/>
                </a:lnTo>
                <a:lnTo>
                  <a:pt x="390918" y="63373"/>
                </a:lnTo>
                <a:lnTo>
                  <a:pt x="389966" y="61722"/>
                </a:lnTo>
                <a:lnTo>
                  <a:pt x="389013" y="60071"/>
                </a:lnTo>
                <a:lnTo>
                  <a:pt x="386854" y="57404"/>
                </a:lnTo>
                <a:lnTo>
                  <a:pt x="382193" y="52832"/>
                </a:lnTo>
                <a:lnTo>
                  <a:pt x="381165" y="51816"/>
                </a:lnTo>
                <a:lnTo>
                  <a:pt x="372630" y="43434"/>
                </a:lnTo>
                <a:lnTo>
                  <a:pt x="372122" y="42926"/>
                </a:lnTo>
                <a:lnTo>
                  <a:pt x="370344" y="41402"/>
                </a:lnTo>
                <a:lnTo>
                  <a:pt x="362750" y="36322"/>
                </a:lnTo>
                <a:lnTo>
                  <a:pt x="356108" y="31877"/>
                </a:lnTo>
                <a:lnTo>
                  <a:pt x="355917" y="31750"/>
                </a:lnTo>
                <a:lnTo>
                  <a:pt x="353072" y="29845"/>
                </a:lnTo>
                <a:lnTo>
                  <a:pt x="351294" y="28829"/>
                </a:lnTo>
                <a:lnTo>
                  <a:pt x="345478" y="26162"/>
                </a:lnTo>
                <a:lnTo>
                  <a:pt x="331101" y="19558"/>
                </a:lnTo>
                <a:lnTo>
                  <a:pt x="284111" y="5969"/>
                </a:lnTo>
                <a:lnTo>
                  <a:pt x="263156" y="2667"/>
                </a:lnTo>
                <a:lnTo>
                  <a:pt x="262648" y="2667"/>
                </a:lnTo>
                <a:lnTo>
                  <a:pt x="246011" y="762"/>
                </a:lnTo>
                <a:lnTo>
                  <a:pt x="245122" y="635"/>
                </a:lnTo>
                <a:lnTo>
                  <a:pt x="238455" y="317"/>
                </a:lnTo>
                <a:lnTo>
                  <a:pt x="238137" y="0"/>
                </a:lnTo>
                <a:lnTo>
                  <a:pt x="231787" y="0"/>
                </a:lnTo>
                <a:lnTo>
                  <a:pt x="230136" y="0"/>
                </a:lnTo>
                <a:lnTo>
                  <a:pt x="224421" y="0"/>
                </a:lnTo>
                <a:lnTo>
                  <a:pt x="223875" y="546"/>
                </a:lnTo>
                <a:lnTo>
                  <a:pt x="219849" y="889"/>
                </a:lnTo>
                <a:lnTo>
                  <a:pt x="217436" y="1397"/>
                </a:lnTo>
                <a:lnTo>
                  <a:pt x="212458" y="2921"/>
                </a:lnTo>
                <a:lnTo>
                  <a:pt x="208673" y="2921"/>
                </a:lnTo>
                <a:lnTo>
                  <a:pt x="204482" y="7112"/>
                </a:lnTo>
                <a:lnTo>
                  <a:pt x="204482" y="17653"/>
                </a:lnTo>
                <a:lnTo>
                  <a:pt x="208673" y="21844"/>
                </a:lnTo>
                <a:lnTo>
                  <a:pt x="212458" y="21844"/>
                </a:lnTo>
                <a:lnTo>
                  <a:pt x="217436" y="23368"/>
                </a:lnTo>
                <a:lnTo>
                  <a:pt x="219849" y="23876"/>
                </a:lnTo>
                <a:lnTo>
                  <a:pt x="223862" y="24231"/>
                </a:lnTo>
                <a:lnTo>
                  <a:pt x="224421" y="24765"/>
                </a:lnTo>
                <a:lnTo>
                  <a:pt x="229882" y="24765"/>
                </a:lnTo>
                <a:lnTo>
                  <a:pt x="243090" y="26289"/>
                </a:lnTo>
                <a:lnTo>
                  <a:pt x="242709" y="26162"/>
                </a:lnTo>
                <a:lnTo>
                  <a:pt x="259219" y="28575"/>
                </a:lnTo>
                <a:lnTo>
                  <a:pt x="258965" y="28575"/>
                </a:lnTo>
                <a:lnTo>
                  <a:pt x="278434" y="31762"/>
                </a:lnTo>
                <a:lnTo>
                  <a:pt x="320954" y="43865"/>
                </a:lnTo>
                <a:lnTo>
                  <a:pt x="354698" y="62687"/>
                </a:lnTo>
                <a:lnTo>
                  <a:pt x="374535" y="86842"/>
                </a:lnTo>
                <a:lnTo>
                  <a:pt x="374535" y="90424"/>
                </a:lnTo>
                <a:lnTo>
                  <a:pt x="374878" y="90779"/>
                </a:lnTo>
                <a:lnTo>
                  <a:pt x="375424" y="101727"/>
                </a:lnTo>
                <a:lnTo>
                  <a:pt x="375539" y="120624"/>
                </a:lnTo>
                <a:lnTo>
                  <a:pt x="375551" y="121412"/>
                </a:lnTo>
                <a:lnTo>
                  <a:pt x="375450" y="122301"/>
                </a:lnTo>
                <a:lnTo>
                  <a:pt x="374472" y="139788"/>
                </a:lnTo>
                <a:lnTo>
                  <a:pt x="368528" y="159715"/>
                </a:lnTo>
                <a:lnTo>
                  <a:pt x="368376" y="160020"/>
                </a:lnTo>
                <a:lnTo>
                  <a:pt x="359295" y="178181"/>
                </a:lnTo>
                <a:lnTo>
                  <a:pt x="344563" y="197739"/>
                </a:lnTo>
                <a:lnTo>
                  <a:pt x="325818" y="218414"/>
                </a:lnTo>
                <a:lnTo>
                  <a:pt x="300494" y="238252"/>
                </a:lnTo>
                <a:lnTo>
                  <a:pt x="301256" y="237617"/>
                </a:lnTo>
                <a:lnTo>
                  <a:pt x="272669" y="256133"/>
                </a:lnTo>
                <a:lnTo>
                  <a:pt x="272376" y="256286"/>
                </a:lnTo>
                <a:lnTo>
                  <a:pt x="242531" y="272478"/>
                </a:lnTo>
                <a:lnTo>
                  <a:pt x="211366" y="284657"/>
                </a:lnTo>
                <a:lnTo>
                  <a:pt x="188607" y="289318"/>
                </a:lnTo>
                <a:lnTo>
                  <a:pt x="186321" y="287020"/>
                </a:lnTo>
                <a:lnTo>
                  <a:pt x="173240" y="287020"/>
                </a:lnTo>
                <a:lnTo>
                  <a:pt x="169176" y="291084"/>
                </a:lnTo>
                <a:lnTo>
                  <a:pt x="148602" y="291084"/>
                </a:lnTo>
                <a:lnTo>
                  <a:pt x="117690" y="290842"/>
                </a:lnTo>
                <a:lnTo>
                  <a:pt x="93091" y="285242"/>
                </a:lnTo>
                <a:lnTo>
                  <a:pt x="91135" y="284797"/>
                </a:lnTo>
                <a:lnTo>
                  <a:pt x="90678" y="284607"/>
                </a:lnTo>
                <a:lnTo>
                  <a:pt x="70129" y="276098"/>
                </a:lnTo>
                <a:lnTo>
                  <a:pt x="68211" y="275310"/>
                </a:lnTo>
                <a:lnTo>
                  <a:pt x="67538" y="274828"/>
                </a:lnTo>
                <a:lnTo>
                  <a:pt x="50482" y="262890"/>
                </a:lnTo>
                <a:lnTo>
                  <a:pt x="49009" y="261874"/>
                </a:lnTo>
                <a:lnTo>
                  <a:pt x="48234" y="260985"/>
                </a:lnTo>
                <a:lnTo>
                  <a:pt x="35725" y="246761"/>
                </a:lnTo>
                <a:lnTo>
                  <a:pt x="34861" y="245795"/>
                </a:lnTo>
                <a:lnTo>
                  <a:pt x="34315" y="244856"/>
                </a:lnTo>
                <a:lnTo>
                  <a:pt x="26504" y="231648"/>
                </a:lnTo>
                <a:lnTo>
                  <a:pt x="24904" y="228955"/>
                </a:lnTo>
                <a:lnTo>
                  <a:pt x="24904" y="225298"/>
                </a:lnTo>
                <a:lnTo>
                  <a:pt x="24574" y="224980"/>
                </a:lnTo>
                <a:lnTo>
                  <a:pt x="24142" y="209677"/>
                </a:lnTo>
                <a:lnTo>
                  <a:pt x="24142" y="187960"/>
                </a:lnTo>
                <a:lnTo>
                  <a:pt x="24142" y="186410"/>
                </a:lnTo>
                <a:lnTo>
                  <a:pt x="34759" y="143510"/>
                </a:lnTo>
                <a:lnTo>
                  <a:pt x="46088" y="121031"/>
                </a:lnTo>
                <a:lnTo>
                  <a:pt x="46443" y="120332"/>
                </a:lnTo>
                <a:lnTo>
                  <a:pt x="46837" y="119761"/>
                </a:lnTo>
                <a:lnTo>
                  <a:pt x="60972" y="98679"/>
                </a:lnTo>
                <a:lnTo>
                  <a:pt x="60591" y="99314"/>
                </a:lnTo>
                <a:lnTo>
                  <a:pt x="61074" y="98679"/>
                </a:lnTo>
                <a:lnTo>
                  <a:pt x="76009" y="79121"/>
                </a:lnTo>
                <a:lnTo>
                  <a:pt x="76288" y="78752"/>
                </a:lnTo>
                <a:lnTo>
                  <a:pt x="108648" y="46101"/>
                </a:lnTo>
                <a:lnTo>
                  <a:pt x="135039" y="28575"/>
                </a:lnTo>
                <a:lnTo>
                  <a:pt x="138315" y="28575"/>
                </a:lnTo>
                <a:lnTo>
                  <a:pt x="139280" y="27584"/>
                </a:lnTo>
                <a:lnTo>
                  <a:pt x="141871" y="27178"/>
                </a:lnTo>
                <a:lnTo>
                  <a:pt x="145935" y="26543"/>
                </a:lnTo>
                <a:lnTo>
                  <a:pt x="144411" y="26543"/>
                </a:lnTo>
                <a:lnTo>
                  <a:pt x="155460" y="26416"/>
                </a:lnTo>
                <a:lnTo>
                  <a:pt x="158381" y="26416"/>
                </a:lnTo>
                <a:lnTo>
                  <a:pt x="161683" y="26416"/>
                </a:lnTo>
                <a:lnTo>
                  <a:pt x="163715" y="26416"/>
                </a:lnTo>
                <a:lnTo>
                  <a:pt x="166204" y="26504"/>
                </a:lnTo>
                <a:lnTo>
                  <a:pt x="166382" y="26670"/>
                </a:lnTo>
                <a:lnTo>
                  <a:pt x="170751" y="26670"/>
                </a:lnTo>
                <a:lnTo>
                  <a:pt x="173139" y="27343"/>
                </a:lnTo>
                <a:lnTo>
                  <a:pt x="174764" y="28956"/>
                </a:lnTo>
                <a:lnTo>
                  <a:pt x="177380" y="28956"/>
                </a:lnTo>
                <a:lnTo>
                  <a:pt x="216801" y="53581"/>
                </a:lnTo>
                <a:lnTo>
                  <a:pt x="221373" y="58166"/>
                </a:lnTo>
                <a:lnTo>
                  <a:pt x="232422" y="58166"/>
                </a:lnTo>
                <a:lnTo>
                  <a:pt x="236994" y="53594"/>
                </a:lnTo>
                <a:lnTo>
                  <a:pt x="236994" y="48006"/>
                </a:lnTo>
                <a:lnTo>
                  <a:pt x="236994" y="42545"/>
                </a:lnTo>
                <a:lnTo>
                  <a:pt x="232422" y="37973"/>
                </a:lnTo>
                <a:lnTo>
                  <a:pt x="229933" y="37973"/>
                </a:lnTo>
                <a:lnTo>
                  <a:pt x="215176" y="28448"/>
                </a:lnTo>
                <a:lnTo>
                  <a:pt x="213410" y="27305"/>
                </a:lnTo>
                <a:lnTo>
                  <a:pt x="212420" y="26670"/>
                </a:lnTo>
                <a:lnTo>
                  <a:pt x="188544" y="26670"/>
                </a:lnTo>
                <a:lnTo>
                  <a:pt x="212369" y="26644"/>
                </a:lnTo>
                <a:lnTo>
                  <a:pt x="211632" y="26162"/>
                </a:lnTo>
                <a:lnTo>
                  <a:pt x="190893" y="12776"/>
                </a:lnTo>
                <a:lnTo>
                  <a:pt x="186321" y="8001"/>
                </a:lnTo>
                <a:lnTo>
                  <a:pt x="181787" y="8001"/>
                </a:lnTo>
                <a:lnTo>
                  <a:pt x="180174" y="7454"/>
                </a:lnTo>
                <a:lnTo>
                  <a:pt x="178066" y="5334"/>
                </a:lnTo>
                <a:lnTo>
                  <a:pt x="172605" y="5334"/>
                </a:lnTo>
                <a:lnTo>
                  <a:pt x="170472" y="5245"/>
                </a:lnTo>
                <a:lnTo>
                  <a:pt x="170192" y="4953"/>
                </a:lnTo>
                <a:lnTo>
                  <a:pt x="164604" y="4953"/>
                </a:lnTo>
                <a:lnTo>
                  <a:pt x="161772" y="4927"/>
                </a:lnTo>
                <a:lnTo>
                  <a:pt x="154508" y="4826"/>
                </a:lnTo>
                <a:lnTo>
                  <a:pt x="144411" y="4699"/>
                </a:lnTo>
                <a:lnTo>
                  <a:pt x="142760" y="4826"/>
                </a:lnTo>
                <a:lnTo>
                  <a:pt x="131495" y="6350"/>
                </a:lnTo>
                <a:lnTo>
                  <a:pt x="126123" y="6350"/>
                </a:lnTo>
                <a:lnTo>
                  <a:pt x="122148" y="10325"/>
                </a:lnTo>
                <a:lnTo>
                  <a:pt x="112407" y="15621"/>
                </a:lnTo>
                <a:lnTo>
                  <a:pt x="111137" y="16383"/>
                </a:lnTo>
                <a:lnTo>
                  <a:pt x="76847" y="43942"/>
                </a:lnTo>
                <a:lnTo>
                  <a:pt x="41795" y="84709"/>
                </a:lnTo>
                <a:lnTo>
                  <a:pt x="41414" y="85344"/>
                </a:lnTo>
                <a:lnTo>
                  <a:pt x="26174" y="107569"/>
                </a:lnTo>
                <a:lnTo>
                  <a:pt x="25539" y="108839"/>
                </a:lnTo>
                <a:lnTo>
                  <a:pt x="13220" y="132588"/>
                </a:lnTo>
                <a:lnTo>
                  <a:pt x="12458" y="134239"/>
                </a:lnTo>
                <a:lnTo>
                  <a:pt x="4457" y="157988"/>
                </a:lnTo>
                <a:lnTo>
                  <a:pt x="4051" y="160020"/>
                </a:lnTo>
                <a:lnTo>
                  <a:pt x="12" y="184023"/>
                </a:lnTo>
                <a:lnTo>
                  <a:pt x="0" y="213487"/>
                </a:lnTo>
                <a:lnTo>
                  <a:pt x="647" y="232410"/>
                </a:lnTo>
                <a:lnTo>
                  <a:pt x="647" y="238760"/>
                </a:lnTo>
                <a:lnTo>
                  <a:pt x="5524" y="243649"/>
                </a:lnTo>
                <a:lnTo>
                  <a:pt x="14490" y="258953"/>
                </a:lnTo>
                <a:lnTo>
                  <a:pt x="15887" y="260858"/>
                </a:lnTo>
                <a:lnTo>
                  <a:pt x="55511" y="295910"/>
                </a:lnTo>
                <a:lnTo>
                  <a:pt x="113296" y="314706"/>
                </a:lnTo>
                <a:lnTo>
                  <a:pt x="148348" y="315468"/>
                </a:lnTo>
                <a:lnTo>
                  <a:pt x="167779" y="315468"/>
                </a:lnTo>
                <a:lnTo>
                  <a:pt x="167779" y="319913"/>
                </a:lnTo>
                <a:lnTo>
                  <a:pt x="167805" y="320776"/>
                </a:lnTo>
                <a:lnTo>
                  <a:pt x="167779" y="328930"/>
                </a:lnTo>
                <a:lnTo>
                  <a:pt x="167779" y="334010"/>
                </a:lnTo>
                <a:lnTo>
                  <a:pt x="168478" y="334733"/>
                </a:lnTo>
                <a:lnTo>
                  <a:pt x="169938" y="346837"/>
                </a:lnTo>
                <a:lnTo>
                  <a:pt x="172351" y="367792"/>
                </a:lnTo>
                <a:lnTo>
                  <a:pt x="174891" y="390652"/>
                </a:lnTo>
                <a:lnTo>
                  <a:pt x="174764" y="390144"/>
                </a:lnTo>
                <a:lnTo>
                  <a:pt x="174790" y="390652"/>
                </a:lnTo>
                <a:lnTo>
                  <a:pt x="176161" y="413131"/>
                </a:lnTo>
                <a:lnTo>
                  <a:pt x="176796" y="435864"/>
                </a:lnTo>
                <a:lnTo>
                  <a:pt x="177939" y="456946"/>
                </a:lnTo>
                <a:lnTo>
                  <a:pt x="178574" y="475107"/>
                </a:lnTo>
                <a:lnTo>
                  <a:pt x="178701" y="475869"/>
                </a:lnTo>
                <a:lnTo>
                  <a:pt x="180098" y="490982"/>
                </a:lnTo>
                <a:lnTo>
                  <a:pt x="180098" y="491236"/>
                </a:lnTo>
                <a:lnTo>
                  <a:pt x="181635" y="502894"/>
                </a:lnTo>
                <a:lnTo>
                  <a:pt x="182003" y="504825"/>
                </a:lnTo>
                <a:lnTo>
                  <a:pt x="184162" y="511822"/>
                </a:lnTo>
                <a:lnTo>
                  <a:pt x="184162" y="516636"/>
                </a:lnTo>
                <a:lnTo>
                  <a:pt x="189623" y="522097"/>
                </a:lnTo>
                <a:lnTo>
                  <a:pt x="190385" y="522097"/>
                </a:lnTo>
                <a:lnTo>
                  <a:pt x="194195" y="525907"/>
                </a:lnTo>
                <a:lnTo>
                  <a:pt x="207149" y="525907"/>
                </a:lnTo>
                <a:lnTo>
                  <a:pt x="208165" y="524891"/>
                </a:lnTo>
                <a:lnTo>
                  <a:pt x="212610" y="524891"/>
                </a:lnTo>
                <a:lnTo>
                  <a:pt x="217436" y="520065"/>
                </a:lnTo>
                <a:lnTo>
                  <a:pt x="217436" y="517944"/>
                </a:lnTo>
                <a:lnTo>
                  <a:pt x="220103" y="514604"/>
                </a:lnTo>
                <a:lnTo>
                  <a:pt x="221881" y="510667"/>
                </a:lnTo>
                <a:lnTo>
                  <a:pt x="222554" y="506603"/>
                </a:lnTo>
                <a:lnTo>
                  <a:pt x="222948" y="504240"/>
                </a:lnTo>
                <a:lnTo>
                  <a:pt x="223532" y="503682"/>
                </a:lnTo>
                <a:lnTo>
                  <a:pt x="223532" y="500507"/>
                </a:lnTo>
                <a:lnTo>
                  <a:pt x="223532" y="497459"/>
                </a:lnTo>
                <a:lnTo>
                  <a:pt x="220992" y="495046"/>
                </a:lnTo>
                <a:lnTo>
                  <a:pt x="214896" y="495046"/>
                </a:lnTo>
                <a:lnTo>
                  <a:pt x="212356" y="497459"/>
                </a:lnTo>
                <a:lnTo>
                  <a:pt x="212356" y="498094"/>
                </a:lnTo>
                <a:lnTo>
                  <a:pt x="208191" y="501942"/>
                </a:lnTo>
                <a:lnTo>
                  <a:pt x="207581" y="502221"/>
                </a:lnTo>
                <a:lnTo>
                  <a:pt x="206502" y="501142"/>
                </a:lnTo>
                <a:lnTo>
                  <a:pt x="206121" y="499745"/>
                </a:lnTo>
                <a:lnTo>
                  <a:pt x="205917" y="499021"/>
                </a:lnTo>
                <a:lnTo>
                  <a:pt x="205790" y="497967"/>
                </a:lnTo>
                <a:lnTo>
                  <a:pt x="204647" y="488569"/>
                </a:lnTo>
                <a:lnTo>
                  <a:pt x="204609" y="488188"/>
                </a:lnTo>
                <a:lnTo>
                  <a:pt x="204609" y="488569"/>
                </a:lnTo>
                <a:lnTo>
                  <a:pt x="203276" y="474218"/>
                </a:lnTo>
                <a:lnTo>
                  <a:pt x="203212" y="473456"/>
                </a:lnTo>
                <a:lnTo>
                  <a:pt x="203212" y="474218"/>
                </a:lnTo>
                <a:lnTo>
                  <a:pt x="202488" y="456819"/>
                </a:lnTo>
                <a:lnTo>
                  <a:pt x="201434" y="435102"/>
                </a:lnTo>
                <a:lnTo>
                  <a:pt x="201422" y="434721"/>
                </a:lnTo>
                <a:lnTo>
                  <a:pt x="200685" y="412750"/>
                </a:lnTo>
                <a:lnTo>
                  <a:pt x="200672" y="411607"/>
                </a:lnTo>
                <a:lnTo>
                  <a:pt x="199237" y="390144"/>
                </a:lnTo>
                <a:lnTo>
                  <a:pt x="199148" y="387985"/>
                </a:lnTo>
                <a:lnTo>
                  <a:pt x="196786" y="367665"/>
                </a:lnTo>
                <a:lnTo>
                  <a:pt x="196481" y="364998"/>
                </a:lnTo>
                <a:lnTo>
                  <a:pt x="196481" y="364871"/>
                </a:lnTo>
                <a:lnTo>
                  <a:pt x="193941" y="344043"/>
                </a:lnTo>
                <a:lnTo>
                  <a:pt x="191846" y="327533"/>
                </a:lnTo>
                <a:lnTo>
                  <a:pt x="191782" y="327126"/>
                </a:lnTo>
                <a:lnTo>
                  <a:pt x="191782" y="324866"/>
                </a:lnTo>
                <a:lnTo>
                  <a:pt x="203593" y="324866"/>
                </a:lnTo>
                <a:lnTo>
                  <a:pt x="208927" y="319532"/>
                </a:lnTo>
                <a:lnTo>
                  <a:pt x="208927" y="313055"/>
                </a:lnTo>
                <a:lnTo>
                  <a:pt x="208927" y="310057"/>
                </a:lnTo>
                <a:lnTo>
                  <a:pt x="252234" y="294894"/>
                </a:lnTo>
                <a:lnTo>
                  <a:pt x="256552" y="292671"/>
                </a:lnTo>
                <a:lnTo>
                  <a:pt x="256552" y="293878"/>
                </a:lnTo>
                <a:lnTo>
                  <a:pt x="256552" y="310007"/>
                </a:lnTo>
                <a:lnTo>
                  <a:pt x="257327" y="310794"/>
                </a:lnTo>
                <a:lnTo>
                  <a:pt x="257949" y="316788"/>
                </a:lnTo>
                <a:lnTo>
                  <a:pt x="257949" y="323723"/>
                </a:lnTo>
                <a:lnTo>
                  <a:pt x="259702" y="325450"/>
                </a:lnTo>
                <a:lnTo>
                  <a:pt x="262267" y="336169"/>
                </a:lnTo>
                <a:lnTo>
                  <a:pt x="262140" y="335915"/>
                </a:lnTo>
                <a:lnTo>
                  <a:pt x="262191" y="336169"/>
                </a:lnTo>
                <a:lnTo>
                  <a:pt x="266458" y="356108"/>
                </a:lnTo>
                <a:lnTo>
                  <a:pt x="266458" y="355727"/>
                </a:lnTo>
                <a:lnTo>
                  <a:pt x="270154" y="376720"/>
                </a:lnTo>
                <a:lnTo>
                  <a:pt x="270141" y="376555"/>
                </a:lnTo>
                <a:lnTo>
                  <a:pt x="270268" y="377317"/>
                </a:lnTo>
                <a:lnTo>
                  <a:pt x="270154" y="376720"/>
                </a:lnTo>
                <a:lnTo>
                  <a:pt x="270230" y="377317"/>
                </a:lnTo>
                <a:lnTo>
                  <a:pt x="273189" y="400177"/>
                </a:lnTo>
                <a:lnTo>
                  <a:pt x="277291" y="420497"/>
                </a:lnTo>
                <a:lnTo>
                  <a:pt x="303695" y="420497"/>
                </a:lnTo>
                <a:lnTo>
                  <a:pt x="303288" y="417195"/>
                </a:lnTo>
                <a:lnTo>
                  <a:pt x="303161" y="416306"/>
                </a:lnTo>
                <a:lnTo>
                  <a:pt x="298716" y="394970"/>
                </a:lnTo>
                <a:lnTo>
                  <a:pt x="298970" y="395986"/>
                </a:lnTo>
                <a:lnTo>
                  <a:pt x="298831" y="394970"/>
                </a:lnTo>
                <a:lnTo>
                  <a:pt x="296456" y="376555"/>
                </a:lnTo>
                <a:lnTo>
                  <a:pt x="296049" y="373380"/>
                </a:lnTo>
                <a:lnTo>
                  <a:pt x="295922" y="372618"/>
                </a:lnTo>
                <a:lnTo>
                  <a:pt x="292735" y="355727"/>
                </a:lnTo>
                <a:lnTo>
                  <a:pt x="291858" y="351028"/>
                </a:lnTo>
                <a:lnTo>
                  <a:pt x="291731" y="350647"/>
                </a:lnTo>
                <a:lnTo>
                  <a:pt x="287413" y="330454"/>
                </a:lnTo>
                <a:lnTo>
                  <a:pt x="287413" y="330200"/>
                </a:lnTo>
                <a:lnTo>
                  <a:pt x="283730" y="315277"/>
                </a:lnTo>
                <a:lnTo>
                  <a:pt x="283730" y="309499"/>
                </a:lnTo>
                <a:lnTo>
                  <a:pt x="282917" y="308724"/>
                </a:lnTo>
                <a:lnTo>
                  <a:pt x="282333" y="302895"/>
                </a:lnTo>
                <a:lnTo>
                  <a:pt x="282206" y="301625"/>
                </a:lnTo>
                <a:lnTo>
                  <a:pt x="282206" y="301498"/>
                </a:lnTo>
                <a:lnTo>
                  <a:pt x="282206" y="300990"/>
                </a:lnTo>
                <a:lnTo>
                  <a:pt x="282206" y="295783"/>
                </a:lnTo>
                <a:lnTo>
                  <a:pt x="282206" y="294386"/>
                </a:lnTo>
                <a:lnTo>
                  <a:pt x="282206" y="293878"/>
                </a:lnTo>
                <a:lnTo>
                  <a:pt x="282206" y="286893"/>
                </a:lnTo>
                <a:lnTo>
                  <a:pt x="276961" y="281546"/>
                </a:lnTo>
                <a:lnTo>
                  <a:pt x="284873" y="277241"/>
                </a:lnTo>
                <a:lnTo>
                  <a:pt x="285762" y="276733"/>
                </a:lnTo>
                <a:lnTo>
                  <a:pt x="291833" y="272796"/>
                </a:lnTo>
                <a:lnTo>
                  <a:pt x="292811" y="272161"/>
                </a:lnTo>
                <a:lnTo>
                  <a:pt x="314591" y="258064"/>
                </a:lnTo>
                <a:lnTo>
                  <a:pt x="315480" y="257429"/>
                </a:lnTo>
                <a:lnTo>
                  <a:pt x="317601" y="255778"/>
                </a:lnTo>
                <a:lnTo>
                  <a:pt x="340233" y="238252"/>
                </a:lnTo>
                <a:lnTo>
                  <a:pt x="341388" y="237363"/>
                </a:lnTo>
                <a:lnTo>
                  <a:pt x="342912" y="235966"/>
                </a:lnTo>
                <a:lnTo>
                  <a:pt x="358051" y="219456"/>
                </a:lnTo>
                <a:lnTo>
                  <a:pt x="359333" y="218059"/>
                </a:lnTo>
                <a:lnTo>
                  <a:pt x="362724" y="214376"/>
                </a:lnTo>
                <a:lnTo>
                  <a:pt x="363486" y="213487"/>
                </a:lnTo>
                <a:lnTo>
                  <a:pt x="374484" y="198755"/>
                </a:lnTo>
                <a:lnTo>
                  <a:pt x="379615" y="191897"/>
                </a:lnTo>
                <a:lnTo>
                  <a:pt x="380885" y="189992"/>
                </a:lnTo>
                <a:lnTo>
                  <a:pt x="386372" y="178943"/>
                </a:lnTo>
                <a:lnTo>
                  <a:pt x="387248" y="177165"/>
                </a:lnTo>
                <a:lnTo>
                  <a:pt x="391299" y="169037"/>
                </a:lnTo>
                <a:lnTo>
                  <a:pt x="392061" y="167132"/>
                </a:lnTo>
                <a:lnTo>
                  <a:pt x="394817" y="158115"/>
                </a:lnTo>
                <a:lnTo>
                  <a:pt x="398665" y="145542"/>
                </a:lnTo>
                <a:lnTo>
                  <a:pt x="399173" y="142748"/>
                </a:lnTo>
                <a:lnTo>
                  <a:pt x="399313" y="140970"/>
                </a:lnTo>
                <a:lnTo>
                  <a:pt x="399529" y="138303"/>
                </a:lnTo>
                <a:lnTo>
                  <a:pt x="400824" y="122301"/>
                </a:lnTo>
                <a:lnTo>
                  <a:pt x="400824" y="120523"/>
                </a:lnTo>
                <a:lnTo>
                  <a:pt x="400951" y="1012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6"/>
          <p:cNvSpPr/>
          <p:nvPr/>
        </p:nvSpPr>
        <p:spPr>
          <a:xfrm>
            <a:off x="10592689" y="3767963"/>
            <a:ext cx="563880" cy="508000"/>
          </a:xfrm>
          <a:custGeom>
            <a:rect b="b" l="l" r="r" t="t"/>
            <a:pathLst>
              <a:path extrusionOk="0" h="508000" w="563879">
                <a:moveTo>
                  <a:pt x="142621" y="5080"/>
                </a:moveTo>
                <a:lnTo>
                  <a:pt x="138049" y="508"/>
                </a:lnTo>
                <a:lnTo>
                  <a:pt x="135636" y="508"/>
                </a:lnTo>
                <a:lnTo>
                  <a:pt x="135128" y="0"/>
                </a:lnTo>
                <a:lnTo>
                  <a:pt x="123190" y="0"/>
                </a:lnTo>
                <a:lnTo>
                  <a:pt x="119697" y="3492"/>
                </a:lnTo>
                <a:lnTo>
                  <a:pt x="119380" y="3683"/>
                </a:lnTo>
                <a:lnTo>
                  <a:pt x="115443" y="6858"/>
                </a:lnTo>
                <a:lnTo>
                  <a:pt x="115062" y="7239"/>
                </a:lnTo>
                <a:lnTo>
                  <a:pt x="109347" y="12192"/>
                </a:lnTo>
                <a:lnTo>
                  <a:pt x="107950" y="13716"/>
                </a:lnTo>
                <a:lnTo>
                  <a:pt x="102489" y="20574"/>
                </a:lnTo>
                <a:lnTo>
                  <a:pt x="102616" y="20447"/>
                </a:lnTo>
                <a:lnTo>
                  <a:pt x="95123" y="29845"/>
                </a:lnTo>
                <a:lnTo>
                  <a:pt x="94488" y="30607"/>
                </a:lnTo>
                <a:lnTo>
                  <a:pt x="85852" y="43561"/>
                </a:lnTo>
                <a:lnTo>
                  <a:pt x="85852" y="43688"/>
                </a:lnTo>
                <a:lnTo>
                  <a:pt x="75438" y="59944"/>
                </a:lnTo>
                <a:lnTo>
                  <a:pt x="75184" y="60452"/>
                </a:lnTo>
                <a:lnTo>
                  <a:pt x="63881" y="80645"/>
                </a:lnTo>
                <a:lnTo>
                  <a:pt x="63373" y="81407"/>
                </a:lnTo>
                <a:lnTo>
                  <a:pt x="52324" y="105537"/>
                </a:lnTo>
                <a:lnTo>
                  <a:pt x="40513" y="132207"/>
                </a:lnTo>
                <a:lnTo>
                  <a:pt x="40386" y="132461"/>
                </a:lnTo>
                <a:lnTo>
                  <a:pt x="28448" y="162687"/>
                </a:lnTo>
                <a:lnTo>
                  <a:pt x="19545" y="189826"/>
                </a:lnTo>
                <a:lnTo>
                  <a:pt x="17653" y="191770"/>
                </a:lnTo>
                <a:lnTo>
                  <a:pt x="17653" y="195656"/>
                </a:lnTo>
                <a:lnTo>
                  <a:pt x="10579" y="220472"/>
                </a:lnTo>
                <a:lnTo>
                  <a:pt x="8890" y="222123"/>
                </a:lnTo>
                <a:lnTo>
                  <a:pt x="8890" y="226618"/>
                </a:lnTo>
                <a:lnTo>
                  <a:pt x="4343" y="250126"/>
                </a:lnTo>
                <a:lnTo>
                  <a:pt x="3302" y="251206"/>
                </a:lnTo>
                <a:lnTo>
                  <a:pt x="3302" y="255892"/>
                </a:lnTo>
                <a:lnTo>
                  <a:pt x="660" y="276707"/>
                </a:lnTo>
                <a:lnTo>
                  <a:pt x="0" y="277368"/>
                </a:lnTo>
                <a:lnTo>
                  <a:pt x="0" y="287147"/>
                </a:lnTo>
                <a:lnTo>
                  <a:pt x="127" y="287274"/>
                </a:lnTo>
                <a:lnTo>
                  <a:pt x="127" y="324866"/>
                </a:lnTo>
                <a:lnTo>
                  <a:pt x="127" y="329692"/>
                </a:lnTo>
                <a:lnTo>
                  <a:pt x="127" y="334645"/>
                </a:lnTo>
                <a:lnTo>
                  <a:pt x="4064" y="338582"/>
                </a:lnTo>
                <a:lnTo>
                  <a:pt x="13716" y="338582"/>
                </a:lnTo>
                <a:lnTo>
                  <a:pt x="17653" y="334645"/>
                </a:lnTo>
                <a:lnTo>
                  <a:pt x="17653" y="329692"/>
                </a:lnTo>
                <a:lnTo>
                  <a:pt x="17754" y="287172"/>
                </a:lnTo>
                <a:lnTo>
                  <a:pt x="17780" y="283337"/>
                </a:lnTo>
                <a:lnTo>
                  <a:pt x="17945" y="282194"/>
                </a:lnTo>
                <a:lnTo>
                  <a:pt x="20993" y="262115"/>
                </a:lnTo>
                <a:lnTo>
                  <a:pt x="21717" y="261366"/>
                </a:lnTo>
                <a:lnTo>
                  <a:pt x="21717" y="257492"/>
                </a:lnTo>
                <a:lnTo>
                  <a:pt x="27114" y="234035"/>
                </a:lnTo>
                <a:lnTo>
                  <a:pt x="28321" y="232791"/>
                </a:lnTo>
                <a:lnTo>
                  <a:pt x="28321" y="228892"/>
                </a:lnTo>
                <a:lnTo>
                  <a:pt x="35788" y="204622"/>
                </a:lnTo>
                <a:lnTo>
                  <a:pt x="37592" y="202819"/>
                </a:lnTo>
                <a:lnTo>
                  <a:pt x="37592" y="199275"/>
                </a:lnTo>
                <a:lnTo>
                  <a:pt x="47574" y="169672"/>
                </a:lnTo>
                <a:lnTo>
                  <a:pt x="47752" y="169164"/>
                </a:lnTo>
                <a:lnTo>
                  <a:pt x="47498" y="169672"/>
                </a:lnTo>
                <a:lnTo>
                  <a:pt x="59563" y="140208"/>
                </a:lnTo>
                <a:lnTo>
                  <a:pt x="59436" y="140589"/>
                </a:lnTo>
                <a:lnTo>
                  <a:pt x="59601" y="140208"/>
                </a:lnTo>
                <a:lnTo>
                  <a:pt x="71310" y="114173"/>
                </a:lnTo>
                <a:lnTo>
                  <a:pt x="71424" y="114046"/>
                </a:lnTo>
                <a:lnTo>
                  <a:pt x="82308" y="91186"/>
                </a:lnTo>
                <a:lnTo>
                  <a:pt x="82384" y="91020"/>
                </a:lnTo>
                <a:lnTo>
                  <a:pt x="82296" y="91186"/>
                </a:lnTo>
                <a:lnTo>
                  <a:pt x="82677" y="90424"/>
                </a:lnTo>
                <a:lnTo>
                  <a:pt x="82384" y="91020"/>
                </a:lnTo>
                <a:lnTo>
                  <a:pt x="82727" y="90424"/>
                </a:lnTo>
                <a:lnTo>
                  <a:pt x="93675" y="71628"/>
                </a:lnTo>
                <a:lnTo>
                  <a:pt x="93980" y="71120"/>
                </a:lnTo>
                <a:lnTo>
                  <a:pt x="93599" y="71628"/>
                </a:lnTo>
                <a:lnTo>
                  <a:pt x="104051" y="55626"/>
                </a:lnTo>
                <a:lnTo>
                  <a:pt x="104140" y="55499"/>
                </a:lnTo>
                <a:lnTo>
                  <a:pt x="104013" y="55626"/>
                </a:lnTo>
                <a:lnTo>
                  <a:pt x="112166" y="43688"/>
                </a:lnTo>
                <a:lnTo>
                  <a:pt x="112141" y="43561"/>
                </a:lnTo>
                <a:lnTo>
                  <a:pt x="112776" y="42799"/>
                </a:lnTo>
                <a:lnTo>
                  <a:pt x="119761" y="34290"/>
                </a:lnTo>
                <a:lnTo>
                  <a:pt x="119761" y="34163"/>
                </a:lnTo>
                <a:lnTo>
                  <a:pt x="124002" y="28829"/>
                </a:lnTo>
                <a:lnTo>
                  <a:pt x="124447" y="28282"/>
                </a:lnTo>
                <a:lnTo>
                  <a:pt x="125539" y="27305"/>
                </a:lnTo>
                <a:lnTo>
                  <a:pt x="129387" y="23876"/>
                </a:lnTo>
                <a:lnTo>
                  <a:pt x="129540" y="23749"/>
                </a:lnTo>
                <a:lnTo>
                  <a:pt x="129286" y="23876"/>
                </a:lnTo>
                <a:lnTo>
                  <a:pt x="129857" y="23418"/>
                </a:lnTo>
                <a:lnTo>
                  <a:pt x="130429" y="24003"/>
                </a:lnTo>
                <a:lnTo>
                  <a:pt x="137922" y="24003"/>
                </a:lnTo>
                <a:lnTo>
                  <a:pt x="140970" y="20955"/>
                </a:lnTo>
                <a:lnTo>
                  <a:pt x="140970" y="18821"/>
                </a:lnTo>
                <a:lnTo>
                  <a:pt x="141897" y="17119"/>
                </a:lnTo>
                <a:lnTo>
                  <a:pt x="142621" y="16383"/>
                </a:lnTo>
                <a:lnTo>
                  <a:pt x="142621" y="10795"/>
                </a:lnTo>
                <a:lnTo>
                  <a:pt x="142621" y="8890"/>
                </a:lnTo>
                <a:lnTo>
                  <a:pt x="142621" y="5080"/>
                </a:lnTo>
                <a:close/>
              </a:path>
              <a:path extrusionOk="0" h="508000" w="563879">
                <a:moveTo>
                  <a:pt x="563753" y="223393"/>
                </a:moveTo>
                <a:lnTo>
                  <a:pt x="558165" y="217678"/>
                </a:lnTo>
                <a:lnTo>
                  <a:pt x="544068" y="217678"/>
                </a:lnTo>
                <a:lnTo>
                  <a:pt x="542417" y="219329"/>
                </a:lnTo>
                <a:lnTo>
                  <a:pt x="539496" y="219329"/>
                </a:lnTo>
                <a:lnTo>
                  <a:pt x="533908" y="224917"/>
                </a:lnTo>
                <a:lnTo>
                  <a:pt x="533908" y="225856"/>
                </a:lnTo>
                <a:lnTo>
                  <a:pt x="530415" y="228688"/>
                </a:lnTo>
                <a:lnTo>
                  <a:pt x="520065" y="234315"/>
                </a:lnTo>
                <a:lnTo>
                  <a:pt x="520192" y="234315"/>
                </a:lnTo>
                <a:lnTo>
                  <a:pt x="485902" y="253111"/>
                </a:lnTo>
                <a:lnTo>
                  <a:pt x="486029" y="252984"/>
                </a:lnTo>
                <a:lnTo>
                  <a:pt x="485787" y="253111"/>
                </a:lnTo>
                <a:lnTo>
                  <a:pt x="437769" y="279019"/>
                </a:lnTo>
                <a:lnTo>
                  <a:pt x="437642" y="279019"/>
                </a:lnTo>
                <a:lnTo>
                  <a:pt x="393065" y="303911"/>
                </a:lnTo>
                <a:lnTo>
                  <a:pt x="392811" y="304038"/>
                </a:lnTo>
                <a:lnTo>
                  <a:pt x="337439" y="336550"/>
                </a:lnTo>
                <a:lnTo>
                  <a:pt x="337312" y="336677"/>
                </a:lnTo>
                <a:lnTo>
                  <a:pt x="280441" y="370967"/>
                </a:lnTo>
                <a:lnTo>
                  <a:pt x="277114" y="370967"/>
                </a:lnTo>
                <a:lnTo>
                  <a:pt x="271526" y="376555"/>
                </a:lnTo>
                <a:lnTo>
                  <a:pt x="231813" y="402082"/>
                </a:lnTo>
                <a:lnTo>
                  <a:pt x="228600" y="402082"/>
                </a:lnTo>
                <a:lnTo>
                  <a:pt x="223139" y="407543"/>
                </a:lnTo>
                <a:lnTo>
                  <a:pt x="223139" y="407949"/>
                </a:lnTo>
                <a:lnTo>
                  <a:pt x="195173" y="427863"/>
                </a:lnTo>
                <a:lnTo>
                  <a:pt x="192405" y="427863"/>
                </a:lnTo>
                <a:lnTo>
                  <a:pt x="186944" y="433197"/>
                </a:lnTo>
                <a:lnTo>
                  <a:pt x="186944" y="433895"/>
                </a:lnTo>
                <a:lnTo>
                  <a:pt x="170903" y="446024"/>
                </a:lnTo>
                <a:lnTo>
                  <a:pt x="168402" y="446024"/>
                </a:lnTo>
                <a:lnTo>
                  <a:pt x="163068" y="451358"/>
                </a:lnTo>
                <a:lnTo>
                  <a:pt x="163068" y="453453"/>
                </a:lnTo>
                <a:lnTo>
                  <a:pt x="136131" y="484378"/>
                </a:lnTo>
                <a:lnTo>
                  <a:pt x="135001" y="484378"/>
                </a:lnTo>
                <a:lnTo>
                  <a:pt x="129794" y="489585"/>
                </a:lnTo>
                <a:lnTo>
                  <a:pt x="129794" y="502539"/>
                </a:lnTo>
                <a:lnTo>
                  <a:pt x="135001" y="507746"/>
                </a:lnTo>
                <a:lnTo>
                  <a:pt x="147828" y="507746"/>
                </a:lnTo>
                <a:lnTo>
                  <a:pt x="153035" y="502539"/>
                </a:lnTo>
                <a:lnTo>
                  <a:pt x="153035" y="500519"/>
                </a:lnTo>
                <a:lnTo>
                  <a:pt x="180174" y="469773"/>
                </a:lnTo>
                <a:lnTo>
                  <a:pt x="181483" y="469773"/>
                </a:lnTo>
                <a:lnTo>
                  <a:pt x="186690" y="464439"/>
                </a:lnTo>
                <a:lnTo>
                  <a:pt x="186690" y="463892"/>
                </a:lnTo>
                <a:lnTo>
                  <a:pt x="202806" y="451993"/>
                </a:lnTo>
                <a:lnTo>
                  <a:pt x="205613" y="451993"/>
                </a:lnTo>
                <a:lnTo>
                  <a:pt x="211074" y="446532"/>
                </a:lnTo>
                <a:lnTo>
                  <a:pt x="211074" y="446163"/>
                </a:lnTo>
                <a:lnTo>
                  <a:pt x="239153" y="426593"/>
                </a:lnTo>
                <a:lnTo>
                  <a:pt x="242189" y="426593"/>
                </a:lnTo>
                <a:lnTo>
                  <a:pt x="247650" y="421132"/>
                </a:lnTo>
                <a:lnTo>
                  <a:pt x="287489" y="395859"/>
                </a:lnTo>
                <a:lnTo>
                  <a:pt x="290830" y="395859"/>
                </a:lnTo>
                <a:lnTo>
                  <a:pt x="295859" y="390829"/>
                </a:lnTo>
                <a:lnTo>
                  <a:pt x="350050" y="358267"/>
                </a:lnTo>
                <a:lnTo>
                  <a:pt x="350266" y="358140"/>
                </a:lnTo>
                <a:lnTo>
                  <a:pt x="350012" y="358267"/>
                </a:lnTo>
                <a:lnTo>
                  <a:pt x="405282" y="326009"/>
                </a:lnTo>
                <a:lnTo>
                  <a:pt x="405511" y="325882"/>
                </a:lnTo>
                <a:lnTo>
                  <a:pt x="405257" y="326009"/>
                </a:lnTo>
                <a:lnTo>
                  <a:pt x="449961" y="301244"/>
                </a:lnTo>
                <a:lnTo>
                  <a:pt x="449834" y="301371"/>
                </a:lnTo>
                <a:lnTo>
                  <a:pt x="450062" y="301244"/>
                </a:lnTo>
                <a:lnTo>
                  <a:pt x="469531" y="290753"/>
                </a:lnTo>
                <a:lnTo>
                  <a:pt x="464604" y="296799"/>
                </a:lnTo>
                <a:lnTo>
                  <a:pt x="464058" y="296799"/>
                </a:lnTo>
                <a:lnTo>
                  <a:pt x="460883" y="299974"/>
                </a:lnTo>
                <a:lnTo>
                  <a:pt x="460883" y="307721"/>
                </a:lnTo>
                <a:lnTo>
                  <a:pt x="464058" y="310769"/>
                </a:lnTo>
                <a:lnTo>
                  <a:pt x="471805" y="310769"/>
                </a:lnTo>
                <a:lnTo>
                  <a:pt x="474980" y="307721"/>
                </a:lnTo>
                <a:lnTo>
                  <a:pt x="474980" y="307086"/>
                </a:lnTo>
                <a:lnTo>
                  <a:pt x="495173" y="290703"/>
                </a:lnTo>
                <a:lnTo>
                  <a:pt x="515175" y="274193"/>
                </a:lnTo>
                <a:lnTo>
                  <a:pt x="517398" y="274193"/>
                </a:lnTo>
                <a:lnTo>
                  <a:pt x="522478" y="269113"/>
                </a:lnTo>
                <a:lnTo>
                  <a:pt x="522478" y="267919"/>
                </a:lnTo>
                <a:lnTo>
                  <a:pt x="540143" y="252349"/>
                </a:lnTo>
                <a:lnTo>
                  <a:pt x="546735" y="248666"/>
                </a:lnTo>
                <a:lnTo>
                  <a:pt x="547751" y="248158"/>
                </a:lnTo>
                <a:lnTo>
                  <a:pt x="555244" y="243078"/>
                </a:lnTo>
                <a:lnTo>
                  <a:pt x="558165" y="243078"/>
                </a:lnTo>
                <a:lnTo>
                  <a:pt x="563753" y="237363"/>
                </a:lnTo>
                <a:lnTo>
                  <a:pt x="563753" y="230378"/>
                </a:lnTo>
                <a:lnTo>
                  <a:pt x="563753" y="2233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6"/>
          <p:cNvSpPr/>
          <p:nvPr/>
        </p:nvSpPr>
        <p:spPr>
          <a:xfrm>
            <a:off x="10812399" y="4386198"/>
            <a:ext cx="481330" cy="401320"/>
          </a:xfrm>
          <a:custGeom>
            <a:rect b="b" l="l" r="r" t="t"/>
            <a:pathLst>
              <a:path extrusionOk="0" h="401320" w="481329">
                <a:moveTo>
                  <a:pt x="435991" y="265684"/>
                </a:moveTo>
                <a:lnTo>
                  <a:pt x="435610" y="265303"/>
                </a:lnTo>
                <a:lnTo>
                  <a:pt x="435610" y="259461"/>
                </a:lnTo>
                <a:lnTo>
                  <a:pt x="430403" y="254127"/>
                </a:lnTo>
                <a:lnTo>
                  <a:pt x="429768" y="254127"/>
                </a:lnTo>
                <a:lnTo>
                  <a:pt x="428244" y="252603"/>
                </a:lnTo>
                <a:lnTo>
                  <a:pt x="422770" y="252603"/>
                </a:lnTo>
                <a:lnTo>
                  <a:pt x="418909" y="251079"/>
                </a:lnTo>
                <a:lnTo>
                  <a:pt x="418553" y="250939"/>
                </a:lnTo>
                <a:lnTo>
                  <a:pt x="418084" y="250698"/>
                </a:lnTo>
                <a:lnTo>
                  <a:pt x="410718" y="247015"/>
                </a:lnTo>
                <a:lnTo>
                  <a:pt x="399961" y="241947"/>
                </a:lnTo>
                <a:lnTo>
                  <a:pt x="399376" y="241554"/>
                </a:lnTo>
                <a:lnTo>
                  <a:pt x="386588" y="233299"/>
                </a:lnTo>
                <a:lnTo>
                  <a:pt x="368554" y="221869"/>
                </a:lnTo>
                <a:lnTo>
                  <a:pt x="349529" y="209550"/>
                </a:lnTo>
                <a:lnTo>
                  <a:pt x="346786" y="207772"/>
                </a:lnTo>
                <a:lnTo>
                  <a:pt x="346202" y="207391"/>
                </a:lnTo>
                <a:lnTo>
                  <a:pt x="346710" y="207772"/>
                </a:lnTo>
                <a:lnTo>
                  <a:pt x="321056" y="189738"/>
                </a:lnTo>
                <a:lnTo>
                  <a:pt x="320929" y="189611"/>
                </a:lnTo>
                <a:lnTo>
                  <a:pt x="290957" y="169418"/>
                </a:lnTo>
                <a:lnTo>
                  <a:pt x="291211" y="169545"/>
                </a:lnTo>
                <a:lnTo>
                  <a:pt x="291020" y="169418"/>
                </a:lnTo>
                <a:lnTo>
                  <a:pt x="259969" y="147320"/>
                </a:lnTo>
                <a:lnTo>
                  <a:pt x="259842" y="147193"/>
                </a:lnTo>
                <a:lnTo>
                  <a:pt x="221500" y="120269"/>
                </a:lnTo>
                <a:lnTo>
                  <a:pt x="192532" y="100076"/>
                </a:lnTo>
                <a:lnTo>
                  <a:pt x="192024" y="99695"/>
                </a:lnTo>
                <a:lnTo>
                  <a:pt x="159105" y="79248"/>
                </a:lnTo>
                <a:lnTo>
                  <a:pt x="157480" y="78232"/>
                </a:lnTo>
                <a:lnTo>
                  <a:pt x="157226" y="78105"/>
                </a:lnTo>
                <a:lnTo>
                  <a:pt x="124333" y="58674"/>
                </a:lnTo>
                <a:lnTo>
                  <a:pt x="123952" y="58420"/>
                </a:lnTo>
                <a:lnTo>
                  <a:pt x="93345" y="42037"/>
                </a:lnTo>
                <a:lnTo>
                  <a:pt x="68656" y="28575"/>
                </a:lnTo>
                <a:lnTo>
                  <a:pt x="66802" y="27559"/>
                </a:lnTo>
                <a:lnTo>
                  <a:pt x="58610" y="23368"/>
                </a:lnTo>
                <a:lnTo>
                  <a:pt x="57619" y="22860"/>
                </a:lnTo>
                <a:lnTo>
                  <a:pt x="57378" y="22733"/>
                </a:lnTo>
                <a:lnTo>
                  <a:pt x="50660" y="19304"/>
                </a:lnTo>
                <a:lnTo>
                  <a:pt x="46990" y="15621"/>
                </a:lnTo>
                <a:lnTo>
                  <a:pt x="43611" y="15621"/>
                </a:lnTo>
                <a:lnTo>
                  <a:pt x="36576" y="11696"/>
                </a:lnTo>
                <a:lnTo>
                  <a:pt x="36576" y="11430"/>
                </a:lnTo>
                <a:lnTo>
                  <a:pt x="36576" y="5207"/>
                </a:lnTo>
                <a:lnTo>
                  <a:pt x="31623" y="127"/>
                </a:lnTo>
                <a:lnTo>
                  <a:pt x="25273" y="127"/>
                </a:lnTo>
                <a:lnTo>
                  <a:pt x="17716" y="76"/>
                </a:lnTo>
                <a:lnTo>
                  <a:pt x="11303" y="0"/>
                </a:lnTo>
                <a:lnTo>
                  <a:pt x="5080" y="0"/>
                </a:lnTo>
                <a:lnTo>
                  <a:pt x="0" y="5080"/>
                </a:lnTo>
                <a:lnTo>
                  <a:pt x="0" y="17653"/>
                </a:lnTo>
                <a:lnTo>
                  <a:pt x="5080" y="22733"/>
                </a:lnTo>
                <a:lnTo>
                  <a:pt x="7239" y="22733"/>
                </a:lnTo>
                <a:lnTo>
                  <a:pt x="8636" y="24130"/>
                </a:lnTo>
                <a:lnTo>
                  <a:pt x="11772" y="24130"/>
                </a:lnTo>
                <a:lnTo>
                  <a:pt x="14744" y="25806"/>
                </a:lnTo>
                <a:lnTo>
                  <a:pt x="19050" y="30099"/>
                </a:lnTo>
                <a:lnTo>
                  <a:pt x="22415" y="30099"/>
                </a:lnTo>
                <a:lnTo>
                  <a:pt x="29286" y="34124"/>
                </a:lnTo>
                <a:lnTo>
                  <a:pt x="34036" y="38862"/>
                </a:lnTo>
                <a:lnTo>
                  <a:pt x="37592" y="38862"/>
                </a:lnTo>
                <a:lnTo>
                  <a:pt x="55753" y="48387"/>
                </a:lnTo>
                <a:lnTo>
                  <a:pt x="55981" y="48514"/>
                </a:lnTo>
                <a:lnTo>
                  <a:pt x="81915" y="62865"/>
                </a:lnTo>
                <a:lnTo>
                  <a:pt x="82042" y="62865"/>
                </a:lnTo>
                <a:lnTo>
                  <a:pt x="112522" y="79502"/>
                </a:lnTo>
                <a:lnTo>
                  <a:pt x="112141" y="79248"/>
                </a:lnTo>
                <a:lnTo>
                  <a:pt x="144907" y="98806"/>
                </a:lnTo>
                <a:lnTo>
                  <a:pt x="144653" y="98679"/>
                </a:lnTo>
                <a:lnTo>
                  <a:pt x="144856" y="98806"/>
                </a:lnTo>
                <a:lnTo>
                  <a:pt x="179197" y="120269"/>
                </a:lnTo>
                <a:lnTo>
                  <a:pt x="178689" y="120015"/>
                </a:lnTo>
                <a:lnTo>
                  <a:pt x="277114" y="189357"/>
                </a:lnTo>
                <a:lnTo>
                  <a:pt x="277368" y="189611"/>
                </a:lnTo>
                <a:lnTo>
                  <a:pt x="307340" y="209804"/>
                </a:lnTo>
                <a:lnTo>
                  <a:pt x="307086" y="209550"/>
                </a:lnTo>
                <a:lnTo>
                  <a:pt x="332613" y="227584"/>
                </a:lnTo>
                <a:lnTo>
                  <a:pt x="333121" y="227838"/>
                </a:lnTo>
                <a:lnTo>
                  <a:pt x="355346" y="242316"/>
                </a:lnTo>
                <a:lnTo>
                  <a:pt x="355473" y="242316"/>
                </a:lnTo>
                <a:lnTo>
                  <a:pt x="373443" y="253923"/>
                </a:lnTo>
                <a:lnTo>
                  <a:pt x="387477" y="262763"/>
                </a:lnTo>
                <a:lnTo>
                  <a:pt x="388874" y="263525"/>
                </a:lnTo>
                <a:lnTo>
                  <a:pt x="400431" y="268986"/>
                </a:lnTo>
                <a:lnTo>
                  <a:pt x="400050" y="268859"/>
                </a:lnTo>
                <a:lnTo>
                  <a:pt x="400304" y="268986"/>
                </a:lnTo>
                <a:lnTo>
                  <a:pt x="408051" y="272796"/>
                </a:lnTo>
                <a:lnTo>
                  <a:pt x="408940" y="273177"/>
                </a:lnTo>
                <a:lnTo>
                  <a:pt x="412165" y="274459"/>
                </a:lnTo>
                <a:lnTo>
                  <a:pt x="415417" y="277622"/>
                </a:lnTo>
                <a:lnTo>
                  <a:pt x="430403" y="277622"/>
                </a:lnTo>
                <a:lnTo>
                  <a:pt x="435610" y="272415"/>
                </a:lnTo>
                <a:lnTo>
                  <a:pt x="435610" y="265938"/>
                </a:lnTo>
                <a:lnTo>
                  <a:pt x="435991" y="266065"/>
                </a:lnTo>
                <a:lnTo>
                  <a:pt x="435991" y="265684"/>
                </a:lnTo>
                <a:close/>
              </a:path>
              <a:path extrusionOk="0" h="401320" w="481329">
                <a:moveTo>
                  <a:pt x="480949" y="306705"/>
                </a:moveTo>
                <a:lnTo>
                  <a:pt x="477405" y="303174"/>
                </a:lnTo>
                <a:lnTo>
                  <a:pt x="477024" y="302514"/>
                </a:lnTo>
                <a:lnTo>
                  <a:pt x="476389" y="301434"/>
                </a:lnTo>
                <a:lnTo>
                  <a:pt x="475945" y="300101"/>
                </a:lnTo>
                <a:lnTo>
                  <a:pt x="474599" y="296037"/>
                </a:lnTo>
                <a:lnTo>
                  <a:pt x="474218" y="295275"/>
                </a:lnTo>
                <a:lnTo>
                  <a:pt x="471246" y="287909"/>
                </a:lnTo>
                <a:lnTo>
                  <a:pt x="471043" y="287401"/>
                </a:lnTo>
                <a:lnTo>
                  <a:pt x="471170" y="287909"/>
                </a:lnTo>
                <a:lnTo>
                  <a:pt x="468058" y="279019"/>
                </a:lnTo>
                <a:lnTo>
                  <a:pt x="467829" y="278371"/>
                </a:lnTo>
                <a:lnTo>
                  <a:pt x="467664" y="277749"/>
                </a:lnTo>
                <a:lnTo>
                  <a:pt x="466636" y="273685"/>
                </a:lnTo>
                <a:lnTo>
                  <a:pt x="465074" y="267462"/>
                </a:lnTo>
                <a:lnTo>
                  <a:pt x="462064" y="255905"/>
                </a:lnTo>
                <a:lnTo>
                  <a:pt x="461937" y="255447"/>
                </a:lnTo>
                <a:lnTo>
                  <a:pt x="461835" y="254762"/>
                </a:lnTo>
                <a:lnTo>
                  <a:pt x="460565" y="247142"/>
                </a:lnTo>
                <a:lnTo>
                  <a:pt x="459867" y="242951"/>
                </a:lnTo>
                <a:lnTo>
                  <a:pt x="459740" y="242062"/>
                </a:lnTo>
                <a:lnTo>
                  <a:pt x="456996" y="230886"/>
                </a:lnTo>
                <a:lnTo>
                  <a:pt x="456819" y="230124"/>
                </a:lnTo>
                <a:lnTo>
                  <a:pt x="456946" y="230886"/>
                </a:lnTo>
                <a:lnTo>
                  <a:pt x="454914" y="220446"/>
                </a:lnTo>
                <a:lnTo>
                  <a:pt x="454914" y="214249"/>
                </a:lnTo>
                <a:lnTo>
                  <a:pt x="453593" y="212966"/>
                </a:lnTo>
                <a:lnTo>
                  <a:pt x="453313" y="211455"/>
                </a:lnTo>
                <a:lnTo>
                  <a:pt x="453009" y="209880"/>
                </a:lnTo>
                <a:lnTo>
                  <a:pt x="453009" y="204216"/>
                </a:lnTo>
                <a:lnTo>
                  <a:pt x="452882" y="199644"/>
                </a:lnTo>
                <a:lnTo>
                  <a:pt x="452882" y="198374"/>
                </a:lnTo>
                <a:lnTo>
                  <a:pt x="452882" y="198247"/>
                </a:lnTo>
                <a:lnTo>
                  <a:pt x="452882" y="197104"/>
                </a:lnTo>
                <a:lnTo>
                  <a:pt x="452882" y="191389"/>
                </a:lnTo>
                <a:lnTo>
                  <a:pt x="447294" y="185801"/>
                </a:lnTo>
                <a:lnTo>
                  <a:pt x="433578" y="185801"/>
                </a:lnTo>
                <a:lnTo>
                  <a:pt x="428117" y="191389"/>
                </a:lnTo>
                <a:lnTo>
                  <a:pt x="428117" y="196977"/>
                </a:lnTo>
                <a:lnTo>
                  <a:pt x="427990" y="197104"/>
                </a:lnTo>
                <a:lnTo>
                  <a:pt x="427990" y="203695"/>
                </a:lnTo>
                <a:lnTo>
                  <a:pt x="427977" y="204101"/>
                </a:lnTo>
                <a:lnTo>
                  <a:pt x="427863" y="211455"/>
                </a:lnTo>
                <a:lnTo>
                  <a:pt x="427863" y="218059"/>
                </a:lnTo>
                <a:lnTo>
                  <a:pt x="429044" y="219252"/>
                </a:lnTo>
                <a:lnTo>
                  <a:pt x="429641" y="222885"/>
                </a:lnTo>
                <a:lnTo>
                  <a:pt x="429641" y="228219"/>
                </a:lnTo>
                <a:lnTo>
                  <a:pt x="430809" y="229425"/>
                </a:lnTo>
                <a:lnTo>
                  <a:pt x="432054" y="236220"/>
                </a:lnTo>
                <a:lnTo>
                  <a:pt x="434848" y="248031"/>
                </a:lnTo>
                <a:lnTo>
                  <a:pt x="434721" y="247142"/>
                </a:lnTo>
                <a:lnTo>
                  <a:pt x="436880" y="260096"/>
                </a:lnTo>
                <a:lnTo>
                  <a:pt x="440309" y="273812"/>
                </a:lnTo>
                <a:lnTo>
                  <a:pt x="440309" y="273685"/>
                </a:lnTo>
                <a:lnTo>
                  <a:pt x="443103" y="285242"/>
                </a:lnTo>
                <a:lnTo>
                  <a:pt x="443484" y="286385"/>
                </a:lnTo>
                <a:lnTo>
                  <a:pt x="447167" y="296545"/>
                </a:lnTo>
                <a:lnTo>
                  <a:pt x="447294" y="297053"/>
                </a:lnTo>
                <a:lnTo>
                  <a:pt x="450596" y="304927"/>
                </a:lnTo>
                <a:lnTo>
                  <a:pt x="450215" y="304165"/>
                </a:lnTo>
                <a:lnTo>
                  <a:pt x="450469" y="304927"/>
                </a:lnTo>
                <a:lnTo>
                  <a:pt x="452374" y="310642"/>
                </a:lnTo>
                <a:lnTo>
                  <a:pt x="452869" y="311708"/>
                </a:lnTo>
                <a:lnTo>
                  <a:pt x="455422" y="310756"/>
                </a:lnTo>
                <a:lnTo>
                  <a:pt x="455422" y="316077"/>
                </a:lnTo>
                <a:lnTo>
                  <a:pt x="455422" y="316306"/>
                </a:lnTo>
                <a:lnTo>
                  <a:pt x="455422" y="318897"/>
                </a:lnTo>
                <a:lnTo>
                  <a:pt x="455307" y="316115"/>
                </a:lnTo>
                <a:lnTo>
                  <a:pt x="455422" y="316306"/>
                </a:lnTo>
                <a:lnTo>
                  <a:pt x="455358" y="315925"/>
                </a:lnTo>
                <a:lnTo>
                  <a:pt x="455422" y="316077"/>
                </a:lnTo>
                <a:lnTo>
                  <a:pt x="455422" y="310769"/>
                </a:lnTo>
                <a:lnTo>
                  <a:pt x="452869" y="311708"/>
                </a:lnTo>
                <a:lnTo>
                  <a:pt x="440817" y="316230"/>
                </a:lnTo>
                <a:lnTo>
                  <a:pt x="441198" y="316103"/>
                </a:lnTo>
                <a:lnTo>
                  <a:pt x="412369" y="326136"/>
                </a:lnTo>
                <a:lnTo>
                  <a:pt x="412877" y="325882"/>
                </a:lnTo>
                <a:lnTo>
                  <a:pt x="369316" y="339598"/>
                </a:lnTo>
                <a:lnTo>
                  <a:pt x="369570" y="339471"/>
                </a:lnTo>
                <a:lnTo>
                  <a:pt x="325755" y="351917"/>
                </a:lnTo>
                <a:lnTo>
                  <a:pt x="325628" y="351917"/>
                </a:lnTo>
                <a:lnTo>
                  <a:pt x="284607" y="363982"/>
                </a:lnTo>
                <a:lnTo>
                  <a:pt x="285242" y="363855"/>
                </a:lnTo>
                <a:lnTo>
                  <a:pt x="246976" y="372999"/>
                </a:lnTo>
                <a:lnTo>
                  <a:pt x="241554" y="372999"/>
                </a:lnTo>
                <a:lnTo>
                  <a:pt x="239547" y="375056"/>
                </a:lnTo>
                <a:lnTo>
                  <a:pt x="222123" y="380111"/>
                </a:lnTo>
                <a:lnTo>
                  <a:pt x="204838" y="385318"/>
                </a:lnTo>
                <a:lnTo>
                  <a:pt x="201676" y="385318"/>
                </a:lnTo>
                <a:lnTo>
                  <a:pt x="198501" y="388620"/>
                </a:lnTo>
                <a:lnTo>
                  <a:pt x="198501" y="396621"/>
                </a:lnTo>
                <a:lnTo>
                  <a:pt x="201676" y="399923"/>
                </a:lnTo>
                <a:lnTo>
                  <a:pt x="205232" y="399923"/>
                </a:lnTo>
                <a:lnTo>
                  <a:pt x="224409" y="401193"/>
                </a:lnTo>
                <a:lnTo>
                  <a:pt x="227076" y="401066"/>
                </a:lnTo>
                <a:lnTo>
                  <a:pt x="248907" y="397129"/>
                </a:lnTo>
                <a:lnTo>
                  <a:pt x="254889" y="397129"/>
                </a:lnTo>
                <a:lnTo>
                  <a:pt x="256298" y="395693"/>
                </a:lnTo>
                <a:lnTo>
                  <a:pt x="290703" y="388366"/>
                </a:lnTo>
                <a:lnTo>
                  <a:pt x="332740" y="376555"/>
                </a:lnTo>
                <a:lnTo>
                  <a:pt x="332613" y="376555"/>
                </a:lnTo>
                <a:lnTo>
                  <a:pt x="376555" y="364363"/>
                </a:lnTo>
                <a:lnTo>
                  <a:pt x="377063" y="364236"/>
                </a:lnTo>
                <a:lnTo>
                  <a:pt x="378282" y="363855"/>
                </a:lnTo>
                <a:lnTo>
                  <a:pt x="420624" y="350647"/>
                </a:lnTo>
                <a:lnTo>
                  <a:pt x="420878" y="350520"/>
                </a:lnTo>
                <a:lnTo>
                  <a:pt x="449707" y="340360"/>
                </a:lnTo>
                <a:lnTo>
                  <a:pt x="449961" y="340233"/>
                </a:lnTo>
                <a:lnTo>
                  <a:pt x="451599" y="339598"/>
                </a:lnTo>
                <a:lnTo>
                  <a:pt x="466090" y="334010"/>
                </a:lnTo>
                <a:lnTo>
                  <a:pt x="471081" y="331597"/>
                </a:lnTo>
                <a:lnTo>
                  <a:pt x="475234" y="331597"/>
                </a:lnTo>
                <a:lnTo>
                  <a:pt x="480949" y="325882"/>
                </a:lnTo>
                <a:lnTo>
                  <a:pt x="480949" y="320802"/>
                </a:lnTo>
                <a:lnTo>
                  <a:pt x="480949" y="318897"/>
                </a:lnTo>
                <a:lnTo>
                  <a:pt x="480949" y="318770"/>
                </a:lnTo>
                <a:lnTo>
                  <a:pt x="480949" y="318262"/>
                </a:lnTo>
                <a:lnTo>
                  <a:pt x="480949" y="313817"/>
                </a:lnTo>
                <a:lnTo>
                  <a:pt x="480949" y="311785"/>
                </a:lnTo>
                <a:lnTo>
                  <a:pt x="480949" y="306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6" name="Google Shape;946;p26"/>
          <p:cNvGrpSpPr/>
          <p:nvPr/>
        </p:nvGrpSpPr>
        <p:grpSpPr>
          <a:xfrm>
            <a:off x="10019665" y="3890898"/>
            <a:ext cx="216280" cy="390779"/>
            <a:chOff x="10019665" y="3890898"/>
            <a:chExt cx="216280" cy="390779"/>
          </a:xfrm>
        </p:grpSpPr>
        <p:sp>
          <p:nvSpPr>
            <p:cNvPr id="947" name="Google Shape;947;p26"/>
            <p:cNvSpPr/>
            <p:nvPr/>
          </p:nvSpPr>
          <p:spPr>
            <a:xfrm>
              <a:off x="10065030" y="3908297"/>
              <a:ext cx="165100" cy="373380"/>
            </a:xfrm>
            <a:custGeom>
              <a:rect b="b" l="l" r="r" t="t"/>
              <a:pathLst>
                <a:path extrusionOk="0" h="373379" w="165100">
                  <a:moveTo>
                    <a:pt x="164693" y="358267"/>
                  </a:moveTo>
                  <a:lnTo>
                    <a:pt x="160375" y="353949"/>
                  </a:lnTo>
                  <a:lnTo>
                    <a:pt x="159499" y="353949"/>
                  </a:lnTo>
                  <a:lnTo>
                    <a:pt x="127990" y="316776"/>
                  </a:lnTo>
                  <a:lnTo>
                    <a:pt x="127990" y="315087"/>
                  </a:lnTo>
                  <a:lnTo>
                    <a:pt x="124815" y="311835"/>
                  </a:lnTo>
                  <a:lnTo>
                    <a:pt x="118592" y="299770"/>
                  </a:lnTo>
                  <a:lnTo>
                    <a:pt x="118592" y="296545"/>
                  </a:lnTo>
                  <a:lnTo>
                    <a:pt x="116217" y="294119"/>
                  </a:lnTo>
                  <a:lnTo>
                    <a:pt x="109829" y="278257"/>
                  </a:lnTo>
                  <a:lnTo>
                    <a:pt x="109829" y="274828"/>
                  </a:lnTo>
                  <a:lnTo>
                    <a:pt x="107886" y="272846"/>
                  </a:lnTo>
                  <a:lnTo>
                    <a:pt x="100507" y="250698"/>
                  </a:lnTo>
                  <a:lnTo>
                    <a:pt x="100482" y="250558"/>
                  </a:lnTo>
                  <a:lnTo>
                    <a:pt x="100558" y="250698"/>
                  </a:lnTo>
                  <a:lnTo>
                    <a:pt x="100469" y="250444"/>
                  </a:lnTo>
                  <a:lnTo>
                    <a:pt x="91478" y="221742"/>
                  </a:lnTo>
                  <a:lnTo>
                    <a:pt x="91287" y="221107"/>
                  </a:lnTo>
                  <a:lnTo>
                    <a:pt x="91414" y="221742"/>
                  </a:lnTo>
                  <a:lnTo>
                    <a:pt x="84797" y="195199"/>
                  </a:lnTo>
                  <a:lnTo>
                    <a:pt x="83540" y="190119"/>
                  </a:lnTo>
                  <a:lnTo>
                    <a:pt x="83413" y="189865"/>
                  </a:lnTo>
                  <a:lnTo>
                    <a:pt x="75349" y="158750"/>
                  </a:lnTo>
                  <a:lnTo>
                    <a:pt x="75349" y="158623"/>
                  </a:lnTo>
                  <a:lnTo>
                    <a:pt x="75412" y="158750"/>
                  </a:lnTo>
                  <a:lnTo>
                    <a:pt x="75349" y="158496"/>
                  </a:lnTo>
                  <a:lnTo>
                    <a:pt x="68300" y="129921"/>
                  </a:lnTo>
                  <a:lnTo>
                    <a:pt x="68300" y="129794"/>
                  </a:lnTo>
                  <a:lnTo>
                    <a:pt x="62331" y="105283"/>
                  </a:lnTo>
                  <a:lnTo>
                    <a:pt x="62204" y="104521"/>
                  </a:lnTo>
                  <a:lnTo>
                    <a:pt x="58000" y="91186"/>
                  </a:lnTo>
                  <a:lnTo>
                    <a:pt x="55854" y="84328"/>
                  </a:lnTo>
                  <a:lnTo>
                    <a:pt x="55346" y="82931"/>
                  </a:lnTo>
                  <a:lnTo>
                    <a:pt x="52539" y="76835"/>
                  </a:lnTo>
                  <a:lnTo>
                    <a:pt x="47980" y="66929"/>
                  </a:lnTo>
                  <a:lnTo>
                    <a:pt x="47853" y="66802"/>
                  </a:lnTo>
                  <a:lnTo>
                    <a:pt x="41884" y="54483"/>
                  </a:lnTo>
                  <a:lnTo>
                    <a:pt x="41376" y="53721"/>
                  </a:lnTo>
                  <a:lnTo>
                    <a:pt x="35153" y="42799"/>
                  </a:lnTo>
                  <a:lnTo>
                    <a:pt x="29819" y="33782"/>
                  </a:lnTo>
                  <a:lnTo>
                    <a:pt x="30200" y="34290"/>
                  </a:lnTo>
                  <a:lnTo>
                    <a:pt x="29933" y="33782"/>
                  </a:lnTo>
                  <a:lnTo>
                    <a:pt x="26771" y="27686"/>
                  </a:lnTo>
                  <a:lnTo>
                    <a:pt x="26644" y="27432"/>
                  </a:lnTo>
                  <a:lnTo>
                    <a:pt x="25184" y="24511"/>
                  </a:lnTo>
                  <a:lnTo>
                    <a:pt x="24714" y="23583"/>
                  </a:lnTo>
                  <a:lnTo>
                    <a:pt x="24993" y="24511"/>
                  </a:lnTo>
                  <a:lnTo>
                    <a:pt x="24663" y="23495"/>
                  </a:lnTo>
                  <a:lnTo>
                    <a:pt x="24422" y="22606"/>
                  </a:lnTo>
                  <a:lnTo>
                    <a:pt x="24193" y="21856"/>
                  </a:lnTo>
                  <a:lnTo>
                    <a:pt x="24104" y="23495"/>
                  </a:lnTo>
                  <a:lnTo>
                    <a:pt x="24104" y="21869"/>
                  </a:lnTo>
                  <a:lnTo>
                    <a:pt x="23977" y="22606"/>
                  </a:lnTo>
                  <a:lnTo>
                    <a:pt x="23876" y="21894"/>
                  </a:lnTo>
                  <a:lnTo>
                    <a:pt x="24104" y="21869"/>
                  </a:lnTo>
                  <a:lnTo>
                    <a:pt x="24104" y="21526"/>
                  </a:lnTo>
                  <a:lnTo>
                    <a:pt x="24104" y="19812"/>
                  </a:lnTo>
                  <a:lnTo>
                    <a:pt x="24104" y="17907"/>
                  </a:lnTo>
                  <a:lnTo>
                    <a:pt x="24193" y="21856"/>
                  </a:lnTo>
                  <a:lnTo>
                    <a:pt x="45059" y="19558"/>
                  </a:lnTo>
                  <a:lnTo>
                    <a:pt x="46456" y="19304"/>
                  </a:lnTo>
                  <a:lnTo>
                    <a:pt x="56235" y="16764"/>
                  </a:lnTo>
                  <a:lnTo>
                    <a:pt x="56235" y="14859"/>
                  </a:lnTo>
                  <a:lnTo>
                    <a:pt x="56235" y="14605"/>
                  </a:lnTo>
                  <a:lnTo>
                    <a:pt x="56235" y="4191"/>
                  </a:lnTo>
                  <a:lnTo>
                    <a:pt x="46456" y="1651"/>
                  </a:lnTo>
                  <a:lnTo>
                    <a:pt x="45059" y="1397"/>
                  </a:lnTo>
                  <a:lnTo>
                    <a:pt x="33375" y="127"/>
                  </a:lnTo>
                  <a:lnTo>
                    <a:pt x="24168" y="50"/>
                  </a:lnTo>
                  <a:lnTo>
                    <a:pt x="24168" y="15227"/>
                  </a:lnTo>
                  <a:lnTo>
                    <a:pt x="24079" y="16764"/>
                  </a:lnTo>
                  <a:lnTo>
                    <a:pt x="24079" y="16967"/>
                  </a:lnTo>
                  <a:lnTo>
                    <a:pt x="24041" y="16065"/>
                  </a:lnTo>
                  <a:lnTo>
                    <a:pt x="23939" y="16764"/>
                  </a:lnTo>
                  <a:lnTo>
                    <a:pt x="24003" y="15125"/>
                  </a:lnTo>
                  <a:lnTo>
                    <a:pt x="23977" y="14605"/>
                  </a:lnTo>
                  <a:lnTo>
                    <a:pt x="24003" y="15125"/>
                  </a:lnTo>
                  <a:lnTo>
                    <a:pt x="24041" y="16065"/>
                  </a:lnTo>
                  <a:lnTo>
                    <a:pt x="24168" y="15227"/>
                  </a:lnTo>
                  <a:lnTo>
                    <a:pt x="24168" y="50"/>
                  </a:lnTo>
                  <a:lnTo>
                    <a:pt x="23863" y="50"/>
                  </a:lnTo>
                  <a:lnTo>
                    <a:pt x="23863" y="21844"/>
                  </a:lnTo>
                  <a:lnTo>
                    <a:pt x="22034" y="21856"/>
                  </a:lnTo>
                  <a:lnTo>
                    <a:pt x="23863" y="21844"/>
                  </a:lnTo>
                  <a:lnTo>
                    <a:pt x="23863" y="50"/>
                  </a:lnTo>
                  <a:lnTo>
                    <a:pt x="20967" y="25"/>
                  </a:lnTo>
                  <a:lnTo>
                    <a:pt x="20967" y="22225"/>
                  </a:lnTo>
                  <a:lnTo>
                    <a:pt x="16484" y="23749"/>
                  </a:lnTo>
                  <a:lnTo>
                    <a:pt x="20574" y="22352"/>
                  </a:lnTo>
                  <a:lnTo>
                    <a:pt x="20967" y="22225"/>
                  </a:lnTo>
                  <a:lnTo>
                    <a:pt x="20967" y="25"/>
                  </a:lnTo>
                  <a:lnTo>
                    <a:pt x="0" y="23749"/>
                  </a:lnTo>
                  <a:lnTo>
                    <a:pt x="482" y="26924"/>
                  </a:lnTo>
                  <a:lnTo>
                    <a:pt x="1879" y="31623"/>
                  </a:lnTo>
                  <a:lnTo>
                    <a:pt x="2641" y="33401"/>
                  </a:lnTo>
                  <a:lnTo>
                    <a:pt x="5308" y="38735"/>
                  </a:lnTo>
                  <a:lnTo>
                    <a:pt x="8991" y="45466"/>
                  </a:lnTo>
                  <a:lnTo>
                    <a:pt x="9245" y="46101"/>
                  </a:lnTo>
                  <a:lnTo>
                    <a:pt x="14833" y="54991"/>
                  </a:lnTo>
                  <a:lnTo>
                    <a:pt x="21437" y="65659"/>
                  </a:lnTo>
                  <a:lnTo>
                    <a:pt x="20929" y="64897"/>
                  </a:lnTo>
                  <a:lnTo>
                    <a:pt x="21323" y="65659"/>
                  </a:lnTo>
                  <a:lnTo>
                    <a:pt x="27241" y="77025"/>
                  </a:lnTo>
                  <a:lnTo>
                    <a:pt x="34772" y="92341"/>
                  </a:lnTo>
                  <a:lnTo>
                    <a:pt x="34848" y="92583"/>
                  </a:lnTo>
                  <a:lnTo>
                    <a:pt x="41122" y="111252"/>
                  </a:lnTo>
                  <a:lnTo>
                    <a:pt x="40868" y="110617"/>
                  </a:lnTo>
                  <a:lnTo>
                    <a:pt x="41033" y="111252"/>
                  </a:lnTo>
                  <a:lnTo>
                    <a:pt x="47218" y="135001"/>
                  </a:lnTo>
                  <a:lnTo>
                    <a:pt x="47218" y="135128"/>
                  </a:lnTo>
                  <a:lnTo>
                    <a:pt x="54584" y="163830"/>
                  </a:lnTo>
                  <a:lnTo>
                    <a:pt x="54584" y="164084"/>
                  </a:lnTo>
                  <a:lnTo>
                    <a:pt x="62966" y="195326"/>
                  </a:lnTo>
                  <a:lnTo>
                    <a:pt x="62966" y="195199"/>
                  </a:lnTo>
                  <a:lnTo>
                    <a:pt x="70967" y="226822"/>
                  </a:lnTo>
                  <a:lnTo>
                    <a:pt x="71094" y="227457"/>
                  </a:lnTo>
                  <a:lnTo>
                    <a:pt x="80492" y="257048"/>
                  </a:lnTo>
                  <a:lnTo>
                    <a:pt x="80619" y="257175"/>
                  </a:lnTo>
                  <a:lnTo>
                    <a:pt x="89255" y="282244"/>
                  </a:lnTo>
                  <a:lnTo>
                    <a:pt x="89255" y="286258"/>
                  </a:lnTo>
                  <a:lnTo>
                    <a:pt x="91808" y="288823"/>
                  </a:lnTo>
                  <a:lnTo>
                    <a:pt x="98526" y="304355"/>
                  </a:lnTo>
                  <a:lnTo>
                    <a:pt x="98526" y="307594"/>
                  </a:lnTo>
                  <a:lnTo>
                    <a:pt x="102006" y="311188"/>
                  </a:lnTo>
                  <a:lnTo>
                    <a:pt x="108559" y="323037"/>
                  </a:lnTo>
                  <a:lnTo>
                    <a:pt x="108559" y="325882"/>
                  </a:lnTo>
                  <a:lnTo>
                    <a:pt x="112877" y="330200"/>
                  </a:lnTo>
                  <a:lnTo>
                    <a:pt x="113753" y="330200"/>
                  </a:lnTo>
                  <a:lnTo>
                    <a:pt x="145262" y="367271"/>
                  </a:lnTo>
                  <a:lnTo>
                    <a:pt x="145262" y="369062"/>
                  </a:lnTo>
                  <a:lnTo>
                    <a:pt x="149580" y="373380"/>
                  </a:lnTo>
                  <a:lnTo>
                    <a:pt x="160375" y="373380"/>
                  </a:lnTo>
                  <a:lnTo>
                    <a:pt x="164693" y="369062"/>
                  </a:lnTo>
                  <a:lnTo>
                    <a:pt x="164693" y="363601"/>
                  </a:lnTo>
                  <a:lnTo>
                    <a:pt x="164693" y="358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8" name="Google Shape;948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19665" y="3890898"/>
              <a:ext cx="216280" cy="207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9" name="Google Shape;949;p26"/>
          <p:cNvGrpSpPr/>
          <p:nvPr/>
        </p:nvGrpSpPr>
        <p:grpSpPr>
          <a:xfrm>
            <a:off x="9736074" y="3400932"/>
            <a:ext cx="1631314" cy="1727200"/>
            <a:chOff x="9736074" y="3400932"/>
            <a:chExt cx="1631314" cy="1727200"/>
          </a:xfrm>
        </p:grpSpPr>
        <p:sp>
          <p:nvSpPr>
            <p:cNvPr id="950" name="Google Shape;950;p26"/>
            <p:cNvSpPr/>
            <p:nvPr/>
          </p:nvSpPr>
          <p:spPr>
            <a:xfrm>
              <a:off x="9736074" y="3400932"/>
              <a:ext cx="1631314" cy="1727200"/>
            </a:xfrm>
            <a:custGeom>
              <a:rect b="b" l="l" r="r" t="t"/>
              <a:pathLst>
                <a:path extrusionOk="0" h="1727200" w="1631315">
                  <a:moveTo>
                    <a:pt x="171958" y="1381328"/>
                  </a:moveTo>
                  <a:lnTo>
                    <a:pt x="171831" y="1382268"/>
                  </a:lnTo>
                  <a:lnTo>
                    <a:pt x="171958" y="1382268"/>
                  </a:lnTo>
                  <a:lnTo>
                    <a:pt x="171958" y="1381328"/>
                  </a:lnTo>
                  <a:close/>
                </a:path>
                <a:path extrusionOk="0" h="1727200" w="1631315">
                  <a:moveTo>
                    <a:pt x="577215" y="1102360"/>
                  </a:moveTo>
                  <a:lnTo>
                    <a:pt x="572643" y="1097788"/>
                  </a:lnTo>
                  <a:lnTo>
                    <a:pt x="567817" y="1097788"/>
                  </a:lnTo>
                  <a:lnTo>
                    <a:pt x="527685" y="1094232"/>
                  </a:lnTo>
                  <a:lnTo>
                    <a:pt x="527177" y="1093724"/>
                  </a:lnTo>
                  <a:lnTo>
                    <a:pt x="522097" y="1093724"/>
                  </a:lnTo>
                  <a:lnTo>
                    <a:pt x="515493" y="1093724"/>
                  </a:lnTo>
                  <a:lnTo>
                    <a:pt x="514324" y="1094892"/>
                  </a:lnTo>
                  <a:lnTo>
                    <a:pt x="508444" y="1096010"/>
                  </a:lnTo>
                  <a:lnTo>
                    <a:pt x="503555" y="1096010"/>
                  </a:lnTo>
                  <a:lnTo>
                    <a:pt x="499579" y="1099985"/>
                  </a:lnTo>
                  <a:lnTo>
                    <a:pt x="492391" y="1103884"/>
                  </a:lnTo>
                  <a:lnTo>
                    <a:pt x="489077" y="1103884"/>
                  </a:lnTo>
                  <a:lnTo>
                    <a:pt x="484682" y="1108278"/>
                  </a:lnTo>
                  <a:lnTo>
                    <a:pt x="474383" y="1114298"/>
                  </a:lnTo>
                  <a:lnTo>
                    <a:pt x="471424" y="1114298"/>
                  </a:lnTo>
                  <a:lnTo>
                    <a:pt x="467258" y="1118463"/>
                  </a:lnTo>
                  <a:lnTo>
                    <a:pt x="449834" y="1128649"/>
                  </a:lnTo>
                  <a:lnTo>
                    <a:pt x="449707" y="1128776"/>
                  </a:lnTo>
                  <a:lnTo>
                    <a:pt x="422656" y="1145286"/>
                  </a:lnTo>
                  <a:lnTo>
                    <a:pt x="422910" y="1145032"/>
                  </a:lnTo>
                  <a:lnTo>
                    <a:pt x="320167" y="1204722"/>
                  </a:lnTo>
                  <a:lnTo>
                    <a:pt x="320167" y="1204595"/>
                  </a:lnTo>
                  <a:lnTo>
                    <a:pt x="283718" y="1225296"/>
                  </a:lnTo>
                  <a:lnTo>
                    <a:pt x="283337" y="1225677"/>
                  </a:lnTo>
                  <a:lnTo>
                    <a:pt x="251206" y="1245997"/>
                  </a:lnTo>
                  <a:lnTo>
                    <a:pt x="251333" y="1245997"/>
                  </a:lnTo>
                  <a:lnTo>
                    <a:pt x="223520" y="1263142"/>
                  </a:lnTo>
                  <a:lnTo>
                    <a:pt x="223266" y="1263269"/>
                  </a:lnTo>
                  <a:lnTo>
                    <a:pt x="201295" y="1277620"/>
                  </a:lnTo>
                  <a:lnTo>
                    <a:pt x="201422" y="1277620"/>
                  </a:lnTo>
                  <a:lnTo>
                    <a:pt x="197332" y="1280210"/>
                  </a:lnTo>
                  <a:lnTo>
                    <a:pt x="200025" y="1271778"/>
                  </a:lnTo>
                  <a:lnTo>
                    <a:pt x="200152" y="1271524"/>
                  </a:lnTo>
                  <a:lnTo>
                    <a:pt x="202247" y="1264412"/>
                  </a:lnTo>
                  <a:lnTo>
                    <a:pt x="208661" y="1242695"/>
                  </a:lnTo>
                  <a:lnTo>
                    <a:pt x="208788" y="1242441"/>
                  </a:lnTo>
                  <a:lnTo>
                    <a:pt x="210566" y="1235964"/>
                  </a:lnTo>
                  <a:lnTo>
                    <a:pt x="215773" y="1217041"/>
                  </a:lnTo>
                  <a:lnTo>
                    <a:pt x="218859" y="1202143"/>
                  </a:lnTo>
                  <a:lnTo>
                    <a:pt x="220218" y="1200785"/>
                  </a:lnTo>
                  <a:lnTo>
                    <a:pt x="220218" y="1195705"/>
                  </a:lnTo>
                  <a:lnTo>
                    <a:pt x="220662" y="1191895"/>
                  </a:lnTo>
                  <a:lnTo>
                    <a:pt x="221310" y="1186357"/>
                  </a:lnTo>
                  <a:lnTo>
                    <a:pt x="221996" y="1185672"/>
                  </a:lnTo>
                  <a:lnTo>
                    <a:pt x="221996" y="1180592"/>
                  </a:lnTo>
                  <a:lnTo>
                    <a:pt x="221996" y="1180376"/>
                  </a:lnTo>
                  <a:lnTo>
                    <a:pt x="222351" y="1178331"/>
                  </a:lnTo>
                  <a:lnTo>
                    <a:pt x="223647" y="1177036"/>
                  </a:lnTo>
                  <a:lnTo>
                    <a:pt x="223647" y="1170559"/>
                  </a:lnTo>
                  <a:lnTo>
                    <a:pt x="223647" y="1163955"/>
                  </a:lnTo>
                  <a:lnTo>
                    <a:pt x="218313" y="1158748"/>
                  </a:lnTo>
                  <a:lnTo>
                    <a:pt x="205232" y="1158748"/>
                  </a:lnTo>
                  <a:lnTo>
                    <a:pt x="199898" y="1163955"/>
                  </a:lnTo>
                  <a:lnTo>
                    <a:pt x="199898" y="1170228"/>
                  </a:lnTo>
                  <a:lnTo>
                    <a:pt x="199656" y="1171689"/>
                  </a:lnTo>
                  <a:lnTo>
                    <a:pt x="198628" y="1172718"/>
                  </a:lnTo>
                  <a:lnTo>
                    <a:pt x="198628" y="1178814"/>
                  </a:lnTo>
                  <a:lnTo>
                    <a:pt x="197573" y="1187107"/>
                  </a:lnTo>
                  <a:lnTo>
                    <a:pt x="196850" y="1187831"/>
                  </a:lnTo>
                  <a:lnTo>
                    <a:pt x="196850" y="1192911"/>
                  </a:lnTo>
                  <a:lnTo>
                    <a:pt x="196850" y="1193050"/>
                  </a:lnTo>
                  <a:lnTo>
                    <a:pt x="192659" y="1212088"/>
                  </a:lnTo>
                  <a:lnTo>
                    <a:pt x="192786" y="1211326"/>
                  </a:lnTo>
                  <a:lnTo>
                    <a:pt x="192570" y="1212088"/>
                  </a:lnTo>
                  <a:lnTo>
                    <a:pt x="185928" y="1236218"/>
                  </a:lnTo>
                  <a:lnTo>
                    <a:pt x="186055" y="1235964"/>
                  </a:lnTo>
                  <a:lnTo>
                    <a:pt x="177292" y="1264666"/>
                  </a:lnTo>
                  <a:lnTo>
                    <a:pt x="177419" y="1264412"/>
                  </a:lnTo>
                  <a:lnTo>
                    <a:pt x="167513" y="1295019"/>
                  </a:lnTo>
                  <a:lnTo>
                    <a:pt x="165531" y="1301953"/>
                  </a:lnTo>
                  <a:lnTo>
                    <a:pt x="164846" y="1302639"/>
                  </a:lnTo>
                  <a:lnTo>
                    <a:pt x="164846" y="1304353"/>
                  </a:lnTo>
                  <a:lnTo>
                    <a:pt x="158877" y="1325245"/>
                  </a:lnTo>
                  <a:lnTo>
                    <a:pt x="148082" y="1379220"/>
                  </a:lnTo>
                  <a:lnTo>
                    <a:pt x="147967" y="1406512"/>
                  </a:lnTo>
                  <a:lnTo>
                    <a:pt x="147955" y="1413256"/>
                  </a:lnTo>
                  <a:lnTo>
                    <a:pt x="147955" y="1419733"/>
                  </a:lnTo>
                  <a:lnTo>
                    <a:pt x="153289" y="1425194"/>
                  </a:lnTo>
                  <a:lnTo>
                    <a:pt x="154736" y="1425194"/>
                  </a:lnTo>
                  <a:lnTo>
                    <a:pt x="156591" y="1427213"/>
                  </a:lnTo>
                  <a:lnTo>
                    <a:pt x="156591" y="1429131"/>
                  </a:lnTo>
                  <a:lnTo>
                    <a:pt x="161925" y="1434465"/>
                  </a:lnTo>
                  <a:lnTo>
                    <a:pt x="166751" y="1434465"/>
                  </a:lnTo>
                  <a:lnTo>
                    <a:pt x="180848" y="1438275"/>
                  </a:lnTo>
                  <a:lnTo>
                    <a:pt x="184150" y="1438783"/>
                  </a:lnTo>
                  <a:lnTo>
                    <a:pt x="253238" y="1430147"/>
                  </a:lnTo>
                  <a:lnTo>
                    <a:pt x="282613" y="1416431"/>
                  </a:lnTo>
                  <a:lnTo>
                    <a:pt x="285496" y="1416431"/>
                  </a:lnTo>
                  <a:lnTo>
                    <a:pt x="289179" y="1412748"/>
                  </a:lnTo>
                  <a:lnTo>
                    <a:pt x="289179" y="1408176"/>
                  </a:lnTo>
                  <a:lnTo>
                    <a:pt x="289179" y="1403604"/>
                  </a:lnTo>
                  <a:lnTo>
                    <a:pt x="285496" y="1399921"/>
                  </a:lnTo>
                  <a:lnTo>
                    <a:pt x="276352" y="1399921"/>
                  </a:lnTo>
                  <a:lnTo>
                    <a:pt x="275043" y="1401229"/>
                  </a:lnTo>
                  <a:lnTo>
                    <a:pt x="248539" y="1408938"/>
                  </a:lnTo>
                  <a:lnTo>
                    <a:pt x="272669" y="1408938"/>
                  </a:lnTo>
                  <a:lnTo>
                    <a:pt x="248500" y="1408950"/>
                  </a:lnTo>
                  <a:lnTo>
                    <a:pt x="247650" y="1409192"/>
                  </a:lnTo>
                  <a:lnTo>
                    <a:pt x="248475" y="1408950"/>
                  </a:lnTo>
                  <a:lnTo>
                    <a:pt x="217335" y="1415161"/>
                  </a:lnTo>
                  <a:lnTo>
                    <a:pt x="185585" y="1414919"/>
                  </a:lnTo>
                  <a:lnTo>
                    <a:pt x="183781" y="1414399"/>
                  </a:lnTo>
                  <a:lnTo>
                    <a:pt x="177063" y="1412481"/>
                  </a:lnTo>
                  <a:lnTo>
                    <a:pt x="175133" y="1410589"/>
                  </a:lnTo>
                  <a:lnTo>
                    <a:pt x="173901" y="1410589"/>
                  </a:lnTo>
                  <a:lnTo>
                    <a:pt x="171958" y="1408468"/>
                  </a:lnTo>
                  <a:lnTo>
                    <a:pt x="171958" y="1406525"/>
                  </a:lnTo>
                  <a:lnTo>
                    <a:pt x="171958" y="1405001"/>
                  </a:lnTo>
                  <a:lnTo>
                    <a:pt x="171831" y="1382268"/>
                  </a:lnTo>
                  <a:lnTo>
                    <a:pt x="171958" y="1380744"/>
                  </a:lnTo>
                  <a:lnTo>
                    <a:pt x="171958" y="1381328"/>
                  </a:lnTo>
                  <a:lnTo>
                    <a:pt x="172021" y="1380744"/>
                  </a:lnTo>
                  <a:lnTo>
                    <a:pt x="174917" y="1359027"/>
                  </a:lnTo>
                  <a:lnTo>
                    <a:pt x="175107" y="1357668"/>
                  </a:lnTo>
                  <a:lnTo>
                    <a:pt x="175145" y="1357503"/>
                  </a:lnTo>
                  <a:lnTo>
                    <a:pt x="181914" y="1331849"/>
                  </a:lnTo>
                  <a:lnTo>
                    <a:pt x="181991" y="1331595"/>
                  </a:lnTo>
                  <a:lnTo>
                    <a:pt x="181864" y="1331849"/>
                  </a:lnTo>
                  <a:lnTo>
                    <a:pt x="185813" y="1317993"/>
                  </a:lnTo>
                  <a:lnTo>
                    <a:pt x="188214" y="1315593"/>
                  </a:lnTo>
                  <a:lnTo>
                    <a:pt x="188214" y="1314996"/>
                  </a:lnTo>
                  <a:lnTo>
                    <a:pt x="189357" y="1314323"/>
                  </a:lnTo>
                  <a:lnTo>
                    <a:pt x="190030" y="1313815"/>
                  </a:lnTo>
                  <a:lnTo>
                    <a:pt x="199009" y="1307084"/>
                  </a:lnTo>
                  <a:lnTo>
                    <a:pt x="198374" y="1307592"/>
                  </a:lnTo>
                  <a:lnTo>
                    <a:pt x="199161" y="1307084"/>
                  </a:lnTo>
                  <a:lnTo>
                    <a:pt x="214122" y="1297559"/>
                  </a:lnTo>
                  <a:lnTo>
                    <a:pt x="214249" y="1297432"/>
                  </a:lnTo>
                  <a:lnTo>
                    <a:pt x="236220" y="1282954"/>
                  </a:lnTo>
                  <a:lnTo>
                    <a:pt x="235966" y="1283208"/>
                  </a:lnTo>
                  <a:lnTo>
                    <a:pt x="236359" y="1282954"/>
                  </a:lnTo>
                  <a:lnTo>
                    <a:pt x="263652" y="1265809"/>
                  </a:lnTo>
                  <a:lnTo>
                    <a:pt x="263779" y="1265682"/>
                  </a:lnTo>
                  <a:lnTo>
                    <a:pt x="295275" y="1245362"/>
                  </a:lnTo>
                  <a:lnTo>
                    <a:pt x="295706" y="1245108"/>
                  </a:lnTo>
                  <a:lnTo>
                    <a:pt x="331470" y="1224280"/>
                  </a:lnTo>
                  <a:lnTo>
                    <a:pt x="331597" y="1224280"/>
                  </a:lnTo>
                  <a:lnTo>
                    <a:pt x="364642" y="1204722"/>
                  </a:lnTo>
                  <a:lnTo>
                    <a:pt x="402844" y="1182370"/>
                  </a:lnTo>
                  <a:lnTo>
                    <a:pt x="402717" y="1182370"/>
                  </a:lnTo>
                  <a:lnTo>
                    <a:pt x="433959" y="1164336"/>
                  </a:lnTo>
                  <a:lnTo>
                    <a:pt x="434213" y="1164209"/>
                  </a:lnTo>
                  <a:lnTo>
                    <a:pt x="461264" y="1147572"/>
                  </a:lnTo>
                  <a:lnTo>
                    <a:pt x="461010" y="1147572"/>
                  </a:lnTo>
                  <a:lnTo>
                    <a:pt x="464883" y="1145286"/>
                  </a:lnTo>
                  <a:lnTo>
                    <a:pt x="480606" y="1136015"/>
                  </a:lnTo>
                  <a:lnTo>
                    <a:pt x="483489" y="1136015"/>
                  </a:lnTo>
                  <a:lnTo>
                    <a:pt x="487934" y="1131570"/>
                  </a:lnTo>
                  <a:lnTo>
                    <a:pt x="498043" y="1125601"/>
                  </a:lnTo>
                  <a:lnTo>
                    <a:pt x="501015" y="1125601"/>
                  </a:lnTo>
                  <a:lnTo>
                    <a:pt x="505282" y="1121448"/>
                  </a:lnTo>
                  <a:lnTo>
                    <a:pt x="512279" y="1117600"/>
                  </a:lnTo>
                  <a:lnTo>
                    <a:pt x="515493" y="1117600"/>
                  </a:lnTo>
                  <a:lnTo>
                    <a:pt x="516966" y="1116126"/>
                  </a:lnTo>
                  <a:lnTo>
                    <a:pt x="522249" y="1114933"/>
                  </a:lnTo>
                  <a:lnTo>
                    <a:pt x="561124" y="1117638"/>
                  </a:lnTo>
                  <a:lnTo>
                    <a:pt x="561467" y="1117981"/>
                  </a:lnTo>
                  <a:lnTo>
                    <a:pt x="566166" y="1117981"/>
                  </a:lnTo>
                  <a:lnTo>
                    <a:pt x="572643" y="1117981"/>
                  </a:lnTo>
                  <a:lnTo>
                    <a:pt x="577215" y="1113409"/>
                  </a:lnTo>
                  <a:lnTo>
                    <a:pt x="577215" y="1107948"/>
                  </a:lnTo>
                  <a:lnTo>
                    <a:pt x="577215" y="1102360"/>
                  </a:lnTo>
                  <a:close/>
                </a:path>
                <a:path extrusionOk="0" h="1727200" w="1631315">
                  <a:moveTo>
                    <a:pt x="752094" y="40640"/>
                  </a:moveTo>
                  <a:lnTo>
                    <a:pt x="751967" y="39801"/>
                  </a:lnTo>
                  <a:lnTo>
                    <a:pt x="751967" y="40640"/>
                  </a:lnTo>
                  <a:lnTo>
                    <a:pt x="752094" y="40640"/>
                  </a:lnTo>
                  <a:close/>
                </a:path>
                <a:path extrusionOk="0" h="1727200" w="1631315">
                  <a:moveTo>
                    <a:pt x="764336" y="915365"/>
                  </a:moveTo>
                  <a:lnTo>
                    <a:pt x="764286" y="915670"/>
                  </a:lnTo>
                  <a:lnTo>
                    <a:pt x="764336" y="915365"/>
                  </a:lnTo>
                  <a:close/>
                </a:path>
                <a:path extrusionOk="0" h="1727200" w="1631315">
                  <a:moveTo>
                    <a:pt x="1606042" y="711200"/>
                  </a:moveTo>
                  <a:lnTo>
                    <a:pt x="1605915" y="709091"/>
                  </a:lnTo>
                  <a:lnTo>
                    <a:pt x="1605915" y="711200"/>
                  </a:lnTo>
                  <a:lnTo>
                    <a:pt x="1606042" y="711200"/>
                  </a:lnTo>
                  <a:close/>
                </a:path>
                <a:path extrusionOk="0" h="1727200" w="1631315">
                  <a:moveTo>
                    <a:pt x="1631315" y="698500"/>
                  </a:moveTo>
                  <a:lnTo>
                    <a:pt x="1629918" y="685800"/>
                  </a:lnTo>
                  <a:lnTo>
                    <a:pt x="1629664" y="685800"/>
                  </a:lnTo>
                  <a:lnTo>
                    <a:pt x="1626489" y="673100"/>
                  </a:lnTo>
                  <a:lnTo>
                    <a:pt x="1624457" y="660400"/>
                  </a:lnTo>
                  <a:lnTo>
                    <a:pt x="1624076" y="647700"/>
                  </a:lnTo>
                  <a:lnTo>
                    <a:pt x="1620520" y="635000"/>
                  </a:lnTo>
                  <a:lnTo>
                    <a:pt x="1620647" y="635000"/>
                  </a:lnTo>
                  <a:lnTo>
                    <a:pt x="1617726" y="622300"/>
                  </a:lnTo>
                  <a:lnTo>
                    <a:pt x="1617599" y="622300"/>
                  </a:lnTo>
                  <a:lnTo>
                    <a:pt x="1614424" y="609600"/>
                  </a:lnTo>
                  <a:lnTo>
                    <a:pt x="1614043" y="609600"/>
                  </a:lnTo>
                  <a:lnTo>
                    <a:pt x="1609725" y="596900"/>
                  </a:lnTo>
                  <a:lnTo>
                    <a:pt x="1606042" y="586955"/>
                  </a:lnTo>
                  <a:lnTo>
                    <a:pt x="1606042" y="711200"/>
                  </a:lnTo>
                  <a:lnTo>
                    <a:pt x="1605915" y="800100"/>
                  </a:lnTo>
                  <a:lnTo>
                    <a:pt x="1604518" y="812800"/>
                  </a:lnTo>
                  <a:lnTo>
                    <a:pt x="1603756" y="838200"/>
                  </a:lnTo>
                  <a:lnTo>
                    <a:pt x="1603883" y="838200"/>
                  </a:lnTo>
                  <a:lnTo>
                    <a:pt x="1601343" y="850900"/>
                  </a:lnTo>
                  <a:lnTo>
                    <a:pt x="1599819" y="876300"/>
                  </a:lnTo>
                  <a:lnTo>
                    <a:pt x="1598422" y="901700"/>
                  </a:lnTo>
                  <a:lnTo>
                    <a:pt x="1595501" y="914400"/>
                  </a:lnTo>
                  <a:lnTo>
                    <a:pt x="1594104" y="939800"/>
                  </a:lnTo>
                  <a:lnTo>
                    <a:pt x="1593977" y="939800"/>
                  </a:lnTo>
                  <a:lnTo>
                    <a:pt x="1593342" y="952500"/>
                  </a:lnTo>
                  <a:lnTo>
                    <a:pt x="1592580" y="965200"/>
                  </a:lnTo>
                  <a:lnTo>
                    <a:pt x="1591564" y="977900"/>
                  </a:lnTo>
                  <a:lnTo>
                    <a:pt x="1591564" y="1003300"/>
                  </a:lnTo>
                  <a:lnTo>
                    <a:pt x="1590167" y="1016000"/>
                  </a:lnTo>
                  <a:lnTo>
                    <a:pt x="1588643" y="1028700"/>
                  </a:lnTo>
                  <a:lnTo>
                    <a:pt x="1588897" y="1028700"/>
                  </a:lnTo>
                  <a:lnTo>
                    <a:pt x="1585341" y="1041400"/>
                  </a:lnTo>
                  <a:lnTo>
                    <a:pt x="1585468" y="1041400"/>
                  </a:lnTo>
                  <a:lnTo>
                    <a:pt x="1580769" y="1066800"/>
                  </a:lnTo>
                  <a:lnTo>
                    <a:pt x="1580642" y="1066800"/>
                  </a:lnTo>
                  <a:lnTo>
                    <a:pt x="1575943" y="1079500"/>
                  </a:lnTo>
                  <a:lnTo>
                    <a:pt x="1576070" y="1079500"/>
                  </a:lnTo>
                  <a:lnTo>
                    <a:pt x="1570355" y="1104900"/>
                  </a:lnTo>
                  <a:lnTo>
                    <a:pt x="1565402" y="1130300"/>
                  </a:lnTo>
                  <a:lnTo>
                    <a:pt x="1561338" y="1143000"/>
                  </a:lnTo>
                  <a:lnTo>
                    <a:pt x="1561465" y="1143000"/>
                  </a:lnTo>
                  <a:lnTo>
                    <a:pt x="1557401" y="1168400"/>
                  </a:lnTo>
                  <a:lnTo>
                    <a:pt x="1557274" y="1168400"/>
                  </a:lnTo>
                  <a:lnTo>
                    <a:pt x="1554861" y="1181100"/>
                  </a:lnTo>
                  <a:lnTo>
                    <a:pt x="1554734" y="1181100"/>
                  </a:lnTo>
                  <a:lnTo>
                    <a:pt x="1552956" y="1193800"/>
                  </a:lnTo>
                  <a:lnTo>
                    <a:pt x="1553083" y="1193800"/>
                  </a:lnTo>
                  <a:lnTo>
                    <a:pt x="1550543" y="1219200"/>
                  </a:lnTo>
                  <a:lnTo>
                    <a:pt x="1550416" y="1219200"/>
                  </a:lnTo>
                  <a:lnTo>
                    <a:pt x="1549019" y="1231900"/>
                  </a:lnTo>
                  <a:lnTo>
                    <a:pt x="1549273" y="1231900"/>
                  </a:lnTo>
                  <a:lnTo>
                    <a:pt x="1546352" y="1244600"/>
                  </a:lnTo>
                  <a:lnTo>
                    <a:pt x="1546606" y="1244600"/>
                  </a:lnTo>
                  <a:lnTo>
                    <a:pt x="1542288" y="1257300"/>
                  </a:lnTo>
                  <a:lnTo>
                    <a:pt x="1542415" y="1257300"/>
                  </a:lnTo>
                  <a:lnTo>
                    <a:pt x="1536954" y="1270000"/>
                  </a:lnTo>
                  <a:lnTo>
                    <a:pt x="1537335" y="1270000"/>
                  </a:lnTo>
                  <a:lnTo>
                    <a:pt x="1529715" y="1295400"/>
                  </a:lnTo>
                  <a:lnTo>
                    <a:pt x="1530096" y="1282700"/>
                  </a:lnTo>
                  <a:lnTo>
                    <a:pt x="1510157" y="1333500"/>
                  </a:lnTo>
                  <a:lnTo>
                    <a:pt x="1510411" y="1333500"/>
                  </a:lnTo>
                  <a:lnTo>
                    <a:pt x="1498854" y="1346200"/>
                  </a:lnTo>
                  <a:lnTo>
                    <a:pt x="1499108" y="1346200"/>
                  </a:lnTo>
                  <a:lnTo>
                    <a:pt x="1487170" y="1371600"/>
                  </a:lnTo>
                  <a:lnTo>
                    <a:pt x="1487297" y="1371600"/>
                  </a:lnTo>
                  <a:lnTo>
                    <a:pt x="1475359" y="1384300"/>
                  </a:lnTo>
                  <a:lnTo>
                    <a:pt x="1475740" y="1384300"/>
                  </a:lnTo>
                  <a:lnTo>
                    <a:pt x="1463548" y="1409700"/>
                  </a:lnTo>
                  <a:lnTo>
                    <a:pt x="1463421" y="1409700"/>
                  </a:lnTo>
                  <a:lnTo>
                    <a:pt x="1452372" y="1422400"/>
                  </a:lnTo>
                  <a:lnTo>
                    <a:pt x="1452880" y="1422400"/>
                  </a:lnTo>
                  <a:lnTo>
                    <a:pt x="1440942" y="1435100"/>
                  </a:lnTo>
                  <a:lnTo>
                    <a:pt x="1429766" y="1447800"/>
                  </a:lnTo>
                  <a:lnTo>
                    <a:pt x="1430655" y="1447800"/>
                  </a:lnTo>
                  <a:lnTo>
                    <a:pt x="1405509" y="1473200"/>
                  </a:lnTo>
                  <a:lnTo>
                    <a:pt x="1406271" y="1473200"/>
                  </a:lnTo>
                  <a:lnTo>
                    <a:pt x="1392555" y="1485900"/>
                  </a:lnTo>
                  <a:lnTo>
                    <a:pt x="1392936" y="1485900"/>
                  </a:lnTo>
                  <a:lnTo>
                    <a:pt x="1378204" y="1498600"/>
                  </a:lnTo>
                  <a:lnTo>
                    <a:pt x="1378331" y="1498600"/>
                  </a:lnTo>
                  <a:lnTo>
                    <a:pt x="1363218" y="1511300"/>
                  </a:lnTo>
                  <a:lnTo>
                    <a:pt x="1363091" y="1511300"/>
                  </a:lnTo>
                  <a:lnTo>
                    <a:pt x="1347978" y="1524000"/>
                  </a:lnTo>
                  <a:lnTo>
                    <a:pt x="1348486" y="1524000"/>
                  </a:lnTo>
                  <a:lnTo>
                    <a:pt x="1332992" y="1536700"/>
                  </a:lnTo>
                  <a:lnTo>
                    <a:pt x="1332484" y="1536700"/>
                  </a:lnTo>
                  <a:lnTo>
                    <a:pt x="1318387" y="1549400"/>
                  </a:lnTo>
                  <a:lnTo>
                    <a:pt x="1318641" y="1549400"/>
                  </a:lnTo>
                  <a:lnTo>
                    <a:pt x="1305687" y="1562100"/>
                  </a:lnTo>
                  <a:lnTo>
                    <a:pt x="1305941" y="1562100"/>
                  </a:lnTo>
                  <a:lnTo>
                    <a:pt x="1293241" y="1574800"/>
                  </a:lnTo>
                  <a:lnTo>
                    <a:pt x="1294384" y="1574800"/>
                  </a:lnTo>
                  <a:lnTo>
                    <a:pt x="1281049" y="1587500"/>
                  </a:lnTo>
                  <a:lnTo>
                    <a:pt x="1268603" y="1587500"/>
                  </a:lnTo>
                  <a:lnTo>
                    <a:pt x="1254887" y="1600200"/>
                  </a:lnTo>
                  <a:lnTo>
                    <a:pt x="1241425" y="1600200"/>
                  </a:lnTo>
                  <a:lnTo>
                    <a:pt x="1225296" y="1612900"/>
                  </a:lnTo>
                  <a:lnTo>
                    <a:pt x="1225169" y="1612900"/>
                  </a:lnTo>
                  <a:lnTo>
                    <a:pt x="1209294" y="1625600"/>
                  </a:lnTo>
                  <a:lnTo>
                    <a:pt x="1192657" y="1625600"/>
                  </a:lnTo>
                  <a:lnTo>
                    <a:pt x="1176147" y="1638300"/>
                  </a:lnTo>
                  <a:lnTo>
                    <a:pt x="1160780" y="1638300"/>
                  </a:lnTo>
                  <a:lnTo>
                    <a:pt x="1145667" y="1651000"/>
                  </a:lnTo>
                  <a:lnTo>
                    <a:pt x="1106297" y="1651000"/>
                  </a:lnTo>
                  <a:lnTo>
                    <a:pt x="1093724" y="1663700"/>
                  </a:lnTo>
                  <a:lnTo>
                    <a:pt x="1052322" y="1663700"/>
                  </a:lnTo>
                  <a:lnTo>
                    <a:pt x="1036447" y="1676400"/>
                  </a:lnTo>
                  <a:lnTo>
                    <a:pt x="1000633" y="1676400"/>
                  </a:lnTo>
                  <a:lnTo>
                    <a:pt x="981837" y="1689100"/>
                  </a:lnTo>
                  <a:lnTo>
                    <a:pt x="926084" y="1689100"/>
                  </a:lnTo>
                  <a:lnTo>
                    <a:pt x="909574" y="1701800"/>
                  </a:lnTo>
                  <a:lnTo>
                    <a:pt x="500126" y="1701800"/>
                  </a:lnTo>
                  <a:lnTo>
                    <a:pt x="479298" y="1689100"/>
                  </a:lnTo>
                  <a:lnTo>
                    <a:pt x="424307" y="1689100"/>
                  </a:lnTo>
                  <a:lnTo>
                    <a:pt x="407416" y="1676400"/>
                  </a:lnTo>
                  <a:lnTo>
                    <a:pt x="391160" y="1676400"/>
                  </a:lnTo>
                  <a:lnTo>
                    <a:pt x="375412" y="1663700"/>
                  </a:lnTo>
                  <a:lnTo>
                    <a:pt x="359791" y="1663700"/>
                  </a:lnTo>
                  <a:lnTo>
                    <a:pt x="344678" y="1651000"/>
                  </a:lnTo>
                  <a:lnTo>
                    <a:pt x="330454" y="1651000"/>
                  </a:lnTo>
                  <a:lnTo>
                    <a:pt x="315722" y="1638300"/>
                  </a:lnTo>
                  <a:lnTo>
                    <a:pt x="318135" y="1638300"/>
                  </a:lnTo>
                  <a:lnTo>
                    <a:pt x="303911" y="1625600"/>
                  </a:lnTo>
                  <a:lnTo>
                    <a:pt x="290322" y="1625600"/>
                  </a:lnTo>
                  <a:lnTo>
                    <a:pt x="275971" y="1612900"/>
                  </a:lnTo>
                  <a:lnTo>
                    <a:pt x="276225" y="1612900"/>
                  </a:lnTo>
                  <a:lnTo>
                    <a:pt x="263271" y="1600200"/>
                  </a:lnTo>
                  <a:lnTo>
                    <a:pt x="264033" y="1612900"/>
                  </a:lnTo>
                  <a:lnTo>
                    <a:pt x="251079" y="1600200"/>
                  </a:lnTo>
                  <a:lnTo>
                    <a:pt x="251841" y="1600200"/>
                  </a:lnTo>
                  <a:lnTo>
                    <a:pt x="240665" y="1587500"/>
                  </a:lnTo>
                  <a:lnTo>
                    <a:pt x="241046" y="1587500"/>
                  </a:lnTo>
                  <a:lnTo>
                    <a:pt x="230505" y="1574800"/>
                  </a:lnTo>
                  <a:lnTo>
                    <a:pt x="220091" y="1562100"/>
                  </a:lnTo>
                  <a:lnTo>
                    <a:pt x="211709" y="1562100"/>
                  </a:lnTo>
                  <a:lnTo>
                    <a:pt x="203073" y="1549400"/>
                  </a:lnTo>
                  <a:lnTo>
                    <a:pt x="202692" y="1549400"/>
                  </a:lnTo>
                  <a:lnTo>
                    <a:pt x="192913" y="1536700"/>
                  </a:lnTo>
                  <a:lnTo>
                    <a:pt x="193421" y="1536700"/>
                  </a:lnTo>
                  <a:lnTo>
                    <a:pt x="184785" y="1524000"/>
                  </a:lnTo>
                  <a:lnTo>
                    <a:pt x="185166" y="1524000"/>
                  </a:lnTo>
                  <a:lnTo>
                    <a:pt x="176149" y="1511300"/>
                  </a:lnTo>
                  <a:lnTo>
                    <a:pt x="175895" y="1511300"/>
                  </a:lnTo>
                  <a:lnTo>
                    <a:pt x="166243" y="1498600"/>
                  </a:lnTo>
                  <a:lnTo>
                    <a:pt x="166751" y="1498600"/>
                  </a:lnTo>
                  <a:lnTo>
                    <a:pt x="156972" y="1485900"/>
                  </a:lnTo>
                  <a:lnTo>
                    <a:pt x="157226" y="1485900"/>
                  </a:lnTo>
                  <a:lnTo>
                    <a:pt x="147828" y="1460500"/>
                  </a:lnTo>
                  <a:lnTo>
                    <a:pt x="137287" y="1447800"/>
                  </a:lnTo>
                  <a:lnTo>
                    <a:pt x="137541" y="1447800"/>
                  </a:lnTo>
                  <a:lnTo>
                    <a:pt x="116713" y="1409700"/>
                  </a:lnTo>
                  <a:lnTo>
                    <a:pt x="116967" y="1409700"/>
                  </a:lnTo>
                  <a:lnTo>
                    <a:pt x="107569" y="1384300"/>
                  </a:lnTo>
                  <a:lnTo>
                    <a:pt x="107696" y="1384300"/>
                  </a:lnTo>
                  <a:lnTo>
                    <a:pt x="98679" y="1371600"/>
                  </a:lnTo>
                  <a:lnTo>
                    <a:pt x="99060" y="1371600"/>
                  </a:lnTo>
                  <a:lnTo>
                    <a:pt x="91440" y="1346200"/>
                  </a:lnTo>
                  <a:lnTo>
                    <a:pt x="91567" y="1346200"/>
                  </a:lnTo>
                  <a:lnTo>
                    <a:pt x="84709" y="1333500"/>
                  </a:lnTo>
                  <a:lnTo>
                    <a:pt x="84963" y="1333500"/>
                  </a:lnTo>
                  <a:lnTo>
                    <a:pt x="79121" y="1308100"/>
                  </a:lnTo>
                  <a:lnTo>
                    <a:pt x="79248" y="1308100"/>
                  </a:lnTo>
                  <a:lnTo>
                    <a:pt x="73787" y="1295400"/>
                  </a:lnTo>
                  <a:lnTo>
                    <a:pt x="73914" y="1295400"/>
                  </a:lnTo>
                  <a:lnTo>
                    <a:pt x="68834" y="1270000"/>
                  </a:lnTo>
                  <a:lnTo>
                    <a:pt x="68961" y="1270000"/>
                  </a:lnTo>
                  <a:lnTo>
                    <a:pt x="61087" y="1219200"/>
                  </a:lnTo>
                  <a:lnTo>
                    <a:pt x="61214" y="1219200"/>
                  </a:lnTo>
                  <a:lnTo>
                    <a:pt x="57912" y="1206500"/>
                  </a:lnTo>
                  <a:lnTo>
                    <a:pt x="55499" y="1181100"/>
                  </a:lnTo>
                  <a:lnTo>
                    <a:pt x="53213" y="1155700"/>
                  </a:lnTo>
                  <a:lnTo>
                    <a:pt x="53340" y="1155700"/>
                  </a:lnTo>
                  <a:lnTo>
                    <a:pt x="51435" y="1130300"/>
                  </a:lnTo>
                  <a:lnTo>
                    <a:pt x="50038" y="1104900"/>
                  </a:lnTo>
                  <a:lnTo>
                    <a:pt x="47498" y="1066800"/>
                  </a:lnTo>
                  <a:lnTo>
                    <a:pt x="45720" y="1041400"/>
                  </a:lnTo>
                  <a:lnTo>
                    <a:pt x="45593" y="1041400"/>
                  </a:lnTo>
                  <a:lnTo>
                    <a:pt x="43434" y="1028700"/>
                  </a:lnTo>
                  <a:lnTo>
                    <a:pt x="43434" y="1016000"/>
                  </a:lnTo>
                  <a:lnTo>
                    <a:pt x="40132" y="1003300"/>
                  </a:lnTo>
                  <a:lnTo>
                    <a:pt x="40259" y="1003300"/>
                  </a:lnTo>
                  <a:lnTo>
                    <a:pt x="38100" y="977900"/>
                  </a:lnTo>
                  <a:lnTo>
                    <a:pt x="37846" y="977900"/>
                  </a:lnTo>
                  <a:lnTo>
                    <a:pt x="33528" y="952500"/>
                  </a:lnTo>
                  <a:lnTo>
                    <a:pt x="33655" y="952500"/>
                  </a:lnTo>
                  <a:lnTo>
                    <a:pt x="30353" y="927100"/>
                  </a:lnTo>
                  <a:lnTo>
                    <a:pt x="27559" y="901700"/>
                  </a:lnTo>
                  <a:lnTo>
                    <a:pt x="25400" y="876300"/>
                  </a:lnTo>
                  <a:lnTo>
                    <a:pt x="25400" y="774700"/>
                  </a:lnTo>
                  <a:lnTo>
                    <a:pt x="26924" y="749300"/>
                  </a:lnTo>
                  <a:lnTo>
                    <a:pt x="28321" y="723900"/>
                  </a:lnTo>
                  <a:lnTo>
                    <a:pt x="28321" y="736600"/>
                  </a:lnTo>
                  <a:lnTo>
                    <a:pt x="30480" y="711200"/>
                  </a:lnTo>
                  <a:lnTo>
                    <a:pt x="30353" y="711200"/>
                  </a:lnTo>
                  <a:lnTo>
                    <a:pt x="33655" y="685800"/>
                  </a:lnTo>
                  <a:lnTo>
                    <a:pt x="36830" y="660400"/>
                  </a:lnTo>
                  <a:lnTo>
                    <a:pt x="36703" y="660400"/>
                  </a:lnTo>
                  <a:lnTo>
                    <a:pt x="41656" y="635000"/>
                  </a:lnTo>
                  <a:lnTo>
                    <a:pt x="46355" y="622300"/>
                  </a:lnTo>
                  <a:lnTo>
                    <a:pt x="46101" y="622300"/>
                  </a:lnTo>
                  <a:lnTo>
                    <a:pt x="52578" y="596900"/>
                  </a:lnTo>
                  <a:lnTo>
                    <a:pt x="52451" y="596900"/>
                  </a:lnTo>
                  <a:lnTo>
                    <a:pt x="59563" y="584200"/>
                  </a:lnTo>
                  <a:lnTo>
                    <a:pt x="67437" y="558800"/>
                  </a:lnTo>
                  <a:lnTo>
                    <a:pt x="67310" y="558800"/>
                  </a:lnTo>
                  <a:lnTo>
                    <a:pt x="75311" y="546100"/>
                  </a:lnTo>
                  <a:lnTo>
                    <a:pt x="75057" y="546100"/>
                  </a:lnTo>
                  <a:lnTo>
                    <a:pt x="83947" y="520700"/>
                  </a:lnTo>
                  <a:lnTo>
                    <a:pt x="92964" y="495300"/>
                  </a:lnTo>
                  <a:lnTo>
                    <a:pt x="93091" y="495300"/>
                  </a:lnTo>
                  <a:lnTo>
                    <a:pt x="101346" y="482600"/>
                  </a:lnTo>
                  <a:lnTo>
                    <a:pt x="101473" y="482600"/>
                  </a:lnTo>
                  <a:lnTo>
                    <a:pt x="109728" y="457200"/>
                  </a:lnTo>
                  <a:lnTo>
                    <a:pt x="109601" y="457200"/>
                  </a:lnTo>
                  <a:lnTo>
                    <a:pt x="117856" y="444500"/>
                  </a:lnTo>
                  <a:lnTo>
                    <a:pt x="118110" y="444500"/>
                  </a:lnTo>
                  <a:lnTo>
                    <a:pt x="125984" y="419100"/>
                  </a:lnTo>
                  <a:lnTo>
                    <a:pt x="134112" y="393700"/>
                  </a:lnTo>
                  <a:lnTo>
                    <a:pt x="141224" y="381000"/>
                  </a:lnTo>
                  <a:lnTo>
                    <a:pt x="148463" y="355600"/>
                  </a:lnTo>
                  <a:lnTo>
                    <a:pt x="148209" y="355600"/>
                  </a:lnTo>
                  <a:lnTo>
                    <a:pt x="156210" y="342900"/>
                  </a:lnTo>
                  <a:lnTo>
                    <a:pt x="155829" y="342900"/>
                  </a:lnTo>
                  <a:lnTo>
                    <a:pt x="164846" y="317500"/>
                  </a:lnTo>
                  <a:lnTo>
                    <a:pt x="174498" y="292100"/>
                  </a:lnTo>
                  <a:lnTo>
                    <a:pt x="174117" y="304800"/>
                  </a:lnTo>
                  <a:lnTo>
                    <a:pt x="184531" y="279400"/>
                  </a:lnTo>
                  <a:lnTo>
                    <a:pt x="184277" y="279400"/>
                  </a:lnTo>
                  <a:lnTo>
                    <a:pt x="195453" y="266700"/>
                  </a:lnTo>
                  <a:lnTo>
                    <a:pt x="195072" y="266700"/>
                  </a:lnTo>
                  <a:lnTo>
                    <a:pt x="206883" y="241300"/>
                  </a:lnTo>
                  <a:lnTo>
                    <a:pt x="206629" y="241300"/>
                  </a:lnTo>
                  <a:lnTo>
                    <a:pt x="218440" y="228600"/>
                  </a:lnTo>
                  <a:lnTo>
                    <a:pt x="217551" y="228600"/>
                  </a:lnTo>
                  <a:lnTo>
                    <a:pt x="231267" y="215900"/>
                  </a:lnTo>
                  <a:lnTo>
                    <a:pt x="230886" y="215900"/>
                  </a:lnTo>
                  <a:lnTo>
                    <a:pt x="244856" y="203200"/>
                  </a:lnTo>
                  <a:lnTo>
                    <a:pt x="244094" y="203200"/>
                  </a:lnTo>
                  <a:lnTo>
                    <a:pt x="259080" y="190500"/>
                  </a:lnTo>
                  <a:lnTo>
                    <a:pt x="258953" y="190500"/>
                  </a:lnTo>
                  <a:lnTo>
                    <a:pt x="274701" y="177800"/>
                  </a:lnTo>
                  <a:lnTo>
                    <a:pt x="274574" y="177800"/>
                  </a:lnTo>
                  <a:lnTo>
                    <a:pt x="291465" y="165100"/>
                  </a:lnTo>
                  <a:lnTo>
                    <a:pt x="290957" y="165100"/>
                  </a:lnTo>
                  <a:lnTo>
                    <a:pt x="308610" y="152400"/>
                  </a:lnTo>
                  <a:lnTo>
                    <a:pt x="308864" y="152400"/>
                  </a:lnTo>
                  <a:lnTo>
                    <a:pt x="326390" y="139700"/>
                  </a:lnTo>
                  <a:lnTo>
                    <a:pt x="325501" y="139700"/>
                  </a:lnTo>
                  <a:lnTo>
                    <a:pt x="344932" y="127000"/>
                  </a:lnTo>
                  <a:lnTo>
                    <a:pt x="363347" y="127000"/>
                  </a:lnTo>
                  <a:lnTo>
                    <a:pt x="383159" y="114300"/>
                  </a:lnTo>
                  <a:lnTo>
                    <a:pt x="402590" y="101600"/>
                  </a:lnTo>
                  <a:lnTo>
                    <a:pt x="402209" y="101600"/>
                  </a:lnTo>
                  <a:lnTo>
                    <a:pt x="422275" y="88900"/>
                  </a:lnTo>
                  <a:lnTo>
                    <a:pt x="442722" y="88900"/>
                  </a:lnTo>
                  <a:lnTo>
                    <a:pt x="461772" y="76200"/>
                  </a:lnTo>
                  <a:lnTo>
                    <a:pt x="461137" y="76200"/>
                  </a:lnTo>
                  <a:lnTo>
                    <a:pt x="480187" y="63500"/>
                  </a:lnTo>
                  <a:lnTo>
                    <a:pt x="499110" y="63500"/>
                  </a:lnTo>
                  <a:lnTo>
                    <a:pt x="517779" y="50800"/>
                  </a:lnTo>
                  <a:lnTo>
                    <a:pt x="535051" y="50800"/>
                  </a:lnTo>
                  <a:lnTo>
                    <a:pt x="554482" y="38100"/>
                  </a:lnTo>
                  <a:lnTo>
                    <a:pt x="595249" y="38100"/>
                  </a:lnTo>
                  <a:lnTo>
                    <a:pt x="618617" y="25400"/>
                  </a:lnTo>
                  <a:lnTo>
                    <a:pt x="749808" y="25400"/>
                  </a:lnTo>
                  <a:lnTo>
                    <a:pt x="750189" y="26670"/>
                  </a:lnTo>
                  <a:lnTo>
                    <a:pt x="749935" y="26670"/>
                  </a:lnTo>
                  <a:lnTo>
                    <a:pt x="750697" y="30480"/>
                  </a:lnTo>
                  <a:lnTo>
                    <a:pt x="750697" y="29210"/>
                  </a:lnTo>
                  <a:lnTo>
                    <a:pt x="751332" y="35560"/>
                  </a:lnTo>
                  <a:lnTo>
                    <a:pt x="751967" y="39801"/>
                  </a:lnTo>
                  <a:lnTo>
                    <a:pt x="751967" y="39370"/>
                  </a:lnTo>
                  <a:lnTo>
                    <a:pt x="752094" y="40640"/>
                  </a:lnTo>
                  <a:lnTo>
                    <a:pt x="751967" y="71882"/>
                  </a:lnTo>
                  <a:lnTo>
                    <a:pt x="752094" y="71120"/>
                  </a:lnTo>
                  <a:lnTo>
                    <a:pt x="751967" y="73660"/>
                  </a:lnTo>
                  <a:lnTo>
                    <a:pt x="751967" y="71882"/>
                  </a:lnTo>
                  <a:lnTo>
                    <a:pt x="751459" y="74930"/>
                  </a:lnTo>
                  <a:lnTo>
                    <a:pt x="751205" y="77470"/>
                  </a:lnTo>
                  <a:lnTo>
                    <a:pt x="751166" y="81445"/>
                  </a:lnTo>
                  <a:lnTo>
                    <a:pt x="751078" y="93726"/>
                  </a:lnTo>
                  <a:lnTo>
                    <a:pt x="751078" y="95250"/>
                  </a:lnTo>
                  <a:lnTo>
                    <a:pt x="751205" y="102616"/>
                  </a:lnTo>
                  <a:lnTo>
                    <a:pt x="751205" y="103124"/>
                  </a:lnTo>
                  <a:lnTo>
                    <a:pt x="750443" y="103886"/>
                  </a:lnTo>
                  <a:lnTo>
                    <a:pt x="750443" y="106680"/>
                  </a:lnTo>
                  <a:lnTo>
                    <a:pt x="750443" y="108496"/>
                  </a:lnTo>
                  <a:lnTo>
                    <a:pt x="749300" y="111760"/>
                  </a:lnTo>
                  <a:lnTo>
                    <a:pt x="749046" y="113030"/>
                  </a:lnTo>
                  <a:lnTo>
                    <a:pt x="747649" y="118110"/>
                  </a:lnTo>
                  <a:lnTo>
                    <a:pt x="748284" y="115570"/>
                  </a:lnTo>
                  <a:lnTo>
                    <a:pt x="745744" y="121920"/>
                  </a:lnTo>
                  <a:lnTo>
                    <a:pt x="743966" y="125730"/>
                  </a:lnTo>
                  <a:lnTo>
                    <a:pt x="743585" y="125730"/>
                  </a:lnTo>
                  <a:lnTo>
                    <a:pt x="741680" y="132080"/>
                  </a:lnTo>
                  <a:lnTo>
                    <a:pt x="740029" y="133731"/>
                  </a:lnTo>
                  <a:lnTo>
                    <a:pt x="740029" y="134493"/>
                  </a:lnTo>
                  <a:lnTo>
                    <a:pt x="738251" y="136271"/>
                  </a:lnTo>
                  <a:lnTo>
                    <a:pt x="738251" y="139547"/>
                  </a:lnTo>
                  <a:lnTo>
                    <a:pt x="736854" y="140970"/>
                  </a:lnTo>
                  <a:lnTo>
                    <a:pt x="736854" y="142760"/>
                  </a:lnTo>
                  <a:lnTo>
                    <a:pt x="734314" y="145300"/>
                  </a:lnTo>
                  <a:lnTo>
                    <a:pt x="734314" y="147447"/>
                  </a:lnTo>
                  <a:lnTo>
                    <a:pt x="734314" y="148539"/>
                  </a:lnTo>
                  <a:lnTo>
                    <a:pt x="732536" y="150368"/>
                  </a:lnTo>
                  <a:lnTo>
                    <a:pt x="732536" y="157480"/>
                  </a:lnTo>
                  <a:lnTo>
                    <a:pt x="732536" y="162433"/>
                  </a:lnTo>
                  <a:lnTo>
                    <a:pt x="732536" y="247650"/>
                  </a:lnTo>
                  <a:lnTo>
                    <a:pt x="733247" y="267970"/>
                  </a:lnTo>
                  <a:lnTo>
                    <a:pt x="733298" y="270510"/>
                  </a:lnTo>
                  <a:lnTo>
                    <a:pt x="735457" y="297180"/>
                  </a:lnTo>
                  <a:lnTo>
                    <a:pt x="737514" y="325120"/>
                  </a:lnTo>
                  <a:lnTo>
                    <a:pt x="737616" y="327660"/>
                  </a:lnTo>
                  <a:lnTo>
                    <a:pt x="740918" y="356870"/>
                  </a:lnTo>
                  <a:lnTo>
                    <a:pt x="747395" y="420370"/>
                  </a:lnTo>
                  <a:lnTo>
                    <a:pt x="749935" y="452120"/>
                  </a:lnTo>
                  <a:lnTo>
                    <a:pt x="752729" y="486410"/>
                  </a:lnTo>
                  <a:lnTo>
                    <a:pt x="756031" y="520700"/>
                  </a:lnTo>
                  <a:lnTo>
                    <a:pt x="759206" y="554990"/>
                  </a:lnTo>
                  <a:lnTo>
                    <a:pt x="760971" y="591794"/>
                  </a:lnTo>
                  <a:lnTo>
                    <a:pt x="760857" y="692150"/>
                  </a:lnTo>
                  <a:lnTo>
                    <a:pt x="758952" y="748030"/>
                  </a:lnTo>
                  <a:lnTo>
                    <a:pt x="755777" y="793750"/>
                  </a:lnTo>
                  <a:lnTo>
                    <a:pt x="753237" y="812800"/>
                  </a:lnTo>
                  <a:lnTo>
                    <a:pt x="751840" y="830580"/>
                  </a:lnTo>
                  <a:lnTo>
                    <a:pt x="751840" y="829310"/>
                  </a:lnTo>
                  <a:lnTo>
                    <a:pt x="749681" y="845820"/>
                  </a:lnTo>
                  <a:lnTo>
                    <a:pt x="749681" y="847090"/>
                  </a:lnTo>
                  <a:lnTo>
                    <a:pt x="747903" y="862330"/>
                  </a:lnTo>
                  <a:lnTo>
                    <a:pt x="747776" y="862330"/>
                  </a:lnTo>
                  <a:lnTo>
                    <a:pt x="746379" y="876300"/>
                  </a:lnTo>
                  <a:lnTo>
                    <a:pt x="745642" y="889609"/>
                  </a:lnTo>
                  <a:lnTo>
                    <a:pt x="745744" y="889000"/>
                  </a:lnTo>
                  <a:lnTo>
                    <a:pt x="745617" y="890270"/>
                  </a:lnTo>
                  <a:lnTo>
                    <a:pt x="745642" y="889609"/>
                  </a:lnTo>
                  <a:lnTo>
                    <a:pt x="745553" y="890270"/>
                  </a:lnTo>
                  <a:lnTo>
                    <a:pt x="743839" y="901700"/>
                  </a:lnTo>
                  <a:lnTo>
                    <a:pt x="743966" y="901700"/>
                  </a:lnTo>
                  <a:lnTo>
                    <a:pt x="742569" y="909574"/>
                  </a:lnTo>
                  <a:lnTo>
                    <a:pt x="735965" y="909574"/>
                  </a:lnTo>
                  <a:lnTo>
                    <a:pt x="731012" y="914527"/>
                  </a:lnTo>
                  <a:lnTo>
                    <a:pt x="731012" y="916381"/>
                  </a:lnTo>
                  <a:lnTo>
                    <a:pt x="730504" y="916940"/>
                  </a:lnTo>
                  <a:lnTo>
                    <a:pt x="728091" y="920750"/>
                  </a:lnTo>
                  <a:lnTo>
                    <a:pt x="721385" y="958189"/>
                  </a:lnTo>
                  <a:lnTo>
                    <a:pt x="721360" y="965200"/>
                  </a:lnTo>
                  <a:lnTo>
                    <a:pt x="721360" y="970280"/>
                  </a:lnTo>
                  <a:lnTo>
                    <a:pt x="722757" y="971677"/>
                  </a:lnTo>
                  <a:lnTo>
                    <a:pt x="722757" y="972439"/>
                  </a:lnTo>
                  <a:lnTo>
                    <a:pt x="727710" y="977392"/>
                  </a:lnTo>
                  <a:lnTo>
                    <a:pt x="729234" y="977392"/>
                  </a:lnTo>
                  <a:lnTo>
                    <a:pt x="729742" y="977900"/>
                  </a:lnTo>
                  <a:lnTo>
                    <a:pt x="733298" y="979170"/>
                  </a:lnTo>
                  <a:lnTo>
                    <a:pt x="736727" y="979170"/>
                  </a:lnTo>
                  <a:lnTo>
                    <a:pt x="743458" y="979170"/>
                  </a:lnTo>
                  <a:lnTo>
                    <a:pt x="748919" y="979170"/>
                  </a:lnTo>
                  <a:lnTo>
                    <a:pt x="753745" y="974344"/>
                  </a:lnTo>
                  <a:lnTo>
                    <a:pt x="753745" y="973315"/>
                  </a:lnTo>
                  <a:lnTo>
                    <a:pt x="754507" y="972566"/>
                  </a:lnTo>
                  <a:lnTo>
                    <a:pt x="754507" y="966470"/>
                  </a:lnTo>
                  <a:lnTo>
                    <a:pt x="754507" y="965200"/>
                  </a:lnTo>
                  <a:lnTo>
                    <a:pt x="754507" y="963930"/>
                  </a:lnTo>
                  <a:lnTo>
                    <a:pt x="754507" y="961771"/>
                  </a:lnTo>
                  <a:lnTo>
                    <a:pt x="755269" y="961771"/>
                  </a:lnTo>
                  <a:lnTo>
                    <a:pt x="760095" y="956945"/>
                  </a:lnTo>
                  <a:lnTo>
                    <a:pt x="760095" y="955929"/>
                  </a:lnTo>
                  <a:lnTo>
                    <a:pt x="761238" y="954786"/>
                  </a:lnTo>
                  <a:lnTo>
                    <a:pt x="761238" y="949960"/>
                  </a:lnTo>
                  <a:lnTo>
                    <a:pt x="761238" y="948817"/>
                  </a:lnTo>
                  <a:lnTo>
                    <a:pt x="761238" y="947293"/>
                  </a:lnTo>
                  <a:lnTo>
                    <a:pt x="761492" y="947039"/>
                  </a:lnTo>
                  <a:lnTo>
                    <a:pt x="761492" y="940816"/>
                  </a:lnTo>
                  <a:lnTo>
                    <a:pt x="761492" y="934948"/>
                  </a:lnTo>
                  <a:lnTo>
                    <a:pt x="763397" y="927100"/>
                  </a:lnTo>
                  <a:lnTo>
                    <a:pt x="763651" y="924560"/>
                  </a:lnTo>
                  <a:lnTo>
                    <a:pt x="764222" y="916940"/>
                  </a:lnTo>
                  <a:lnTo>
                    <a:pt x="764286" y="915670"/>
                  </a:lnTo>
                  <a:lnTo>
                    <a:pt x="764413" y="914400"/>
                  </a:lnTo>
                  <a:lnTo>
                    <a:pt x="764336" y="915365"/>
                  </a:lnTo>
                  <a:lnTo>
                    <a:pt x="764501" y="914400"/>
                  </a:lnTo>
                  <a:lnTo>
                    <a:pt x="765175" y="910590"/>
                  </a:lnTo>
                  <a:lnTo>
                    <a:pt x="766064" y="905510"/>
                  </a:lnTo>
                  <a:lnTo>
                    <a:pt x="766191" y="905510"/>
                  </a:lnTo>
                  <a:lnTo>
                    <a:pt x="767969" y="891540"/>
                  </a:lnTo>
                  <a:lnTo>
                    <a:pt x="768096" y="889000"/>
                  </a:lnTo>
                  <a:lnTo>
                    <a:pt x="768731" y="877570"/>
                  </a:lnTo>
                  <a:lnTo>
                    <a:pt x="768731" y="878840"/>
                  </a:lnTo>
                  <a:lnTo>
                    <a:pt x="768845" y="877570"/>
                  </a:lnTo>
                  <a:lnTo>
                    <a:pt x="770128" y="863600"/>
                  </a:lnTo>
                  <a:lnTo>
                    <a:pt x="770128" y="864870"/>
                  </a:lnTo>
                  <a:lnTo>
                    <a:pt x="770267" y="863600"/>
                  </a:lnTo>
                  <a:lnTo>
                    <a:pt x="771906" y="849630"/>
                  </a:lnTo>
                  <a:lnTo>
                    <a:pt x="774065" y="831850"/>
                  </a:lnTo>
                  <a:lnTo>
                    <a:pt x="774166" y="830580"/>
                  </a:lnTo>
                  <a:lnTo>
                    <a:pt x="775462" y="815340"/>
                  </a:lnTo>
                  <a:lnTo>
                    <a:pt x="778002" y="796290"/>
                  </a:lnTo>
                  <a:lnTo>
                    <a:pt x="778103" y="793750"/>
                  </a:lnTo>
                  <a:lnTo>
                    <a:pt x="779780" y="773430"/>
                  </a:lnTo>
                  <a:lnTo>
                    <a:pt x="779907" y="773430"/>
                  </a:lnTo>
                  <a:lnTo>
                    <a:pt x="781304" y="749300"/>
                  </a:lnTo>
                  <a:lnTo>
                    <a:pt x="782320" y="722630"/>
                  </a:lnTo>
                  <a:lnTo>
                    <a:pt x="782955" y="692150"/>
                  </a:lnTo>
                  <a:lnTo>
                    <a:pt x="782955" y="590550"/>
                  </a:lnTo>
                  <a:lnTo>
                    <a:pt x="782828" y="590550"/>
                  </a:lnTo>
                  <a:lnTo>
                    <a:pt x="781050" y="553720"/>
                  </a:lnTo>
                  <a:lnTo>
                    <a:pt x="777748" y="519430"/>
                  </a:lnTo>
                  <a:lnTo>
                    <a:pt x="774573" y="483870"/>
                  </a:lnTo>
                  <a:lnTo>
                    <a:pt x="771652" y="450850"/>
                  </a:lnTo>
                  <a:lnTo>
                    <a:pt x="769112" y="417830"/>
                  </a:lnTo>
                  <a:lnTo>
                    <a:pt x="765937" y="386080"/>
                  </a:lnTo>
                  <a:lnTo>
                    <a:pt x="762635" y="355600"/>
                  </a:lnTo>
                  <a:lnTo>
                    <a:pt x="759460" y="325120"/>
                  </a:lnTo>
                  <a:lnTo>
                    <a:pt x="757301" y="295910"/>
                  </a:lnTo>
                  <a:lnTo>
                    <a:pt x="755230" y="269240"/>
                  </a:lnTo>
                  <a:lnTo>
                    <a:pt x="755142" y="267970"/>
                  </a:lnTo>
                  <a:lnTo>
                    <a:pt x="755142" y="269240"/>
                  </a:lnTo>
                  <a:lnTo>
                    <a:pt x="754418" y="247650"/>
                  </a:lnTo>
                  <a:lnTo>
                    <a:pt x="754507" y="162560"/>
                  </a:lnTo>
                  <a:lnTo>
                    <a:pt x="754507" y="162433"/>
                  </a:lnTo>
                  <a:lnTo>
                    <a:pt x="754507" y="161417"/>
                  </a:lnTo>
                  <a:lnTo>
                    <a:pt x="756285" y="159639"/>
                  </a:lnTo>
                  <a:lnTo>
                    <a:pt x="756285" y="157480"/>
                  </a:lnTo>
                  <a:lnTo>
                    <a:pt x="756285" y="155714"/>
                  </a:lnTo>
                  <a:lnTo>
                    <a:pt x="758825" y="153174"/>
                  </a:lnTo>
                  <a:lnTo>
                    <a:pt x="758825" y="149910"/>
                  </a:lnTo>
                  <a:lnTo>
                    <a:pt x="760222" y="148475"/>
                  </a:lnTo>
                  <a:lnTo>
                    <a:pt x="760222" y="147840"/>
                  </a:lnTo>
                  <a:lnTo>
                    <a:pt x="762127" y="145923"/>
                  </a:lnTo>
                  <a:lnTo>
                    <a:pt x="762127" y="141859"/>
                  </a:lnTo>
                  <a:lnTo>
                    <a:pt x="762330" y="140970"/>
                  </a:lnTo>
                  <a:lnTo>
                    <a:pt x="762635" y="139700"/>
                  </a:lnTo>
                  <a:lnTo>
                    <a:pt x="763193" y="136321"/>
                  </a:lnTo>
                  <a:lnTo>
                    <a:pt x="763346" y="135890"/>
                  </a:lnTo>
                  <a:lnTo>
                    <a:pt x="763816" y="134620"/>
                  </a:lnTo>
                  <a:lnTo>
                    <a:pt x="764286" y="133350"/>
                  </a:lnTo>
                  <a:lnTo>
                    <a:pt x="764032" y="134620"/>
                  </a:lnTo>
                  <a:lnTo>
                    <a:pt x="764616" y="133350"/>
                  </a:lnTo>
                  <a:lnTo>
                    <a:pt x="765810" y="130810"/>
                  </a:lnTo>
                  <a:lnTo>
                    <a:pt x="765683" y="130810"/>
                  </a:lnTo>
                  <a:lnTo>
                    <a:pt x="768223" y="125730"/>
                  </a:lnTo>
                  <a:lnTo>
                    <a:pt x="768858" y="123190"/>
                  </a:lnTo>
                  <a:lnTo>
                    <a:pt x="770153" y="118465"/>
                  </a:lnTo>
                  <a:lnTo>
                    <a:pt x="770128" y="119380"/>
                  </a:lnTo>
                  <a:lnTo>
                    <a:pt x="770597" y="118021"/>
                  </a:lnTo>
                  <a:lnTo>
                    <a:pt x="772541" y="116078"/>
                  </a:lnTo>
                  <a:lnTo>
                    <a:pt x="772541" y="110490"/>
                  </a:lnTo>
                  <a:lnTo>
                    <a:pt x="772541" y="109982"/>
                  </a:lnTo>
                  <a:lnTo>
                    <a:pt x="772541" y="109220"/>
                  </a:lnTo>
                  <a:lnTo>
                    <a:pt x="772541" y="107950"/>
                  </a:lnTo>
                  <a:lnTo>
                    <a:pt x="772922" y="106680"/>
                  </a:lnTo>
                  <a:lnTo>
                    <a:pt x="772960" y="106375"/>
                  </a:lnTo>
                  <a:lnTo>
                    <a:pt x="773303" y="106045"/>
                  </a:lnTo>
                  <a:lnTo>
                    <a:pt x="773303" y="105283"/>
                  </a:lnTo>
                  <a:lnTo>
                    <a:pt x="773303" y="78486"/>
                  </a:lnTo>
                  <a:lnTo>
                    <a:pt x="773468" y="77470"/>
                  </a:lnTo>
                  <a:lnTo>
                    <a:pt x="773684" y="76200"/>
                  </a:lnTo>
                  <a:lnTo>
                    <a:pt x="773938" y="73660"/>
                  </a:lnTo>
                  <a:lnTo>
                    <a:pt x="773938" y="71120"/>
                  </a:lnTo>
                  <a:lnTo>
                    <a:pt x="773938" y="39370"/>
                  </a:lnTo>
                  <a:lnTo>
                    <a:pt x="773811" y="38100"/>
                  </a:lnTo>
                  <a:lnTo>
                    <a:pt x="773049" y="33020"/>
                  </a:lnTo>
                  <a:lnTo>
                    <a:pt x="772591" y="29210"/>
                  </a:lnTo>
                  <a:lnTo>
                    <a:pt x="772287" y="26670"/>
                  </a:lnTo>
                  <a:lnTo>
                    <a:pt x="772058" y="25400"/>
                  </a:lnTo>
                  <a:lnTo>
                    <a:pt x="889508" y="25400"/>
                  </a:lnTo>
                  <a:lnTo>
                    <a:pt x="905383" y="38100"/>
                  </a:lnTo>
                  <a:lnTo>
                    <a:pt x="964311" y="38100"/>
                  </a:lnTo>
                  <a:lnTo>
                    <a:pt x="964311" y="39243"/>
                  </a:lnTo>
                  <a:lnTo>
                    <a:pt x="964565" y="39497"/>
                  </a:lnTo>
                  <a:lnTo>
                    <a:pt x="964565" y="42037"/>
                  </a:lnTo>
                  <a:lnTo>
                    <a:pt x="964819" y="50800"/>
                  </a:lnTo>
                  <a:lnTo>
                    <a:pt x="965454" y="50800"/>
                  </a:lnTo>
                  <a:lnTo>
                    <a:pt x="965034" y="52616"/>
                  </a:lnTo>
                  <a:lnTo>
                    <a:pt x="962406" y="55245"/>
                  </a:lnTo>
                  <a:lnTo>
                    <a:pt x="961771" y="55245"/>
                  </a:lnTo>
                  <a:lnTo>
                    <a:pt x="956945" y="60071"/>
                  </a:lnTo>
                  <a:lnTo>
                    <a:pt x="956945" y="67056"/>
                  </a:lnTo>
                  <a:lnTo>
                    <a:pt x="940943" y="76200"/>
                  </a:lnTo>
                  <a:lnTo>
                    <a:pt x="939419" y="76200"/>
                  </a:lnTo>
                  <a:lnTo>
                    <a:pt x="925576" y="85496"/>
                  </a:lnTo>
                  <a:lnTo>
                    <a:pt x="925576" y="84836"/>
                  </a:lnTo>
                  <a:lnTo>
                    <a:pt x="925576" y="83058"/>
                  </a:lnTo>
                  <a:lnTo>
                    <a:pt x="924179" y="81661"/>
                  </a:lnTo>
                  <a:lnTo>
                    <a:pt x="920623" y="81661"/>
                  </a:lnTo>
                  <a:lnTo>
                    <a:pt x="919226" y="83058"/>
                  </a:lnTo>
                  <a:lnTo>
                    <a:pt x="919226" y="86487"/>
                  </a:lnTo>
                  <a:lnTo>
                    <a:pt x="920623" y="87884"/>
                  </a:lnTo>
                  <a:lnTo>
                    <a:pt x="922007" y="87884"/>
                  </a:lnTo>
                  <a:lnTo>
                    <a:pt x="920496" y="88900"/>
                  </a:lnTo>
                  <a:lnTo>
                    <a:pt x="968629" y="88900"/>
                  </a:lnTo>
                  <a:lnTo>
                    <a:pt x="994283" y="76200"/>
                  </a:lnTo>
                  <a:lnTo>
                    <a:pt x="1004062" y="76200"/>
                  </a:lnTo>
                  <a:lnTo>
                    <a:pt x="1015111" y="88900"/>
                  </a:lnTo>
                  <a:lnTo>
                    <a:pt x="1028319" y="88900"/>
                  </a:lnTo>
                  <a:lnTo>
                    <a:pt x="1042035" y="101600"/>
                  </a:lnTo>
                  <a:lnTo>
                    <a:pt x="1054735" y="101600"/>
                  </a:lnTo>
                  <a:lnTo>
                    <a:pt x="1060323" y="114300"/>
                  </a:lnTo>
                  <a:lnTo>
                    <a:pt x="1088390" y="114300"/>
                  </a:lnTo>
                  <a:lnTo>
                    <a:pt x="1094486" y="127000"/>
                  </a:lnTo>
                  <a:lnTo>
                    <a:pt x="1139698" y="127000"/>
                  </a:lnTo>
                  <a:lnTo>
                    <a:pt x="1146175" y="139700"/>
                  </a:lnTo>
                  <a:lnTo>
                    <a:pt x="1165733" y="139700"/>
                  </a:lnTo>
                  <a:lnTo>
                    <a:pt x="1171575" y="152400"/>
                  </a:lnTo>
                  <a:lnTo>
                    <a:pt x="1180211" y="152400"/>
                  </a:lnTo>
                  <a:lnTo>
                    <a:pt x="1184529" y="165100"/>
                  </a:lnTo>
                  <a:lnTo>
                    <a:pt x="1183767" y="152400"/>
                  </a:lnTo>
                  <a:lnTo>
                    <a:pt x="1187323" y="165100"/>
                  </a:lnTo>
                  <a:lnTo>
                    <a:pt x="1198372" y="165100"/>
                  </a:lnTo>
                  <a:lnTo>
                    <a:pt x="1203071" y="177800"/>
                  </a:lnTo>
                  <a:lnTo>
                    <a:pt x="1222629" y="177800"/>
                  </a:lnTo>
                  <a:lnTo>
                    <a:pt x="1230122" y="190500"/>
                  </a:lnTo>
                  <a:lnTo>
                    <a:pt x="1240409" y="190500"/>
                  </a:lnTo>
                  <a:lnTo>
                    <a:pt x="1246886" y="203200"/>
                  </a:lnTo>
                  <a:lnTo>
                    <a:pt x="1255776" y="203200"/>
                  </a:lnTo>
                  <a:lnTo>
                    <a:pt x="1262507" y="215900"/>
                  </a:lnTo>
                  <a:lnTo>
                    <a:pt x="1268603" y="215900"/>
                  </a:lnTo>
                  <a:lnTo>
                    <a:pt x="1274445" y="228600"/>
                  </a:lnTo>
                  <a:lnTo>
                    <a:pt x="1283843" y="228600"/>
                  </a:lnTo>
                  <a:lnTo>
                    <a:pt x="1288542" y="241300"/>
                  </a:lnTo>
                  <a:lnTo>
                    <a:pt x="1300480" y="241300"/>
                  </a:lnTo>
                  <a:lnTo>
                    <a:pt x="1307465" y="254000"/>
                  </a:lnTo>
                  <a:lnTo>
                    <a:pt x="1321181" y="254000"/>
                  </a:lnTo>
                  <a:lnTo>
                    <a:pt x="1328420" y="266700"/>
                  </a:lnTo>
                  <a:lnTo>
                    <a:pt x="1333881" y="266700"/>
                  </a:lnTo>
                  <a:lnTo>
                    <a:pt x="1340358" y="279400"/>
                  </a:lnTo>
                  <a:lnTo>
                    <a:pt x="1347343" y="279400"/>
                  </a:lnTo>
                  <a:lnTo>
                    <a:pt x="1353820" y="292100"/>
                  </a:lnTo>
                  <a:lnTo>
                    <a:pt x="1359408" y="292100"/>
                  </a:lnTo>
                  <a:lnTo>
                    <a:pt x="1365631" y="304800"/>
                  </a:lnTo>
                  <a:lnTo>
                    <a:pt x="1365504" y="304800"/>
                  </a:lnTo>
                  <a:lnTo>
                    <a:pt x="1371981" y="317500"/>
                  </a:lnTo>
                  <a:lnTo>
                    <a:pt x="1380109" y="317500"/>
                  </a:lnTo>
                  <a:lnTo>
                    <a:pt x="1387729" y="330200"/>
                  </a:lnTo>
                  <a:lnTo>
                    <a:pt x="1397508" y="342900"/>
                  </a:lnTo>
                  <a:lnTo>
                    <a:pt x="1406398" y="342900"/>
                  </a:lnTo>
                  <a:lnTo>
                    <a:pt x="1416177" y="355600"/>
                  </a:lnTo>
                  <a:lnTo>
                    <a:pt x="1415923" y="355600"/>
                  </a:lnTo>
                  <a:lnTo>
                    <a:pt x="1424940" y="368300"/>
                  </a:lnTo>
                  <a:lnTo>
                    <a:pt x="1434338" y="381000"/>
                  </a:lnTo>
                  <a:lnTo>
                    <a:pt x="1442212" y="381000"/>
                  </a:lnTo>
                  <a:lnTo>
                    <a:pt x="1450213" y="393700"/>
                  </a:lnTo>
                  <a:lnTo>
                    <a:pt x="1450086" y="393700"/>
                  </a:lnTo>
                  <a:lnTo>
                    <a:pt x="1458341" y="406400"/>
                  </a:lnTo>
                  <a:lnTo>
                    <a:pt x="1464564" y="406400"/>
                  </a:lnTo>
                  <a:lnTo>
                    <a:pt x="1472184" y="419100"/>
                  </a:lnTo>
                  <a:lnTo>
                    <a:pt x="1480185" y="431800"/>
                  </a:lnTo>
                  <a:lnTo>
                    <a:pt x="1479677" y="431800"/>
                  </a:lnTo>
                  <a:lnTo>
                    <a:pt x="1486916" y="444500"/>
                  </a:lnTo>
                  <a:lnTo>
                    <a:pt x="1487551" y="444500"/>
                  </a:lnTo>
                  <a:lnTo>
                    <a:pt x="1496187" y="457200"/>
                  </a:lnTo>
                  <a:lnTo>
                    <a:pt x="1496060" y="457200"/>
                  </a:lnTo>
                  <a:lnTo>
                    <a:pt x="1504315" y="469900"/>
                  </a:lnTo>
                  <a:lnTo>
                    <a:pt x="1504823" y="469900"/>
                  </a:lnTo>
                  <a:lnTo>
                    <a:pt x="1513840" y="482600"/>
                  </a:lnTo>
                  <a:lnTo>
                    <a:pt x="1513332" y="482600"/>
                  </a:lnTo>
                  <a:lnTo>
                    <a:pt x="1521587" y="495300"/>
                  </a:lnTo>
                  <a:lnTo>
                    <a:pt x="1521841" y="495300"/>
                  </a:lnTo>
                  <a:lnTo>
                    <a:pt x="1530858" y="508000"/>
                  </a:lnTo>
                  <a:lnTo>
                    <a:pt x="1538478" y="508000"/>
                  </a:lnTo>
                  <a:lnTo>
                    <a:pt x="1546352" y="520700"/>
                  </a:lnTo>
                  <a:lnTo>
                    <a:pt x="1546098" y="520700"/>
                  </a:lnTo>
                  <a:lnTo>
                    <a:pt x="1553337" y="533400"/>
                  </a:lnTo>
                  <a:lnTo>
                    <a:pt x="1552956" y="533400"/>
                  </a:lnTo>
                  <a:lnTo>
                    <a:pt x="1565910" y="558800"/>
                  </a:lnTo>
                  <a:lnTo>
                    <a:pt x="1565656" y="558800"/>
                  </a:lnTo>
                  <a:lnTo>
                    <a:pt x="1571117" y="571500"/>
                  </a:lnTo>
                  <a:lnTo>
                    <a:pt x="1570990" y="571500"/>
                  </a:lnTo>
                  <a:lnTo>
                    <a:pt x="1576832" y="584200"/>
                  </a:lnTo>
                  <a:lnTo>
                    <a:pt x="1576451" y="584200"/>
                  </a:lnTo>
                  <a:lnTo>
                    <a:pt x="1585849" y="609600"/>
                  </a:lnTo>
                  <a:lnTo>
                    <a:pt x="1585722" y="609600"/>
                  </a:lnTo>
                  <a:lnTo>
                    <a:pt x="1590040" y="622300"/>
                  </a:lnTo>
                  <a:lnTo>
                    <a:pt x="1589786" y="622300"/>
                  </a:lnTo>
                  <a:lnTo>
                    <a:pt x="1593088" y="635000"/>
                  </a:lnTo>
                  <a:lnTo>
                    <a:pt x="1592961" y="635000"/>
                  </a:lnTo>
                  <a:lnTo>
                    <a:pt x="1595882" y="647700"/>
                  </a:lnTo>
                  <a:lnTo>
                    <a:pt x="1599565" y="660400"/>
                  </a:lnTo>
                  <a:lnTo>
                    <a:pt x="1599184" y="660400"/>
                  </a:lnTo>
                  <a:lnTo>
                    <a:pt x="1601343" y="673100"/>
                  </a:lnTo>
                  <a:lnTo>
                    <a:pt x="1604772" y="685800"/>
                  </a:lnTo>
                  <a:lnTo>
                    <a:pt x="1604518" y="685800"/>
                  </a:lnTo>
                  <a:lnTo>
                    <a:pt x="1605915" y="709091"/>
                  </a:lnTo>
                  <a:lnTo>
                    <a:pt x="1605915" y="698500"/>
                  </a:lnTo>
                  <a:lnTo>
                    <a:pt x="1606042" y="711200"/>
                  </a:lnTo>
                  <a:lnTo>
                    <a:pt x="1606042" y="586955"/>
                  </a:lnTo>
                  <a:lnTo>
                    <a:pt x="1600327" y="571500"/>
                  </a:lnTo>
                  <a:lnTo>
                    <a:pt x="1600073" y="571500"/>
                  </a:lnTo>
                  <a:lnTo>
                    <a:pt x="1594231" y="558800"/>
                  </a:lnTo>
                  <a:lnTo>
                    <a:pt x="1588897" y="546100"/>
                  </a:lnTo>
                  <a:lnTo>
                    <a:pt x="1588643" y="546100"/>
                  </a:lnTo>
                  <a:lnTo>
                    <a:pt x="1582166" y="533400"/>
                  </a:lnTo>
                  <a:lnTo>
                    <a:pt x="1582039" y="533400"/>
                  </a:lnTo>
                  <a:lnTo>
                    <a:pt x="1575562" y="520700"/>
                  </a:lnTo>
                  <a:lnTo>
                    <a:pt x="1575308" y="520700"/>
                  </a:lnTo>
                  <a:lnTo>
                    <a:pt x="1568069" y="508000"/>
                  </a:lnTo>
                  <a:lnTo>
                    <a:pt x="1559814" y="495300"/>
                  </a:lnTo>
                  <a:lnTo>
                    <a:pt x="1559560" y="495300"/>
                  </a:lnTo>
                  <a:lnTo>
                    <a:pt x="1551178" y="482600"/>
                  </a:lnTo>
                  <a:lnTo>
                    <a:pt x="1550924" y="482600"/>
                  </a:lnTo>
                  <a:lnTo>
                    <a:pt x="1541907" y="469900"/>
                  </a:lnTo>
                  <a:lnTo>
                    <a:pt x="1533906" y="469900"/>
                  </a:lnTo>
                  <a:lnTo>
                    <a:pt x="1533398" y="457200"/>
                  </a:lnTo>
                  <a:lnTo>
                    <a:pt x="1524889" y="457200"/>
                  </a:lnTo>
                  <a:lnTo>
                    <a:pt x="1516634" y="444500"/>
                  </a:lnTo>
                  <a:lnTo>
                    <a:pt x="1516507" y="444500"/>
                  </a:lnTo>
                  <a:lnTo>
                    <a:pt x="1507871" y="431800"/>
                  </a:lnTo>
                  <a:lnTo>
                    <a:pt x="1508506" y="431800"/>
                  </a:lnTo>
                  <a:lnTo>
                    <a:pt x="1501267" y="419100"/>
                  </a:lnTo>
                  <a:lnTo>
                    <a:pt x="1500886" y="419100"/>
                  </a:lnTo>
                  <a:lnTo>
                    <a:pt x="1492885" y="406400"/>
                  </a:lnTo>
                  <a:lnTo>
                    <a:pt x="1493012" y="406400"/>
                  </a:lnTo>
                  <a:lnTo>
                    <a:pt x="1485392" y="393700"/>
                  </a:lnTo>
                  <a:lnTo>
                    <a:pt x="1485519" y="393700"/>
                  </a:lnTo>
                  <a:lnTo>
                    <a:pt x="1478661" y="381000"/>
                  </a:lnTo>
                  <a:lnTo>
                    <a:pt x="1469644" y="381000"/>
                  </a:lnTo>
                  <a:lnTo>
                    <a:pt x="1460754" y="368300"/>
                  </a:lnTo>
                  <a:lnTo>
                    <a:pt x="1451610" y="355600"/>
                  </a:lnTo>
                  <a:lnTo>
                    <a:pt x="1442212" y="342900"/>
                  </a:lnTo>
                  <a:lnTo>
                    <a:pt x="1433830" y="342900"/>
                  </a:lnTo>
                  <a:lnTo>
                    <a:pt x="1415034" y="317500"/>
                  </a:lnTo>
                  <a:lnTo>
                    <a:pt x="1406779" y="317500"/>
                  </a:lnTo>
                  <a:lnTo>
                    <a:pt x="1399286" y="304800"/>
                  </a:lnTo>
                  <a:lnTo>
                    <a:pt x="1391666" y="292100"/>
                  </a:lnTo>
                  <a:lnTo>
                    <a:pt x="1385697" y="292100"/>
                  </a:lnTo>
                  <a:lnTo>
                    <a:pt x="1372743" y="266700"/>
                  </a:lnTo>
                  <a:lnTo>
                    <a:pt x="1365123" y="266700"/>
                  </a:lnTo>
                  <a:lnTo>
                    <a:pt x="1357884" y="254000"/>
                  </a:lnTo>
                  <a:lnTo>
                    <a:pt x="1351153" y="254000"/>
                  </a:lnTo>
                  <a:lnTo>
                    <a:pt x="1343025" y="241300"/>
                  </a:lnTo>
                  <a:lnTo>
                    <a:pt x="1335532" y="241300"/>
                  </a:lnTo>
                  <a:lnTo>
                    <a:pt x="1328039" y="228600"/>
                  </a:lnTo>
                  <a:lnTo>
                    <a:pt x="1316228" y="228600"/>
                  </a:lnTo>
                  <a:lnTo>
                    <a:pt x="1310894" y="215900"/>
                  </a:lnTo>
                  <a:lnTo>
                    <a:pt x="1300099" y="215900"/>
                  </a:lnTo>
                  <a:lnTo>
                    <a:pt x="1294384" y="203200"/>
                  </a:lnTo>
                  <a:lnTo>
                    <a:pt x="1284986" y="203200"/>
                  </a:lnTo>
                  <a:lnTo>
                    <a:pt x="1279271" y="190500"/>
                  </a:lnTo>
                  <a:lnTo>
                    <a:pt x="1269746" y="190500"/>
                  </a:lnTo>
                  <a:lnTo>
                    <a:pt x="1268095" y="177800"/>
                  </a:lnTo>
                  <a:lnTo>
                    <a:pt x="1255268" y="177800"/>
                  </a:lnTo>
                  <a:lnTo>
                    <a:pt x="1248791" y="165100"/>
                  </a:lnTo>
                  <a:lnTo>
                    <a:pt x="1234186" y="165100"/>
                  </a:lnTo>
                  <a:lnTo>
                    <a:pt x="1227709" y="152400"/>
                  </a:lnTo>
                  <a:lnTo>
                    <a:pt x="1207643" y="152400"/>
                  </a:lnTo>
                  <a:lnTo>
                    <a:pt x="1203960" y="139700"/>
                  </a:lnTo>
                  <a:lnTo>
                    <a:pt x="1197356" y="139700"/>
                  </a:lnTo>
                  <a:lnTo>
                    <a:pt x="1192784" y="127000"/>
                  </a:lnTo>
                  <a:lnTo>
                    <a:pt x="1180465" y="127000"/>
                  </a:lnTo>
                  <a:lnTo>
                    <a:pt x="1175131" y="114300"/>
                  </a:lnTo>
                  <a:lnTo>
                    <a:pt x="1144016" y="114300"/>
                  </a:lnTo>
                  <a:lnTo>
                    <a:pt x="1138682" y="101600"/>
                  </a:lnTo>
                  <a:lnTo>
                    <a:pt x="1095248" y="101600"/>
                  </a:lnTo>
                  <a:lnTo>
                    <a:pt x="1088771" y="88900"/>
                  </a:lnTo>
                  <a:lnTo>
                    <a:pt x="1067435" y="88900"/>
                  </a:lnTo>
                  <a:lnTo>
                    <a:pt x="1061593" y="76200"/>
                  </a:lnTo>
                  <a:lnTo>
                    <a:pt x="1048766" y="76200"/>
                  </a:lnTo>
                  <a:lnTo>
                    <a:pt x="1041908" y="63500"/>
                  </a:lnTo>
                  <a:lnTo>
                    <a:pt x="978535" y="63500"/>
                  </a:lnTo>
                  <a:lnTo>
                    <a:pt x="978535" y="60071"/>
                  </a:lnTo>
                  <a:lnTo>
                    <a:pt x="981075" y="50800"/>
                  </a:lnTo>
                  <a:lnTo>
                    <a:pt x="981456" y="50800"/>
                  </a:lnTo>
                  <a:lnTo>
                    <a:pt x="981621" y="42125"/>
                  </a:lnTo>
                  <a:lnTo>
                    <a:pt x="981710" y="39497"/>
                  </a:lnTo>
                  <a:lnTo>
                    <a:pt x="981964" y="39243"/>
                  </a:lnTo>
                  <a:lnTo>
                    <a:pt x="981964" y="36703"/>
                  </a:lnTo>
                  <a:lnTo>
                    <a:pt x="982218" y="36449"/>
                  </a:lnTo>
                  <a:lnTo>
                    <a:pt x="982218" y="31496"/>
                  </a:lnTo>
                  <a:lnTo>
                    <a:pt x="982218" y="26543"/>
                  </a:lnTo>
                  <a:lnTo>
                    <a:pt x="981075" y="25400"/>
                  </a:lnTo>
                  <a:lnTo>
                    <a:pt x="981075" y="23114"/>
                  </a:lnTo>
                  <a:lnTo>
                    <a:pt x="976884" y="18923"/>
                  </a:lnTo>
                  <a:lnTo>
                    <a:pt x="966597" y="18923"/>
                  </a:lnTo>
                  <a:lnTo>
                    <a:pt x="962406" y="23114"/>
                  </a:lnTo>
                  <a:lnTo>
                    <a:pt x="962406" y="25400"/>
                  </a:lnTo>
                  <a:lnTo>
                    <a:pt x="960628" y="25400"/>
                  </a:lnTo>
                  <a:lnTo>
                    <a:pt x="949706" y="12700"/>
                  </a:lnTo>
                  <a:lnTo>
                    <a:pt x="856488" y="12700"/>
                  </a:lnTo>
                  <a:lnTo>
                    <a:pt x="837438" y="0"/>
                  </a:lnTo>
                  <a:lnTo>
                    <a:pt x="638429" y="0"/>
                  </a:lnTo>
                  <a:lnTo>
                    <a:pt x="615315" y="12700"/>
                  </a:lnTo>
                  <a:lnTo>
                    <a:pt x="547878" y="12700"/>
                  </a:lnTo>
                  <a:lnTo>
                    <a:pt x="528447" y="25400"/>
                  </a:lnTo>
                  <a:lnTo>
                    <a:pt x="509778" y="25400"/>
                  </a:lnTo>
                  <a:lnTo>
                    <a:pt x="491109" y="38100"/>
                  </a:lnTo>
                  <a:lnTo>
                    <a:pt x="490601" y="38100"/>
                  </a:lnTo>
                  <a:lnTo>
                    <a:pt x="471170" y="50800"/>
                  </a:lnTo>
                  <a:lnTo>
                    <a:pt x="451358" y="50800"/>
                  </a:lnTo>
                  <a:lnTo>
                    <a:pt x="432308" y="63500"/>
                  </a:lnTo>
                  <a:lnTo>
                    <a:pt x="432816" y="63500"/>
                  </a:lnTo>
                  <a:lnTo>
                    <a:pt x="412623" y="76200"/>
                  </a:lnTo>
                  <a:lnTo>
                    <a:pt x="392176" y="76200"/>
                  </a:lnTo>
                  <a:lnTo>
                    <a:pt x="352425" y="101600"/>
                  </a:lnTo>
                  <a:lnTo>
                    <a:pt x="352044" y="101600"/>
                  </a:lnTo>
                  <a:lnTo>
                    <a:pt x="332867" y="114300"/>
                  </a:lnTo>
                  <a:lnTo>
                    <a:pt x="332740" y="114300"/>
                  </a:lnTo>
                  <a:lnTo>
                    <a:pt x="312293" y="127000"/>
                  </a:lnTo>
                  <a:lnTo>
                    <a:pt x="294640" y="139700"/>
                  </a:lnTo>
                  <a:lnTo>
                    <a:pt x="294894" y="139700"/>
                  </a:lnTo>
                  <a:lnTo>
                    <a:pt x="277241" y="152400"/>
                  </a:lnTo>
                  <a:lnTo>
                    <a:pt x="276733" y="152400"/>
                  </a:lnTo>
                  <a:lnTo>
                    <a:pt x="259842" y="165100"/>
                  </a:lnTo>
                  <a:lnTo>
                    <a:pt x="259715" y="165100"/>
                  </a:lnTo>
                  <a:lnTo>
                    <a:pt x="243840" y="177800"/>
                  </a:lnTo>
                  <a:lnTo>
                    <a:pt x="243586" y="177800"/>
                  </a:lnTo>
                  <a:lnTo>
                    <a:pt x="228473" y="190500"/>
                  </a:lnTo>
                  <a:lnTo>
                    <a:pt x="227584" y="190500"/>
                  </a:lnTo>
                  <a:lnTo>
                    <a:pt x="213233" y="203200"/>
                  </a:lnTo>
                  <a:lnTo>
                    <a:pt x="199517" y="215900"/>
                  </a:lnTo>
                  <a:lnTo>
                    <a:pt x="198628" y="215900"/>
                  </a:lnTo>
                  <a:lnTo>
                    <a:pt x="186690" y="228600"/>
                  </a:lnTo>
                  <a:lnTo>
                    <a:pt x="186309" y="228600"/>
                  </a:lnTo>
                  <a:lnTo>
                    <a:pt x="174498" y="254000"/>
                  </a:lnTo>
                  <a:lnTo>
                    <a:pt x="162941" y="266700"/>
                  </a:lnTo>
                  <a:lnTo>
                    <a:pt x="162687" y="266700"/>
                  </a:lnTo>
                  <a:lnTo>
                    <a:pt x="152273" y="292100"/>
                  </a:lnTo>
                  <a:lnTo>
                    <a:pt x="151892" y="292100"/>
                  </a:lnTo>
                  <a:lnTo>
                    <a:pt x="142113" y="304800"/>
                  </a:lnTo>
                  <a:lnTo>
                    <a:pt x="132969" y="330200"/>
                  </a:lnTo>
                  <a:lnTo>
                    <a:pt x="124841" y="342900"/>
                  </a:lnTo>
                  <a:lnTo>
                    <a:pt x="124587" y="342900"/>
                  </a:lnTo>
                  <a:lnTo>
                    <a:pt x="117475" y="368300"/>
                  </a:lnTo>
                  <a:lnTo>
                    <a:pt x="117348" y="368300"/>
                  </a:lnTo>
                  <a:lnTo>
                    <a:pt x="110236" y="393700"/>
                  </a:lnTo>
                  <a:lnTo>
                    <a:pt x="110490" y="393700"/>
                  </a:lnTo>
                  <a:lnTo>
                    <a:pt x="102489" y="406400"/>
                  </a:lnTo>
                  <a:lnTo>
                    <a:pt x="102362" y="406400"/>
                  </a:lnTo>
                  <a:lnTo>
                    <a:pt x="94488" y="431800"/>
                  </a:lnTo>
                  <a:lnTo>
                    <a:pt x="94742" y="431800"/>
                  </a:lnTo>
                  <a:lnTo>
                    <a:pt x="86360" y="444500"/>
                  </a:lnTo>
                  <a:lnTo>
                    <a:pt x="86360" y="457200"/>
                  </a:lnTo>
                  <a:lnTo>
                    <a:pt x="78105" y="469900"/>
                  </a:lnTo>
                  <a:lnTo>
                    <a:pt x="69850" y="495300"/>
                  </a:lnTo>
                  <a:lnTo>
                    <a:pt x="69977" y="495300"/>
                  </a:lnTo>
                  <a:lnTo>
                    <a:pt x="51943" y="533400"/>
                  </a:lnTo>
                  <a:lnTo>
                    <a:pt x="51689" y="533400"/>
                  </a:lnTo>
                  <a:lnTo>
                    <a:pt x="43688" y="546100"/>
                  </a:lnTo>
                  <a:lnTo>
                    <a:pt x="35687" y="571500"/>
                  </a:lnTo>
                  <a:lnTo>
                    <a:pt x="28321" y="596900"/>
                  </a:lnTo>
                  <a:lnTo>
                    <a:pt x="21844" y="609600"/>
                  </a:lnTo>
                  <a:lnTo>
                    <a:pt x="21463" y="609600"/>
                  </a:lnTo>
                  <a:lnTo>
                    <a:pt x="16764" y="635000"/>
                  </a:lnTo>
                  <a:lnTo>
                    <a:pt x="16891" y="635000"/>
                  </a:lnTo>
                  <a:lnTo>
                    <a:pt x="11811" y="660400"/>
                  </a:lnTo>
                  <a:lnTo>
                    <a:pt x="11557" y="660400"/>
                  </a:lnTo>
                  <a:lnTo>
                    <a:pt x="5080" y="698500"/>
                  </a:lnTo>
                  <a:lnTo>
                    <a:pt x="2921" y="723900"/>
                  </a:lnTo>
                  <a:lnTo>
                    <a:pt x="2794" y="723900"/>
                  </a:lnTo>
                  <a:lnTo>
                    <a:pt x="0" y="774700"/>
                  </a:lnTo>
                  <a:lnTo>
                    <a:pt x="0" y="889000"/>
                  </a:lnTo>
                  <a:lnTo>
                    <a:pt x="2159" y="901700"/>
                  </a:lnTo>
                  <a:lnTo>
                    <a:pt x="2159" y="914400"/>
                  </a:lnTo>
                  <a:lnTo>
                    <a:pt x="5080" y="927100"/>
                  </a:lnTo>
                  <a:lnTo>
                    <a:pt x="8382" y="952500"/>
                  </a:lnTo>
                  <a:lnTo>
                    <a:pt x="12700" y="977900"/>
                  </a:lnTo>
                  <a:lnTo>
                    <a:pt x="12573" y="977900"/>
                  </a:lnTo>
                  <a:lnTo>
                    <a:pt x="14732" y="1003300"/>
                  </a:lnTo>
                  <a:lnTo>
                    <a:pt x="18034" y="1028700"/>
                  </a:lnTo>
                  <a:lnTo>
                    <a:pt x="17907" y="1028700"/>
                  </a:lnTo>
                  <a:lnTo>
                    <a:pt x="20066" y="1054100"/>
                  </a:lnTo>
                  <a:lnTo>
                    <a:pt x="21844" y="1079500"/>
                  </a:lnTo>
                  <a:lnTo>
                    <a:pt x="24384" y="1104900"/>
                  </a:lnTo>
                  <a:lnTo>
                    <a:pt x="27559" y="1155700"/>
                  </a:lnTo>
                  <a:lnTo>
                    <a:pt x="32258" y="1206500"/>
                  </a:lnTo>
                  <a:lnTo>
                    <a:pt x="39497" y="1257300"/>
                  </a:lnTo>
                  <a:lnTo>
                    <a:pt x="43561" y="1270000"/>
                  </a:lnTo>
                  <a:lnTo>
                    <a:pt x="43688" y="1270000"/>
                  </a:lnTo>
                  <a:lnTo>
                    <a:pt x="48768" y="1295400"/>
                  </a:lnTo>
                  <a:lnTo>
                    <a:pt x="54102" y="1320800"/>
                  </a:lnTo>
                  <a:lnTo>
                    <a:pt x="54229" y="1320800"/>
                  </a:lnTo>
                  <a:lnTo>
                    <a:pt x="59944" y="1333500"/>
                  </a:lnTo>
                  <a:lnTo>
                    <a:pt x="67056" y="1358900"/>
                  </a:lnTo>
                  <a:lnTo>
                    <a:pt x="74676" y="1384300"/>
                  </a:lnTo>
                  <a:lnTo>
                    <a:pt x="75057" y="1384300"/>
                  </a:lnTo>
                  <a:lnTo>
                    <a:pt x="84074" y="1397000"/>
                  </a:lnTo>
                  <a:lnTo>
                    <a:pt x="93472" y="1422400"/>
                  </a:lnTo>
                  <a:lnTo>
                    <a:pt x="93726" y="1422400"/>
                  </a:lnTo>
                  <a:lnTo>
                    <a:pt x="104267" y="1435100"/>
                  </a:lnTo>
                  <a:lnTo>
                    <a:pt x="114681" y="1460500"/>
                  </a:lnTo>
                  <a:lnTo>
                    <a:pt x="114808" y="1460500"/>
                  </a:lnTo>
                  <a:lnTo>
                    <a:pt x="125349" y="1473200"/>
                  </a:lnTo>
                  <a:lnTo>
                    <a:pt x="125222" y="1473200"/>
                  </a:lnTo>
                  <a:lnTo>
                    <a:pt x="134620" y="1498600"/>
                  </a:lnTo>
                  <a:lnTo>
                    <a:pt x="134874" y="1498600"/>
                  </a:lnTo>
                  <a:lnTo>
                    <a:pt x="144526" y="1511300"/>
                  </a:lnTo>
                  <a:lnTo>
                    <a:pt x="145034" y="1511300"/>
                  </a:lnTo>
                  <a:lnTo>
                    <a:pt x="154686" y="1524000"/>
                  </a:lnTo>
                  <a:lnTo>
                    <a:pt x="154559" y="1524000"/>
                  </a:lnTo>
                  <a:lnTo>
                    <a:pt x="172593" y="1549400"/>
                  </a:lnTo>
                  <a:lnTo>
                    <a:pt x="173101" y="1549400"/>
                  </a:lnTo>
                  <a:lnTo>
                    <a:pt x="182753" y="1562100"/>
                  </a:lnTo>
                  <a:lnTo>
                    <a:pt x="182245" y="1562100"/>
                  </a:lnTo>
                  <a:lnTo>
                    <a:pt x="190881" y="1574800"/>
                  </a:lnTo>
                  <a:lnTo>
                    <a:pt x="191643" y="1574800"/>
                  </a:lnTo>
                  <a:lnTo>
                    <a:pt x="201422" y="1587500"/>
                  </a:lnTo>
                  <a:lnTo>
                    <a:pt x="202057" y="1587500"/>
                  </a:lnTo>
                  <a:lnTo>
                    <a:pt x="212471" y="1600200"/>
                  </a:lnTo>
                  <a:lnTo>
                    <a:pt x="222885" y="1600200"/>
                  </a:lnTo>
                  <a:lnTo>
                    <a:pt x="223266" y="1612900"/>
                  </a:lnTo>
                  <a:lnTo>
                    <a:pt x="235077" y="1612900"/>
                  </a:lnTo>
                  <a:lnTo>
                    <a:pt x="248031" y="1625600"/>
                  </a:lnTo>
                  <a:lnTo>
                    <a:pt x="262128" y="1638300"/>
                  </a:lnTo>
                  <a:lnTo>
                    <a:pt x="276479" y="1651000"/>
                  </a:lnTo>
                  <a:lnTo>
                    <a:pt x="289433" y="1651000"/>
                  </a:lnTo>
                  <a:lnTo>
                    <a:pt x="302768" y="1663700"/>
                  </a:lnTo>
                  <a:lnTo>
                    <a:pt x="305181" y="1663700"/>
                  </a:lnTo>
                  <a:lnTo>
                    <a:pt x="319913" y="1676400"/>
                  </a:lnTo>
                  <a:lnTo>
                    <a:pt x="334391" y="1676400"/>
                  </a:lnTo>
                  <a:lnTo>
                    <a:pt x="349504" y="1689100"/>
                  </a:lnTo>
                  <a:lnTo>
                    <a:pt x="366395" y="1689100"/>
                  </a:lnTo>
                  <a:lnTo>
                    <a:pt x="382270" y="1701800"/>
                  </a:lnTo>
                  <a:lnTo>
                    <a:pt x="399923" y="1701800"/>
                  </a:lnTo>
                  <a:lnTo>
                    <a:pt x="416814" y="1714500"/>
                  </a:lnTo>
                  <a:lnTo>
                    <a:pt x="475615" y="1714500"/>
                  </a:lnTo>
                  <a:lnTo>
                    <a:pt x="496570" y="1727200"/>
                  </a:lnTo>
                  <a:lnTo>
                    <a:pt x="915162" y="1727200"/>
                  </a:lnTo>
                  <a:lnTo>
                    <a:pt x="931672" y="1714500"/>
                  </a:lnTo>
                  <a:lnTo>
                    <a:pt x="986790" y="1714500"/>
                  </a:lnTo>
                  <a:lnTo>
                    <a:pt x="1005586" y="1701800"/>
                  </a:lnTo>
                  <a:lnTo>
                    <a:pt x="1041654" y="1701800"/>
                  </a:lnTo>
                  <a:lnTo>
                    <a:pt x="1057529" y="1689100"/>
                  </a:lnTo>
                  <a:lnTo>
                    <a:pt x="1112139" y="1689100"/>
                  </a:lnTo>
                  <a:lnTo>
                    <a:pt x="1125093" y="1676400"/>
                  </a:lnTo>
                  <a:lnTo>
                    <a:pt x="1139190" y="1676400"/>
                  </a:lnTo>
                  <a:lnTo>
                    <a:pt x="1153668" y="1663700"/>
                  </a:lnTo>
                  <a:lnTo>
                    <a:pt x="1185672" y="1663700"/>
                  </a:lnTo>
                  <a:lnTo>
                    <a:pt x="1202182" y="1651000"/>
                  </a:lnTo>
                  <a:lnTo>
                    <a:pt x="1202563" y="1651000"/>
                  </a:lnTo>
                  <a:lnTo>
                    <a:pt x="1219835" y="1638300"/>
                  </a:lnTo>
                  <a:lnTo>
                    <a:pt x="1235964" y="1638300"/>
                  </a:lnTo>
                  <a:lnTo>
                    <a:pt x="1252093" y="1625600"/>
                  </a:lnTo>
                  <a:lnTo>
                    <a:pt x="1268857" y="1625600"/>
                  </a:lnTo>
                  <a:lnTo>
                    <a:pt x="1282573" y="1612900"/>
                  </a:lnTo>
                  <a:lnTo>
                    <a:pt x="1295146" y="1600200"/>
                  </a:lnTo>
                  <a:lnTo>
                    <a:pt x="1309751" y="1600200"/>
                  </a:lnTo>
                  <a:lnTo>
                    <a:pt x="1322324" y="1587500"/>
                  </a:lnTo>
                  <a:lnTo>
                    <a:pt x="1322451" y="1587500"/>
                  </a:lnTo>
                  <a:lnTo>
                    <a:pt x="1335405" y="1574800"/>
                  </a:lnTo>
                  <a:lnTo>
                    <a:pt x="1335659" y="1574800"/>
                  </a:lnTo>
                  <a:lnTo>
                    <a:pt x="1349756" y="1562100"/>
                  </a:lnTo>
                  <a:lnTo>
                    <a:pt x="1349248" y="1562100"/>
                  </a:lnTo>
                  <a:lnTo>
                    <a:pt x="1364742" y="1549400"/>
                  </a:lnTo>
                  <a:lnTo>
                    <a:pt x="1365123" y="1549400"/>
                  </a:lnTo>
                  <a:lnTo>
                    <a:pt x="1395349" y="1524000"/>
                  </a:lnTo>
                  <a:lnTo>
                    <a:pt x="1410208" y="1511300"/>
                  </a:lnTo>
                  <a:lnTo>
                    <a:pt x="1410589" y="1511300"/>
                  </a:lnTo>
                  <a:lnTo>
                    <a:pt x="1424305" y="1498600"/>
                  </a:lnTo>
                  <a:lnTo>
                    <a:pt x="1424940" y="1498600"/>
                  </a:lnTo>
                  <a:lnTo>
                    <a:pt x="1437513" y="1485900"/>
                  </a:lnTo>
                  <a:lnTo>
                    <a:pt x="1437386" y="1485900"/>
                  </a:lnTo>
                  <a:lnTo>
                    <a:pt x="1449578" y="1473200"/>
                  </a:lnTo>
                  <a:lnTo>
                    <a:pt x="1450467" y="1473200"/>
                  </a:lnTo>
                  <a:lnTo>
                    <a:pt x="1461516" y="1460500"/>
                  </a:lnTo>
                  <a:lnTo>
                    <a:pt x="1473454" y="1435100"/>
                  </a:lnTo>
                  <a:lnTo>
                    <a:pt x="1497330" y="1409700"/>
                  </a:lnTo>
                  <a:lnTo>
                    <a:pt x="1497711" y="1409700"/>
                  </a:lnTo>
                  <a:lnTo>
                    <a:pt x="1509522" y="1384300"/>
                  </a:lnTo>
                  <a:lnTo>
                    <a:pt x="1509776" y="1384300"/>
                  </a:lnTo>
                  <a:lnTo>
                    <a:pt x="1521587" y="1358900"/>
                  </a:lnTo>
                  <a:lnTo>
                    <a:pt x="1521841" y="1358900"/>
                  </a:lnTo>
                  <a:lnTo>
                    <a:pt x="1533271" y="1346200"/>
                  </a:lnTo>
                  <a:lnTo>
                    <a:pt x="1553210" y="1295400"/>
                  </a:lnTo>
                  <a:lnTo>
                    <a:pt x="1561084" y="1282700"/>
                  </a:lnTo>
                  <a:lnTo>
                    <a:pt x="1566926" y="1257300"/>
                  </a:lnTo>
                  <a:lnTo>
                    <a:pt x="1571244" y="1244600"/>
                  </a:lnTo>
                  <a:lnTo>
                    <a:pt x="1571371" y="1244600"/>
                  </a:lnTo>
                  <a:lnTo>
                    <a:pt x="1574292" y="1231900"/>
                  </a:lnTo>
                  <a:lnTo>
                    <a:pt x="1574546" y="1231900"/>
                  </a:lnTo>
                  <a:lnTo>
                    <a:pt x="1575943" y="1219200"/>
                  </a:lnTo>
                  <a:lnTo>
                    <a:pt x="1575816" y="1219200"/>
                  </a:lnTo>
                  <a:lnTo>
                    <a:pt x="1578356" y="1206500"/>
                  </a:lnTo>
                  <a:lnTo>
                    <a:pt x="1578483" y="1206500"/>
                  </a:lnTo>
                  <a:lnTo>
                    <a:pt x="1580261" y="1181100"/>
                  </a:lnTo>
                  <a:lnTo>
                    <a:pt x="1582801" y="1168400"/>
                  </a:lnTo>
                  <a:lnTo>
                    <a:pt x="1582674" y="1168400"/>
                  </a:lnTo>
                  <a:lnTo>
                    <a:pt x="1586611" y="1155700"/>
                  </a:lnTo>
                  <a:lnTo>
                    <a:pt x="1590548" y="1130300"/>
                  </a:lnTo>
                  <a:lnTo>
                    <a:pt x="1590421" y="1130300"/>
                  </a:lnTo>
                  <a:lnTo>
                    <a:pt x="1595120" y="1104900"/>
                  </a:lnTo>
                  <a:lnTo>
                    <a:pt x="1594993" y="1104900"/>
                  </a:lnTo>
                  <a:lnTo>
                    <a:pt x="1600708" y="1092200"/>
                  </a:lnTo>
                  <a:lnTo>
                    <a:pt x="1605534" y="1066800"/>
                  </a:lnTo>
                  <a:lnTo>
                    <a:pt x="1605407" y="1066800"/>
                  </a:lnTo>
                  <a:lnTo>
                    <a:pt x="1610233" y="1054100"/>
                  </a:lnTo>
                  <a:lnTo>
                    <a:pt x="1613789" y="1028700"/>
                  </a:lnTo>
                  <a:lnTo>
                    <a:pt x="1614043" y="1028700"/>
                  </a:lnTo>
                  <a:lnTo>
                    <a:pt x="1615440" y="1016000"/>
                  </a:lnTo>
                  <a:lnTo>
                    <a:pt x="1616964" y="1003300"/>
                  </a:lnTo>
                  <a:lnTo>
                    <a:pt x="1616964" y="990600"/>
                  </a:lnTo>
                  <a:lnTo>
                    <a:pt x="1618107" y="965200"/>
                  </a:lnTo>
                  <a:lnTo>
                    <a:pt x="1618869" y="952500"/>
                  </a:lnTo>
                  <a:lnTo>
                    <a:pt x="1619504" y="939800"/>
                  </a:lnTo>
                  <a:lnTo>
                    <a:pt x="1620901" y="914400"/>
                  </a:lnTo>
                  <a:lnTo>
                    <a:pt x="1623822" y="901700"/>
                  </a:lnTo>
                  <a:lnTo>
                    <a:pt x="1625219" y="876300"/>
                  </a:lnTo>
                  <a:lnTo>
                    <a:pt x="1626616" y="863600"/>
                  </a:lnTo>
                  <a:lnTo>
                    <a:pt x="1629156" y="838200"/>
                  </a:lnTo>
                  <a:lnTo>
                    <a:pt x="1629918" y="812800"/>
                  </a:lnTo>
                  <a:lnTo>
                    <a:pt x="1631315" y="800100"/>
                  </a:lnTo>
                  <a:lnTo>
                    <a:pt x="1631315" y="698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10483469" y="3403980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21717" y="4826"/>
                  </a:moveTo>
                  <a:lnTo>
                    <a:pt x="16891" y="0"/>
                  </a:lnTo>
                  <a:lnTo>
                    <a:pt x="16764" y="0"/>
                  </a:lnTo>
                  <a:lnTo>
                    <a:pt x="4953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16764"/>
                  </a:lnTo>
                  <a:lnTo>
                    <a:pt x="4826" y="21717"/>
                  </a:lnTo>
                  <a:lnTo>
                    <a:pt x="16891" y="21717"/>
                  </a:lnTo>
                  <a:lnTo>
                    <a:pt x="21717" y="16764"/>
                  </a:lnTo>
                  <a:lnTo>
                    <a:pt x="21717" y="10795"/>
                  </a:lnTo>
                  <a:lnTo>
                    <a:pt x="21717" y="48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2" name="Google Shape;952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09529" y="3677539"/>
              <a:ext cx="131445" cy="1924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3" name="Google Shape;953;p26"/>
          <p:cNvSpPr/>
          <p:nvPr/>
        </p:nvSpPr>
        <p:spPr>
          <a:xfrm>
            <a:off x="11109325" y="2707639"/>
            <a:ext cx="261620" cy="343535"/>
          </a:xfrm>
          <a:custGeom>
            <a:rect b="b" l="l" r="r" t="t"/>
            <a:pathLst>
              <a:path extrusionOk="0" h="343535" w="261620">
                <a:moveTo>
                  <a:pt x="261620" y="164846"/>
                </a:moveTo>
                <a:lnTo>
                  <a:pt x="257835" y="161150"/>
                </a:lnTo>
                <a:lnTo>
                  <a:pt x="257683" y="160528"/>
                </a:lnTo>
                <a:lnTo>
                  <a:pt x="257175" y="157988"/>
                </a:lnTo>
                <a:lnTo>
                  <a:pt x="255778" y="154178"/>
                </a:lnTo>
                <a:lnTo>
                  <a:pt x="255905" y="155448"/>
                </a:lnTo>
                <a:lnTo>
                  <a:pt x="253746" y="149098"/>
                </a:lnTo>
                <a:lnTo>
                  <a:pt x="247777" y="137668"/>
                </a:lnTo>
                <a:lnTo>
                  <a:pt x="247523" y="136398"/>
                </a:lnTo>
                <a:lnTo>
                  <a:pt x="244221" y="131318"/>
                </a:lnTo>
                <a:lnTo>
                  <a:pt x="244094" y="131318"/>
                </a:lnTo>
                <a:lnTo>
                  <a:pt x="243332" y="130048"/>
                </a:lnTo>
                <a:lnTo>
                  <a:pt x="239522" y="123698"/>
                </a:lnTo>
                <a:lnTo>
                  <a:pt x="238506" y="122428"/>
                </a:lnTo>
                <a:lnTo>
                  <a:pt x="234149" y="117309"/>
                </a:lnTo>
                <a:lnTo>
                  <a:pt x="234149" y="169278"/>
                </a:lnTo>
                <a:lnTo>
                  <a:pt x="226822" y="171958"/>
                </a:lnTo>
                <a:lnTo>
                  <a:pt x="210312" y="178308"/>
                </a:lnTo>
                <a:lnTo>
                  <a:pt x="210947" y="178308"/>
                </a:lnTo>
                <a:lnTo>
                  <a:pt x="188214" y="185928"/>
                </a:lnTo>
                <a:lnTo>
                  <a:pt x="187960" y="185928"/>
                </a:lnTo>
                <a:lnTo>
                  <a:pt x="153416" y="199898"/>
                </a:lnTo>
                <a:lnTo>
                  <a:pt x="153289" y="199898"/>
                </a:lnTo>
                <a:lnTo>
                  <a:pt x="119761" y="212598"/>
                </a:lnTo>
                <a:lnTo>
                  <a:pt x="119380" y="212598"/>
                </a:lnTo>
                <a:lnTo>
                  <a:pt x="75082" y="232156"/>
                </a:lnTo>
                <a:lnTo>
                  <a:pt x="68707" y="232156"/>
                </a:lnTo>
                <a:lnTo>
                  <a:pt x="63779" y="237083"/>
                </a:lnTo>
                <a:lnTo>
                  <a:pt x="49403" y="243395"/>
                </a:lnTo>
                <a:lnTo>
                  <a:pt x="49276" y="107188"/>
                </a:lnTo>
                <a:lnTo>
                  <a:pt x="49149" y="107188"/>
                </a:lnTo>
                <a:lnTo>
                  <a:pt x="48133" y="85598"/>
                </a:lnTo>
                <a:lnTo>
                  <a:pt x="46355" y="69088"/>
                </a:lnTo>
                <a:lnTo>
                  <a:pt x="46228" y="67818"/>
                </a:lnTo>
                <a:lnTo>
                  <a:pt x="46228" y="59563"/>
                </a:lnTo>
                <a:lnTo>
                  <a:pt x="46228" y="53340"/>
                </a:lnTo>
                <a:lnTo>
                  <a:pt x="46228" y="48006"/>
                </a:lnTo>
                <a:lnTo>
                  <a:pt x="46228" y="47244"/>
                </a:lnTo>
                <a:lnTo>
                  <a:pt x="46228" y="41910"/>
                </a:lnTo>
                <a:lnTo>
                  <a:pt x="46228" y="40894"/>
                </a:lnTo>
                <a:lnTo>
                  <a:pt x="47371" y="39751"/>
                </a:lnTo>
                <a:lnTo>
                  <a:pt x="47371" y="33528"/>
                </a:lnTo>
                <a:lnTo>
                  <a:pt x="47371" y="27432"/>
                </a:lnTo>
                <a:lnTo>
                  <a:pt x="45961" y="26035"/>
                </a:lnTo>
                <a:lnTo>
                  <a:pt x="49784" y="27178"/>
                </a:lnTo>
                <a:lnTo>
                  <a:pt x="47625" y="25908"/>
                </a:lnTo>
                <a:lnTo>
                  <a:pt x="59436" y="30988"/>
                </a:lnTo>
                <a:lnTo>
                  <a:pt x="58547" y="30988"/>
                </a:lnTo>
                <a:lnTo>
                  <a:pt x="73660" y="38608"/>
                </a:lnTo>
                <a:lnTo>
                  <a:pt x="73787" y="38608"/>
                </a:lnTo>
                <a:lnTo>
                  <a:pt x="91440" y="47498"/>
                </a:lnTo>
                <a:lnTo>
                  <a:pt x="91313" y="47498"/>
                </a:lnTo>
                <a:lnTo>
                  <a:pt x="110744" y="57658"/>
                </a:lnTo>
                <a:lnTo>
                  <a:pt x="110236" y="57658"/>
                </a:lnTo>
                <a:lnTo>
                  <a:pt x="130048" y="69088"/>
                </a:lnTo>
                <a:lnTo>
                  <a:pt x="129921" y="69088"/>
                </a:lnTo>
                <a:lnTo>
                  <a:pt x="149352" y="80518"/>
                </a:lnTo>
                <a:lnTo>
                  <a:pt x="149098" y="80518"/>
                </a:lnTo>
                <a:lnTo>
                  <a:pt x="167513" y="91948"/>
                </a:lnTo>
                <a:lnTo>
                  <a:pt x="166624" y="90678"/>
                </a:lnTo>
                <a:lnTo>
                  <a:pt x="181737" y="103378"/>
                </a:lnTo>
                <a:lnTo>
                  <a:pt x="181483" y="103378"/>
                </a:lnTo>
                <a:lnTo>
                  <a:pt x="195199" y="113538"/>
                </a:lnTo>
                <a:lnTo>
                  <a:pt x="194310" y="112268"/>
                </a:lnTo>
                <a:lnTo>
                  <a:pt x="204724" y="122428"/>
                </a:lnTo>
                <a:lnTo>
                  <a:pt x="213410" y="131000"/>
                </a:lnTo>
                <a:lnTo>
                  <a:pt x="213639" y="131318"/>
                </a:lnTo>
                <a:lnTo>
                  <a:pt x="219202" y="138938"/>
                </a:lnTo>
                <a:lnTo>
                  <a:pt x="218186" y="136398"/>
                </a:lnTo>
                <a:lnTo>
                  <a:pt x="222885" y="144018"/>
                </a:lnTo>
                <a:lnTo>
                  <a:pt x="222758" y="144018"/>
                </a:lnTo>
                <a:lnTo>
                  <a:pt x="226060" y="150368"/>
                </a:lnTo>
                <a:lnTo>
                  <a:pt x="225679" y="149098"/>
                </a:lnTo>
                <a:lnTo>
                  <a:pt x="228981" y="155448"/>
                </a:lnTo>
                <a:lnTo>
                  <a:pt x="228854" y="155448"/>
                </a:lnTo>
                <a:lnTo>
                  <a:pt x="231394" y="160528"/>
                </a:lnTo>
                <a:lnTo>
                  <a:pt x="230759" y="157988"/>
                </a:lnTo>
                <a:lnTo>
                  <a:pt x="232156" y="163068"/>
                </a:lnTo>
                <a:lnTo>
                  <a:pt x="233172" y="165620"/>
                </a:lnTo>
                <a:lnTo>
                  <a:pt x="233553" y="166878"/>
                </a:lnTo>
                <a:lnTo>
                  <a:pt x="233934" y="168148"/>
                </a:lnTo>
                <a:lnTo>
                  <a:pt x="234149" y="169278"/>
                </a:lnTo>
                <a:lnTo>
                  <a:pt x="234149" y="117309"/>
                </a:lnTo>
                <a:lnTo>
                  <a:pt x="232029" y="114808"/>
                </a:lnTo>
                <a:lnTo>
                  <a:pt x="231013" y="113538"/>
                </a:lnTo>
                <a:lnTo>
                  <a:pt x="229717" y="112268"/>
                </a:lnTo>
                <a:lnTo>
                  <a:pt x="221996" y="104648"/>
                </a:lnTo>
                <a:lnTo>
                  <a:pt x="211582" y="94488"/>
                </a:lnTo>
                <a:lnTo>
                  <a:pt x="210693" y="94488"/>
                </a:lnTo>
                <a:lnTo>
                  <a:pt x="206121" y="90678"/>
                </a:lnTo>
                <a:lnTo>
                  <a:pt x="196977" y="83058"/>
                </a:lnTo>
                <a:lnTo>
                  <a:pt x="196850" y="83058"/>
                </a:lnTo>
                <a:lnTo>
                  <a:pt x="181737" y="71628"/>
                </a:lnTo>
                <a:lnTo>
                  <a:pt x="162433" y="58928"/>
                </a:lnTo>
                <a:lnTo>
                  <a:pt x="162179" y="58928"/>
                </a:lnTo>
                <a:lnTo>
                  <a:pt x="142748" y="47498"/>
                </a:lnTo>
                <a:lnTo>
                  <a:pt x="142621" y="47498"/>
                </a:lnTo>
                <a:lnTo>
                  <a:pt x="122809" y="36068"/>
                </a:lnTo>
                <a:lnTo>
                  <a:pt x="122301" y="36068"/>
                </a:lnTo>
                <a:lnTo>
                  <a:pt x="102870" y="25908"/>
                </a:lnTo>
                <a:lnTo>
                  <a:pt x="102743" y="25908"/>
                </a:lnTo>
                <a:lnTo>
                  <a:pt x="85090" y="17018"/>
                </a:lnTo>
                <a:lnTo>
                  <a:pt x="85217" y="17018"/>
                </a:lnTo>
                <a:lnTo>
                  <a:pt x="70104" y="8128"/>
                </a:lnTo>
                <a:lnTo>
                  <a:pt x="57277" y="3048"/>
                </a:lnTo>
                <a:lnTo>
                  <a:pt x="55118" y="3048"/>
                </a:lnTo>
                <a:lnTo>
                  <a:pt x="46863" y="508"/>
                </a:lnTo>
                <a:lnTo>
                  <a:pt x="42545" y="508"/>
                </a:lnTo>
                <a:lnTo>
                  <a:pt x="42418" y="381"/>
                </a:lnTo>
                <a:lnTo>
                  <a:pt x="42418" y="267208"/>
                </a:lnTo>
                <a:lnTo>
                  <a:pt x="42418" y="268135"/>
                </a:lnTo>
                <a:lnTo>
                  <a:pt x="42037" y="246621"/>
                </a:lnTo>
                <a:lnTo>
                  <a:pt x="42418" y="267208"/>
                </a:lnTo>
                <a:lnTo>
                  <a:pt x="42418" y="381"/>
                </a:lnTo>
                <a:lnTo>
                  <a:pt x="42037" y="0"/>
                </a:lnTo>
                <a:lnTo>
                  <a:pt x="41008" y="0"/>
                </a:lnTo>
                <a:lnTo>
                  <a:pt x="41008" y="64516"/>
                </a:lnTo>
                <a:lnTo>
                  <a:pt x="40932" y="128143"/>
                </a:lnTo>
                <a:lnTo>
                  <a:pt x="40894" y="107188"/>
                </a:lnTo>
                <a:lnTo>
                  <a:pt x="40995" y="64516"/>
                </a:lnTo>
                <a:lnTo>
                  <a:pt x="41008" y="0"/>
                </a:lnTo>
                <a:lnTo>
                  <a:pt x="28321" y="0"/>
                </a:lnTo>
                <a:lnTo>
                  <a:pt x="26911" y="1384"/>
                </a:lnTo>
                <a:lnTo>
                  <a:pt x="26911" y="108343"/>
                </a:lnTo>
                <a:lnTo>
                  <a:pt x="26797" y="132588"/>
                </a:lnTo>
                <a:lnTo>
                  <a:pt x="26682" y="103466"/>
                </a:lnTo>
                <a:lnTo>
                  <a:pt x="26911" y="108343"/>
                </a:lnTo>
                <a:lnTo>
                  <a:pt x="26911" y="1384"/>
                </a:lnTo>
                <a:lnTo>
                  <a:pt x="22733" y="5461"/>
                </a:lnTo>
                <a:lnTo>
                  <a:pt x="22733" y="19177"/>
                </a:lnTo>
                <a:lnTo>
                  <a:pt x="25209" y="21666"/>
                </a:lnTo>
                <a:lnTo>
                  <a:pt x="25082" y="23368"/>
                </a:lnTo>
                <a:lnTo>
                  <a:pt x="25082" y="267208"/>
                </a:lnTo>
                <a:lnTo>
                  <a:pt x="24930" y="269176"/>
                </a:lnTo>
                <a:lnTo>
                  <a:pt x="25019" y="268478"/>
                </a:lnTo>
                <a:lnTo>
                  <a:pt x="24892" y="269748"/>
                </a:lnTo>
                <a:lnTo>
                  <a:pt x="24930" y="269176"/>
                </a:lnTo>
                <a:lnTo>
                  <a:pt x="24866" y="269748"/>
                </a:lnTo>
                <a:lnTo>
                  <a:pt x="25082" y="267208"/>
                </a:lnTo>
                <a:lnTo>
                  <a:pt x="25082" y="23368"/>
                </a:lnTo>
                <a:lnTo>
                  <a:pt x="24892" y="25908"/>
                </a:lnTo>
                <a:lnTo>
                  <a:pt x="24765" y="25908"/>
                </a:lnTo>
                <a:lnTo>
                  <a:pt x="24726" y="26835"/>
                </a:lnTo>
                <a:lnTo>
                  <a:pt x="24130" y="27432"/>
                </a:lnTo>
                <a:lnTo>
                  <a:pt x="24130" y="33528"/>
                </a:lnTo>
                <a:lnTo>
                  <a:pt x="24130" y="35687"/>
                </a:lnTo>
                <a:lnTo>
                  <a:pt x="24130" y="36499"/>
                </a:lnTo>
                <a:lnTo>
                  <a:pt x="24003" y="38608"/>
                </a:lnTo>
                <a:lnTo>
                  <a:pt x="23914" y="41148"/>
                </a:lnTo>
                <a:lnTo>
                  <a:pt x="23495" y="47498"/>
                </a:lnTo>
                <a:lnTo>
                  <a:pt x="23583" y="155448"/>
                </a:lnTo>
                <a:lnTo>
                  <a:pt x="23456" y="182118"/>
                </a:lnTo>
                <a:lnTo>
                  <a:pt x="23241" y="208788"/>
                </a:lnTo>
                <a:lnTo>
                  <a:pt x="22606" y="239268"/>
                </a:lnTo>
                <a:lnTo>
                  <a:pt x="22275" y="257022"/>
                </a:lnTo>
                <a:lnTo>
                  <a:pt x="4864" y="267462"/>
                </a:lnTo>
                <a:lnTo>
                  <a:pt x="3048" y="267462"/>
                </a:lnTo>
                <a:lnTo>
                  <a:pt x="0" y="270383"/>
                </a:lnTo>
                <a:lnTo>
                  <a:pt x="0" y="277749"/>
                </a:lnTo>
                <a:lnTo>
                  <a:pt x="3048" y="280670"/>
                </a:lnTo>
                <a:lnTo>
                  <a:pt x="8293" y="280670"/>
                </a:lnTo>
                <a:lnTo>
                  <a:pt x="8509" y="281178"/>
                </a:lnTo>
                <a:lnTo>
                  <a:pt x="21983" y="277622"/>
                </a:lnTo>
                <a:lnTo>
                  <a:pt x="21844" y="292608"/>
                </a:lnTo>
                <a:lnTo>
                  <a:pt x="21615" y="309283"/>
                </a:lnTo>
                <a:lnTo>
                  <a:pt x="21717" y="307848"/>
                </a:lnTo>
                <a:lnTo>
                  <a:pt x="21590" y="311302"/>
                </a:lnTo>
                <a:lnTo>
                  <a:pt x="21615" y="309283"/>
                </a:lnTo>
                <a:lnTo>
                  <a:pt x="20955" y="319278"/>
                </a:lnTo>
                <a:lnTo>
                  <a:pt x="20955" y="325755"/>
                </a:lnTo>
                <a:lnTo>
                  <a:pt x="20955" y="331978"/>
                </a:lnTo>
                <a:lnTo>
                  <a:pt x="20955" y="338328"/>
                </a:lnTo>
                <a:lnTo>
                  <a:pt x="26035" y="343281"/>
                </a:lnTo>
                <a:lnTo>
                  <a:pt x="38481" y="343281"/>
                </a:lnTo>
                <a:lnTo>
                  <a:pt x="43561" y="338328"/>
                </a:lnTo>
                <a:lnTo>
                  <a:pt x="43561" y="338201"/>
                </a:lnTo>
                <a:lnTo>
                  <a:pt x="43561" y="331978"/>
                </a:lnTo>
                <a:lnTo>
                  <a:pt x="43637" y="319278"/>
                </a:lnTo>
                <a:lnTo>
                  <a:pt x="44310" y="309283"/>
                </a:lnTo>
                <a:lnTo>
                  <a:pt x="45021" y="292608"/>
                </a:lnTo>
                <a:lnTo>
                  <a:pt x="45059" y="291731"/>
                </a:lnTo>
                <a:lnTo>
                  <a:pt x="44958" y="292608"/>
                </a:lnTo>
                <a:lnTo>
                  <a:pt x="45085" y="291338"/>
                </a:lnTo>
                <a:lnTo>
                  <a:pt x="45059" y="291731"/>
                </a:lnTo>
                <a:lnTo>
                  <a:pt x="45110" y="291338"/>
                </a:lnTo>
                <a:lnTo>
                  <a:pt x="47498" y="272288"/>
                </a:lnTo>
                <a:lnTo>
                  <a:pt x="47586" y="269748"/>
                </a:lnTo>
                <a:lnTo>
                  <a:pt x="47663" y="268922"/>
                </a:lnTo>
                <a:lnTo>
                  <a:pt x="80010" y="257048"/>
                </a:lnTo>
                <a:lnTo>
                  <a:pt x="80264" y="257048"/>
                </a:lnTo>
                <a:lnTo>
                  <a:pt x="80568" y="256921"/>
                </a:lnTo>
                <a:lnTo>
                  <a:pt x="82296" y="256921"/>
                </a:lnTo>
                <a:lnTo>
                  <a:pt x="83502" y="255714"/>
                </a:lnTo>
                <a:lnTo>
                  <a:pt x="129413" y="236728"/>
                </a:lnTo>
                <a:lnTo>
                  <a:pt x="129032" y="236728"/>
                </a:lnTo>
                <a:lnTo>
                  <a:pt x="162560" y="222758"/>
                </a:lnTo>
                <a:lnTo>
                  <a:pt x="162433" y="224028"/>
                </a:lnTo>
                <a:lnTo>
                  <a:pt x="165569" y="222758"/>
                </a:lnTo>
                <a:lnTo>
                  <a:pt x="196977" y="210058"/>
                </a:lnTo>
                <a:lnTo>
                  <a:pt x="196723" y="210058"/>
                </a:lnTo>
                <a:lnTo>
                  <a:pt x="219329" y="202438"/>
                </a:lnTo>
                <a:lnTo>
                  <a:pt x="235839" y="196088"/>
                </a:lnTo>
                <a:lnTo>
                  <a:pt x="235077" y="196088"/>
                </a:lnTo>
                <a:lnTo>
                  <a:pt x="245491" y="192278"/>
                </a:lnTo>
                <a:lnTo>
                  <a:pt x="246507" y="192278"/>
                </a:lnTo>
                <a:lnTo>
                  <a:pt x="252984" y="189738"/>
                </a:lnTo>
                <a:lnTo>
                  <a:pt x="253263" y="189484"/>
                </a:lnTo>
                <a:lnTo>
                  <a:pt x="254889" y="189484"/>
                </a:lnTo>
                <a:lnTo>
                  <a:pt x="260604" y="183896"/>
                </a:lnTo>
                <a:lnTo>
                  <a:pt x="260604" y="183007"/>
                </a:lnTo>
                <a:lnTo>
                  <a:pt x="261620" y="181991"/>
                </a:lnTo>
                <a:lnTo>
                  <a:pt x="261620" y="168148"/>
                </a:lnTo>
                <a:lnTo>
                  <a:pt x="261620" y="1648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4" name="Google Shape;95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79359" y="5261864"/>
            <a:ext cx="68707" cy="162433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26"/>
          <p:cNvSpPr/>
          <p:nvPr/>
        </p:nvSpPr>
        <p:spPr>
          <a:xfrm>
            <a:off x="7799070" y="5012054"/>
            <a:ext cx="252095" cy="285750"/>
          </a:xfrm>
          <a:custGeom>
            <a:rect b="b" l="l" r="r" t="t"/>
            <a:pathLst>
              <a:path extrusionOk="0" h="285750" w="252095">
                <a:moveTo>
                  <a:pt x="251587" y="146812"/>
                </a:moveTo>
                <a:lnTo>
                  <a:pt x="248488" y="143802"/>
                </a:lnTo>
                <a:lnTo>
                  <a:pt x="243814" y="132080"/>
                </a:lnTo>
                <a:lnTo>
                  <a:pt x="242697" y="129286"/>
                </a:lnTo>
                <a:lnTo>
                  <a:pt x="238887" y="119761"/>
                </a:lnTo>
                <a:lnTo>
                  <a:pt x="237363" y="117094"/>
                </a:lnTo>
                <a:lnTo>
                  <a:pt x="228790" y="105156"/>
                </a:lnTo>
                <a:lnTo>
                  <a:pt x="227507" y="103378"/>
                </a:lnTo>
                <a:lnTo>
                  <a:pt x="216662" y="88265"/>
                </a:lnTo>
                <a:lnTo>
                  <a:pt x="215011" y="86487"/>
                </a:lnTo>
                <a:lnTo>
                  <a:pt x="206629" y="78486"/>
                </a:lnTo>
                <a:lnTo>
                  <a:pt x="187071" y="59817"/>
                </a:lnTo>
                <a:lnTo>
                  <a:pt x="185674" y="58674"/>
                </a:lnTo>
                <a:lnTo>
                  <a:pt x="184619" y="57912"/>
                </a:lnTo>
                <a:lnTo>
                  <a:pt x="183210" y="56896"/>
                </a:lnTo>
                <a:lnTo>
                  <a:pt x="162153" y="41656"/>
                </a:lnTo>
                <a:lnTo>
                  <a:pt x="160743" y="40640"/>
                </a:lnTo>
                <a:lnTo>
                  <a:pt x="154432" y="36068"/>
                </a:lnTo>
                <a:lnTo>
                  <a:pt x="152781" y="35052"/>
                </a:lnTo>
                <a:lnTo>
                  <a:pt x="142671" y="29845"/>
                </a:lnTo>
                <a:lnTo>
                  <a:pt x="119253" y="17780"/>
                </a:lnTo>
                <a:lnTo>
                  <a:pt x="116713" y="16764"/>
                </a:lnTo>
                <a:lnTo>
                  <a:pt x="74930" y="5461"/>
                </a:lnTo>
                <a:lnTo>
                  <a:pt x="73406" y="5080"/>
                </a:lnTo>
                <a:lnTo>
                  <a:pt x="39497" y="127"/>
                </a:lnTo>
                <a:lnTo>
                  <a:pt x="37719" y="0"/>
                </a:lnTo>
                <a:lnTo>
                  <a:pt x="10287" y="127"/>
                </a:lnTo>
                <a:lnTo>
                  <a:pt x="4699" y="127"/>
                </a:lnTo>
                <a:lnTo>
                  <a:pt x="0" y="4826"/>
                </a:lnTo>
                <a:lnTo>
                  <a:pt x="0" y="16256"/>
                </a:lnTo>
                <a:lnTo>
                  <a:pt x="4699" y="20828"/>
                </a:lnTo>
                <a:lnTo>
                  <a:pt x="9944" y="20828"/>
                </a:lnTo>
                <a:lnTo>
                  <a:pt x="36068" y="24384"/>
                </a:lnTo>
                <a:lnTo>
                  <a:pt x="35687" y="24384"/>
                </a:lnTo>
                <a:lnTo>
                  <a:pt x="69469" y="30226"/>
                </a:lnTo>
                <a:lnTo>
                  <a:pt x="68199" y="29845"/>
                </a:lnTo>
                <a:lnTo>
                  <a:pt x="108851" y="41376"/>
                </a:lnTo>
                <a:lnTo>
                  <a:pt x="170268" y="79425"/>
                </a:lnTo>
                <a:lnTo>
                  <a:pt x="215938" y="130924"/>
                </a:lnTo>
                <a:lnTo>
                  <a:pt x="226441" y="156260"/>
                </a:lnTo>
                <a:lnTo>
                  <a:pt x="226441" y="160655"/>
                </a:lnTo>
                <a:lnTo>
                  <a:pt x="226682" y="180543"/>
                </a:lnTo>
                <a:lnTo>
                  <a:pt x="226822" y="179578"/>
                </a:lnTo>
                <a:lnTo>
                  <a:pt x="226695" y="181356"/>
                </a:lnTo>
                <a:lnTo>
                  <a:pt x="226682" y="180543"/>
                </a:lnTo>
                <a:lnTo>
                  <a:pt x="226568" y="181356"/>
                </a:lnTo>
                <a:lnTo>
                  <a:pt x="223647" y="202196"/>
                </a:lnTo>
                <a:lnTo>
                  <a:pt x="213614" y="221272"/>
                </a:lnTo>
                <a:lnTo>
                  <a:pt x="198589" y="238556"/>
                </a:lnTo>
                <a:lnTo>
                  <a:pt x="179641" y="251536"/>
                </a:lnTo>
                <a:lnTo>
                  <a:pt x="159359" y="260604"/>
                </a:lnTo>
                <a:lnTo>
                  <a:pt x="155321" y="260604"/>
                </a:lnTo>
                <a:lnTo>
                  <a:pt x="155105" y="260819"/>
                </a:lnTo>
                <a:lnTo>
                  <a:pt x="137795" y="261366"/>
                </a:lnTo>
                <a:lnTo>
                  <a:pt x="116357" y="261366"/>
                </a:lnTo>
                <a:lnTo>
                  <a:pt x="106832" y="259588"/>
                </a:lnTo>
                <a:lnTo>
                  <a:pt x="104254" y="259118"/>
                </a:lnTo>
                <a:lnTo>
                  <a:pt x="102997" y="257810"/>
                </a:lnTo>
                <a:lnTo>
                  <a:pt x="99707" y="257810"/>
                </a:lnTo>
                <a:lnTo>
                  <a:pt x="91846" y="252984"/>
                </a:lnTo>
                <a:lnTo>
                  <a:pt x="89268" y="251409"/>
                </a:lnTo>
                <a:lnTo>
                  <a:pt x="88392" y="250317"/>
                </a:lnTo>
                <a:lnTo>
                  <a:pt x="85115" y="246253"/>
                </a:lnTo>
                <a:lnTo>
                  <a:pt x="82677" y="243243"/>
                </a:lnTo>
                <a:lnTo>
                  <a:pt x="82677" y="240792"/>
                </a:lnTo>
                <a:lnTo>
                  <a:pt x="81927" y="240068"/>
                </a:lnTo>
                <a:lnTo>
                  <a:pt x="81915" y="239903"/>
                </a:lnTo>
                <a:lnTo>
                  <a:pt x="80873" y="229362"/>
                </a:lnTo>
                <a:lnTo>
                  <a:pt x="80873" y="229158"/>
                </a:lnTo>
                <a:lnTo>
                  <a:pt x="80899" y="229362"/>
                </a:lnTo>
                <a:lnTo>
                  <a:pt x="80886" y="228219"/>
                </a:lnTo>
                <a:lnTo>
                  <a:pt x="80772" y="209677"/>
                </a:lnTo>
                <a:lnTo>
                  <a:pt x="81356" y="189738"/>
                </a:lnTo>
                <a:lnTo>
                  <a:pt x="81368" y="189191"/>
                </a:lnTo>
                <a:lnTo>
                  <a:pt x="81280" y="189738"/>
                </a:lnTo>
                <a:lnTo>
                  <a:pt x="81407" y="188099"/>
                </a:lnTo>
                <a:lnTo>
                  <a:pt x="81368" y="189191"/>
                </a:lnTo>
                <a:lnTo>
                  <a:pt x="81559" y="188099"/>
                </a:lnTo>
                <a:lnTo>
                  <a:pt x="84861" y="168656"/>
                </a:lnTo>
                <a:lnTo>
                  <a:pt x="85090" y="167386"/>
                </a:lnTo>
                <a:lnTo>
                  <a:pt x="99060" y="126619"/>
                </a:lnTo>
                <a:lnTo>
                  <a:pt x="98933" y="127000"/>
                </a:lnTo>
                <a:lnTo>
                  <a:pt x="99098" y="126619"/>
                </a:lnTo>
                <a:lnTo>
                  <a:pt x="104724" y="113715"/>
                </a:lnTo>
                <a:lnTo>
                  <a:pt x="107696" y="110744"/>
                </a:lnTo>
                <a:lnTo>
                  <a:pt x="107696" y="107442"/>
                </a:lnTo>
                <a:lnTo>
                  <a:pt x="112064" y="99771"/>
                </a:lnTo>
                <a:lnTo>
                  <a:pt x="116332" y="95504"/>
                </a:lnTo>
                <a:lnTo>
                  <a:pt x="116332" y="92583"/>
                </a:lnTo>
                <a:lnTo>
                  <a:pt x="118097" y="89789"/>
                </a:lnTo>
                <a:lnTo>
                  <a:pt x="119811" y="88087"/>
                </a:lnTo>
                <a:lnTo>
                  <a:pt x="120142" y="88328"/>
                </a:lnTo>
                <a:lnTo>
                  <a:pt x="120142" y="89027"/>
                </a:lnTo>
                <a:lnTo>
                  <a:pt x="125222" y="93980"/>
                </a:lnTo>
                <a:lnTo>
                  <a:pt x="137541" y="93980"/>
                </a:lnTo>
                <a:lnTo>
                  <a:pt x="142494" y="89027"/>
                </a:lnTo>
                <a:lnTo>
                  <a:pt x="142494" y="82804"/>
                </a:lnTo>
                <a:lnTo>
                  <a:pt x="142494" y="76708"/>
                </a:lnTo>
                <a:lnTo>
                  <a:pt x="137541" y="71628"/>
                </a:lnTo>
                <a:lnTo>
                  <a:pt x="135140" y="71628"/>
                </a:lnTo>
                <a:lnTo>
                  <a:pt x="127508" y="65544"/>
                </a:lnTo>
                <a:lnTo>
                  <a:pt x="127508" y="64770"/>
                </a:lnTo>
                <a:lnTo>
                  <a:pt x="122428" y="59690"/>
                </a:lnTo>
                <a:lnTo>
                  <a:pt x="109982" y="59690"/>
                </a:lnTo>
                <a:lnTo>
                  <a:pt x="105029" y="64770"/>
                </a:lnTo>
                <a:lnTo>
                  <a:pt x="105029" y="67881"/>
                </a:lnTo>
                <a:lnTo>
                  <a:pt x="104914" y="68084"/>
                </a:lnTo>
                <a:lnTo>
                  <a:pt x="100711" y="72390"/>
                </a:lnTo>
                <a:lnTo>
                  <a:pt x="100711" y="75107"/>
                </a:lnTo>
                <a:lnTo>
                  <a:pt x="98806" y="78105"/>
                </a:lnTo>
                <a:lnTo>
                  <a:pt x="93853" y="83058"/>
                </a:lnTo>
                <a:lnTo>
                  <a:pt x="93853" y="86245"/>
                </a:lnTo>
                <a:lnTo>
                  <a:pt x="89547" y="93713"/>
                </a:lnTo>
                <a:lnTo>
                  <a:pt x="85090" y="98171"/>
                </a:lnTo>
                <a:lnTo>
                  <a:pt x="85090" y="102222"/>
                </a:lnTo>
                <a:lnTo>
                  <a:pt x="78105" y="117856"/>
                </a:lnTo>
                <a:lnTo>
                  <a:pt x="77978" y="118237"/>
                </a:lnTo>
                <a:lnTo>
                  <a:pt x="69596" y="139192"/>
                </a:lnTo>
                <a:lnTo>
                  <a:pt x="69215" y="140208"/>
                </a:lnTo>
                <a:lnTo>
                  <a:pt x="58293" y="185686"/>
                </a:lnTo>
                <a:lnTo>
                  <a:pt x="57277" y="230505"/>
                </a:lnTo>
                <a:lnTo>
                  <a:pt x="59055" y="248539"/>
                </a:lnTo>
                <a:lnTo>
                  <a:pt x="59055" y="253873"/>
                </a:lnTo>
                <a:lnTo>
                  <a:pt x="64389" y="259207"/>
                </a:lnTo>
                <a:lnTo>
                  <a:pt x="65290" y="259207"/>
                </a:lnTo>
                <a:lnTo>
                  <a:pt x="72136" y="267716"/>
                </a:lnTo>
                <a:lnTo>
                  <a:pt x="75057" y="270383"/>
                </a:lnTo>
                <a:lnTo>
                  <a:pt x="84785" y="276440"/>
                </a:lnTo>
                <a:lnTo>
                  <a:pt x="89916" y="281559"/>
                </a:lnTo>
                <a:lnTo>
                  <a:pt x="95542" y="281559"/>
                </a:lnTo>
                <a:lnTo>
                  <a:pt x="113284" y="284988"/>
                </a:lnTo>
                <a:lnTo>
                  <a:pt x="115570" y="285115"/>
                </a:lnTo>
                <a:lnTo>
                  <a:pt x="138176" y="285242"/>
                </a:lnTo>
                <a:lnTo>
                  <a:pt x="158280" y="284607"/>
                </a:lnTo>
                <a:lnTo>
                  <a:pt x="168529" y="284607"/>
                </a:lnTo>
                <a:lnTo>
                  <a:pt x="171792" y="281266"/>
                </a:lnTo>
                <a:lnTo>
                  <a:pt x="191008" y="272669"/>
                </a:lnTo>
                <a:lnTo>
                  <a:pt x="192913" y="271653"/>
                </a:lnTo>
                <a:lnTo>
                  <a:pt x="207467" y="261620"/>
                </a:lnTo>
                <a:lnTo>
                  <a:pt x="208940" y="260604"/>
                </a:lnTo>
                <a:lnTo>
                  <a:pt x="213741" y="257302"/>
                </a:lnTo>
                <a:lnTo>
                  <a:pt x="216027" y="255270"/>
                </a:lnTo>
                <a:lnTo>
                  <a:pt x="219024" y="251841"/>
                </a:lnTo>
                <a:lnTo>
                  <a:pt x="219913" y="250825"/>
                </a:lnTo>
                <a:lnTo>
                  <a:pt x="229920" y="239395"/>
                </a:lnTo>
                <a:lnTo>
                  <a:pt x="231597" y="237490"/>
                </a:lnTo>
                <a:lnTo>
                  <a:pt x="233045" y="235839"/>
                </a:lnTo>
                <a:lnTo>
                  <a:pt x="234569" y="233553"/>
                </a:lnTo>
                <a:lnTo>
                  <a:pt x="240512" y="222250"/>
                </a:lnTo>
                <a:lnTo>
                  <a:pt x="241706" y="219964"/>
                </a:lnTo>
                <a:lnTo>
                  <a:pt x="246126" y="211582"/>
                </a:lnTo>
                <a:lnTo>
                  <a:pt x="247396" y="207645"/>
                </a:lnTo>
                <a:lnTo>
                  <a:pt x="247942" y="204089"/>
                </a:lnTo>
                <a:lnTo>
                  <a:pt x="248539" y="200279"/>
                </a:lnTo>
                <a:lnTo>
                  <a:pt x="251206" y="183134"/>
                </a:lnTo>
                <a:lnTo>
                  <a:pt x="251333" y="181356"/>
                </a:lnTo>
                <a:lnTo>
                  <a:pt x="251345" y="179578"/>
                </a:lnTo>
                <a:lnTo>
                  <a:pt x="251510" y="160731"/>
                </a:lnTo>
                <a:lnTo>
                  <a:pt x="251587" y="153797"/>
                </a:lnTo>
                <a:lnTo>
                  <a:pt x="251587" y="153670"/>
                </a:lnTo>
                <a:lnTo>
                  <a:pt x="251587" y="1468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6"/>
          <p:cNvSpPr/>
          <p:nvPr/>
        </p:nvSpPr>
        <p:spPr>
          <a:xfrm>
            <a:off x="6193028" y="4893564"/>
            <a:ext cx="387985" cy="915035"/>
          </a:xfrm>
          <a:custGeom>
            <a:rect b="b" l="l" r="r" t="t"/>
            <a:pathLst>
              <a:path extrusionOk="0" h="915035" w="387984">
                <a:moveTo>
                  <a:pt x="387845" y="870534"/>
                </a:moveTo>
                <a:lnTo>
                  <a:pt x="386715" y="869327"/>
                </a:lnTo>
                <a:lnTo>
                  <a:pt x="385191" y="869327"/>
                </a:lnTo>
                <a:lnTo>
                  <a:pt x="383794" y="869327"/>
                </a:lnTo>
                <a:lnTo>
                  <a:pt x="359410" y="870165"/>
                </a:lnTo>
                <a:lnTo>
                  <a:pt x="358267" y="870280"/>
                </a:lnTo>
                <a:lnTo>
                  <a:pt x="327533" y="875461"/>
                </a:lnTo>
                <a:lnTo>
                  <a:pt x="322694" y="875461"/>
                </a:lnTo>
                <a:lnTo>
                  <a:pt x="321475" y="876693"/>
                </a:lnTo>
                <a:lnTo>
                  <a:pt x="288544" y="883615"/>
                </a:lnTo>
                <a:lnTo>
                  <a:pt x="261505" y="889609"/>
                </a:lnTo>
                <a:lnTo>
                  <a:pt x="240372" y="891540"/>
                </a:lnTo>
                <a:lnTo>
                  <a:pt x="212559" y="891298"/>
                </a:lnTo>
                <a:lnTo>
                  <a:pt x="210045" y="890485"/>
                </a:lnTo>
                <a:lnTo>
                  <a:pt x="206984" y="889508"/>
                </a:lnTo>
                <a:lnTo>
                  <a:pt x="206171" y="888936"/>
                </a:lnTo>
                <a:lnTo>
                  <a:pt x="206121" y="888580"/>
                </a:lnTo>
                <a:lnTo>
                  <a:pt x="200914" y="883323"/>
                </a:lnTo>
                <a:lnTo>
                  <a:pt x="200621" y="883323"/>
                </a:lnTo>
                <a:lnTo>
                  <a:pt x="199669" y="881900"/>
                </a:lnTo>
                <a:lnTo>
                  <a:pt x="199034" y="880960"/>
                </a:lnTo>
                <a:lnTo>
                  <a:pt x="198818" y="880529"/>
                </a:lnTo>
                <a:lnTo>
                  <a:pt x="195351" y="873633"/>
                </a:lnTo>
                <a:lnTo>
                  <a:pt x="194957" y="872871"/>
                </a:lnTo>
                <a:lnTo>
                  <a:pt x="194640" y="871816"/>
                </a:lnTo>
                <a:lnTo>
                  <a:pt x="191516" y="861529"/>
                </a:lnTo>
                <a:lnTo>
                  <a:pt x="191439" y="861314"/>
                </a:lnTo>
                <a:lnTo>
                  <a:pt x="191312" y="860679"/>
                </a:lnTo>
                <a:lnTo>
                  <a:pt x="187439" y="843889"/>
                </a:lnTo>
                <a:lnTo>
                  <a:pt x="183273" y="825157"/>
                </a:lnTo>
                <a:lnTo>
                  <a:pt x="183222" y="824966"/>
                </a:lnTo>
                <a:lnTo>
                  <a:pt x="183184" y="824763"/>
                </a:lnTo>
                <a:lnTo>
                  <a:pt x="183146" y="824471"/>
                </a:lnTo>
                <a:lnTo>
                  <a:pt x="180289" y="806564"/>
                </a:lnTo>
                <a:lnTo>
                  <a:pt x="179705" y="802830"/>
                </a:lnTo>
                <a:lnTo>
                  <a:pt x="179705" y="802487"/>
                </a:lnTo>
                <a:lnTo>
                  <a:pt x="175310" y="780453"/>
                </a:lnTo>
                <a:lnTo>
                  <a:pt x="175323" y="780313"/>
                </a:lnTo>
                <a:lnTo>
                  <a:pt x="175387" y="780453"/>
                </a:lnTo>
                <a:lnTo>
                  <a:pt x="175336" y="780173"/>
                </a:lnTo>
                <a:lnTo>
                  <a:pt x="172186" y="761657"/>
                </a:lnTo>
                <a:lnTo>
                  <a:pt x="172161" y="761453"/>
                </a:lnTo>
                <a:lnTo>
                  <a:pt x="172212" y="761657"/>
                </a:lnTo>
                <a:lnTo>
                  <a:pt x="172135" y="761022"/>
                </a:lnTo>
                <a:lnTo>
                  <a:pt x="170332" y="744791"/>
                </a:lnTo>
                <a:lnTo>
                  <a:pt x="170053" y="742213"/>
                </a:lnTo>
                <a:lnTo>
                  <a:pt x="169926" y="741794"/>
                </a:lnTo>
                <a:lnTo>
                  <a:pt x="167233" y="723252"/>
                </a:lnTo>
                <a:lnTo>
                  <a:pt x="166751" y="719836"/>
                </a:lnTo>
                <a:lnTo>
                  <a:pt x="162471" y="691896"/>
                </a:lnTo>
                <a:lnTo>
                  <a:pt x="162433" y="691642"/>
                </a:lnTo>
                <a:lnTo>
                  <a:pt x="162433" y="691896"/>
                </a:lnTo>
                <a:lnTo>
                  <a:pt x="158140" y="659765"/>
                </a:lnTo>
                <a:lnTo>
                  <a:pt x="157734" y="656717"/>
                </a:lnTo>
                <a:lnTo>
                  <a:pt x="157734" y="656463"/>
                </a:lnTo>
                <a:lnTo>
                  <a:pt x="151168" y="613537"/>
                </a:lnTo>
                <a:lnTo>
                  <a:pt x="151193" y="613410"/>
                </a:lnTo>
                <a:lnTo>
                  <a:pt x="151257" y="613537"/>
                </a:lnTo>
                <a:lnTo>
                  <a:pt x="151218" y="613283"/>
                </a:lnTo>
                <a:lnTo>
                  <a:pt x="145034" y="565658"/>
                </a:lnTo>
                <a:lnTo>
                  <a:pt x="145034" y="565277"/>
                </a:lnTo>
                <a:lnTo>
                  <a:pt x="137261" y="518541"/>
                </a:lnTo>
                <a:lnTo>
                  <a:pt x="136652" y="514858"/>
                </a:lnTo>
                <a:lnTo>
                  <a:pt x="136652" y="514731"/>
                </a:lnTo>
                <a:lnTo>
                  <a:pt x="127254" y="462153"/>
                </a:lnTo>
                <a:lnTo>
                  <a:pt x="127127" y="461645"/>
                </a:lnTo>
                <a:lnTo>
                  <a:pt x="115214" y="407162"/>
                </a:lnTo>
                <a:lnTo>
                  <a:pt x="114173" y="402336"/>
                </a:lnTo>
                <a:lnTo>
                  <a:pt x="114173" y="402209"/>
                </a:lnTo>
                <a:lnTo>
                  <a:pt x="101587" y="346075"/>
                </a:lnTo>
                <a:lnTo>
                  <a:pt x="100457" y="340995"/>
                </a:lnTo>
                <a:lnTo>
                  <a:pt x="100457" y="340868"/>
                </a:lnTo>
                <a:lnTo>
                  <a:pt x="74320" y="233553"/>
                </a:lnTo>
                <a:lnTo>
                  <a:pt x="73025" y="228219"/>
                </a:lnTo>
                <a:lnTo>
                  <a:pt x="73025" y="228092"/>
                </a:lnTo>
                <a:lnTo>
                  <a:pt x="56248" y="162306"/>
                </a:lnTo>
                <a:lnTo>
                  <a:pt x="54737" y="156337"/>
                </a:lnTo>
                <a:lnTo>
                  <a:pt x="47790" y="134112"/>
                </a:lnTo>
                <a:lnTo>
                  <a:pt x="47840" y="133985"/>
                </a:lnTo>
                <a:lnTo>
                  <a:pt x="44272" y="122047"/>
                </a:lnTo>
                <a:lnTo>
                  <a:pt x="42418" y="115824"/>
                </a:lnTo>
                <a:lnTo>
                  <a:pt x="42291" y="115824"/>
                </a:lnTo>
                <a:lnTo>
                  <a:pt x="37998" y="101473"/>
                </a:lnTo>
                <a:lnTo>
                  <a:pt x="37973" y="101346"/>
                </a:lnTo>
                <a:lnTo>
                  <a:pt x="37973" y="101473"/>
                </a:lnTo>
                <a:lnTo>
                  <a:pt x="36131" y="95377"/>
                </a:lnTo>
                <a:lnTo>
                  <a:pt x="34290" y="89281"/>
                </a:lnTo>
                <a:lnTo>
                  <a:pt x="34163" y="88773"/>
                </a:lnTo>
                <a:lnTo>
                  <a:pt x="33350" y="86487"/>
                </a:lnTo>
                <a:lnTo>
                  <a:pt x="30734" y="78994"/>
                </a:lnTo>
                <a:lnTo>
                  <a:pt x="28295" y="72898"/>
                </a:lnTo>
                <a:lnTo>
                  <a:pt x="28194" y="72644"/>
                </a:lnTo>
                <a:lnTo>
                  <a:pt x="28194" y="72898"/>
                </a:lnTo>
                <a:lnTo>
                  <a:pt x="26758" y="68834"/>
                </a:lnTo>
                <a:lnTo>
                  <a:pt x="26225" y="67310"/>
                </a:lnTo>
                <a:lnTo>
                  <a:pt x="25654" y="65659"/>
                </a:lnTo>
                <a:lnTo>
                  <a:pt x="25654" y="65532"/>
                </a:lnTo>
                <a:lnTo>
                  <a:pt x="24358" y="62230"/>
                </a:lnTo>
                <a:lnTo>
                  <a:pt x="23952" y="61188"/>
                </a:lnTo>
                <a:lnTo>
                  <a:pt x="30353" y="59944"/>
                </a:lnTo>
                <a:lnTo>
                  <a:pt x="30861" y="59817"/>
                </a:lnTo>
                <a:lnTo>
                  <a:pt x="59563" y="53467"/>
                </a:lnTo>
                <a:lnTo>
                  <a:pt x="59944" y="53467"/>
                </a:lnTo>
                <a:lnTo>
                  <a:pt x="63423" y="52578"/>
                </a:lnTo>
                <a:lnTo>
                  <a:pt x="101600" y="42799"/>
                </a:lnTo>
                <a:lnTo>
                  <a:pt x="101854" y="42799"/>
                </a:lnTo>
                <a:lnTo>
                  <a:pt x="103200" y="42418"/>
                </a:lnTo>
                <a:lnTo>
                  <a:pt x="125857" y="36068"/>
                </a:lnTo>
                <a:lnTo>
                  <a:pt x="125730" y="36195"/>
                </a:lnTo>
                <a:lnTo>
                  <a:pt x="177800" y="23114"/>
                </a:lnTo>
                <a:lnTo>
                  <a:pt x="177673" y="23241"/>
                </a:lnTo>
                <a:lnTo>
                  <a:pt x="178219" y="23114"/>
                </a:lnTo>
                <a:lnTo>
                  <a:pt x="201879" y="17653"/>
                </a:lnTo>
                <a:lnTo>
                  <a:pt x="202006" y="17627"/>
                </a:lnTo>
                <a:lnTo>
                  <a:pt x="202730" y="17526"/>
                </a:lnTo>
                <a:lnTo>
                  <a:pt x="224155" y="14605"/>
                </a:lnTo>
                <a:lnTo>
                  <a:pt x="227330" y="14605"/>
                </a:lnTo>
                <a:lnTo>
                  <a:pt x="242189" y="14478"/>
                </a:lnTo>
                <a:lnTo>
                  <a:pt x="247396" y="14478"/>
                </a:lnTo>
                <a:lnTo>
                  <a:pt x="260223" y="14351"/>
                </a:lnTo>
                <a:lnTo>
                  <a:pt x="264160" y="14351"/>
                </a:lnTo>
                <a:lnTo>
                  <a:pt x="273761" y="14109"/>
                </a:lnTo>
                <a:lnTo>
                  <a:pt x="314274" y="23749"/>
                </a:lnTo>
                <a:lnTo>
                  <a:pt x="315087" y="24511"/>
                </a:lnTo>
                <a:lnTo>
                  <a:pt x="322199" y="24511"/>
                </a:lnTo>
                <a:lnTo>
                  <a:pt x="325120" y="21717"/>
                </a:lnTo>
                <a:lnTo>
                  <a:pt x="325120" y="18161"/>
                </a:lnTo>
                <a:lnTo>
                  <a:pt x="325120" y="14478"/>
                </a:lnTo>
                <a:lnTo>
                  <a:pt x="322199" y="11684"/>
                </a:lnTo>
                <a:lnTo>
                  <a:pt x="319659" y="11684"/>
                </a:lnTo>
                <a:lnTo>
                  <a:pt x="279069" y="1460"/>
                </a:lnTo>
                <a:lnTo>
                  <a:pt x="278130" y="508"/>
                </a:lnTo>
                <a:lnTo>
                  <a:pt x="274193" y="508"/>
                </a:lnTo>
                <a:lnTo>
                  <a:pt x="264223" y="330"/>
                </a:lnTo>
                <a:lnTo>
                  <a:pt x="260223" y="254"/>
                </a:lnTo>
                <a:lnTo>
                  <a:pt x="247434" y="177"/>
                </a:lnTo>
                <a:lnTo>
                  <a:pt x="241681" y="127"/>
                </a:lnTo>
                <a:lnTo>
                  <a:pt x="227355" y="38"/>
                </a:lnTo>
                <a:lnTo>
                  <a:pt x="223139" y="0"/>
                </a:lnTo>
                <a:lnTo>
                  <a:pt x="222250" y="0"/>
                </a:lnTo>
                <a:lnTo>
                  <a:pt x="219202" y="0"/>
                </a:lnTo>
                <a:lnTo>
                  <a:pt x="218782" y="419"/>
                </a:lnTo>
                <a:lnTo>
                  <a:pt x="199898" y="2667"/>
                </a:lnTo>
                <a:lnTo>
                  <a:pt x="174371" y="8001"/>
                </a:lnTo>
                <a:lnTo>
                  <a:pt x="174117" y="8001"/>
                </a:lnTo>
                <a:lnTo>
                  <a:pt x="148475" y="14109"/>
                </a:lnTo>
                <a:lnTo>
                  <a:pt x="121920" y="20193"/>
                </a:lnTo>
                <a:lnTo>
                  <a:pt x="121666" y="20320"/>
                </a:lnTo>
                <a:lnTo>
                  <a:pt x="97536" y="26543"/>
                </a:lnTo>
                <a:lnTo>
                  <a:pt x="97663" y="26543"/>
                </a:lnTo>
                <a:lnTo>
                  <a:pt x="75311" y="31623"/>
                </a:lnTo>
                <a:lnTo>
                  <a:pt x="75311" y="31750"/>
                </a:lnTo>
                <a:lnTo>
                  <a:pt x="55753" y="36068"/>
                </a:lnTo>
                <a:lnTo>
                  <a:pt x="56134" y="36068"/>
                </a:lnTo>
                <a:lnTo>
                  <a:pt x="39878" y="38989"/>
                </a:lnTo>
                <a:lnTo>
                  <a:pt x="39751" y="38989"/>
                </a:lnTo>
                <a:lnTo>
                  <a:pt x="27178" y="41275"/>
                </a:lnTo>
                <a:lnTo>
                  <a:pt x="27305" y="41275"/>
                </a:lnTo>
                <a:lnTo>
                  <a:pt x="18542" y="42418"/>
                </a:lnTo>
                <a:lnTo>
                  <a:pt x="20066" y="42164"/>
                </a:lnTo>
                <a:lnTo>
                  <a:pt x="17678" y="42075"/>
                </a:lnTo>
                <a:lnTo>
                  <a:pt x="16764" y="41148"/>
                </a:lnTo>
                <a:lnTo>
                  <a:pt x="4826" y="41148"/>
                </a:lnTo>
                <a:lnTo>
                  <a:pt x="0" y="45974"/>
                </a:lnTo>
                <a:lnTo>
                  <a:pt x="0" y="52578"/>
                </a:lnTo>
                <a:lnTo>
                  <a:pt x="0" y="57912"/>
                </a:lnTo>
                <a:lnTo>
                  <a:pt x="127" y="58039"/>
                </a:lnTo>
                <a:lnTo>
                  <a:pt x="127" y="59182"/>
                </a:lnTo>
                <a:lnTo>
                  <a:pt x="127" y="65024"/>
                </a:lnTo>
                <a:lnTo>
                  <a:pt x="3898" y="68910"/>
                </a:lnTo>
                <a:lnTo>
                  <a:pt x="5461" y="73025"/>
                </a:lnTo>
                <a:lnTo>
                  <a:pt x="5334" y="72898"/>
                </a:lnTo>
                <a:lnTo>
                  <a:pt x="5372" y="73025"/>
                </a:lnTo>
                <a:lnTo>
                  <a:pt x="8001" y="80391"/>
                </a:lnTo>
                <a:lnTo>
                  <a:pt x="10414" y="86995"/>
                </a:lnTo>
                <a:lnTo>
                  <a:pt x="10287" y="86487"/>
                </a:lnTo>
                <a:lnTo>
                  <a:pt x="13462" y="95885"/>
                </a:lnTo>
                <a:lnTo>
                  <a:pt x="13335" y="95377"/>
                </a:lnTo>
                <a:lnTo>
                  <a:pt x="21082" y="122174"/>
                </a:lnTo>
                <a:lnTo>
                  <a:pt x="21082" y="122047"/>
                </a:lnTo>
                <a:lnTo>
                  <a:pt x="26416" y="140462"/>
                </a:lnTo>
                <a:lnTo>
                  <a:pt x="26416" y="140589"/>
                </a:lnTo>
                <a:lnTo>
                  <a:pt x="33147" y="162941"/>
                </a:lnTo>
                <a:lnTo>
                  <a:pt x="33020" y="162306"/>
                </a:lnTo>
                <a:lnTo>
                  <a:pt x="40513" y="192278"/>
                </a:lnTo>
                <a:lnTo>
                  <a:pt x="50927" y="233680"/>
                </a:lnTo>
                <a:lnTo>
                  <a:pt x="50927" y="233553"/>
                </a:lnTo>
                <a:lnTo>
                  <a:pt x="63754" y="286893"/>
                </a:lnTo>
                <a:lnTo>
                  <a:pt x="78105" y="346202"/>
                </a:lnTo>
                <a:lnTo>
                  <a:pt x="78105" y="346075"/>
                </a:lnTo>
                <a:lnTo>
                  <a:pt x="91821" y="407289"/>
                </a:lnTo>
                <a:lnTo>
                  <a:pt x="91821" y="407162"/>
                </a:lnTo>
                <a:lnTo>
                  <a:pt x="104775" y="466598"/>
                </a:lnTo>
                <a:lnTo>
                  <a:pt x="104648" y="466217"/>
                </a:lnTo>
                <a:lnTo>
                  <a:pt x="104711" y="466598"/>
                </a:lnTo>
                <a:lnTo>
                  <a:pt x="113919" y="518668"/>
                </a:lnTo>
                <a:lnTo>
                  <a:pt x="113919" y="518541"/>
                </a:lnTo>
                <a:lnTo>
                  <a:pt x="122174" y="568960"/>
                </a:lnTo>
                <a:lnTo>
                  <a:pt x="122047" y="568579"/>
                </a:lnTo>
                <a:lnTo>
                  <a:pt x="122085" y="568960"/>
                </a:lnTo>
                <a:lnTo>
                  <a:pt x="128143" y="616458"/>
                </a:lnTo>
                <a:lnTo>
                  <a:pt x="128270" y="616712"/>
                </a:lnTo>
                <a:lnTo>
                  <a:pt x="134620" y="659892"/>
                </a:lnTo>
                <a:lnTo>
                  <a:pt x="134620" y="659765"/>
                </a:lnTo>
                <a:lnTo>
                  <a:pt x="139319" y="695007"/>
                </a:lnTo>
                <a:lnTo>
                  <a:pt x="139319" y="695248"/>
                </a:lnTo>
                <a:lnTo>
                  <a:pt x="143637" y="723328"/>
                </a:lnTo>
                <a:lnTo>
                  <a:pt x="146812" y="745210"/>
                </a:lnTo>
                <a:lnTo>
                  <a:pt x="146812" y="744791"/>
                </a:lnTo>
                <a:lnTo>
                  <a:pt x="148971" y="764235"/>
                </a:lnTo>
                <a:lnTo>
                  <a:pt x="149098" y="764870"/>
                </a:lnTo>
                <a:lnTo>
                  <a:pt x="152273" y="784301"/>
                </a:lnTo>
                <a:lnTo>
                  <a:pt x="152400" y="784618"/>
                </a:lnTo>
                <a:lnTo>
                  <a:pt x="156591" y="806945"/>
                </a:lnTo>
                <a:lnTo>
                  <a:pt x="156591" y="806564"/>
                </a:lnTo>
                <a:lnTo>
                  <a:pt x="160147" y="828890"/>
                </a:lnTo>
                <a:lnTo>
                  <a:pt x="168529" y="866673"/>
                </a:lnTo>
                <a:lnTo>
                  <a:pt x="182753" y="898728"/>
                </a:lnTo>
                <a:lnTo>
                  <a:pt x="182753" y="901547"/>
                </a:lnTo>
                <a:lnTo>
                  <a:pt x="187960" y="906792"/>
                </a:lnTo>
                <a:lnTo>
                  <a:pt x="190741" y="906792"/>
                </a:lnTo>
                <a:lnTo>
                  <a:pt x="194945" y="909713"/>
                </a:lnTo>
                <a:lnTo>
                  <a:pt x="198120" y="911288"/>
                </a:lnTo>
                <a:lnTo>
                  <a:pt x="207137" y="914146"/>
                </a:lnTo>
                <a:lnTo>
                  <a:pt x="210693" y="914692"/>
                </a:lnTo>
                <a:lnTo>
                  <a:pt x="240919" y="914412"/>
                </a:lnTo>
                <a:lnTo>
                  <a:pt x="242062" y="914361"/>
                </a:lnTo>
                <a:lnTo>
                  <a:pt x="264287" y="912075"/>
                </a:lnTo>
                <a:lnTo>
                  <a:pt x="265938" y="911809"/>
                </a:lnTo>
                <a:lnTo>
                  <a:pt x="293497" y="905014"/>
                </a:lnTo>
                <a:lnTo>
                  <a:pt x="293624" y="905002"/>
                </a:lnTo>
                <a:lnTo>
                  <a:pt x="329552" y="895946"/>
                </a:lnTo>
                <a:lnTo>
                  <a:pt x="334010" y="895946"/>
                </a:lnTo>
                <a:lnTo>
                  <a:pt x="335749" y="894194"/>
                </a:lnTo>
                <a:lnTo>
                  <a:pt x="343789" y="891832"/>
                </a:lnTo>
                <a:lnTo>
                  <a:pt x="344614" y="891590"/>
                </a:lnTo>
                <a:lnTo>
                  <a:pt x="350786" y="889774"/>
                </a:lnTo>
                <a:lnTo>
                  <a:pt x="351574" y="889546"/>
                </a:lnTo>
                <a:lnTo>
                  <a:pt x="361950" y="886498"/>
                </a:lnTo>
                <a:lnTo>
                  <a:pt x="363347" y="885964"/>
                </a:lnTo>
                <a:lnTo>
                  <a:pt x="385864" y="874725"/>
                </a:lnTo>
                <a:lnTo>
                  <a:pt x="386715" y="874725"/>
                </a:lnTo>
                <a:lnTo>
                  <a:pt x="387845" y="873506"/>
                </a:lnTo>
                <a:lnTo>
                  <a:pt x="387845" y="872020"/>
                </a:lnTo>
                <a:lnTo>
                  <a:pt x="387845" y="8705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6"/>
          <p:cNvSpPr/>
          <p:nvPr/>
        </p:nvSpPr>
        <p:spPr>
          <a:xfrm>
            <a:off x="7947152" y="4770754"/>
            <a:ext cx="308610" cy="782955"/>
          </a:xfrm>
          <a:custGeom>
            <a:rect b="b" l="l" r="r" t="t"/>
            <a:pathLst>
              <a:path extrusionOk="0" h="782954" w="308609">
                <a:moveTo>
                  <a:pt x="191795" y="212979"/>
                </a:moveTo>
                <a:lnTo>
                  <a:pt x="191770" y="212344"/>
                </a:lnTo>
                <a:lnTo>
                  <a:pt x="191770" y="212979"/>
                </a:lnTo>
                <a:close/>
              </a:path>
              <a:path extrusionOk="0" h="782954" w="308609">
                <a:moveTo>
                  <a:pt x="308229" y="663321"/>
                </a:moveTo>
                <a:lnTo>
                  <a:pt x="308063" y="661416"/>
                </a:lnTo>
                <a:lnTo>
                  <a:pt x="307975" y="660273"/>
                </a:lnTo>
                <a:lnTo>
                  <a:pt x="307670" y="659130"/>
                </a:lnTo>
                <a:lnTo>
                  <a:pt x="306070" y="653034"/>
                </a:lnTo>
                <a:lnTo>
                  <a:pt x="305308" y="650875"/>
                </a:lnTo>
                <a:lnTo>
                  <a:pt x="300736" y="640715"/>
                </a:lnTo>
                <a:lnTo>
                  <a:pt x="300609" y="640588"/>
                </a:lnTo>
                <a:lnTo>
                  <a:pt x="299224" y="637667"/>
                </a:lnTo>
                <a:lnTo>
                  <a:pt x="294132" y="626872"/>
                </a:lnTo>
                <a:lnTo>
                  <a:pt x="293751" y="626110"/>
                </a:lnTo>
                <a:lnTo>
                  <a:pt x="284543" y="609727"/>
                </a:lnTo>
                <a:lnTo>
                  <a:pt x="284480" y="609600"/>
                </a:lnTo>
                <a:lnTo>
                  <a:pt x="284480" y="609727"/>
                </a:lnTo>
                <a:lnTo>
                  <a:pt x="273113" y="588899"/>
                </a:lnTo>
                <a:lnTo>
                  <a:pt x="273100" y="588772"/>
                </a:lnTo>
                <a:lnTo>
                  <a:pt x="260223" y="564388"/>
                </a:lnTo>
                <a:lnTo>
                  <a:pt x="260604" y="565023"/>
                </a:lnTo>
                <a:lnTo>
                  <a:pt x="260299" y="564388"/>
                </a:lnTo>
                <a:lnTo>
                  <a:pt x="247904" y="537464"/>
                </a:lnTo>
                <a:lnTo>
                  <a:pt x="236245" y="513080"/>
                </a:lnTo>
                <a:lnTo>
                  <a:pt x="235712" y="511937"/>
                </a:lnTo>
                <a:lnTo>
                  <a:pt x="236093" y="513080"/>
                </a:lnTo>
                <a:lnTo>
                  <a:pt x="227076" y="488569"/>
                </a:lnTo>
                <a:lnTo>
                  <a:pt x="227330" y="488950"/>
                </a:lnTo>
                <a:lnTo>
                  <a:pt x="227203" y="488569"/>
                </a:lnTo>
                <a:lnTo>
                  <a:pt x="220586" y="468503"/>
                </a:lnTo>
                <a:lnTo>
                  <a:pt x="220497" y="468210"/>
                </a:lnTo>
                <a:lnTo>
                  <a:pt x="214452" y="447421"/>
                </a:lnTo>
                <a:lnTo>
                  <a:pt x="214223" y="446646"/>
                </a:lnTo>
                <a:lnTo>
                  <a:pt x="214172" y="446468"/>
                </a:lnTo>
                <a:lnTo>
                  <a:pt x="214147" y="446278"/>
                </a:lnTo>
                <a:lnTo>
                  <a:pt x="208953" y="418846"/>
                </a:lnTo>
                <a:lnTo>
                  <a:pt x="208965" y="418719"/>
                </a:lnTo>
                <a:lnTo>
                  <a:pt x="209042" y="418846"/>
                </a:lnTo>
                <a:lnTo>
                  <a:pt x="208991" y="418592"/>
                </a:lnTo>
                <a:lnTo>
                  <a:pt x="202361" y="378587"/>
                </a:lnTo>
                <a:lnTo>
                  <a:pt x="202247" y="377863"/>
                </a:lnTo>
                <a:lnTo>
                  <a:pt x="202209" y="377444"/>
                </a:lnTo>
                <a:lnTo>
                  <a:pt x="198005" y="325501"/>
                </a:lnTo>
                <a:lnTo>
                  <a:pt x="194310" y="267843"/>
                </a:lnTo>
                <a:lnTo>
                  <a:pt x="194297" y="267589"/>
                </a:lnTo>
                <a:lnTo>
                  <a:pt x="191820" y="213487"/>
                </a:lnTo>
                <a:lnTo>
                  <a:pt x="191770" y="212979"/>
                </a:lnTo>
                <a:lnTo>
                  <a:pt x="191643" y="166116"/>
                </a:lnTo>
                <a:lnTo>
                  <a:pt x="190881" y="129286"/>
                </a:lnTo>
                <a:lnTo>
                  <a:pt x="190004" y="101346"/>
                </a:lnTo>
                <a:lnTo>
                  <a:pt x="189992" y="100330"/>
                </a:lnTo>
                <a:lnTo>
                  <a:pt x="188429" y="77216"/>
                </a:lnTo>
                <a:lnTo>
                  <a:pt x="188341" y="75057"/>
                </a:lnTo>
                <a:lnTo>
                  <a:pt x="185928" y="57150"/>
                </a:lnTo>
                <a:lnTo>
                  <a:pt x="185547" y="54229"/>
                </a:lnTo>
                <a:lnTo>
                  <a:pt x="185547" y="53467"/>
                </a:lnTo>
                <a:lnTo>
                  <a:pt x="182943" y="41402"/>
                </a:lnTo>
                <a:lnTo>
                  <a:pt x="181991" y="36957"/>
                </a:lnTo>
                <a:lnTo>
                  <a:pt x="181864" y="36195"/>
                </a:lnTo>
                <a:lnTo>
                  <a:pt x="180746" y="32258"/>
                </a:lnTo>
                <a:lnTo>
                  <a:pt x="176923" y="20574"/>
                </a:lnTo>
                <a:lnTo>
                  <a:pt x="173482" y="14097"/>
                </a:lnTo>
                <a:lnTo>
                  <a:pt x="171958" y="11557"/>
                </a:lnTo>
                <a:lnTo>
                  <a:pt x="169291" y="8699"/>
                </a:lnTo>
                <a:lnTo>
                  <a:pt x="169291" y="6985"/>
                </a:lnTo>
                <a:lnTo>
                  <a:pt x="164338" y="2032"/>
                </a:lnTo>
                <a:lnTo>
                  <a:pt x="160083" y="2032"/>
                </a:lnTo>
                <a:lnTo>
                  <a:pt x="154940" y="508"/>
                </a:lnTo>
                <a:lnTo>
                  <a:pt x="151511" y="0"/>
                </a:lnTo>
                <a:lnTo>
                  <a:pt x="142494" y="127"/>
                </a:lnTo>
                <a:lnTo>
                  <a:pt x="88773" y="381"/>
                </a:lnTo>
                <a:lnTo>
                  <a:pt x="74803" y="762"/>
                </a:lnTo>
                <a:lnTo>
                  <a:pt x="74295" y="889"/>
                </a:lnTo>
                <a:lnTo>
                  <a:pt x="61722" y="2032"/>
                </a:lnTo>
                <a:lnTo>
                  <a:pt x="56769" y="2032"/>
                </a:lnTo>
                <a:lnTo>
                  <a:pt x="56349" y="2438"/>
                </a:lnTo>
                <a:lnTo>
                  <a:pt x="49403" y="2921"/>
                </a:lnTo>
                <a:lnTo>
                  <a:pt x="44196" y="2921"/>
                </a:lnTo>
                <a:lnTo>
                  <a:pt x="41148" y="3048"/>
                </a:lnTo>
                <a:lnTo>
                  <a:pt x="35306" y="3048"/>
                </a:lnTo>
                <a:lnTo>
                  <a:pt x="35128" y="3225"/>
                </a:lnTo>
                <a:lnTo>
                  <a:pt x="32448" y="3302"/>
                </a:lnTo>
                <a:lnTo>
                  <a:pt x="27178" y="3302"/>
                </a:lnTo>
                <a:lnTo>
                  <a:pt x="27012" y="3467"/>
                </a:lnTo>
                <a:lnTo>
                  <a:pt x="23749" y="3556"/>
                </a:lnTo>
                <a:lnTo>
                  <a:pt x="18288" y="3556"/>
                </a:lnTo>
                <a:lnTo>
                  <a:pt x="13970" y="7874"/>
                </a:lnTo>
                <a:lnTo>
                  <a:pt x="13970" y="18415"/>
                </a:lnTo>
                <a:lnTo>
                  <a:pt x="18288" y="22733"/>
                </a:lnTo>
                <a:lnTo>
                  <a:pt x="23749" y="22733"/>
                </a:lnTo>
                <a:lnTo>
                  <a:pt x="27089" y="22783"/>
                </a:lnTo>
                <a:lnTo>
                  <a:pt x="32766" y="22860"/>
                </a:lnTo>
                <a:lnTo>
                  <a:pt x="35115" y="22936"/>
                </a:lnTo>
                <a:lnTo>
                  <a:pt x="35306" y="23114"/>
                </a:lnTo>
                <a:lnTo>
                  <a:pt x="41465" y="23114"/>
                </a:lnTo>
                <a:lnTo>
                  <a:pt x="44005" y="23190"/>
                </a:lnTo>
                <a:lnTo>
                  <a:pt x="44196" y="23368"/>
                </a:lnTo>
                <a:lnTo>
                  <a:pt x="50165" y="23368"/>
                </a:lnTo>
                <a:lnTo>
                  <a:pt x="50546" y="23368"/>
                </a:lnTo>
                <a:lnTo>
                  <a:pt x="55499" y="23368"/>
                </a:lnTo>
                <a:lnTo>
                  <a:pt x="55753" y="23114"/>
                </a:lnTo>
                <a:lnTo>
                  <a:pt x="63119" y="22733"/>
                </a:lnTo>
                <a:lnTo>
                  <a:pt x="63373" y="22733"/>
                </a:lnTo>
                <a:lnTo>
                  <a:pt x="68199" y="22733"/>
                </a:lnTo>
                <a:lnTo>
                  <a:pt x="68630" y="22313"/>
                </a:lnTo>
                <a:lnTo>
                  <a:pt x="76073" y="21717"/>
                </a:lnTo>
                <a:lnTo>
                  <a:pt x="75438" y="21844"/>
                </a:lnTo>
                <a:lnTo>
                  <a:pt x="79959" y="21717"/>
                </a:lnTo>
                <a:lnTo>
                  <a:pt x="88963" y="21475"/>
                </a:lnTo>
                <a:lnTo>
                  <a:pt x="103251" y="21590"/>
                </a:lnTo>
                <a:lnTo>
                  <a:pt x="117221" y="21590"/>
                </a:lnTo>
                <a:lnTo>
                  <a:pt x="149644" y="21945"/>
                </a:lnTo>
                <a:lnTo>
                  <a:pt x="152019" y="24257"/>
                </a:lnTo>
                <a:lnTo>
                  <a:pt x="153035" y="24257"/>
                </a:lnTo>
                <a:lnTo>
                  <a:pt x="153619" y="24955"/>
                </a:lnTo>
                <a:lnTo>
                  <a:pt x="156159" y="30289"/>
                </a:lnTo>
                <a:lnTo>
                  <a:pt x="159131" y="42291"/>
                </a:lnTo>
                <a:lnTo>
                  <a:pt x="159004" y="41402"/>
                </a:lnTo>
                <a:lnTo>
                  <a:pt x="161848" y="57645"/>
                </a:lnTo>
                <a:lnTo>
                  <a:pt x="161798" y="57150"/>
                </a:lnTo>
                <a:lnTo>
                  <a:pt x="161925" y="58039"/>
                </a:lnTo>
                <a:lnTo>
                  <a:pt x="161848" y="57645"/>
                </a:lnTo>
                <a:lnTo>
                  <a:pt x="161899" y="58039"/>
                </a:lnTo>
                <a:lnTo>
                  <a:pt x="164211" y="77978"/>
                </a:lnTo>
                <a:lnTo>
                  <a:pt x="164084" y="77216"/>
                </a:lnTo>
                <a:lnTo>
                  <a:pt x="164122" y="77978"/>
                </a:lnTo>
                <a:lnTo>
                  <a:pt x="165354" y="101727"/>
                </a:lnTo>
                <a:lnTo>
                  <a:pt x="165862" y="129413"/>
                </a:lnTo>
                <a:lnTo>
                  <a:pt x="166497" y="166370"/>
                </a:lnTo>
                <a:lnTo>
                  <a:pt x="166497" y="213487"/>
                </a:lnTo>
                <a:lnTo>
                  <a:pt x="168910" y="268986"/>
                </a:lnTo>
                <a:lnTo>
                  <a:pt x="172339" y="325247"/>
                </a:lnTo>
                <a:lnTo>
                  <a:pt x="172466" y="327406"/>
                </a:lnTo>
                <a:lnTo>
                  <a:pt x="176784" y="380619"/>
                </a:lnTo>
                <a:lnTo>
                  <a:pt x="176911" y="381635"/>
                </a:lnTo>
                <a:lnTo>
                  <a:pt x="183769" y="423049"/>
                </a:lnTo>
                <a:lnTo>
                  <a:pt x="183769" y="423291"/>
                </a:lnTo>
                <a:lnTo>
                  <a:pt x="189484" y="453390"/>
                </a:lnTo>
                <a:lnTo>
                  <a:pt x="195961" y="475742"/>
                </a:lnTo>
                <a:lnTo>
                  <a:pt x="202946" y="496951"/>
                </a:lnTo>
                <a:lnTo>
                  <a:pt x="203073" y="497459"/>
                </a:lnTo>
                <a:lnTo>
                  <a:pt x="212090" y="521843"/>
                </a:lnTo>
                <a:lnTo>
                  <a:pt x="212598" y="522986"/>
                </a:lnTo>
                <a:lnTo>
                  <a:pt x="224790" y="548513"/>
                </a:lnTo>
                <a:lnTo>
                  <a:pt x="224663" y="548386"/>
                </a:lnTo>
                <a:lnTo>
                  <a:pt x="224713" y="548513"/>
                </a:lnTo>
                <a:lnTo>
                  <a:pt x="237363" y="575691"/>
                </a:lnTo>
                <a:lnTo>
                  <a:pt x="237617" y="576326"/>
                </a:lnTo>
                <a:lnTo>
                  <a:pt x="250825" y="601091"/>
                </a:lnTo>
                <a:lnTo>
                  <a:pt x="262382" y="621919"/>
                </a:lnTo>
                <a:lnTo>
                  <a:pt x="262382" y="622046"/>
                </a:lnTo>
                <a:lnTo>
                  <a:pt x="282143" y="660527"/>
                </a:lnTo>
                <a:lnTo>
                  <a:pt x="283210" y="664819"/>
                </a:lnTo>
                <a:lnTo>
                  <a:pt x="283210" y="671017"/>
                </a:lnTo>
                <a:lnTo>
                  <a:pt x="282702" y="671322"/>
                </a:lnTo>
                <a:lnTo>
                  <a:pt x="282829" y="671195"/>
                </a:lnTo>
                <a:lnTo>
                  <a:pt x="282613" y="671322"/>
                </a:lnTo>
                <a:lnTo>
                  <a:pt x="274231" y="676287"/>
                </a:lnTo>
                <a:lnTo>
                  <a:pt x="260985" y="680974"/>
                </a:lnTo>
                <a:lnTo>
                  <a:pt x="260223" y="681228"/>
                </a:lnTo>
                <a:lnTo>
                  <a:pt x="241681" y="689102"/>
                </a:lnTo>
                <a:lnTo>
                  <a:pt x="157734" y="716788"/>
                </a:lnTo>
                <a:lnTo>
                  <a:pt x="157607" y="716788"/>
                </a:lnTo>
                <a:lnTo>
                  <a:pt x="123190" y="728091"/>
                </a:lnTo>
                <a:lnTo>
                  <a:pt x="123317" y="728091"/>
                </a:lnTo>
                <a:lnTo>
                  <a:pt x="78016" y="742823"/>
                </a:lnTo>
                <a:lnTo>
                  <a:pt x="73787" y="742823"/>
                </a:lnTo>
                <a:lnTo>
                  <a:pt x="71475" y="745134"/>
                </a:lnTo>
                <a:lnTo>
                  <a:pt x="38328" y="757516"/>
                </a:lnTo>
                <a:lnTo>
                  <a:pt x="6654" y="767588"/>
                </a:lnTo>
                <a:lnTo>
                  <a:pt x="3556" y="767588"/>
                </a:lnTo>
                <a:lnTo>
                  <a:pt x="0" y="771017"/>
                </a:lnTo>
                <a:lnTo>
                  <a:pt x="0" y="779526"/>
                </a:lnTo>
                <a:lnTo>
                  <a:pt x="3556" y="782955"/>
                </a:lnTo>
                <a:lnTo>
                  <a:pt x="11938" y="782955"/>
                </a:lnTo>
                <a:lnTo>
                  <a:pt x="12738" y="782154"/>
                </a:lnTo>
                <a:lnTo>
                  <a:pt x="43434" y="776097"/>
                </a:lnTo>
                <a:lnTo>
                  <a:pt x="44450" y="775843"/>
                </a:lnTo>
                <a:lnTo>
                  <a:pt x="81686" y="764413"/>
                </a:lnTo>
                <a:lnTo>
                  <a:pt x="85725" y="764413"/>
                </a:lnTo>
                <a:lnTo>
                  <a:pt x="87477" y="762660"/>
                </a:lnTo>
                <a:lnTo>
                  <a:pt x="105752" y="757428"/>
                </a:lnTo>
                <a:lnTo>
                  <a:pt x="164973" y="740156"/>
                </a:lnTo>
                <a:lnTo>
                  <a:pt x="165100" y="740156"/>
                </a:lnTo>
                <a:lnTo>
                  <a:pt x="197104" y="730250"/>
                </a:lnTo>
                <a:lnTo>
                  <a:pt x="197358" y="730250"/>
                </a:lnTo>
                <a:lnTo>
                  <a:pt x="225806" y="720979"/>
                </a:lnTo>
                <a:lnTo>
                  <a:pt x="225933" y="720852"/>
                </a:lnTo>
                <a:lnTo>
                  <a:pt x="249682" y="712978"/>
                </a:lnTo>
                <a:lnTo>
                  <a:pt x="269392" y="704596"/>
                </a:lnTo>
                <a:lnTo>
                  <a:pt x="270002" y="704342"/>
                </a:lnTo>
                <a:lnTo>
                  <a:pt x="283718" y="699643"/>
                </a:lnTo>
                <a:lnTo>
                  <a:pt x="285877" y="698500"/>
                </a:lnTo>
                <a:lnTo>
                  <a:pt x="295656" y="692785"/>
                </a:lnTo>
                <a:lnTo>
                  <a:pt x="295783" y="692658"/>
                </a:lnTo>
                <a:lnTo>
                  <a:pt x="299123" y="690626"/>
                </a:lnTo>
                <a:lnTo>
                  <a:pt x="302641" y="690626"/>
                </a:lnTo>
                <a:lnTo>
                  <a:pt x="308229" y="684911"/>
                </a:lnTo>
                <a:lnTo>
                  <a:pt x="308229" y="678053"/>
                </a:lnTo>
                <a:lnTo>
                  <a:pt x="308229" y="671068"/>
                </a:lnTo>
                <a:lnTo>
                  <a:pt x="308229" y="667385"/>
                </a:lnTo>
                <a:lnTo>
                  <a:pt x="308229" y="666369"/>
                </a:lnTo>
                <a:lnTo>
                  <a:pt x="308229" y="6633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8" name="Google Shape;958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16803" y="5022341"/>
            <a:ext cx="292481" cy="15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27"/>
          <p:cNvGrpSpPr/>
          <p:nvPr/>
        </p:nvGrpSpPr>
        <p:grpSpPr>
          <a:xfrm>
            <a:off x="803148" y="1196339"/>
            <a:ext cx="10729976" cy="4555236"/>
            <a:chOff x="803148" y="1196339"/>
            <a:chExt cx="10729976" cy="4555236"/>
          </a:xfrm>
        </p:grpSpPr>
        <p:pic>
          <p:nvPicPr>
            <p:cNvPr id="964" name="Google Shape;964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148" y="1196339"/>
              <a:ext cx="10660380" cy="4555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Google Shape;965;p27"/>
            <p:cNvSpPr/>
            <p:nvPr/>
          </p:nvSpPr>
          <p:spPr>
            <a:xfrm>
              <a:off x="2225421" y="2484500"/>
              <a:ext cx="472440" cy="432434"/>
            </a:xfrm>
            <a:custGeom>
              <a:rect b="b" l="l" r="r" t="t"/>
              <a:pathLst>
                <a:path extrusionOk="0" h="432435" w="472439">
                  <a:moveTo>
                    <a:pt x="21602" y="152273"/>
                  </a:moveTo>
                  <a:lnTo>
                    <a:pt x="21590" y="152781"/>
                  </a:lnTo>
                  <a:lnTo>
                    <a:pt x="21602" y="152273"/>
                  </a:lnTo>
                  <a:close/>
                </a:path>
                <a:path extrusionOk="0" h="432435" w="472439">
                  <a:moveTo>
                    <a:pt x="21653" y="150393"/>
                  </a:moveTo>
                  <a:lnTo>
                    <a:pt x="21590" y="150749"/>
                  </a:lnTo>
                  <a:lnTo>
                    <a:pt x="21653" y="150393"/>
                  </a:lnTo>
                  <a:close/>
                </a:path>
                <a:path extrusionOk="0" h="432435" w="472439">
                  <a:moveTo>
                    <a:pt x="171069" y="317754"/>
                  </a:moveTo>
                  <a:lnTo>
                    <a:pt x="170180" y="316877"/>
                  </a:lnTo>
                  <a:lnTo>
                    <a:pt x="168783" y="306578"/>
                  </a:lnTo>
                  <a:lnTo>
                    <a:pt x="168783" y="306451"/>
                  </a:lnTo>
                  <a:lnTo>
                    <a:pt x="165874" y="287909"/>
                  </a:lnTo>
                  <a:lnTo>
                    <a:pt x="163182" y="267843"/>
                  </a:lnTo>
                  <a:lnTo>
                    <a:pt x="163068" y="266954"/>
                  </a:lnTo>
                  <a:lnTo>
                    <a:pt x="163068" y="267843"/>
                  </a:lnTo>
                  <a:lnTo>
                    <a:pt x="161747" y="246634"/>
                  </a:lnTo>
                  <a:lnTo>
                    <a:pt x="161671" y="245872"/>
                  </a:lnTo>
                  <a:lnTo>
                    <a:pt x="161671" y="245237"/>
                  </a:lnTo>
                  <a:lnTo>
                    <a:pt x="161671" y="171831"/>
                  </a:lnTo>
                  <a:lnTo>
                    <a:pt x="161544" y="148717"/>
                  </a:lnTo>
                  <a:lnTo>
                    <a:pt x="161429" y="102616"/>
                  </a:lnTo>
                  <a:lnTo>
                    <a:pt x="165481" y="98552"/>
                  </a:lnTo>
                  <a:lnTo>
                    <a:pt x="165481" y="93599"/>
                  </a:lnTo>
                  <a:lnTo>
                    <a:pt x="165481" y="88773"/>
                  </a:lnTo>
                  <a:lnTo>
                    <a:pt x="163715" y="86956"/>
                  </a:lnTo>
                  <a:lnTo>
                    <a:pt x="162102" y="82169"/>
                  </a:lnTo>
                  <a:lnTo>
                    <a:pt x="162052" y="82029"/>
                  </a:lnTo>
                  <a:lnTo>
                    <a:pt x="162052" y="76708"/>
                  </a:lnTo>
                  <a:lnTo>
                    <a:pt x="161798" y="76466"/>
                  </a:lnTo>
                  <a:lnTo>
                    <a:pt x="161798" y="76073"/>
                  </a:lnTo>
                  <a:lnTo>
                    <a:pt x="156845" y="71247"/>
                  </a:lnTo>
                  <a:lnTo>
                    <a:pt x="156591" y="71247"/>
                  </a:lnTo>
                  <a:lnTo>
                    <a:pt x="156337" y="70993"/>
                  </a:lnTo>
                  <a:lnTo>
                    <a:pt x="143891" y="70993"/>
                  </a:lnTo>
                  <a:lnTo>
                    <a:pt x="138938" y="75946"/>
                  </a:lnTo>
                  <a:lnTo>
                    <a:pt x="138938" y="82169"/>
                  </a:lnTo>
                  <a:lnTo>
                    <a:pt x="138811" y="110617"/>
                  </a:lnTo>
                  <a:lnTo>
                    <a:pt x="138684" y="148717"/>
                  </a:lnTo>
                  <a:lnTo>
                    <a:pt x="138557" y="171831"/>
                  </a:lnTo>
                  <a:lnTo>
                    <a:pt x="138557" y="246634"/>
                  </a:lnTo>
                  <a:lnTo>
                    <a:pt x="139954" y="269367"/>
                  </a:lnTo>
                  <a:lnTo>
                    <a:pt x="140081" y="270129"/>
                  </a:lnTo>
                  <a:lnTo>
                    <a:pt x="143002" y="291084"/>
                  </a:lnTo>
                  <a:lnTo>
                    <a:pt x="143002" y="291211"/>
                  </a:lnTo>
                  <a:lnTo>
                    <a:pt x="145923" y="310007"/>
                  </a:lnTo>
                  <a:lnTo>
                    <a:pt x="145923" y="310261"/>
                  </a:lnTo>
                  <a:lnTo>
                    <a:pt x="148590" y="325310"/>
                  </a:lnTo>
                  <a:lnTo>
                    <a:pt x="148590" y="330327"/>
                  </a:lnTo>
                  <a:lnTo>
                    <a:pt x="149199" y="330936"/>
                  </a:lnTo>
                  <a:lnTo>
                    <a:pt x="150241" y="340233"/>
                  </a:lnTo>
                  <a:lnTo>
                    <a:pt x="150241" y="344932"/>
                  </a:lnTo>
                  <a:lnTo>
                    <a:pt x="151320" y="346024"/>
                  </a:lnTo>
                  <a:lnTo>
                    <a:pt x="152400" y="351536"/>
                  </a:lnTo>
                  <a:lnTo>
                    <a:pt x="154813" y="355981"/>
                  </a:lnTo>
                  <a:lnTo>
                    <a:pt x="157480" y="358559"/>
                  </a:lnTo>
                  <a:lnTo>
                    <a:pt x="157480" y="358902"/>
                  </a:lnTo>
                  <a:lnTo>
                    <a:pt x="158877" y="360299"/>
                  </a:lnTo>
                  <a:lnTo>
                    <a:pt x="162306" y="360299"/>
                  </a:lnTo>
                  <a:lnTo>
                    <a:pt x="163703" y="358902"/>
                  </a:lnTo>
                  <a:lnTo>
                    <a:pt x="163703" y="358432"/>
                  </a:lnTo>
                  <a:lnTo>
                    <a:pt x="166243" y="355981"/>
                  </a:lnTo>
                  <a:lnTo>
                    <a:pt x="168783" y="351536"/>
                  </a:lnTo>
                  <a:lnTo>
                    <a:pt x="169773" y="346062"/>
                  </a:lnTo>
                  <a:lnTo>
                    <a:pt x="170942" y="344932"/>
                  </a:lnTo>
                  <a:lnTo>
                    <a:pt x="170942" y="339344"/>
                  </a:lnTo>
                  <a:lnTo>
                    <a:pt x="170942" y="339217"/>
                  </a:lnTo>
                  <a:lnTo>
                    <a:pt x="171005" y="330390"/>
                  </a:lnTo>
                  <a:lnTo>
                    <a:pt x="171069" y="323977"/>
                  </a:lnTo>
                  <a:lnTo>
                    <a:pt x="171069" y="317754"/>
                  </a:lnTo>
                  <a:close/>
                </a:path>
                <a:path extrusionOk="0" h="432435" w="472439">
                  <a:moveTo>
                    <a:pt x="201676" y="405892"/>
                  </a:moveTo>
                  <a:lnTo>
                    <a:pt x="198247" y="402463"/>
                  </a:lnTo>
                  <a:lnTo>
                    <a:pt x="194932" y="402463"/>
                  </a:lnTo>
                  <a:lnTo>
                    <a:pt x="183388" y="400177"/>
                  </a:lnTo>
                  <a:lnTo>
                    <a:pt x="181864" y="399923"/>
                  </a:lnTo>
                  <a:lnTo>
                    <a:pt x="163957" y="399161"/>
                  </a:lnTo>
                  <a:lnTo>
                    <a:pt x="142367" y="398907"/>
                  </a:lnTo>
                  <a:lnTo>
                    <a:pt x="141732" y="398907"/>
                  </a:lnTo>
                  <a:lnTo>
                    <a:pt x="108966" y="400431"/>
                  </a:lnTo>
                  <a:lnTo>
                    <a:pt x="108331" y="400431"/>
                  </a:lnTo>
                  <a:lnTo>
                    <a:pt x="93599" y="401828"/>
                  </a:lnTo>
                  <a:lnTo>
                    <a:pt x="92710" y="401955"/>
                  </a:lnTo>
                  <a:lnTo>
                    <a:pt x="80899" y="404241"/>
                  </a:lnTo>
                  <a:lnTo>
                    <a:pt x="72478" y="406400"/>
                  </a:lnTo>
                  <a:lnTo>
                    <a:pt x="67818" y="406400"/>
                  </a:lnTo>
                  <a:lnTo>
                    <a:pt x="65519" y="408698"/>
                  </a:lnTo>
                  <a:lnTo>
                    <a:pt x="65189" y="408813"/>
                  </a:lnTo>
                  <a:lnTo>
                    <a:pt x="61087" y="408813"/>
                  </a:lnTo>
                  <a:lnTo>
                    <a:pt x="59309" y="410591"/>
                  </a:lnTo>
                  <a:lnTo>
                    <a:pt x="56261" y="410591"/>
                  </a:lnTo>
                  <a:lnTo>
                    <a:pt x="51562" y="415163"/>
                  </a:lnTo>
                  <a:lnTo>
                    <a:pt x="51562" y="415417"/>
                  </a:lnTo>
                  <a:lnTo>
                    <a:pt x="50165" y="416814"/>
                  </a:lnTo>
                  <a:lnTo>
                    <a:pt x="50165" y="427863"/>
                  </a:lnTo>
                  <a:lnTo>
                    <a:pt x="54610" y="432308"/>
                  </a:lnTo>
                  <a:lnTo>
                    <a:pt x="65659" y="432308"/>
                  </a:lnTo>
                  <a:lnTo>
                    <a:pt x="66548" y="431419"/>
                  </a:lnTo>
                  <a:lnTo>
                    <a:pt x="70866" y="431419"/>
                  </a:lnTo>
                  <a:lnTo>
                    <a:pt x="72301" y="430022"/>
                  </a:lnTo>
                  <a:lnTo>
                    <a:pt x="72771" y="430022"/>
                  </a:lnTo>
                  <a:lnTo>
                    <a:pt x="74472" y="428358"/>
                  </a:lnTo>
                  <a:lnTo>
                    <a:pt x="75285" y="428117"/>
                  </a:lnTo>
                  <a:lnTo>
                    <a:pt x="79756" y="428117"/>
                  </a:lnTo>
                  <a:lnTo>
                    <a:pt x="81127" y="426783"/>
                  </a:lnTo>
                  <a:lnTo>
                    <a:pt x="84988" y="425958"/>
                  </a:lnTo>
                  <a:lnTo>
                    <a:pt x="85598" y="425831"/>
                  </a:lnTo>
                  <a:lnTo>
                    <a:pt x="96024" y="424053"/>
                  </a:lnTo>
                  <a:lnTo>
                    <a:pt x="96354" y="424002"/>
                  </a:lnTo>
                  <a:lnTo>
                    <a:pt x="97091" y="423926"/>
                  </a:lnTo>
                  <a:lnTo>
                    <a:pt x="110490" y="422656"/>
                  </a:lnTo>
                  <a:lnTo>
                    <a:pt x="109982" y="422656"/>
                  </a:lnTo>
                  <a:lnTo>
                    <a:pt x="125730" y="421894"/>
                  </a:lnTo>
                  <a:lnTo>
                    <a:pt x="142621" y="421259"/>
                  </a:lnTo>
                  <a:lnTo>
                    <a:pt x="163576" y="421005"/>
                  </a:lnTo>
                  <a:lnTo>
                    <a:pt x="163957" y="421005"/>
                  </a:lnTo>
                  <a:lnTo>
                    <a:pt x="181864" y="420243"/>
                  </a:lnTo>
                  <a:lnTo>
                    <a:pt x="183388" y="419989"/>
                  </a:lnTo>
                  <a:lnTo>
                    <a:pt x="194932" y="417703"/>
                  </a:lnTo>
                  <a:lnTo>
                    <a:pt x="198247" y="417703"/>
                  </a:lnTo>
                  <a:lnTo>
                    <a:pt x="201676" y="414274"/>
                  </a:lnTo>
                  <a:lnTo>
                    <a:pt x="201676" y="410083"/>
                  </a:lnTo>
                  <a:lnTo>
                    <a:pt x="201676" y="405892"/>
                  </a:lnTo>
                  <a:close/>
                </a:path>
                <a:path extrusionOk="0" h="432435" w="472439">
                  <a:moveTo>
                    <a:pt x="304546" y="20701"/>
                  </a:moveTo>
                  <a:lnTo>
                    <a:pt x="303339" y="19443"/>
                  </a:lnTo>
                  <a:lnTo>
                    <a:pt x="303136" y="18796"/>
                  </a:lnTo>
                  <a:lnTo>
                    <a:pt x="301371" y="13335"/>
                  </a:lnTo>
                  <a:lnTo>
                    <a:pt x="298069" y="9144"/>
                  </a:lnTo>
                  <a:lnTo>
                    <a:pt x="291465" y="5003"/>
                  </a:lnTo>
                  <a:lnTo>
                    <a:pt x="287401" y="889"/>
                  </a:lnTo>
                  <a:lnTo>
                    <a:pt x="282829" y="889"/>
                  </a:lnTo>
                  <a:lnTo>
                    <a:pt x="272338" y="304"/>
                  </a:lnTo>
                  <a:lnTo>
                    <a:pt x="272034" y="0"/>
                  </a:lnTo>
                  <a:lnTo>
                    <a:pt x="266954" y="0"/>
                  </a:lnTo>
                  <a:lnTo>
                    <a:pt x="265303" y="0"/>
                  </a:lnTo>
                  <a:lnTo>
                    <a:pt x="260731" y="0"/>
                  </a:lnTo>
                  <a:lnTo>
                    <a:pt x="260134" y="596"/>
                  </a:lnTo>
                  <a:lnTo>
                    <a:pt x="244348" y="2413"/>
                  </a:lnTo>
                  <a:lnTo>
                    <a:pt x="190500" y="17653"/>
                  </a:lnTo>
                  <a:lnTo>
                    <a:pt x="160909" y="29718"/>
                  </a:lnTo>
                  <a:lnTo>
                    <a:pt x="130302" y="44069"/>
                  </a:lnTo>
                  <a:lnTo>
                    <a:pt x="129794" y="44323"/>
                  </a:lnTo>
                  <a:lnTo>
                    <a:pt x="99822" y="60579"/>
                  </a:lnTo>
                  <a:lnTo>
                    <a:pt x="99314" y="60833"/>
                  </a:lnTo>
                  <a:lnTo>
                    <a:pt x="48514" y="93980"/>
                  </a:lnTo>
                  <a:lnTo>
                    <a:pt x="14351" y="124333"/>
                  </a:lnTo>
                  <a:lnTo>
                    <a:pt x="14351" y="124206"/>
                  </a:lnTo>
                  <a:lnTo>
                    <a:pt x="7823" y="130556"/>
                  </a:lnTo>
                  <a:lnTo>
                    <a:pt x="6223" y="130556"/>
                  </a:lnTo>
                  <a:lnTo>
                    <a:pt x="1270" y="135509"/>
                  </a:lnTo>
                  <a:lnTo>
                    <a:pt x="1270" y="140639"/>
                  </a:lnTo>
                  <a:lnTo>
                    <a:pt x="127" y="146558"/>
                  </a:lnTo>
                  <a:lnTo>
                    <a:pt x="63" y="146964"/>
                  </a:lnTo>
                  <a:lnTo>
                    <a:pt x="0" y="152273"/>
                  </a:lnTo>
                  <a:lnTo>
                    <a:pt x="254" y="155194"/>
                  </a:lnTo>
                  <a:lnTo>
                    <a:pt x="381" y="154051"/>
                  </a:lnTo>
                  <a:lnTo>
                    <a:pt x="381" y="163068"/>
                  </a:lnTo>
                  <a:lnTo>
                    <a:pt x="1524" y="164211"/>
                  </a:lnTo>
                  <a:lnTo>
                    <a:pt x="1524" y="164973"/>
                  </a:lnTo>
                  <a:lnTo>
                    <a:pt x="2667" y="166116"/>
                  </a:lnTo>
                  <a:lnTo>
                    <a:pt x="2667" y="166243"/>
                  </a:lnTo>
                  <a:lnTo>
                    <a:pt x="6985" y="170561"/>
                  </a:lnTo>
                  <a:lnTo>
                    <a:pt x="7645" y="170561"/>
                  </a:lnTo>
                  <a:lnTo>
                    <a:pt x="8636" y="171577"/>
                  </a:lnTo>
                  <a:lnTo>
                    <a:pt x="12001" y="171577"/>
                  </a:lnTo>
                  <a:lnTo>
                    <a:pt x="27698" y="177634"/>
                  </a:lnTo>
                  <a:lnTo>
                    <a:pt x="29718" y="179705"/>
                  </a:lnTo>
                  <a:lnTo>
                    <a:pt x="39370" y="179705"/>
                  </a:lnTo>
                  <a:lnTo>
                    <a:pt x="43180" y="175768"/>
                  </a:lnTo>
                  <a:lnTo>
                    <a:pt x="43180" y="171069"/>
                  </a:lnTo>
                  <a:lnTo>
                    <a:pt x="43180" y="166243"/>
                  </a:lnTo>
                  <a:lnTo>
                    <a:pt x="39370" y="162433"/>
                  </a:lnTo>
                  <a:lnTo>
                    <a:pt x="36550" y="162433"/>
                  </a:lnTo>
                  <a:lnTo>
                    <a:pt x="21844" y="156044"/>
                  </a:lnTo>
                  <a:lnTo>
                    <a:pt x="21844" y="155702"/>
                  </a:lnTo>
                  <a:lnTo>
                    <a:pt x="21463" y="155321"/>
                  </a:lnTo>
                  <a:lnTo>
                    <a:pt x="21463" y="154051"/>
                  </a:lnTo>
                  <a:lnTo>
                    <a:pt x="21577" y="152400"/>
                  </a:lnTo>
                  <a:lnTo>
                    <a:pt x="21590" y="152273"/>
                  </a:lnTo>
                  <a:lnTo>
                    <a:pt x="21590" y="150749"/>
                  </a:lnTo>
                  <a:lnTo>
                    <a:pt x="21666" y="149352"/>
                  </a:lnTo>
                  <a:lnTo>
                    <a:pt x="21666" y="149148"/>
                  </a:lnTo>
                  <a:lnTo>
                    <a:pt x="21653" y="150393"/>
                  </a:lnTo>
                  <a:lnTo>
                    <a:pt x="21945" y="148869"/>
                  </a:lnTo>
                  <a:lnTo>
                    <a:pt x="23241" y="147574"/>
                  </a:lnTo>
                  <a:lnTo>
                    <a:pt x="23241" y="146100"/>
                  </a:lnTo>
                  <a:lnTo>
                    <a:pt x="25831" y="143637"/>
                  </a:lnTo>
                  <a:lnTo>
                    <a:pt x="29591" y="140081"/>
                  </a:lnTo>
                  <a:lnTo>
                    <a:pt x="42392" y="127635"/>
                  </a:lnTo>
                  <a:lnTo>
                    <a:pt x="42926" y="127127"/>
                  </a:lnTo>
                  <a:lnTo>
                    <a:pt x="42291" y="127635"/>
                  </a:lnTo>
                  <a:lnTo>
                    <a:pt x="46266" y="124333"/>
                  </a:lnTo>
                  <a:lnTo>
                    <a:pt x="61099" y="112014"/>
                  </a:lnTo>
                  <a:lnTo>
                    <a:pt x="61722" y="111506"/>
                  </a:lnTo>
                  <a:lnTo>
                    <a:pt x="60960" y="112014"/>
                  </a:lnTo>
                  <a:lnTo>
                    <a:pt x="84709" y="95758"/>
                  </a:lnTo>
                  <a:lnTo>
                    <a:pt x="85090" y="95504"/>
                  </a:lnTo>
                  <a:lnTo>
                    <a:pt x="84582" y="95758"/>
                  </a:lnTo>
                  <a:lnTo>
                    <a:pt x="110451" y="79883"/>
                  </a:lnTo>
                  <a:lnTo>
                    <a:pt x="110871" y="79629"/>
                  </a:lnTo>
                  <a:lnTo>
                    <a:pt x="110363" y="79883"/>
                  </a:lnTo>
                  <a:lnTo>
                    <a:pt x="139725" y="64008"/>
                  </a:lnTo>
                  <a:lnTo>
                    <a:pt x="140208" y="63754"/>
                  </a:lnTo>
                  <a:lnTo>
                    <a:pt x="139979" y="63881"/>
                  </a:lnTo>
                  <a:lnTo>
                    <a:pt x="140233" y="63754"/>
                  </a:lnTo>
                  <a:lnTo>
                    <a:pt x="169760" y="49911"/>
                  </a:lnTo>
                  <a:lnTo>
                    <a:pt x="170307" y="49657"/>
                  </a:lnTo>
                  <a:lnTo>
                    <a:pt x="198120" y="38354"/>
                  </a:lnTo>
                  <a:lnTo>
                    <a:pt x="197612" y="38608"/>
                  </a:lnTo>
                  <a:lnTo>
                    <a:pt x="198348" y="38354"/>
                  </a:lnTo>
                  <a:lnTo>
                    <a:pt x="247650" y="23495"/>
                  </a:lnTo>
                  <a:lnTo>
                    <a:pt x="248158" y="23368"/>
                  </a:lnTo>
                  <a:lnTo>
                    <a:pt x="247269" y="23495"/>
                  </a:lnTo>
                  <a:lnTo>
                    <a:pt x="267169" y="20320"/>
                  </a:lnTo>
                  <a:lnTo>
                    <a:pt x="272034" y="20320"/>
                  </a:lnTo>
                  <a:lnTo>
                    <a:pt x="272376" y="19977"/>
                  </a:lnTo>
                  <a:lnTo>
                    <a:pt x="280606" y="19456"/>
                  </a:lnTo>
                  <a:lnTo>
                    <a:pt x="289420" y="22796"/>
                  </a:lnTo>
                  <a:lnTo>
                    <a:pt x="293116" y="26276"/>
                  </a:lnTo>
                  <a:lnTo>
                    <a:pt x="293116" y="26924"/>
                  </a:lnTo>
                  <a:lnTo>
                    <a:pt x="295656" y="29464"/>
                  </a:lnTo>
                  <a:lnTo>
                    <a:pt x="302006" y="29464"/>
                  </a:lnTo>
                  <a:lnTo>
                    <a:pt x="304546" y="26924"/>
                  </a:lnTo>
                  <a:lnTo>
                    <a:pt x="304546" y="23749"/>
                  </a:lnTo>
                  <a:lnTo>
                    <a:pt x="304546" y="20701"/>
                  </a:lnTo>
                  <a:close/>
                </a:path>
                <a:path extrusionOk="0" h="432435" w="472439">
                  <a:moveTo>
                    <a:pt x="458470" y="264541"/>
                  </a:moveTo>
                  <a:lnTo>
                    <a:pt x="456946" y="263017"/>
                  </a:lnTo>
                  <a:lnTo>
                    <a:pt x="455422" y="263017"/>
                  </a:lnTo>
                  <a:lnTo>
                    <a:pt x="444754" y="262001"/>
                  </a:lnTo>
                  <a:lnTo>
                    <a:pt x="442468" y="262001"/>
                  </a:lnTo>
                  <a:lnTo>
                    <a:pt x="428383" y="264287"/>
                  </a:lnTo>
                  <a:lnTo>
                    <a:pt x="423545" y="264287"/>
                  </a:lnTo>
                  <a:lnTo>
                    <a:pt x="422656" y="265150"/>
                  </a:lnTo>
                  <a:lnTo>
                    <a:pt x="411962" y="266700"/>
                  </a:lnTo>
                  <a:lnTo>
                    <a:pt x="407924" y="266700"/>
                  </a:lnTo>
                  <a:lnTo>
                    <a:pt x="400989" y="266700"/>
                  </a:lnTo>
                  <a:lnTo>
                    <a:pt x="398653" y="264287"/>
                  </a:lnTo>
                  <a:lnTo>
                    <a:pt x="387604" y="264287"/>
                  </a:lnTo>
                  <a:lnTo>
                    <a:pt x="385648" y="266293"/>
                  </a:lnTo>
                  <a:lnTo>
                    <a:pt x="384429" y="266700"/>
                  </a:lnTo>
                  <a:lnTo>
                    <a:pt x="381889" y="266700"/>
                  </a:lnTo>
                  <a:lnTo>
                    <a:pt x="381762" y="266827"/>
                  </a:lnTo>
                  <a:lnTo>
                    <a:pt x="379095" y="266827"/>
                  </a:lnTo>
                  <a:lnTo>
                    <a:pt x="374396" y="271399"/>
                  </a:lnTo>
                  <a:lnTo>
                    <a:pt x="374396" y="283083"/>
                  </a:lnTo>
                  <a:lnTo>
                    <a:pt x="379095" y="287655"/>
                  </a:lnTo>
                  <a:lnTo>
                    <a:pt x="381762" y="287655"/>
                  </a:lnTo>
                  <a:lnTo>
                    <a:pt x="381889" y="287782"/>
                  </a:lnTo>
                  <a:lnTo>
                    <a:pt x="412496" y="287782"/>
                  </a:lnTo>
                  <a:lnTo>
                    <a:pt x="414655" y="287655"/>
                  </a:lnTo>
                  <a:lnTo>
                    <a:pt x="418934" y="286766"/>
                  </a:lnTo>
                  <a:lnTo>
                    <a:pt x="429933" y="284480"/>
                  </a:lnTo>
                  <a:lnTo>
                    <a:pt x="434721" y="284480"/>
                  </a:lnTo>
                  <a:lnTo>
                    <a:pt x="436626" y="282524"/>
                  </a:lnTo>
                  <a:lnTo>
                    <a:pt x="446659" y="279146"/>
                  </a:lnTo>
                  <a:lnTo>
                    <a:pt x="450469" y="276606"/>
                  </a:lnTo>
                  <a:lnTo>
                    <a:pt x="456539" y="269875"/>
                  </a:lnTo>
                  <a:lnTo>
                    <a:pt x="456946" y="269875"/>
                  </a:lnTo>
                  <a:lnTo>
                    <a:pt x="458470" y="268351"/>
                  </a:lnTo>
                  <a:lnTo>
                    <a:pt x="458470" y="266446"/>
                  </a:lnTo>
                  <a:lnTo>
                    <a:pt x="458470" y="264541"/>
                  </a:lnTo>
                  <a:close/>
                </a:path>
                <a:path extrusionOk="0" h="432435" w="472439">
                  <a:moveTo>
                    <a:pt x="472313" y="218059"/>
                  </a:moveTo>
                  <a:lnTo>
                    <a:pt x="469646" y="215265"/>
                  </a:lnTo>
                  <a:lnTo>
                    <a:pt x="467334" y="215265"/>
                  </a:lnTo>
                  <a:lnTo>
                    <a:pt x="463169" y="213741"/>
                  </a:lnTo>
                  <a:lnTo>
                    <a:pt x="461391" y="213360"/>
                  </a:lnTo>
                  <a:lnTo>
                    <a:pt x="459435" y="213106"/>
                  </a:lnTo>
                  <a:lnTo>
                    <a:pt x="457149" y="212813"/>
                  </a:lnTo>
                  <a:lnTo>
                    <a:pt x="456565" y="212217"/>
                  </a:lnTo>
                  <a:lnTo>
                    <a:pt x="452628" y="212217"/>
                  </a:lnTo>
                  <a:lnTo>
                    <a:pt x="451993" y="212217"/>
                  </a:lnTo>
                  <a:lnTo>
                    <a:pt x="440944" y="211582"/>
                  </a:lnTo>
                  <a:lnTo>
                    <a:pt x="439039" y="211582"/>
                  </a:lnTo>
                  <a:lnTo>
                    <a:pt x="427736" y="213106"/>
                  </a:lnTo>
                  <a:lnTo>
                    <a:pt x="427863" y="212979"/>
                  </a:lnTo>
                  <a:lnTo>
                    <a:pt x="416052" y="214503"/>
                  </a:lnTo>
                  <a:lnTo>
                    <a:pt x="416179" y="214503"/>
                  </a:lnTo>
                  <a:lnTo>
                    <a:pt x="403225" y="215900"/>
                  </a:lnTo>
                  <a:lnTo>
                    <a:pt x="402971" y="215900"/>
                  </a:lnTo>
                  <a:lnTo>
                    <a:pt x="389255" y="217805"/>
                  </a:lnTo>
                  <a:lnTo>
                    <a:pt x="390156" y="217678"/>
                  </a:lnTo>
                  <a:lnTo>
                    <a:pt x="378841" y="217678"/>
                  </a:lnTo>
                  <a:lnTo>
                    <a:pt x="368427" y="217805"/>
                  </a:lnTo>
                  <a:lnTo>
                    <a:pt x="362712" y="217805"/>
                  </a:lnTo>
                  <a:lnTo>
                    <a:pt x="361188" y="217932"/>
                  </a:lnTo>
                  <a:lnTo>
                    <a:pt x="361061" y="217932"/>
                  </a:lnTo>
                  <a:lnTo>
                    <a:pt x="359918" y="216789"/>
                  </a:lnTo>
                  <a:lnTo>
                    <a:pt x="349250" y="216789"/>
                  </a:lnTo>
                  <a:lnTo>
                    <a:pt x="344932" y="221107"/>
                  </a:lnTo>
                  <a:lnTo>
                    <a:pt x="344932" y="222377"/>
                  </a:lnTo>
                  <a:lnTo>
                    <a:pt x="344805" y="222504"/>
                  </a:lnTo>
                  <a:lnTo>
                    <a:pt x="344805" y="229108"/>
                  </a:lnTo>
                  <a:lnTo>
                    <a:pt x="344805" y="233299"/>
                  </a:lnTo>
                  <a:lnTo>
                    <a:pt x="349123" y="237744"/>
                  </a:lnTo>
                  <a:lnTo>
                    <a:pt x="350774" y="237744"/>
                  </a:lnTo>
                  <a:lnTo>
                    <a:pt x="350901" y="237871"/>
                  </a:lnTo>
                  <a:lnTo>
                    <a:pt x="355473" y="237871"/>
                  </a:lnTo>
                  <a:lnTo>
                    <a:pt x="355600" y="237998"/>
                  </a:lnTo>
                  <a:lnTo>
                    <a:pt x="361188" y="237998"/>
                  </a:lnTo>
                  <a:lnTo>
                    <a:pt x="362712" y="237998"/>
                  </a:lnTo>
                  <a:lnTo>
                    <a:pt x="366649" y="237998"/>
                  </a:lnTo>
                  <a:lnTo>
                    <a:pt x="368300" y="237998"/>
                  </a:lnTo>
                  <a:lnTo>
                    <a:pt x="378841" y="238125"/>
                  </a:lnTo>
                  <a:lnTo>
                    <a:pt x="391922" y="238125"/>
                  </a:lnTo>
                  <a:lnTo>
                    <a:pt x="405638" y="236220"/>
                  </a:lnTo>
                  <a:lnTo>
                    <a:pt x="405384" y="236347"/>
                  </a:lnTo>
                  <a:lnTo>
                    <a:pt x="406552" y="236220"/>
                  </a:lnTo>
                  <a:lnTo>
                    <a:pt x="418338" y="234950"/>
                  </a:lnTo>
                  <a:lnTo>
                    <a:pt x="418465" y="234823"/>
                  </a:lnTo>
                  <a:lnTo>
                    <a:pt x="430403" y="233426"/>
                  </a:lnTo>
                  <a:lnTo>
                    <a:pt x="440944" y="231394"/>
                  </a:lnTo>
                  <a:lnTo>
                    <a:pt x="444627" y="231140"/>
                  </a:lnTo>
                  <a:lnTo>
                    <a:pt x="451993" y="230632"/>
                  </a:lnTo>
                  <a:lnTo>
                    <a:pt x="452628" y="230632"/>
                  </a:lnTo>
                  <a:lnTo>
                    <a:pt x="456565" y="230632"/>
                  </a:lnTo>
                  <a:lnTo>
                    <a:pt x="457149" y="230047"/>
                  </a:lnTo>
                  <a:lnTo>
                    <a:pt x="461391" y="229489"/>
                  </a:lnTo>
                  <a:lnTo>
                    <a:pt x="463169" y="229108"/>
                  </a:lnTo>
                  <a:lnTo>
                    <a:pt x="467334" y="227584"/>
                  </a:lnTo>
                  <a:lnTo>
                    <a:pt x="469646" y="227584"/>
                  </a:lnTo>
                  <a:lnTo>
                    <a:pt x="472313" y="224790"/>
                  </a:lnTo>
                  <a:lnTo>
                    <a:pt x="472313" y="221488"/>
                  </a:lnTo>
                  <a:lnTo>
                    <a:pt x="472313" y="2180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6" name="Google Shape;96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9071" y="2515615"/>
              <a:ext cx="390143" cy="365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7" name="Google Shape;967;p27"/>
            <p:cNvSpPr/>
            <p:nvPr/>
          </p:nvSpPr>
          <p:spPr>
            <a:xfrm>
              <a:off x="3415649" y="2543175"/>
              <a:ext cx="48260" cy="262255"/>
            </a:xfrm>
            <a:custGeom>
              <a:rect b="b" l="l" r="r" t="t"/>
              <a:pathLst>
                <a:path extrusionOk="0" h="262255" w="48260">
                  <a:moveTo>
                    <a:pt x="38329" y="259079"/>
                  </a:moveTo>
                  <a:lnTo>
                    <a:pt x="37099" y="259079"/>
                  </a:lnTo>
                  <a:lnTo>
                    <a:pt x="36845" y="259461"/>
                  </a:lnTo>
                  <a:lnTo>
                    <a:pt x="36581" y="259461"/>
                  </a:lnTo>
                  <a:lnTo>
                    <a:pt x="32781" y="262254"/>
                  </a:lnTo>
                  <a:lnTo>
                    <a:pt x="36464" y="260858"/>
                  </a:lnTo>
                  <a:lnTo>
                    <a:pt x="37930" y="259461"/>
                  </a:lnTo>
                  <a:lnTo>
                    <a:pt x="36845" y="259461"/>
                  </a:lnTo>
                  <a:lnTo>
                    <a:pt x="36638" y="259419"/>
                  </a:lnTo>
                  <a:lnTo>
                    <a:pt x="37973" y="259419"/>
                  </a:lnTo>
                  <a:lnTo>
                    <a:pt x="38329" y="259079"/>
                  </a:lnTo>
                  <a:close/>
                </a:path>
                <a:path extrusionOk="0" h="262255" w="48260">
                  <a:moveTo>
                    <a:pt x="37099" y="259079"/>
                  </a:moveTo>
                  <a:lnTo>
                    <a:pt x="36638" y="259419"/>
                  </a:lnTo>
                  <a:lnTo>
                    <a:pt x="36845" y="259461"/>
                  </a:lnTo>
                  <a:lnTo>
                    <a:pt x="37099" y="259079"/>
                  </a:lnTo>
                  <a:close/>
                </a:path>
                <a:path extrusionOk="0" h="262255" w="48260">
                  <a:moveTo>
                    <a:pt x="40147" y="217804"/>
                  </a:moveTo>
                  <a:lnTo>
                    <a:pt x="16652" y="217804"/>
                  </a:lnTo>
                  <a:lnTo>
                    <a:pt x="16779" y="248920"/>
                  </a:lnTo>
                  <a:lnTo>
                    <a:pt x="16906" y="251840"/>
                  </a:lnTo>
                  <a:lnTo>
                    <a:pt x="17414" y="254253"/>
                  </a:lnTo>
                  <a:lnTo>
                    <a:pt x="17795" y="255650"/>
                  </a:lnTo>
                  <a:lnTo>
                    <a:pt x="36638" y="259419"/>
                  </a:lnTo>
                  <a:lnTo>
                    <a:pt x="37099" y="259079"/>
                  </a:lnTo>
                  <a:lnTo>
                    <a:pt x="38329" y="259079"/>
                  </a:lnTo>
                  <a:lnTo>
                    <a:pt x="41925" y="255650"/>
                  </a:lnTo>
                  <a:lnTo>
                    <a:pt x="38877" y="255650"/>
                  </a:lnTo>
                  <a:lnTo>
                    <a:pt x="36902" y="245651"/>
                  </a:lnTo>
                  <a:lnTo>
                    <a:pt x="35232" y="244855"/>
                  </a:lnTo>
                  <a:lnTo>
                    <a:pt x="26177" y="244855"/>
                  </a:lnTo>
                  <a:lnTo>
                    <a:pt x="31511" y="239395"/>
                  </a:lnTo>
                  <a:lnTo>
                    <a:pt x="38369" y="233679"/>
                  </a:lnTo>
                  <a:lnTo>
                    <a:pt x="40147" y="233679"/>
                  </a:lnTo>
                  <a:lnTo>
                    <a:pt x="40147" y="217804"/>
                  </a:lnTo>
                  <a:close/>
                </a:path>
                <a:path extrusionOk="0" h="262255" w="48260">
                  <a:moveTo>
                    <a:pt x="40093" y="245363"/>
                  </a:moveTo>
                  <a:lnTo>
                    <a:pt x="36845" y="245363"/>
                  </a:lnTo>
                  <a:lnTo>
                    <a:pt x="37099" y="245745"/>
                  </a:lnTo>
                  <a:lnTo>
                    <a:pt x="36921" y="245745"/>
                  </a:lnTo>
                  <a:lnTo>
                    <a:pt x="38877" y="255650"/>
                  </a:lnTo>
                  <a:lnTo>
                    <a:pt x="39258" y="254253"/>
                  </a:lnTo>
                  <a:lnTo>
                    <a:pt x="39766" y="251840"/>
                  </a:lnTo>
                  <a:lnTo>
                    <a:pt x="39976" y="249427"/>
                  </a:lnTo>
                  <a:lnTo>
                    <a:pt x="40084" y="245745"/>
                  </a:lnTo>
                  <a:lnTo>
                    <a:pt x="37099" y="245745"/>
                  </a:lnTo>
                  <a:lnTo>
                    <a:pt x="36902" y="245651"/>
                  </a:lnTo>
                  <a:lnTo>
                    <a:pt x="40086" y="245651"/>
                  </a:lnTo>
                  <a:lnTo>
                    <a:pt x="40093" y="245363"/>
                  </a:lnTo>
                  <a:close/>
                </a:path>
                <a:path extrusionOk="0" h="262255" w="48260">
                  <a:moveTo>
                    <a:pt x="40147" y="234800"/>
                  </a:moveTo>
                  <a:lnTo>
                    <a:pt x="38877" y="255650"/>
                  </a:lnTo>
                  <a:lnTo>
                    <a:pt x="41925" y="255650"/>
                  </a:lnTo>
                  <a:lnTo>
                    <a:pt x="44719" y="249427"/>
                  </a:lnTo>
                  <a:lnTo>
                    <a:pt x="45227" y="248158"/>
                  </a:lnTo>
                  <a:lnTo>
                    <a:pt x="47640" y="239522"/>
                  </a:lnTo>
                  <a:lnTo>
                    <a:pt x="40147" y="234800"/>
                  </a:lnTo>
                  <a:close/>
                </a:path>
                <a:path extrusionOk="0" h="262255" w="48260">
                  <a:moveTo>
                    <a:pt x="36845" y="245363"/>
                  </a:moveTo>
                  <a:lnTo>
                    <a:pt x="36902" y="245651"/>
                  </a:lnTo>
                  <a:lnTo>
                    <a:pt x="37099" y="245745"/>
                  </a:lnTo>
                  <a:lnTo>
                    <a:pt x="36845" y="245363"/>
                  </a:lnTo>
                  <a:close/>
                </a:path>
                <a:path extrusionOk="0" h="262255" w="48260">
                  <a:moveTo>
                    <a:pt x="40147" y="241935"/>
                  </a:moveTo>
                  <a:lnTo>
                    <a:pt x="33035" y="241935"/>
                  </a:lnTo>
                  <a:lnTo>
                    <a:pt x="30957" y="242820"/>
                  </a:lnTo>
                  <a:lnTo>
                    <a:pt x="36902" y="245651"/>
                  </a:lnTo>
                  <a:lnTo>
                    <a:pt x="36845" y="245363"/>
                  </a:lnTo>
                  <a:lnTo>
                    <a:pt x="40093" y="245363"/>
                  </a:lnTo>
                  <a:lnTo>
                    <a:pt x="40147" y="241935"/>
                  </a:lnTo>
                  <a:close/>
                </a:path>
                <a:path extrusionOk="0" h="262255" w="48260">
                  <a:moveTo>
                    <a:pt x="38369" y="233679"/>
                  </a:moveTo>
                  <a:lnTo>
                    <a:pt x="31511" y="239395"/>
                  </a:lnTo>
                  <a:lnTo>
                    <a:pt x="26177" y="244855"/>
                  </a:lnTo>
                  <a:lnTo>
                    <a:pt x="30957" y="242820"/>
                  </a:lnTo>
                  <a:lnTo>
                    <a:pt x="29098" y="241935"/>
                  </a:lnTo>
                  <a:lnTo>
                    <a:pt x="40147" y="241935"/>
                  </a:lnTo>
                  <a:lnTo>
                    <a:pt x="40147" y="234800"/>
                  </a:lnTo>
                  <a:lnTo>
                    <a:pt x="38369" y="233679"/>
                  </a:lnTo>
                  <a:close/>
                </a:path>
                <a:path extrusionOk="0" h="262255" w="48260">
                  <a:moveTo>
                    <a:pt x="30957" y="242820"/>
                  </a:moveTo>
                  <a:lnTo>
                    <a:pt x="26177" y="244855"/>
                  </a:lnTo>
                  <a:lnTo>
                    <a:pt x="35232" y="244855"/>
                  </a:lnTo>
                  <a:lnTo>
                    <a:pt x="30957" y="242820"/>
                  </a:lnTo>
                  <a:close/>
                </a:path>
                <a:path extrusionOk="0" h="262255" w="48260">
                  <a:moveTo>
                    <a:pt x="33035" y="241935"/>
                  </a:moveTo>
                  <a:lnTo>
                    <a:pt x="29098" y="241935"/>
                  </a:lnTo>
                  <a:lnTo>
                    <a:pt x="30957" y="242820"/>
                  </a:lnTo>
                  <a:lnTo>
                    <a:pt x="33035" y="241935"/>
                  </a:lnTo>
                  <a:close/>
                </a:path>
                <a:path extrusionOk="0" h="262255" w="48260">
                  <a:moveTo>
                    <a:pt x="40147" y="233679"/>
                  </a:moveTo>
                  <a:lnTo>
                    <a:pt x="38369" y="233679"/>
                  </a:lnTo>
                  <a:lnTo>
                    <a:pt x="40147" y="234800"/>
                  </a:lnTo>
                  <a:lnTo>
                    <a:pt x="40147" y="233679"/>
                  </a:lnTo>
                  <a:close/>
                </a:path>
                <a:path extrusionOk="0" h="262255" w="48260">
                  <a:moveTo>
                    <a:pt x="39477" y="207010"/>
                  </a:moveTo>
                  <a:lnTo>
                    <a:pt x="15890" y="207010"/>
                  </a:lnTo>
                  <a:lnTo>
                    <a:pt x="16652" y="218566"/>
                  </a:lnTo>
                  <a:lnTo>
                    <a:pt x="16652" y="217804"/>
                  </a:lnTo>
                  <a:lnTo>
                    <a:pt x="40147" y="217804"/>
                  </a:lnTo>
                  <a:lnTo>
                    <a:pt x="40147" y="217170"/>
                  </a:lnTo>
                  <a:lnTo>
                    <a:pt x="39477" y="207010"/>
                  </a:lnTo>
                  <a:close/>
                </a:path>
                <a:path extrusionOk="0" h="262255" w="48260">
                  <a:moveTo>
                    <a:pt x="32921" y="124078"/>
                  </a:moveTo>
                  <a:lnTo>
                    <a:pt x="9540" y="124078"/>
                  </a:lnTo>
                  <a:lnTo>
                    <a:pt x="10937" y="143510"/>
                  </a:lnTo>
                  <a:lnTo>
                    <a:pt x="12334" y="162305"/>
                  </a:lnTo>
                  <a:lnTo>
                    <a:pt x="12334" y="162560"/>
                  </a:lnTo>
                  <a:lnTo>
                    <a:pt x="14239" y="179197"/>
                  </a:lnTo>
                  <a:lnTo>
                    <a:pt x="14799" y="192404"/>
                  </a:lnTo>
                  <a:lnTo>
                    <a:pt x="14874" y="194310"/>
                  </a:lnTo>
                  <a:lnTo>
                    <a:pt x="15890" y="207263"/>
                  </a:lnTo>
                  <a:lnTo>
                    <a:pt x="15890" y="207010"/>
                  </a:lnTo>
                  <a:lnTo>
                    <a:pt x="39477" y="207010"/>
                  </a:lnTo>
                  <a:lnTo>
                    <a:pt x="39385" y="205359"/>
                  </a:lnTo>
                  <a:lnTo>
                    <a:pt x="38276" y="192786"/>
                  </a:lnTo>
                  <a:lnTo>
                    <a:pt x="37607" y="177291"/>
                  </a:lnTo>
                  <a:lnTo>
                    <a:pt x="37480" y="176657"/>
                  </a:lnTo>
                  <a:lnTo>
                    <a:pt x="35743" y="160400"/>
                  </a:lnTo>
                  <a:lnTo>
                    <a:pt x="34305" y="141732"/>
                  </a:lnTo>
                  <a:lnTo>
                    <a:pt x="32921" y="124078"/>
                  </a:lnTo>
                  <a:close/>
                </a:path>
                <a:path extrusionOk="0" h="262255" w="48260">
                  <a:moveTo>
                    <a:pt x="38242" y="192404"/>
                  </a:moveTo>
                  <a:lnTo>
                    <a:pt x="38242" y="192786"/>
                  </a:lnTo>
                  <a:lnTo>
                    <a:pt x="38242" y="192404"/>
                  </a:lnTo>
                  <a:close/>
                </a:path>
                <a:path extrusionOk="0" h="262255" w="48260">
                  <a:moveTo>
                    <a:pt x="14112" y="178435"/>
                  </a:moveTo>
                  <a:lnTo>
                    <a:pt x="14150" y="179197"/>
                  </a:lnTo>
                  <a:lnTo>
                    <a:pt x="14112" y="178435"/>
                  </a:lnTo>
                  <a:close/>
                </a:path>
                <a:path extrusionOk="0" h="262255" w="48260">
                  <a:moveTo>
                    <a:pt x="35702" y="160020"/>
                  </a:moveTo>
                  <a:lnTo>
                    <a:pt x="35702" y="160400"/>
                  </a:lnTo>
                  <a:lnTo>
                    <a:pt x="35702" y="160020"/>
                  </a:lnTo>
                  <a:close/>
                </a:path>
                <a:path extrusionOk="0" h="262255" w="48260">
                  <a:moveTo>
                    <a:pt x="27953" y="62102"/>
                  </a:moveTo>
                  <a:lnTo>
                    <a:pt x="5222" y="62102"/>
                  </a:lnTo>
                  <a:lnTo>
                    <a:pt x="5349" y="63119"/>
                  </a:lnTo>
                  <a:lnTo>
                    <a:pt x="6492" y="82296"/>
                  </a:lnTo>
                  <a:lnTo>
                    <a:pt x="7770" y="101346"/>
                  </a:lnTo>
                  <a:lnTo>
                    <a:pt x="7889" y="103377"/>
                  </a:lnTo>
                  <a:lnTo>
                    <a:pt x="9540" y="124205"/>
                  </a:lnTo>
                  <a:lnTo>
                    <a:pt x="32921" y="124078"/>
                  </a:lnTo>
                  <a:lnTo>
                    <a:pt x="32781" y="122300"/>
                  </a:lnTo>
                  <a:lnTo>
                    <a:pt x="30899" y="101600"/>
                  </a:lnTo>
                  <a:lnTo>
                    <a:pt x="29352" y="80645"/>
                  </a:lnTo>
                  <a:lnTo>
                    <a:pt x="27953" y="62102"/>
                  </a:lnTo>
                  <a:close/>
                </a:path>
                <a:path extrusionOk="0" h="262255" w="48260">
                  <a:moveTo>
                    <a:pt x="30876" y="101346"/>
                  </a:moveTo>
                  <a:lnTo>
                    <a:pt x="30876" y="101600"/>
                  </a:lnTo>
                  <a:lnTo>
                    <a:pt x="30876" y="101346"/>
                  </a:lnTo>
                  <a:close/>
                </a:path>
                <a:path extrusionOk="0" h="262255" w="48260">
                  <a:moveTo>
                    <a:pt x="5242" y="62408"/>
                  </a:moveTo>
                  <a:lnTo>
                    <a:pt x="5286" y="63119"/>
                  </a:lnTo>
                  <a:lnTo>
                    <a:pt x="5242" y="62408"/>
                  </a:lnTo>
                  <a:close/>
                </a:path>
                <a:path extrusionOk="0" h="262255" w="48260">
                  <a:moveTo>
                    <a:pt x="23353" y="28955"/>
                  </a:moveTo>
                  <a:lnTo>
                    <a:pt x="1285" y="28955"/>
                  </a:lnTo>
                  <a:lnTo>
                    <a:pt x="2555" y="44069"/>
                  </a:lnTo>
                  <a:lnTo>
                    <a:pt x="2555" y="44703"/>
                  </a:lnTo>
                  <a:lnTo>
                    <a:pt x="5242" y="62408"/>
                  </a:lnTo>
                  <a:lnTo>
                    <a:pt x="5222" y="62102"/>
                  </a:lnTo>
                  <a:lnTo>
                    <a:pt x="27953" y="62102"/>
                  </a:lnTo>
                  <a:lnTo>
                    <a:pt x="27828" y="60451"/>
                  </a:lnTo>
                  <a:lnTo>
                    <a:pt x="27701" y="59562"/>
                  </a:lnTo>
                  <a:lnTo>
                    <a:pt x="24759" y="41910"/>
                  </a:lnTo>
                  <a:lnTo>
                    <a:pt x="24710" y="41275"/>
                  </a:lnTo>
                  <a:lnTo>
                    <a:pt x="23353" y="28955"/>
                  </a:lnTo>
                  <a:close/>
                </a:path>
                <a:path extrusionOk="0" h="262255" w="48260">
                  <a:moveTo>
                    <a:pt x="24710" y="41275"/>
                  </a:moveTo>
                  <a:lnTo>
                    <a:pt x="24780" y="41910"/>
                  </a:lnTo>
                  <a:lnTo>
                    <a:pt x="24710" y="41275"/>
                  </a:lnTo>
                  <a:close/>
                </a:path>
                <a:path extrusionOk="0" h="262255" w="48260">
                  <a:moveTo>
                    <a:pt x="902" y="26165"/>
                  </a:moveTo>
                  <a:lnTo>
                    <a:pt x="1285" y="29463"/>
                  </a:lnTo>
                  <a:lnTo>
                    <a:pt x="1285" y="28955"/>
                  </a:lnTo>
                  <a:lnTo>
                    <a:pt x="23353" y="28955"/>
                  </a:lnTo>
                  <a:lnTo>
                    <a:pt x="23129" y="26924"/>
                  </a:lnTo>
                  <a:lnTo>
                    <a:pt x="23091" y="26288"/>
                  </a:lnTo>
                  <a:lnTo>
                    <a:pt x="10048" y="26288"/>
                  </a:lnTo>
                  <a:lnTo>
                    <a:pt x="902" y="26165"/>
                  </a:lnTo>
                  <a:close/>
                </a:path>
                <a:path extrusionOk="0" h="262255" w="48260">
                  <a:moveTo>
                    <a:pt x="417" y="10313"/>
                  </a:moveTo>
                  <a:lnTo>
                    <a:pt x="614" y="23690"/>
                  </a:lnTo>
                  <a:lnTo>
                    <a:pt x="902" y="26165"/>
                  </a:lnTo>
                  <a:lnTo>
                    <a:pt x="10048" y="26288"/>
                  </a:lnTo>
                  <a:lnTo>
                    <a:pt x="19319" y="26162"/>
                  </a:lnTo>
                  <a:lnTo>
                    <a:pt x="19437" y="18161"/>
                  </a:lnTo>
                  <a:lnTo>
                    <a:pt x="14493" y="18161"/>
                  </a:lnTo>
                  <a:lnTo>
                    <a:pt x="13604" y="17907"/>
                  </a:lnTo>
                  <a:lnTo>
                    <a:pt x="13721" y="17730"/>
                  </a:lnTo>
                  <a:lnTo>
                    <a:pt x="417" y="10313"/>
                  </a:lnTo>
                  <a:close/>
                </a:path>
                <a:path extrusionOk="0" h="262255" w="48260">
                  <a:moveTo>
                    <a:pt x="20494" y="8889"/>
                  </a:moveTo>
                  <a:lnTo>
                    <a:pt x="19573" y="8889"/>
                  </a:lnTo>
                  <a:lnTo>
                    <a:pt x="19319" y="26162"/>
                  </a:lnTo>
                  <a:lnTo>
                    <a:pt x="10048" y="26288"/>
                  </a:lnTo>
                  <a:lnTo>
                    <a:pt x="23091" y="26288"/>
                  </a:lnTo>
                  <a:lnTo>
                    <a:pt x="21673" y="17017"/>
                  </a:lnTo>
                  <a:lnTo>
                    <a:pt x="21478" y="17017"/>
                  </a:lnTo>
                  <a:lnTo>
                    <a:pt x="21351" y="10795"/>
                  </a:lnTo>
                  <a:lnTo>
                    <a:pt x="21351" y="10160"/>
                  </a:lnTo>
                  <a:lnTo>
                    <a:pt x="20494" y="8889"/>
                  </a:lnTo>
                  <a:close/>
                </a:path>
                <a:path extrusionOk="0" h="262255" w="48260">
                  <a:moveTo>
                    <a:pt x="614" y="23690"/>
                  </a:moveTo>
                  <a:lnTo>
                    <a:pt x="650" y="26162"/>
                  </a:lnTo>
                  <a:lnTo>
                    <a:pt x="902" y="26165"/>
                  </a:lnTo>
                  <a:lnTo>
                    <a:pt x="614" y="23690"/>
                  </a:lnTo>
                  <a:close/>
                </a:path>
                <a:path extrusionOk="0" h="262255" w="48260">
                  <a:moveTo>
                    <a:pt x="142" y="10160"/>
                  </a:moveTo>
                  <a:lnTo>
                    <a:pt x="15" y="10795"/>
                  </a:lnTo>
                  <a:lnTo>
                    <a:pt x="15" y="18541"/>
                  </a:lnTo>
                  <a:lnTo>
                    <a:pt x="614" y="23690"/>
                  </a:lnTo>
                  <a:lnTo>
                    <a:pt x="417" y="10313"/>
                  </a:lnTo>
                  <a:lnTo>
                    <a:pt x="142" y="10160"/>
                  </a:lnTo>
                  <a:close/>
                </a:path>
                <a:path extrusionOk="0" h="262255" w="48260">
                  <a:moveTo>
                    <a:pt x="13721" y="17730"/>
                  </a:moveTo>
                  <a:lnTo>
                    <a:pt x="13604" y="17907"/>
                  </a:lnTo>
                  <a:lnTo>
                    <a:pt x="14493" y="18161"/>
                  </a:lnTo>
                  <a:lnTo>
                    <a:pt x="13721" y="17730"/>
                  </a:lnTo>
                  <a:close/>
                </a:path>
                <a:path extrusionOk="0" h="262255" w="48260">
                  <a:moveTo>
                    <a:pt x="19573" y="8889"/>
                  </a:moveTo>
                  <a:lnTo>
                    <a:pt x="13721" y="17730"/>
                  </a:lnTo>
                  <a:lnTo>
                    <a:pt x="14493" y="18161"/>
                  </a:lnTo>
                  <a:lnTo>
                    <a:pt x="19437" y="18161"/>
                  </a:lnTo>
                  <a:lnTo>
                    <a:pt x="19573" y="8889"/>
                  </a:lnTo>
                  <a:close/>
                </a:path>
                <a:path extrusionOk="0" h="262255" w="48260">
                  <a:moveTo>
                    <a:pt x="14493" y="0"/>
                  </a:moveTo>
                  <a:lnTo>
                    <a:pt x="13604" y="253"/>
                  </a:lnTo>
                  <a:lnTo>
                    <a:pt x="396" y="8889"/>
                  </a:lnTo>
                  <a:lnTo>
                    <a:pt x="417" y="10313"/>
                  </a:lnTo>
                  <a:lnTo>
                    <a:pt x="13721" y="17730"/>
                  </a:lnTo>
                  <a:lnTo>
                    <a:pt x="19573" y="8889"/>
                  </a:lnTo>
                  <a:lnTo>
                    <a:pt x="20494" y="8889"/>
                  </a:lnTo>
                  <a:lnTo>
                    <a:pt x="14493" y="0"/>
                  </a:lnTo>
                  <a:close/>
                </a:path>
                <a:path extrusionOk="0" h="262255" w="48260">
                  <a:moveTo>
                    <a:pt x="21478" y="15748"/>
                  </a:moveTo>
                  <a:lnTo>
                    <a:pt x="21478" y="17017"/>
                  </a:lnTo>
                  <a:lnTo>
                    <a:pt x="21673" y="17017"/>
                  </a:lnTo>
                  <a:lnTo>
                    <a:pt x="21478" y="15748"/>
                  </a:lnTo>
                  <a:close/>
                </a:path>
                <a:path extrusionOk="0" h="262255" w="48260">
                  <a:moveTo>
                    <a:pt x="15" y="9905"/>
                  </a:moveTo>
                  <a:lnTo>
                    <a:pt x="0" y="10795"/>
                  </a:lnTo>
                  <a:lnTo>
                    <a:pt x="15" y="9905"/>
                  </a:lnTo>
                  <a:close/>
                </a:path>
                <a:path extrusionOk="0" h="262255" w="48260">
                  <a:moveTo>
                    <a:pt x="21478" y="9905"/>
                  </a:moveTo>
                  <a:lnTo>
                    <a:pt x="21351" y="10795"/>
                  </a:lnTo>
                  <a:lnTo>
                    <a:pt x="21478" y="99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8" name="Google Shape;968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5537" y="2541523"/>
              <a:ext cx="146558" cy="265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2068" y="2754502"/>
              <a:ext cx="134874" cy="128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81830" y="2567812"/>
              <a:ext cx="165227" cy="218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71467" y="2453386"/>
              <a:ext cx="240792" cy="328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42484" y="2684779"/>
              <a:ext cx="110109" cy="174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Google Shape;973;p27"/>
            <p:cNvSpPr/>
            <p:nvPr/>
          </p:nvSpPr>
          <p:spPr>
            <a:xfrm>
              <a:off x="4883531" y="2416682"/>
              <a:ext cx="140970" cy="425450"/>
            </a:xfrm>
            <a:custGeom>
              <a:rect b="b" l="l" r="r" t="t"/>
              <a:pathLst>
                <a:path extrusionOk="0" h="425450" w="140970">
                  <a:moveTo>
                    <a:pt x="140970" y="208915"/>
                  </a:moveTo>
                  <a:lnTo>
                    <a:pt x="137668" y="205740"/>
                  </a:lnTo>
                  <a:lnTo>
                    <a:pt x="133350" y="205740"/>
                  </a:lnTo>
                  <a:lnTo>
                    <a:pt x="129667" y="205740"/>
                  </a:lnTo>
                  <a:lnTo>
                    <a:pt x="129527" y="205879"/>
                  </a:lnTo>
                  <a:lnTo>
                    <a:pt x="119253" y="206248"/>
                  </a:lnTo>
                  <a:lnTo>
                    <a:pt x="103416" y="208407"/>
                  </a:lnTo>
                  <a:lnTo>
                    <a:pt x="98171" y="208407"/>
                  </a:lnTo>
                  <a:lnTo>
                    <a:pt x="97370" y="209181"/>
                  </a:lnTo>
                  <a:lnTo>
                    <a:pt x="85178" y="210718"/>
                  </a:lnTo>
                  <a:lnTo>
                    <a:pt x="85090" y="170815"/>
                  </a:lnTo>
                  <a:lnTo>
                    <a:pt x="84874" y="128778"/>
                  </a:lnTo>
                  <a:lnTo>
                    <a:pt x="84709" y="92710"/>
                  </a:lnTo>
                  <a:lnTo>
                    <a:pt x="84785" y="89471"/>
                  </a:lnTo>
                  <a:lnTo>
                    <a:pt x="88138" y="86233"/>
                  </a:lnTo>
                  <a:lnTo>
                    <a:pt x="88138" y="83731"/>
                  </a:lnTo>
                  <a:lnTo>
                    <a:pt x="89090" y="81978"/>
                  </a:lnTo>
                  <a:lnTo>
                    <a:pt x="92075" y="78994"/>
                  </a:lnTo>
                  <a:lnTo>
                    <a:pt x="92075" y="76136"/>
                  </a:lnTo>
                  <a:lnTo>
                    <a:pt x="93167" y="73533"/>
                  </a:lnTo>
                  <a:lnTo>
                    <a:pt x="95504" y="71120"/>
                  </a:lnTo>
                  <a:lnTo>
                    <a:pt x="95504" y="67779"/>
                  </a:lnTo>
                  <a:lnTo>
                    <a:pt x="97917" y="60071"/>
                  </a:lnTo>
                  <a:lnTo>
                    <a:pt x="99187" y="50419"/>
                  </a:lnTo>
                  <a:lnTo>
                    <a:pt x="99212" y="48768"/>
                  </a:lnTo>
                  <a:lnTo>
                    <a:pt x="99568" y="41529"/>
                  </a:lnTo>
                  <a:lnTo>
                    <a:pt x="99822" y="33909"/>
                  </a:lnTo>
                  <a:lnTo>
                    <a:pt x="100203" y="27432"/>
                  </a:lnTo>
                  <a:lnTo>
                    <a:pt x="100355" y="24257"/>
                  </a:lnTo>
                  <a:lnTo>
                    <a:pt x="100469" y="20002"/>
                  </a:lnTo>
                  <a:lnTo>
                    <a:pt x="100545" y="18034"/>
                  </a:lnTo>
                  <a:lnTo>
                    <a:pt x="100304" y="16383"/>
                  </a:lnTo>
                  <a:lnTo>
                    <a:pt x="100076" y="14478"/>
                  </a:lnTo>
                  <a:lnTo>
                    <a:pt x="100076" y="9017"/>
                  </a:lnTo>
                  <a:lnTo>
                    <a:pt x="98552" y="7454"/>
                  </a:lnTo>
                  <a:lnTo>
                    <a:pt x="98552" y="6731"/>
                  </a:lnTo>
                  <a:lnTo>
                    <a:pt x="93599" y="1905"/>
                  </a:lnTo>
                  <a:lnTo>
                    <a:pt x="93218" y="1905"/>
                  </a:lnTo>
                  <a:lnTo>
                    <a:pt x="91313" y="0"/>
                  </a:lnTo>
                  <a:lnTo>
                    <a:pt x="91008" y="0"/>
                  </a:lnTo>
                  <a:lnTo>
                    <a:pt x="91008" y="27432"/>
                  </a:lnTo>
                  <a:lnTo>
                    <a:pt x="90932" y="27940"/>
                  </a:lnTo>
                  <a:lnTo>
                    <a:pt x="90805" y="28575"/>
                  </a:lnTo>
                  <a:lnTo>
                    <a:pt x="91008" y="27432"/>
                  </a:lnTo>
                  <a:lnTo>
                    <a:pt x="91008" y="0"/>
                  </a:lnTo>
                  <a:lnTo>
                    <a:pt x="89154" y="0"/>
                  </a:lnTo>
                  <a:lnTo>
                    <a:pt x="86741" y="0"/>
                  </a:lnTo>
                  <a:lnTo>
                    <a:pt x="86741" y="54102"/>
                  </a:lnTo>
                  <a:lnTo>
                    <a:pt x="86626" y="55118"/>
                  </a:lnTo>
                  <a:lnTo>
                    <a:pt x="86702" y="54102"/>
                  </a:lnTo>
                  <a:lnTo>
                    <a:pt x="86741" y="0"/>
                  </a:lnTo>
                  <a:lnTo>
                    <a:pt x="83312" y="0"/>
                  </a:lnTo>
                  <a:lnTo>
                    <a:pt x="82169" y="0"/>
                  </a:lnTo>
                  <a:lnTo>
                    <a:pt x="81102" y="0"/>
                  </a:lnTo>
                  <a:lnTo>
                    <a:pt x="81102" y="49530"/>
                  </a:lnTo>
                  <a:lnTo>
                    <a:pt x="81038" y="50419"/>
                  </a:lnTo>
                  <a:lnTo>
                    <a:pt x="80645" y="56540"/>
                  </a:lnTo>
                  <a:lnTo>
                    <a:pt x="81038" y="50419"/>
                  </a:lnTo>
                  <a:lnTo>
                    <a:pt x="80772" y="41529"/>
                  </a:lnTo>
                  <a:lnTo>
                    <a:pt x="81026" y="49530"/>
                  </a:lnTo>
                  <a:lnTo>
                    <a:pt x="81102" y="0"/>
                  </a:lnTo>
                  <a:lnTo>
                    <a:pt x="78867" y="0"/>
                  </a:lnTo>
                  <a:lnTo>
                    <a:pt x="76708" y="0"/>
                  </a:lnTo>
                  <a:lnTo>
                    <a:pt x="71628" y="5080"/>
                  </a:lnTo>
                  <a:lnTo>
                    <a:pt x="71628" y="9436"/>
                  </a:lnTo>
                  <a:lnTo>
                    <a:pt x="70231" y="14224"/>
                  </a:lnTo>
                  <a:lnTo>
                    <a:pt x="68503" y="23914"/>
                  </a:lnTo>
                  <a:lnTo>
                    <a:pt x="68580" y="23622"/>
                  </a:lnTo>
                  <a:lnTo>
                    <a:pt x="68453" y="24257"/>
                  </a:lnTo>
                  <a:lnTo>
                    <a:pt x="68503" y="23914"/>
                  </a:lnTo>
                  <a:lnTo>
                    <a:pt x="68427" y="24257"/>
                  </a:lnTo>
                  <a:lnTo>
                    <a:pt x="66040" y="34798"/>
                  </a:lnTo>
                  <a:lnTo>
                    <a:pt x="64122" y="50419"/>
                  </a:lnTo>
                  <a:lnTo>
                    <a:pt x="62484" y="69850"/>
                  </a:lnTo>
                  <a:lnTo>
                    <a:pt x="62433" y="71628"/>
                  </a:lnTo>
                  <a:lnTo>
                    <a:pt x="61734" y="91440"/>
                  </a:lnTo>
                  <a:lnTo>
                    <a:pt x="61671" y="100952"/>
                  </a:lnTo>
                  <a:lnTo>
                    <a:pt x="55257" y="120002"/>
                  </a:lnTo>
                  <a:lnTo>
                    <a:pt x="53721" y="121539"/>
                  </a:lnTo>
                  <a:lnTo>
                    <a:pt x="53721" y="130810"/>
                  </a:lnTo>
                  <a:lnTo>
                    <a:pt x="57404" y="134493"/>
                  </a:lnTo>
                  <a:lnTo>
                    <a:pt x="61506" y="134493"/>
                  </a:lnTo>
                  <a:lnTo>
                    <a:pt x="61341" y="170815"/>
                  </a:lnTo>
                  <a:lnTo>
                    <a:pt x="61226" y="214985"/>
                  </a:lnTo>
                  <a:lnTo>
                    <a:pt x="54419" y="216027"/>
                  </a:lnTo>
                  <a:lnTo>
                    <a:pt x="49276" y="216027"/>
                  </a:lnTo>
                  <a:lnTo>
                    <a:pt x="47256" y="218046"/>
                  </a:lnTo>
                  <a:lnTo>
                    <a:pt x="8940" y="230378"/>
                  </a:lnTo>
                  <a:lnTo>
                    <a:pt x="4699" y="230378"/>
                  </a:lnTo>
                  <a:lnTo>
                    <a:pt x="0" y="235204"/>
                  </a:lnTo>
                  <a:lnTo>
                    <a:pt x="0" y="246888"/>
                  </a:lnTo>
                  <a:lnTo>
                    <a:pt x="4699" y="251587"/>
                  </a:lnTo>
                  <a:lnTo>
                    <a:pt x="16383" y="251587"/>
                  </a:lnTo>
                  <a:lnTo>
                    <a:pt x="18415" y="249618"/>
                  </a:lnTo>
                  <a:lnTo>
                    <a:pt x="56819" y="237236"/>
                  </a:lnTo>
                  <a:lnTo>
                    <a:pt x="61087" y="237236"/>
                  </a:lnTo>
                  <a:lnTo>
                    <a:pt x="62001" y="236321"/>
                  </a:lnTo>
                  <a:lnTo>
                    <a:pt x="63296" y="236118"/>
                  </a:lnTo>
                  <a:lnTo>
                    <a:pt x="65532" y="249555"/>
                  </a:lnTo>
                  <a:lnTo>
                    <a:pt x="70485" y="271145"/>
                  </a:lnTo>
                  <a:lnTo>
                    <a:pt x="70485" y="271018"/>
                  </a:lnTo>
                  <a:lnTo>
                    <a:pt x="75184" y="291846"/>
                  </a:lnTo>
                  <a:lnTo>
                    <a:pt x="75184" y="291973"/>
                  </a:lnTo>
                  <a:lnTo>
                    <a:pt x="79883" y="312420"/>
                  </a:lnTo>
                  <a:lnTo>
                    <a:pt x="79756" y="312293"/>
                  </a:lnTo>
                  <a:lnTo>
                    <a:pt x="79781" y="312420"/>
                  </a:lnTo>
                  <a:lnTo>
                    <a:pt x="83693" y="330962"/>
                  </a:lnTo>
                  <a:lnTo>
                    <a:pt x="83693" y="330581"/>
                  </a:lnTo>
                  <a:lnTo>
                    <a:pt x="86868" y="348615"/>
                  </a:lnTo>
                  <a:lnTo>
                    <a:pt x="86868" y="348361"/>
                  </a:lnTo>
                  <a:lnTo>
                    <a:pt x="89154" y="363232"/>
                  </a:lnTo>
                  <a:lnTo>
                    <a:pt x="89154" y="400685"/>
                  </a:lnTo>
                  <a:lnTo>
                    <a:pt x="88900" y="400685"/>
                  </a:lnTo>
                  <a:lnTo>
                    <a:pt x="87985" y="401624"/>
                  </a:lnTo>
                  <a:lnTo>
                    <a:pt x="81572" y="401789"/>
                  </a:lnTo>
                  <a:lnTo>
                    <a:pt x="73253" y="399491"/>
                  </a:lnTo>
                  <a:lnTo>
                    <a:pt x="71501" y="397764"/>
                  </a:lnTo>
                  <a:lnTo>
                    <a:pt x="68592" y="397764"/>
                  </a:lnTo>
                  <a:lnTo>
                    <a:pt x="59067" y="392430"/>
                  </a:lnTo>
                  <a:lnTo>
                    <a:pt x="58420" y="392087"/>
                  </a:lnTo>
                  <a:lnTo>
                    <a:pt x="58293" y="392010"/>
                  </a:lnTo>
                  <a:lnTo>
                    <a:pt x="58166" y="391922"/>
                  </a:lnTo>
                  <a:lnTo>
                    <a:pt x="49022" y="385610"/>
                  </a:lnTo>
                  <a:lnTo>
                    <a:pt x="49022" y="385445"/>
                  </a:lnTo>
                  <a:lnTo>
                    <a:pt x="46101" y="382524"/>
                  </a:lnTo>
                  <a:lnTo>
                    <a:pt x="39116" y="382524"/>
                  </a:lnTo>
                  <a:lnTo>
                    <a:pt x="36195" y="385445"/>
                  </a:lnTo>
                  <a:lnTo>
                    <a:pt x="36195" y="392557"/>
                  </a:lnTo>
                  <a:lnTo>
                    <a:pt x="39116" y="395351"/>
                  </a:lnTo>
                  <a:lnTo>
                    <a:pt x="39344" y="395351"/>
                  </a:lnTo>
                  <a:lnTo>
                    <a:pt x="46609" y="405130"/>
                  </a:lnTo>
                  <a:lnTo>
                    <a:pt x="47752" y="406273"/>
                  </a:lnTo>
                  <a:lnTo>
                    <a:pt x="54991" y="413092"/>
                  </a:lnTo>
                  <a:lnTo>
                    <a:pt x="54991" y="414274"/>
                  </a:lnTo>
                  <a:lnTo>
                    <a:pt x="59690" y="419100"/>
                  </a:lnTo>
                  <a:lnTo>
                    <a:pt x="63474" y="419100"/>
                  </a:lnTo>
                  <a:lnTo>
                    <a:pt x="71170" y="422211"/>
                  </a:lnTo>
                  <a:lnTo>
                    <a:pt x="74041" y="425069"/>
                  </a:lnTo>
                  <a:lnTo>
                    <a:pt x="80010" y="425069"/>
                  </a:lnTo>
                  <a:lnTo>
                    <a:pt x="89027" y="425323"/>
                  </a:lnTo>
                  <a:lnTo>
                    <a:pt x="90551" y="425323"/>
                  </a:lnTo>
                  <a:lnTo>
                    <a:pt x="96774" y="424688"/>
                  </a:lnTo>
                  <a:lnTo>
                    <a:pt x="102108" y="424688"/>
                  </a:lnTo>
                  <a:lnTo>
                    <a:pt x="104965" y="421894"/>
                  </a:lnTo>
                  <a:lnTo>
                    <a:pt x="107188" y="421894"/>
                  </a:lnTo>
                  <a:lnTo>
                    <a:pt x="112649" y="416560"/>
                  </a:lnTo>
                  <a:lnTo>
                    <a:pt x="112649" y="410756"/>
                  </a:lnTo>
                  <a:lnTo>
                    <a:pt x="113030" y="408178"/>
                  </a:lnTo>
                  <a:lnTo>
                    <a:pt x="113284" y="406527"/>
                  </a:lnTo>
                  <a:lnTo>
                    <a:pt x="113411" y="400812"/>
                  </a:lnTo>
                  <a:lnTo>
                    <a:pt x="113411" y="399415"/>
                  </a:lnTo>
                  <a:lnTo>
                    <a:pt x="113411" y="364871"/>
                  </a:lnTo>
                  <a:lnTo>
                    <a:pt x="113411" y="363093"/>
                  </a:lnTo>
                  <a:lnTo>
                    <a:pt x="113284" y="361188"/>
                  </a:lnTo>
                  <a:lnTo>
                    <a:pt x="111302" y="348361"/>
                  </a:lnTo>
                  <a:lnTo>
                    <a:pt x="110744" y="344678"/>
                  </a:lnTo>
                  <a:lnTo>
                    <a:pt x="110617" y="344424"/>
                  </a:lnTo>
                  <a:lnTo>
                    <a:pt x="108178" y="330581"/>
                  </a:lnTo>
                  <a:lnTo>
                    <a:pt x="107442" y="326390"/>
                  </a:lnTo>
                  <a:lnTo>
                    <a:pt x="107315" y="326009"/>
                  </a:lnTo>
                  <a:lnTo>
                    <a:pt x="103378" y="307340"/>
                  </a:lnTo>
                  <a:lnTo>
                    <a:pt x="103251" y="307086"/>
                  </a:lnTo>
                  <a:lnTo>
                    <a:pt x="98679" y="286639"/>
                  </a:lnTo>
                  <a:lnTo>
                    <a:pt x="95148" y="271018"/>
                  </a:lnTo>
                  <a:lnTo>
                    <a:pt x="93980" y="265811"/>
                  </a:lnTo>
                  <a:lnTo>
                    <a:pt x="93853" y="265684"/>
                  </a:lnTo>
                  <a:lnTo>
                    <a:pt x="89065" y="244856"/>
                  </a:lnTo>
                  <a:lnTo>
                    <a:pt x="88900" y="244094"/>
                  </a:lnTo>
                  <a:lnTo>
                    <a:pt x="89027" y="244856"/>
                  </a:lnTo>
                  <a:lnTo>
                    <a:pt x="86829" y="232156"/>
                  </a:lnTo>
                  <a:lnTo>
                    <a:pt x="89535" y="232156"/>
                  </a:lnTo>
                  <a:lnTo>
                    <a:pt x="90474" y="231216"/>
                  </a:lnTo>
                  <a:lnTo>
                    <a:pt x="104559" y="228981"/>
                  </a:lnTo>
                  <a:lnTo>
                    <a:pt x="109474" y="228981"/>
                  </a:lnTo>
                  <a:lnTo>
                    <a:pt x="110820" y="227634"/>
                  </a:lnTo>
                  <a:lnTo>
                    <a:pt x="121793" y="225044"/>
                  </a:lnTo>
                  <a:lnTo>
                    <a:pt x="123063" y="224663"/>
                  </a:lnTo>
                  <a:lnTo>
                    <a:pt x="134912" y="220218"/>
                  </a:lnTo>
                  <a:lnTo>
                    <a:pt x="137668" y="220218"/>
                  </a:lnTo>
                  <a:lnTo>
                    <a:pt x="140970" y="216916"/>
                  </a:lnTo>
                  <a:lnTo>
                    <a:pt x="140970" y="212979"/>
                  </a:lnTo>
                  <a:lnTo>
                    <a:pt x="140970" y="20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4" name="Google Shape;974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61965" y="2670809"/>
              <a:ext cx="259969" cy="167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7"/>
            <p:cNvSpPr/>
            <p:nvPr/>
          </p:nvSpPr>
          <p:spPr>
            <a:xfrm>
              <a:off x="5614035" y="2270759"/>
              <a:ext cx="191770" cy="681990"/>
            </a:xfrm>
            <a:custGeom>
              <a:rect b="b" l="l" r="r" t="t"/>
              <a:pathLst>
                <a:path extrusionOk="0" h="681989" w="191770">
                  <a:moveTo>
                    <a:pt x="191389" y="655320"/>
                  </a:moveTo>
                  <a:lnTo>
                    <a:pt x="187706" y="651764"/>
                  </a:lnTo>
                  <a:lnTo>
                    <a:pt x="178816" y="651764"/>
                  </a:lnTo>
                  <a:lnTo>
                    <a:pt x="175260" y="655320"/>
                  </a:lnTo>
                  <a:lnTo>
                    <a:pt x="175260" y="656209"/>
                  </a:lnTo>
                  <a:lnTo>
                    <a:pt x="173228" y="657948"/>
                  </a:lnTo>
                  <a:lnTo>
                    <a:pt x="166497" y="658622"/>
                  </a:lnTo>
                  <a:lnTo>
                    <a:pt x="151625" y="658279"/>
                  </a:lnTo>
                  <a:lnTo>
                    <a:pt x="136321" y="653542"/>
                  </a:lnTo>
                  <a:lnTo>
                    <a:pt x="134518" y="652995"/>
                  </a:lnTo>
                  <a:lnTo>
                    <a:pt x="134112" y="652780"/>
                  </a:lnTo>
                  <a:lnTo>
                    <a:pt x="117843" y="644652"/>
                  </a:lnTo>
                  <a:lnTo>
                    <a:pt x="116370" y="643915"/>
                  </a:lnTo>
                  <a:lnTo>
                    <a:pt x="115836" y="643509"/>
                  </a:lnTo>
                  <a:lnTo>
                    <a:pt x="98018" y="629920"/>
                  </a:lnTo>
                  <a:lnTo>
                    <a:pt x="97104" y="629234"/>
                  </a:lnTo>
                  <a:lnTo>
                    <a:pt x="96659" y="628777"/>
                  </a:lnTo>
                  <a:lnTo>
                    <a:pt x="80137" y="611886"/>
                  </a:lnTo>
                  <a:lnTo>
                    <a:pt x="80518" y="612267"/>
                  </a:lnTo>
                  <a:lnTo>
                    <a:pt x="80175" y="611886"/>
                  </a:lnTo>
                  <a:lnTo>
                    <a:pt x="66268" y="596392"/>
                  </a:lnTo>
                  <a:lnTo>
                    <a:pt x="65849" y="595934"/>
                  </a:lnTo>
                  <a:lnTo>
                    <a:pt x="65239" y="594995"/>
                  </a:lnTo>
                  <a:lnTo>
                    <a:pt x="55232" y="579882"/>
                  </a:lnTo>
                  <a:lnTo>
                    <a:pt x="54800" y="579234"/>
                  </a:lnTo>
                  <a:lnTo>
                    <a:pt x="54381" y="578358"/>
                  </a:lnTo>
                  <a:lnTo>
                    <a:pt x="44577" y="557911"/>
                  </a:lnTo>
                  <a:lnTo>
                    <a:pt x="45085" y="558927"/>
                  </a:lnTo>
                  <a:lnTo>
                    <a:pt x="44704" y="557911"/>
                  </a:lnTo>
                  <a:lnTo>
                    <a:pt x="34239" y="529336"/>
                  </a:lnTo>
                  <a:lnTo>
                    <a:pt x="33997" y="528688"/>
                  </a:lnTo>
                  <a:lnTo>
                    <a:pt x="33858" y="528066"/>
                  </a:lnTo>
                  <a:lnTo>
                    <a:pt x="25298" y="491998"/>
                  </a:lnTo>
                  <a:lnTo>
                    <a:pt x="25107" y="491185"/>
                  </a:lnTo>
                  <a:lnTo>
                    <a:pt x="25044" y="489712"/>
                  </a:lnTo>
                  <a:lnTo>
                    <a:pt x="23266" y="443865"/>
                  </a:lnTo>
                  <a:lnTo>
                    <a:pt x="23241" y="443484"/>
                  </a:lnTo>
                  <a:lnTo>
                    <a:pt x="23114" y="387096"/>
                  </a:lnTo>
                  <a:lnTo>
                    <a:pt x="23114" y="386207"/>
                  </a:lnTo>
                  <a:lnTo>
                    <a:pt x="22987" y="387096"/>
                  </a:lnTo>
                  <a:lnTo>
                    <a:pt x="27838" y="325374"/>
                  </a:lnTo>
                  <a:lnTo>
                    <a:pt x="27851" y="325120"/>
                  </a:lnTo>
                  <a:lnTo>
                    <a:pt x="27813" y="325374"/>
                  </a:lnTo>
                  <a:lnTo>
                    <a:pt x="27940" y="324104"/>
                  </a:lnTo>
                  <a:lnTo>
                    <a:pt x="27851" y="325120"/>
                  </a:lnTo>
                  <a:lnTo>
                    <a:pt x="28041" y="324104"/>
                  </a:lnTo>
                  <a:lnTo>
                    <a:pt x="39395" y="262509"/>
                  </a:lnTo>
                  <a:lnTo>
                    <a:pt x="39497" y="262001"/>
                  </a:lnTo>
                  <a:lnTo>
                    <a:pt x="39370" y="262509"/>
                  </a:lnTo>
                  <a:lnTo>
                    <a:pt x="53530" y="204216"/>
                  </a:lnTo>
                  <a:lnTo>
                    <a:pt x="53721" y="203454"/>
                  </a:lnTo>
                  <a:lnTo>
                    <a:pt x="53467" y="204216"/>
                  </a:lnTo>
                  <a:lnTo>
                    <a:pt x="68580" y="157099"/>
                  </a:lnTo>
                  <a:lnTo>
                    <a:pt x="68884" y="156337"/>
                  </a:lnTo>
                  <a:lnTo>
                    <a:pt x="82588" y="122301"/>
                  </a:lnTo>
                  <a:lnTo>
                    <a:pt x="82804" y="121793"/>
                  </a:lnTo>
                  <a:lnTo>
                    <a:pt x="82550" y="122301"/>
                  </a:lnTo>
                  <a:lnTo>
                    <a:pt x="94691" y="96266"/>
                  </a:lnTo>
                  <a:lnTo>
                    <a:pt x="94996" y="95631"/>
                  </a:lnTo>
                  <a:lnTo>
                    <a:pt x="94615" y="96266"/>
                  </a:lnTo>
                  <a:lnTo>
                    <a:pt x="107353" y="73533"/>
                  </a:lnTo>
                  <a:lnTo>
                    <a:pt x="107569" y="73152"/>
                  </a:lnTo>
                  <a:lnTo>
                    <a:pt x="107315" y="73533"/>
                  </a:lnTo>
                  <a:lnTo>
                    <a:pt x="118364" y="55499"/>
                  </a:lnTo>
                  <a:lnTo>
                    <a:pt x="118110" y="56007"/>
                  </a:lnTo>
                  <a:lnTo>
                    <a:pt x="118452" y="55499"/>
                  </a:lnTo>
                  <a:lnTo>
                    <a:pt x="128435" y="40894"/>
                  </a:lnTo>
                  <a:lnTo>
                    <a:pt x="128524" y="40767"/>
                  </a:lnTo>
                  <a:lnTo>
                    <a:pt x="128397" y="40894"/>
                  </a:lnTo>
                  <a:lnTo>
                    <a:pt x="131826" y="35953"/>
                  </a:lnTo>
                  <a:lnTo>
                    <a:pt x="131826" y="36576"/>
                  </a:lnTo>
                  <a:lnTo>
                    <a:pt x="135509" y="40259"/>
                  </a:lnTo>
                  <a:lnTo>
                    <a:pt x="144653" y="40259"/>
                  </a:lnTo>
                  <a:lnTo>
                    <a:pt x="148336" y="36576"/>
                  </a:lnTo>
                  <a:lnTo>
                    <a:pt x="148336" y="32512"/>
                  </a:lnTo>
                  <a:lnTo>
                    <a:pt x="149390" y="17805"/>
                  </a:lnTo>
                  <a:lnTo>
                    <a:pt x="151638" y="15621"/>
                  </a:lnTo>
                  <a:lnTo>
                    <a:pt x="151638" y="10033"/>
                  </a:lnTo>
                  <a:lnTo>
                    <a:pt x="151638" y="4445"/>
                  </a:lnTo>
                  <a:lnTo>
                    <a:pt x="147066" y="0"/>
                  </a:lnTo>
                  <a:lnTo>
                    <a:pt x="136017" y="0"/>
                  </a:lnTo>
                  <a:lnTo>
                    <a:pt x="135356" y="635"/>
                  </a:lnTo>
                  <a:lnTo>
                    <a:pt x="134493" y="635"/>
                  </a:lnTo>
                  <a:lnTo>
                    <a:pt x="130048" y="5207"/>
                  </a:lnTo>
                  <a:lnTo>
                    <a:pt x="130048" y="6553"/>
                  </a:lnTo>
                  <a:lnTo>
                    <a:pt x="127762" y="8890"/>
                  </a:lnTo>
                  <a:lnTo>
                    <a:pt x="128016" y="8763"/>
                  </a:lnTo>
                  <a:lnTo>
                    <a:pt x="120396" y="16637"/>
                  </a:lnTo>
                  <a:lnTo>
                    <a:pt x="119380" y="17780"/>
                  </a:lnTo>
                  <a:lnTo>
                    <a:pt x="111379" y="28956"/>
                  </a:lnTo>
                  <a:lnTo>
                    <a:pt x="100584" y="44450"/>
                  </a:lnTo>
                  <a:lnTo>
                    <a:pt x="89281" y="62484"/>
                  </a:lnTo>
                  <a:lnTo>
                    <a:pt x="89154" y="62865"/>
                  </a:lnTo>
                  <a:lnTo>
                    <a:pt x="76073" y="85852"/>
                  </a:lnTo>
                  <a:lnTo>
                    <a:pt x="75692" y="86487"/>
                  </a:lnTo>
                  <a:lnTo>
                    <a:pt x="62992" y="113030"/>
                  </a:lnTo>
                  <a:lnTo>
                    <a:pt x="48260" y="148844"/>
                  </a:lnTo>
                  <a:lnTo>
                    <a:pt x="47879" y="149606"/>
                  </a:lnTo>
                  <a:lnTo>
                    <a:pt x="32258" y="197485"/>
                  </a:lnTo>
                  <a:lnTo>
                    <a:pt x="32131" y="198247"/>
                  </a:lnTo>
                  <a:lnTo>
                    <a:pt x="17526" y="257175"/>
                  </a:lnTo>
                  <a:lnTo>
                    <a:pt x="5461" y="321183"/>
                  </a:lnTo>
                  <a:lnTo>
                    <a:pt x="5334" y="322326"/>
                  </a:lnTo>
                  <a:lnTo>
                    <a:pt x="127" y="385318"/>
                  </a:lnTo>
                  <a:lnTo>
                    <a:pt x="0" y="443865"/>
                  </a:lnTo>
                  <a:lnTo>
                    <a:pt x="1651" y="492887"/>
                  </a:lnTo>
                  <a:lnTo>
                    <a:pt x="11303" y="534797"/>
                  </a:lnTo>
                  <a:lnTo>
                    <a:pt x="23241" y="568071"/>
                  </a:lnTo>
                  <a:lnTo>
                    <a:pt x="33655" y="590042"/>
                  </a:lnTo>
                  <a:lnTo>
                    <a:pt x="62865" y="628142"/>
                  </a:lnTo>
                  <a:lnTo>
                    <a:pt x="102997" y="663575"/>
                  </a:lnTo>
                  <a:lnTo>
                    <a:pt x="146558" y="681101"/>
                  </a:lnTo>
                  <a:lnTo>
                    <a:pt x="150114" y="681609"/>
                  </a:lnTo>
                  <a:lnTo>
                    <a:pt x="166624" y="681101"/>
                  </a:lnTo>
                  <a:lnTo>
                    <a:pt x="172593" y="681101"/>
                  </a:lnTo>
                  <a:lnTo>
                    <a:pt x="174459" y="679272"/>
                  </a:lnTo>
                  <a:lnTo>
                    <a:pt x="180340" y="677545"/>
                  </a:lnTo>
                  <a:lnTo>
                    <a:pt x="186944" y="671703"/>
                  </a:lnTo>
                  <a:lnTo>
                    <a:pt x="189280" y="666318"/>
                  </a:lnTo>
                  <a:lnTo>
                    <a:pt x="191389" y="664210"/>
                  </a:lnTo>
                  <a:lnTo>
                    <a:pt x="191389" y="659765"/>
                  </a:lnTo>
                  <a:lnTo>
                    <a:pt x="191389" y="655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6" name="Google Shape;976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14517" y="2469387"/>
              <a:ext cx="172212" cy="244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7" name="Google Shape;977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134322" y="2615564"/>
              <a:ext cx="73056" cy="15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8" name="Google Shape;978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21044" y="2505582"/>
              <a:ext cx="244982" cy="165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23557" y="2522854"/>
              <a:ext cx="100075" cy="1073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60590" y="2505582"/>
              <a:ext cx="119379" cy="133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27"/>
            <p:cNvSpPr/>
            <p:nvPr/>
          </p:nvSpPr>
          <p:spPr>
            <a:xfrm>
              <a:off x="6963029" y="2316733"/>
              <a:ext cx="151130" cy="390525"/>
            </a:xfrm>
            <a:custGeom>
              <a:rect b="b" l="l" r="r" t="t"/>
              <a:pathLst>
                <a:path extrusionOk="0" h="390525" w="151129">
                  <a:moveTo>
                    <a:pt x="97167" y="40513"/>
                  </a:moveTo>
                  <a:lnTo>
                    <a:pt x="97155" y="40640"/>
                  </a:lnTo>
                  <a:lnTo>
                    <a:pt x="97167" y="40513"/>
                  </a:lnTo>
                  <a:close/>
                </a:path>
                <a:path extrusionOk="0" h="390525" w="151129">
                  <a:moveTo>
                    <a:pt x="150749" y="376428"/>
                  </a:moveTo>
                  <a:lnTo>
                    <a:pt x="149225" y="374777"/>
                  </a:lnTo>
                  <a:lnTo>
                    <a:pt x="147523" y="374777"/>
                  </a:lnTo>
                  <a:lnTo>
                    <a:pt x="121793" y="368808"/>
                  </a:lnTo>
                  <a:lnTo>
                    <a:pt x="120015" y="368554"/>
                  </a:lnTo>
                  <a:lnTo>
                    <a:pt x="95707" y="367245"/>
                  </a:lnTo>
                  <a:lnTo>
                    <a:pt x="95250" y="366776"/>
                  </a:lnTo>
                  <a:lnTo>
                    <a:pt x="89242" y="366776"/>
                  </a:lnTo>
                  <a:lnTo>
                    <a:pt x="72555" y="364744"/>
                  </a:lnTo>
                  <a:lnTo>
                    <a:pt x="61950" y="363461"/>
                  </a:lnTo>
                  <a:lnTo>
                    <a:pt x="61087" y="362585"/>
                  </a:lnTo>
                  <a:lnTo>
                    <a:pt x="58026" y="362585"/>
                  </a:lnTo>
                  <a:lnTo>
                    <a:pt x="46786" y="354965"/>
                  </a:lnTo>
                  <a:lnTo>
                    <a:pt x="44284" y="353275"/>
                  </a:lnTo>
                  <a:lnTo>
                    <a:pt x="43446" y="352171"/>
                  </a:lnTo>
                  <a:lnTo>
                    <a:pt x="34391" y="340360"/>
                  </a:lnTo>
                  <a:lnTo>
                    <a:pt x="33274" y="338912"/>
                  </a:lnTo>
                  <a:lnTo>
                    <a:pt x="32702" y="337566"/>
                  </a:lnTo>
                  <a:lnTo>
                    <a:pt x="26847" y="323977"/>
                  </a:lnTo>
                  <a:lnTo>
                    <a:pt x="25908" y="321792"/>
                  </a:lnTo>
                  <a:lnTo>
                    <a:pt x="25908" y="317373"/>
                  </a:lnTo>
                  <a:lnTo>
                    <a:pt x="25679" y="317157"/>
                  </a:lnTo>
                  <a:lnTo>
                    <a:pt x="25158" y="300355"/>
                  </a:lnTo>
                  <a:lnTo>
                    <a:pt x="25222" y="299847"/>
                  </a:lnTo>
                  <a:lnTo>
                    <a:pt x="25273" y="299974"/>
                  </a:lnTo>
                  <a:lnTo>
                    <a:pt x="25260" y="299593"/>
                  </a:lnTo>
                  <a:lnTo>
                    <a:pt x="25146" y="272415"/>
                  </a:lnTo>
                  <a:lnTo>
                    <a:pt x="25158" y="271907"/>
                  </a:lnTo>
                  <a:lnTo>
                    <a:pt x="26606" y="242951"/>
                  </a:lnTo>
                  <a:lnTo>
                    <a:pt x="26644" y="242176"/>
                  </a:lnTo>
                  <a:lnTo>
                    <a:pt x="26543" y="242951"/>
                  </a:lnTo>
                  <a:lnTo>
                    <a:pt x="26670" y="241808"/>
                  </a:lnTo>
                  <a:lnTo>
                    <a:pt x="26644" y="242176"/>
                  </a:lnTo>
                  <a:lnTo>
                    <a:pt x="26695" y="241808"/>
                  </a:lnTo>
                  <a:lnTo>
                    <a:pt x="30772" y="212725"/>
                  </a:lnTo>
                  <a:lnTo>
                    <a:pt x="30861" y="212090"/>
                  </a:lnTo>
                  <a:lnTo>
                    <a:pt x="36626" y="182753"/>
                  </a:lnTo>
                  <a:lnTo>
                    <a:pt x="36753" y="182105"/>
                  </a:lnTo>
                  <a:lnTo>
                    <a:pt x="36791" y="181927"/>
                  </a:lnTo>
                  <a:lnTo>
                    <a:pt x="36855" y="181737"/>
                  </a:lnTo>
                  <a:lnTo>
                    <a:pt x="44577" y="154051"/>
                  </a:lnTo>
                  <a:lnTo>
                    <a:pt x="44831" y="153162"/>
                  </a:lnTo>
                  <a:lnTo>
                    <a:pt x="44602" y="153974"/>
                  </a:lnTo>
                  <a:lnTo>
                    <a:pt x="44881" y="153162"/>
                  </a:lnTo>
                  <a:lnTo>
                    <a:pt x="54127" y="126873"/>
                  </a:lnTo>
                  <a:lnTo>
                    <a:pt x="54229" y="126619"/>
                  </a:lnTo>
                  <a:lnTo>
                    <a:pt x="54102" y="126873"/>
                  </a:lnTo>
                  <a:lnTo>
                    <a:pt x="63373" y="101981"/>
                  </a:lnTo>
                  <a:lnTo>
                    <a:pt x="63119" y="102743"/>
                  </a:lnTo>
                  <a:lnTo>
                    <a:pt x="63449" y="101981"/>
                  </a:lnTo>
                  <a:lnTo>
                    <a:pt x="72707" y="81153"/>
                  </a:lnTo>
                  <a:lnTo>
                    <a:pt x="72771" y="81026"/>
                  </a:lnTo>
                  <a:lnTo>
                    <a:pt x="72644" y="81153"/>
                  </a:lnTo>
                  <a:lnTo>
                    <a:pt x="81038" y="62992"/>
                  </a:lnTo>
                  <a:lnTo>
                    <a:pt x="81127" y="62776"/>
                  </a:lnTo>
                  <a:lnTo>
                    <a:pt x="81673" y="61747"/>
                  </a:lnTo>
                  <a:lnTo>
                    <a:pt x="82804" y="62865"/>
                  </a:lnTo>
                  <a:lnTo>
                    <a:pt x="91440" y="62865"/>
                  </a:lnTo>
                  <a:lnTo>
                    <a:pt x="94869" y="59436"/>
                  </a:lnTo>
                  <a:lnTo>
                    <a:pt x="94869" y="55346"/>
                  </a:lnTo>
                  <a:lnTo>
                    <a:pt x="96012" y="54229"/>
                  </a:lnTo>
                  <a:lnTo>
                    <a:pt x="96012" y="53987"/>
                  </a:lnTo>
                  <a:lnTo>
                    <a:pt x="96266" y="53721"/>
                  </a:lnTo>
                  <a:lnTo>
                    <a:pt x="96266" y="52832"/>
                  </a:lnTo>
                  <a:lnTo>
                    <a:pt x="96647" y="52451"/>
                  </a:lnTo>
                  <a:lnTo>
                    <a:pt x="96647" y="47244"/>
                  </a:lnTo>
                  <a:lnTo>
                    <a:pt x="96647" y="45110"/>
                  </a:lnTo>
                  <a:lnTo>
                    <a:pt x="96672" y="44958"/>
                  </a:lnTo>
                  <a:lnTo>
                    <a:pt x="96774" y="44450"/>
                  </a:lnTo>
                  <a:lnTo>
                    <a:pt x="96774" y="44958"/>
                  </a:lnTo>
                  <a:lnTo>
                    <a:pt x="96824" y="44450"/>
                  </a:lnTo>
                  <a:lnTo>
                    <a:pt x="96862" y="44196"/>
                  </a:lnTo>
                  <a:lnTo>
                    <a:pt x="97028" y="42799"/>
                  </a:lnTo>
                  <a:lnTo>
                    <a:pt x="97155" y="40513"/>
                  </a:lnTo>
                  <a:lnTo>
                    <a:pt x="97155" y="40005"/>
                  </a:lnTo>
                  <a:lnTo>
                    <a:pt x="98425" y="38735"/>
                  </a:lnTo>
                  <a:lnTo>
                    <a:pt x="98425" y="38481"/>
                  </a:lnTo>
                  <a:lnTo>
                    <a:pt x="99568" y="37338"/>
                  </a:lnTo>
                  <a:lnTo>
                    <a:pt x="99568" y="35966"/>
                  </a:lnTo>
                  <a:lnTo>
                    <a:pt x="100330" y="35179"/>
                  </a:lnTo>
                  <a:lnTo>
                    <a:pt x="100330" y="34544"/>
                  </a:lnTo>
                  <a:lnTo>
                    <a:pt x="100457" y="34417"/>
                  </a:lnTo>
                  <a:lnTo>
                    <a:pt x="100457" y="33655"/>
                  </a:lnTo>
                  <a:lnTo>
                    <a:pt x="101092" y="33020"/>
                  </a:lnTo>
                  <a:lnTo>
                    <a:pt x="101092" y="27051"/>
                  </a:lnTo>
                  <a:lnTo>
                    <a:pt x="101092" y="26035"/>
                  </a:lnTo>
                  <a:lnTo>
                    <a:pt x="101219" y="25908"/>
                  </a:lnTo>
                  <a:lnTo>
                    <a:pt x="101219" y="25146"/>
                  </a:lnTo>
                  <a:lnTo>
                    <a:pt x="101981" y="24384"/>
                  </a:lnTo>
                  <a:lnTo>
                    <a:pt x="101981" y="21767"/>
                  </a:lnTo>
                  <a:lnTo>
                    <a:pt x="103759" y="19939"/>
                  </a:lnTo>
                  <a:lnTo>
                    <a:pt x="103759" y="5334"/>
                  </a:lnTo>
                  <a:lnTo>
                    <a:pt x="98425" y="0"/>
                  </a:lnTo>
                  <a:lnTo>
                    <a:pt x="85217" y="0"/>
                  </a:lnTo>
                  <a:lnTo>
                    <a:pt x="79756" y="5334"/>
                  </a:lnTo>
                  <a:lnTo>
                    <a:pt x="79756" y="6731"/>
                  </a:lnTo>
                  <a:lnTo>
                    <a:pt x="79756" y="11163"/>
                  </a:lnTo>
                  <a:lnTo>
                    <a:pt x="79502" y="11836"/>
                  </a:lnTo>
                  <a:lnTo>
                    <a:pt x="79502" y="19685"/>
                  </a:lnTo>
                  <a:lnTo>
                    <a:pt x="79502" y="21082"/>
                  </a:lnTo>
                  <a:lnTo>
                    <a:pt x="79502" y="21844"/>
                  </a:lnTo>
                  <a:lnTo>
                    <a:pt x="79502" y="19685"/>
                  </a:lnTo>
                  <a:lnTo>
                    <a:pt x="79502" y="11836"/>
                  </a:lnTo>
                  <a:lnTo>
                    <a:pt x="78371" y="14808"/>
                  </a:lnTo>
                  <a:lnTo>
                    <a:pt x="76962" y="17589"/>
                  </a:lnTo>
                  <a:lnTo>
                    <a:pt x="76962" y="40640"/>
                  </a:lnTo>
                  <a:lnTo>
                    <a:pt x="76835" y="38735"/>
                  </a:lnTo>
                  <a:lnTo>
                    <a:pt x="76962" y="40640"/>
                  </a:lnTo>
                  <a:lnTo>
                    <a:pt x="76962" y="17589"/>
                  </a:lnTo>
                  <a:lnTo>
                    <a:pt x="67564" y="36068"/>
                  </a:lnTo>
                  <a:lnTo>
                    <a:pt x="59055" y="52197"/>
                  </a:lnTo>
                  <a:lnTo>
                    <a:pt x="50419" y="70866"/>
                  </a:lnTo>
                  <a:lnTo>
                    <a:pt x="50292" y="70993"/>
                  </a:lnTo>
                  <a:lnTo>
                    <a:pt x="40513" y="92583"/>
                  </a:lnTo>
                  <a:lnTo>
                    <a:pt x="40259" y="93345"/>
                  </a:lnTo>
                  <a:lnTo>
                    <a:pt x="30861" y="118110"/>
                  </a:lnTo>
                  <a:lnTo>
                    <a:pt x="12319" y="175895"/>
                  </a:lnTo>
                  <a:lnTo>
                    <a:pt x="12192" y="176911"/>
                  </a:lnTo>
                  <a:lnTo>
                    <a:pt x="5842" y="208534"/>
                  </a:lnTo>
                  <a:lnTo>
                    <a:pt x="1524" y="239522"/>
                  </a:lnTo>
                  <a:lnTo>
                    <a:pt x="1397" y="240665"/>
                  </a:lnTo>
                  <a:lnTo>
                    <a:pt x="0" y="271272"/>
                  </a:lnTo>
                  <a:lnTo>
                    <a:pt x="0" y="300355"/>
                  </a:lnTo>
                  <a:lnTo>
                    <a:pt x="635" y="324739"/>
                  </a:lnTo>
                  <a:lnTo>
                    <a:pt x="635" y="331343"/>
                  </a:lnTo>
                  <a:lnTo>
                    <a:pt x="4102" y="334822"/>
                  </a:lnTo>
                  <a:lnTo>
                    <a:pt x="10795" y="350266"/>
                  </a:lnTo>
                  <a:lnTo>
                    <a:pt x="12319" y="353060"/>
                  </a:lnTo>
                  <a:lnTo>
                    <a:pt x="25654" y="370205"/>
                  </a:lnTo>
                  <a:lnTo>
                    <a:pt x="28956" y="373126"/>
                  </a:lnTo>
                  <a:lnTo>
                    <a:pt x="42164" y="381469"/>
                  </a:lnTo>
                  <a:lnTo>
                    <a:pt x="47625" y="386969"/>
                  </a:lnTo>
                  <a:lnTo>
                    <a:pt x="53340" y="386969"/>
                  </a:lnTo>
                  <a:lnTo>
                    <a:pt x="81902" y="389382"/>
                  </a:lnTo>
                  <a:lnTo>
                    <a:pt x="82550" y="390017"/>
                  </a:lnTo>
                  <a:lnTo>
                    <a:pt x="89535" y="390017"/>
                  </a:lnTo>
                  <a:lnTo>
                    <a:pt x="95250" y="390017"/>
                  </a:lnTo>
                  <a:lnTo>
                    <a:pt x="95567" y="389699"/>
                  </a:lnTo>
                  <a:lnTo>
                    <a:pt x="120015" y="388366"/>
                  </a:lnTo>
                  <a:lnTo>
                    <a:pt x="121793" y="388112"/>
                  </a:lnTo>
                  <a:lnTo>
                    <a:pt x="147535" y="382016"/>
                  </a:lnTo>
                  <a:lnTo>
                    <a:pt x="149225" y="382016"/>
                  </a:lnTo>
                  <a:lnTo>
                    <a:pt x="150749" y="380365"/>
                  </a:lnTo>
                  <a:lnTo>
                    <a:pt x="150749" y="378460"/>
                  </a:lnTo>
                  <a:lnTo>
                    <a:pt x="150749" y="376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2" name="Google Shape;982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122287" y="2435732"/>
              <a:ext cx="115570" cy="18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Google Shape;983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357999" y="2446908"/>
              <a:ext cx="148335" cy="178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27"/>
            <p:cNvSpPr/>
            <p:nvPr/>
          </p:nvSpPr>
          <p:spPr>
            <a:xfrm>
              <a:off x="7620762" y="2566923"/>
              <a:ext cx="36830" cy="107314"/>
            </a:xfrm>
            <a:custGeom>
              <a:rect b="b" l="l" r="r" t="t"/>
              <a:pathLst>
                <a:path extrusionOk="0" h="107314" w="36829">
                  <a:moveTo>
                    <a:pt x="36576" y="17399"/>
                  </a:moveTo>
                  <a:lnTo>
                    <a:pt x="34023" y="14922"/>
                  </a:lnTo>
                  <a:lnTo>
                    <a:pt x="33337" y="13208"/>
                  </a:lnTo>
                  <a:lnTo>
                    <a:pt x="32004" y="9893"/>
                  </a:lnTo>
                  <a:lnTo>
                    <a:pt x="32004" y="4826"/>
                  </a:lnTo>
                  <a:lnTo>
                    <a:pt x="27178" y="0"/>
                  </a:lnTo>
                  <a:lnTo>
                    <a:pt x="15240" y="0"/>
                  </a:lnTo>
                  <a:lnTo>
                    <a:pt x="10414" y="4826"/>
                  </a:lnTo>
                  <a:lnTo>
                    <a:pt x="10414" y="9690"/>
                  </a:lnTo>
                  <a:lnTo>
                    <a:pt x="10375" y="9855"/>
                  </a:lnTo>
                  <a:lnTo>
                    <a:pt x="8890" y="11303"/>
                  </a:lnTo>
                  <a:lnTo>
                    <a:pt x="8890" y="16065"/>
                  </a:lnTo>
                  <a:lnTo>
                    <a:pt x="8001" y="19469"/>
                  </a:lnTo>
                  <a:lnTo>
                    <a:pt x="6350" y="21082"/>
                  </a:lnTo>
                  <a:lnTo>
                    <a:pt x="6350" y="26670"/>
                  </a:lnTo>
                  <a:lnTo>
                    <a:pt x="4318" y="37846"/>
                  </a:lnTo>
                  <a:lnTo>
                    <a:pt x="4318" y="37973"/>
                  </a:lnTo>
                  <a:lnTo>
                    <a:pt x="2159" y="51689"/>
                  </a:lnTo>
                  <a:lnTo>
                    <a:pt x="2159" y="52197"/>
                  </a:lnTo>
                  <a:lnTo>
                    <a:pt x="0" y="71628"/>
                  </a:lnTo>
                  <a:lnTo>
                    <a:pt x="25" y="74041"/>
                  </a:lnTo>
                  <a:lnTo>
                    <a:pt x="889" y="88519"/>
                  </a:lnTo>
                  <a:lnTo>
                    <a:pt x="1016" y="89916"/>
                  </a:lnTo>
                  <a:lnTo>
                    <a:pt x="3175" y="100355"/>
                  </a:lnTo>
                  <a:lnTo>
                    <a:pt x="3175" y="103632"/>
                  </a:lnTo>
                  <a:lnTo>
                    <a:pt x="6604" y="107061"/>
                  </a:lnTo>
                  <a:lnTo>
                    <a:pt x="14986" y="107061"/>
                  </a:lnTo>
                  <a:lnTo>
                    <a:pt x="18415" y="103632"/>
                  </a:lnTo>
                  <a:lnTo>
                    <a:pt x="18415" y="99745"/>
                  </a:lnTo>
                  <a:lnTo>
                    <a:pt x="20447" y="89916"/>
                  </a:lnTo>
                  <a:lnTo>
                    <a:pt x="20701" y="88519"/>
                  </a:lnTo>
                  <a:lnTo>
                    <a:pt x="21551" y="74041"/>
                  </a:lnTo>
                  <a:lnTo>
                    <a:pt x="21590" y="73406"/>
                  </a:lnTo>
                  <a:lnTo>
                    <a:pt x="21463" y="74041"/>
                  </a:lnTo>
                  <a:lnTo>
                    <a:pt x="23698" y="54991"/>
                  </a:lnTo>
                  <a:lnTo>
                    <a:pt x="23749" y="54610"/>
                  </a:lnTo>
                  <a:lnTo>
                    <a:pt x="23622" y="54991"/>
                  </a:lnTo>
                  <a:lnTo>
                    <a:pt x="25755" y="41529"/>
                  </a:lnTo>
                  <a:lnTo>
                    <a:pt x="25793" y="41402"/>
                  </a:lnTo>
                  <a:lnTo>
                    <a:pt x="27051" y="34036"/>
                  </a:lnTo>
                  <a:lnTo>
                    <a:pt x="27686" y="33401"/>
                  </a:lnTo>
                  <a:lnTo>
                    <a:pt x="31877" y="33401"/>
                  </a:lnTo>
                  <a:lnTo>
                    <a:pt x="36576" y="28829"/>
                  </a:lnTo>
                  <a:lnTo>
                    <a:pt x="36576" y="23114"/>
                  </a:lnTo>
                  <a:lnTo>
                    <a:pt x="36576" y="173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5" name="Google Shape;985;p2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746745" y="2431287"/>
              <a:ext cx="142367" cy="221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6" name="Google Shape;986;p27"/>
            <p:cNvSpPr/>
            <p:nvPr/>
          </p:nvSpPr>
          <p:spPr>
            <a:xfrm>
              <a:off x="7815580" y="2274950"/>
              <a:ext cx="229870" cy="426720"/>
            </a:xfrm>
            <a:custGeom>
              <a:rect b="b" l="l" r="r" t="t"/>
              <a:pathLst>
                <a:path extrusionOk="0" h="426719" w="229870">
                  <a:moveTo>
                    <a:pt x="204978" y="266827"/>
                  </a:moveTo>
                  <a:lnTo>
                    <a:pt x="204851" y="265976"/>
                  </a:lnTo>
                  <a:lnTo>
                    <a:pt x="204851" y="266827"/>
                  </a:lnTo>
                  <a:lnTo>
                    <a:pt x="204978" y="266827"/>
                  </a:lnTo>
                  <a:close/>
                </a:path>
                <a:path extrusionOk="0" h="426719" w="229870">
                  <a:moveTo>
                    <a:pt x="229870" y="265049"/>
                  </a:moveTo>
                  <a:lnTo>
                    <a:pt x="229743" y="263144"/>
                  </a:lnTo>
                  <a:lnTo>
                    <a:pt x="222542" y="215265"/>
                  </a:lnTo>
                  <a:lnTo>
                    <a:pt x="222288" y="213614"/>
                  </a:lnTo>
                  <a:lnTo>
                    <a:pt x="221742" y="209931"/>
                  </a:lnTo>
                  <a:lnTo>
                    <a:pt x="221361" y="208280"/>
                  </a:lnTo>
                  <a:lnTo>
                    <a:pt x="208521" y="164719"/>
                  </a:lnTo>
                  <a:lnTo>
                    <a:pt x="207924" y="162687"/>
                  </a:lnTo>
                  <a:lnTo>
                    <a:pt x="205867" y="155702"/>
                  </a:lnTo>
                  <a:lnTo>
                    <a:pt x="205105" y="153670"/>
                  </a:lnTo>
                  <a:lnTo>
                    <a:pt x="189611" y="122428"/>
                  </a:lnTo>
                  <a:lnTo>
                    <a:pt x="188607" y="120396"/>
                  </a:lnTo>
                  <a:lnTo>
                    <a:pt x="183134" y="109347"/>
                  </a:lnTo>
                  <a:lnTo>
                    <a:pt x="181864" y="107442"/>
                  </a:lnTo>
                  <a:lnTo>
                    <a:pt x="168643" y="90043"/>
                  </a:lnTo>
                  <a:lnTo>
                    <a:pt x="167487" y="88519"/>
                  </a:lnTo>
                  <a:lnTo>
                    <a:pt x="156210" y="73660"/>
                  </a:lnTo>
                  <a:lnTo>
                    <a:pt x="154813" y="72136"/>
                  </a:lnTo>
                  <a:lnTo>
                    <a:pt x="148501" y="66294"/>
                  </a:lnTo>
                  <a:lnTo>
                    <a:pt x="129705" y="48895"/>
                  </a:lnTo>
                  <a:lnTo>
                    <a:pt x="128854" y="48133"/>
                  </a:lnTo>
                  <a:lnTo>
                    <a:pt x="128270" y="47625"/>
                  </a:lnTo>
                  <a:lnTo>
                    <a:pt x="112318" y="35560"/>
                  </a:lnTo>
                  <a:lnTo>
                    <a:pt x="111302" y="34798"/>
                  </a:lnTo>
                  <a:lnTo>
                    <a:pt x="103759" y="29083"/>
                  </a:lnTo>
                  <a:lnTo>
                    <a:pt x="102616" y="28321"/>
                  </a:lnTo>
                  <a:lnTo>
                    <a:pt x="100685" y="27178"/>
                  </a:lnTo>
                  <a:lnTo>
                    <a:pt x="93853" y="23114"/>
                  </a:lnTo>
                  <a:lnTo>
                    <a:pt x="56134" y="4953"/>
                  </a:lnTo>
                  <a:lnTo>
                    <a:pt x="44094" y="1816"/>
                  </a:lnTo>
                  <a:lnTo>
                    <a:pt x="42291" y="0"/>
                  </a:lnTo>
                  <a:lnTo>
                    <a:pt x="36195" y="0"/>
                  </a:lnTo>
                  <a:lnTo>
                    <a:pt x="29591" y="0"/>
                  </a:lnTo>
                  <a:lnTo>
                    <a:pt x="29464" y="127"/>
                  </a:lnTo>
                  <a:lnTo>
                    <a:pt x="22301" y="254"/>
                  </a:lnTo>
                  <a:lnTo>
                    <a:pt x="17780" y="254"/>
                  </a:lnTo>
                  <a:lnTo>
                    <a:pt x="15367" y="381"/>
                  </a:lnTo>
                  <a:lnTo>
                    <a:pt x="8890" y="381"/>
                  </a:lnTo>
                  <a:lnTo>
                    <a:pt x="8750" y="508"/>
                  </a:lnTo>
                  <a:lnTo>
                    <a:pt x="4953" y="508"/>
                  </a:lnTo>
                  <a:lnTo>
                    <a:pt x="0" y="5461"/>
                  </a:lnTo>
                  <a:lnTo>
                    <a:pt x="0" y="17780"/>
                  </a:lnTo>
                  <a:lnTo>
                    <a:pt x="4953" y="22733"/>
                  </a:lnTo>
                  <a:lnTo>
                    <a:pt x="6781" y="22733"/>
                  </a:lnTo>
                  <a:lnTo>
                    <a:pt x="17018" y="33515"/>
                  </a:lnTo>
                  <a:lnTo>
                    <a:pt x="17018" y="35052"/>
                  </a:lnTo>
                  <a:lnTo>
                    <a:pt x="21844" y="39878"/>
                  </a:lnTo>
                  <a:lnTo>
                    <a:pt x="33528" y="39878"/>
                  </a:lnTo>
                  <a:lnTo>
                    <a:pt x="38227" y="35052"/>
                  </a:lnTo>
                  <a:lnTo>
                    <a:pt x="38227" y="29210"/>
                  </a:lnTo>
                  <a:lnTo>
                    <a:pt x="38227" y="24282"/>
                  </a:lnTo>
                  <a:lnTo>
                    <a:pt x="89573" y="48463"/>
                  </a:lnTo>
                  <a:lnTo>
                    <a:pt x="137198" y="89255"/>
                  </a:lnTo>
                  <a:lnTo>
                    <a:pt x="161391" y="121399"/>
                  </a:lnTo>
                  <a:lnTo>
                    <a:pt x="182346" y="163906"/>
                  </a:lnTo>
                  <a:lnTo>
                    <a:pt x="197205" y="214337"/>
                  </a:lnTo>
                  <a:lnTo>
                    <a:pt x="204851" y="265976"/>
                  </a:lnTo>
                  <a:lnTo>
                    <a:pt x="204851" y="265049"/>
                  </a:lnTo>
                  <a:lnTo>
                    <a:pt x="204978" y="266827"/>
                  </a:lnTo>
                  <a:lnTo>
                    <a:pt x="204851" y="331597"/>
                  </a:lnTo>
                  <a:lnTo>
                    <a:pt x="204851" y="336156"/>
                  </a:lnTo>
                  <a:lnTo>
                    <a:pt x="198907" y="351256"/>
                  </a:lnTo>
                  <a:lnTo>
                    <a:pt x="191376" y="363524"/>
                  </a:lnTo>
                  <a:lnTo>
                    <a:pt x="176631" y="378841"/>
                  </a:lnTo>
                  <a:lnTo>
                    <a:pt x="175133" y="378841"/>
                  </a:lnTo>
                  <a:lnTo>
                    <a:pt x="169926" y="384175"/>
                  </a:lnTo>
                  <a:lnTo>
                    <a:pt x="169926" y="385953"/>
                  </a:lnTo>
                  <a:lnTo>
                    <a:pt x="155956" y="401066"/>
                  </a:lnTo>
                  <a:lnTo>
                    <a:pt x="155194" y="402082"/>
                  </a:lnTo>
                  <a:lnTo>
                    <a:pt x="143052" y="418719"/>
                  </a:lnTo>
                  <a:lnTo>
                    <a:pt x="142875" y="418719"/>
                  </a:lnTo>
                  <a:lnTo>
                    <a:pt x="141097" y="420497"/>
                  </a:lnTo>
                  <a:lnTo>
                    <a:pt x="141097" y="424815"/>
                  </a:lnTo>
                  <a:lnTo>
                    <a:pt x="142875" y="426593"/>
                  </a:lnTo>
                  <a:lnTo>
                    <a:pt x="147193" y="426593"/>
                  </a:lnTo>
                  <a:lnTo>
                    <a:pt x="148082" y="425704"/>
                  </a:lnTo>
                  <a:lnTo>
                    <a:pt x="167513" y="418211"/>
                  </a:lnTo>
                  <a:lnTo>
                    <a:pt x="170815" y="416179"/>
                  </a:lnTo>
                  <a:lnTo>
                    <a:pt x="186309" y="402463"/>
                  </a:lnTo>
                  <a:lnTo>
                    <a:pt x="188214" y="402463"/>
                  </a:lnTo>
                  <a:lnTo>
                    <a:pt x="193548" y="397256"/>
                  </a:lnTo>
                  <a:lnTo>
                    <a:pt x="193548" y="395732"/>
                  </a:lnTo>
                  <a:lnTo>
                    <a:pt x="209677" y="380111"/>
                  </a:lnTo>
                  <a:lnTo>
                    <a:pt x="211582" y="377825"/>
                  </a:lnTo>
                  <a:lnTo>
                    <a:pt x="219913" y="364744"/>
                  </a:lnTo>
                  <a:lnTo>
                    <a:pt x="220726" y="363474"/>
                  </a:lnTo>
                  <a:lnTo>
                    <a:pt x="221157" y="362585"/>
                  </a:lnTo>
                  <a:lnTo>
                    <a:pt x="221742" y="361442"/>
                  </a:lnTo>
                  <a:lnTo>
                    <a:pt x="225336" y="352298"/>
                  </a:lnTo>
                  <a:lnTo>
                    <a:pt x="226123" y="350266"/>
                  </a:lnTo>
                  <a:lnTo>
                    <a:pt x="226898" y="348284"/>
                  </a:lnTo>
                  <a:lnTo>
                    <a:pt x="229870" y="345313"/>
                  </a:lnTo>
                  <a:lnTo>
                    <a:pt x="229870" y="338455"/>
                  </a:lnTo>
                  <a:lnTo>
                    <a:pt x="229870" y="333883"/>
                  </a:lnTo>
                  <a:lnTo>
                    <a:pt x="229870" y="331597"/>
                  </a:lnTo>
                  <a:lnTo>
                    <a:pt x="229870" y="265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7" name="Google Shape;987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282304" y="2444495"/>
              <a:ext cx="156083" cy="231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8" name="Google Shape;988;p27"/>
            <p:cNvSpPr/>
            <p:nvPr/>
          </p:nvSpPr>
          <p:spPr>
            <a:xfrm>
              <a:off x="8626093" y="2380741"/>
              <a:ext cx="55880" cy="264160"/>
            </a:xfrm>
            <a:custGeom>
              <a:rect b="b" l="l" r="r" t="t"/>
              <a:pathLst>
                <a:path extrusionOk="0" h="264160" w="55879">
                  <a:moveTo>
                    <a:pt x="54949" y="251841"/>
                  </a:moveTo>
                  <a:lnTo>
                    <a:pt x="31876" y="251841"/>
                  </a:lnTo>
                  <a:lnTo>
                    <a:pt x="32003" y="253111"/>
                  </a:lnTo>
                  <a:lnTo>
                    <a:pt x="31970" y="253430"/>
                  </a:lnTo>
                  <a:lnTo>
                    <a:pt x="32089" y="254127"/>
                  </a:lnTo>
                  <a:lnTo>
                    <a:pt x="38607" y="263779"/>
                  </a:lnTo>
                  <a:lnTo>
                    <a:pt x="39497" y="264160"/>
                  </a:lnTo>
                  <a:lnTo>
                    <a:pt x="55245" y="254127"/>
                  </a:lnTo>
                  <a:lnTo>
                    <a:pt x="55198" y="253111"/>
                  </a:lnTo>
                  <a:lnTo>
                    <a:pt x="54949" y="251841"/>
                  </a:lnTo>
                  <a:close/>
                </a:path>
                <a:path extrusionOk="0" h="264160" w="55879">
                  <a:moveTo>
                    <a:pt x="55222" y="248158"/>
                  </a:moveTo>
                  <a:lnTo>
                    <a:pt x="54228" y="248158"/>
                  </a:lnTo>
                  <a:lnTo>
                    <a:pt x="54609" y="248920"/>
                  </a:lnTo>
                  <a:lnTo>
                    <a:pt x="54383" y="248947"/>
                  </a:lnTo>
                  <a:lnTo>
                    <a:pt x="55260" y="253430"/>
                  </a:lnTo>
                  <a:lnTo>
                    <a:pt x="55222" y="248158"/>
                  </a:lnTo>
                  <a:close/>
                </a:path>
                <a:path extrusionOk="0" h="264160" w="55879">
                  <a:moveTo>
                    <a:pt x="31925" y="252666"/>
                  </a:moveTo>
                  <a:lnTo>
                    <a:pt x="31951" y="253111"/>
                  </a:lnTo>
                  <a:lnTo>
                    <a:pt x="31925" y="252666"/>
                  </a:lnTo>
                  <a:close/>
                </a:path>
                <a:path extrusionOk="0" h="264160" w="55879">
                  <a:moveTo>
                    <a:pt x="51599" y="197866"/>
                  </a:moveTo>
                  <a:lnTo>
                    <a:pt x="27812" y="197866"/>
                  </a:lnTo>
                  <a:lnTo>
                    <a:pt x="27939" y="199009"/>
                  </a:lnTo>
                  <a:lnTo>
                    <a:pt x="28575" y="216281"/>
                  </a:lnTo>
                  <a:lnTo>
                    <a:pt x="29336" y="230124"/>
                  </a:lnTo>
                  <a:lnTo>
                    <a:pt x="29972" y="240411"/>
                  </a:lnTo>
                  <a:lnTo>
                    <a:pt x="31182" y="248158"/>
                  </a:lnTo>
                  <a:lnTo>
                    <a:pt x="31309" y="249174"/>
                  </a:lnTo>
                  <a:lnTo>
                    <a:pt x="31925" y="252666"/>
                  </a:lnTo>
                  <a:lnTo>
                    <a:pt x="31876" y="251841"/>
                  </a:lnTo>
                  <a:lnTo>
                    <a:pt x="54949" y="251841"/>
                  </a:lnTo>
                  <a:lnTo>
                    <a:pt x="54875" y="251460"/>
                  </a:lnTo>
                  <a:lnTo>
                    <a:pt x="33781" y="251460"/>
                  </a:lnTo>
                  <a:lnTo>
                    <a:pt x="35051" y="245872"/>
                  </a:lnTo>
                  <a:lnTo>
                    <a:pt x="35178" y="245491"/>
                  </a:lnTo>
                  <a:lnTo>
                    <a:pt x="37337" y="237490"/>
                  </a:lnTo>
                  <a:lnTo>
                    <a:pt x="37846" y="236093"/>
                  </a:lnTo>
                  <a:lnTo>
                    <a:pt x="42036" y="227203"/>
                  </a:lnTo>
                  <a:lnTo>
                    <a:pt x="52994" y="227203"/>
                  </a:lnTo>
                  <a:lnTo>
                    <a:pt x="52318" y="215137"/>
                  </a:lnTo>
                  <a:lnTo>
                    <a:pt x="51599" y="197866"/>
                  </a:lnTo>
                  <a:close/>
                </a:path>
                <a:path extrusionOk="0" h="264160" w="55879">
                  <a:moveTo>
                    <a:pt x="48259" y="227203"/>
                  </a:moveTo>
                  <a:lnTo>
                    <a:pt x="42036" y="227203"/>
                  </a:lnTo>
                  <a:lnTo>
                    <a:pt x="37846" y="236093"/>
                  </a:lnTo>
                  <a:lnTo>
                    <a:pt x="37337" y="237490"/>
                  </a:lnTo>
                  <a:lnTo>
                    <a:pt x="35178" y="245491"/>
                  </a:lnTo>
                  <a:lnTo>
                    <a:pt x="35051" y="245872"/>
                  </a:lnTo>
                  <a:lnTo>
                    <a:pt x="33781" y="251460"/>
                  </a:lnTo>
                  <a:lnTo>
                    <a:pt x="54383" y="248947"/>
                  </a:lnTo>
                  <a:lnTo>
                    <a:pt x="54228" y="248158"/>
                  </a:lnTo>
                  <a:lnTo>
                    <a:pt x="55222" y="248158"/>
                  </a:lnTo>
                  <a:lnTo>
                    <a:pt x="54830" y="245491"/>
                  </a:lnTo>
                  <a:lnTo>
                    <a:pt x="54392" y="242804"/>
                  </a:lnTo>
                  <a:lnTo>
                    <a:pt x="52958" y="237490"/>
                  </a:lnTo>
                  <a:lnTo>
                    <a:pt x="52450" y="236093"/>
                  </a:lnTo>
                  <a:lnTo>
                    <a:pt x="48259" y="227203"/>
                  </a:lnTo>
                  <a:close/>
                </a:path>
                <a:path extrusionOk="0" h="264160" w="55879">
                  <a:moveTo>
                    <a:pt x="54383" y="248947"/>
                  </a:moveTo>
                  <a:lnTo>
                    <a:pt x="33781" y="251460"/>
                  </a:lnTo>
                  <a:lnTo>
                    <a:pt x="54875" y="251460"/>
                  </a:lnTo>
                  <a:lnTo>
                    <a:pt x="54383" y="248947"/>
                  </a:lnTo>
                  <a:close/>
                </a:path>
                <a:path extrusionOk="0" h="264160" w="55879">
                  <a:moveTo>
                    <a:pt x="54946" y="244856"/>
                  </a:moveTo>
                  <a:lnTo>
                    <a:pt x="54736" y="244856"/>
                  </a:lnTo>
                  <a:lnTo>
                    <a:pt x="55357" y="249073"/>
                  </a:lnTo>
                  <a:lnTo>
                    <a:pt x="55349" y="248158"/>
                  </a:lnTo>
                  <a:lnTo>
                    <a:pt x="55117" y="245491"/>
                  </a:lnTo>
                  <a:lnTo>
                    <a:pt x="54946" y="244856"/>
                  </a:lnTo>
                  <a:close/>
                </a:path>
                <a:path extrusionOk="0" h="264160" w="55879">
                  <a:moveTo>
                    <a:pt x="54228" y="248158"/>
                  </a:moveTo>
                  <a:lnTo>
                    <a:pt x="54383" y="248947"/>
                  </a:lnTo>
                  <a:lnTo>
                    <a:pt x="54609" y="248920"/>
                  </a:lnTo>
                  <a:lnTo>
                    <a:pt x="54228" y="248158"/>
                  </a:lnTo>
                  <a:close/>
                </a:path>
                <a:path extrusionOk="0" h="264160" w="55879">
                  <a:moveTo>
                    <a:pt x="54392" y="242804"/>
                  </a:moveTo>
                  <a:lnTo>
                    <a:pt x="54736" y="244983"/>
                  </a:lnTo>
                  <a:lnTo>
                    <a:pt x="54946" y="244856"/>
                  </a:lnTo>
                  <a:lnTo>
                    <a:pt x="54392" y="242804"/>
                  </a:lnTo>
                  <a:close/>
                </a:path>
                <a:path extrusionOk="0" h="264160" w="55879">
                  <a:moveTo>
                    <a:pt x="54736" y="244856"/>
                  </a:moveTo>
                  <a:close/>
                </a:path>
                <a:path extrusionOk="0" h="264160" w="55879">
                  <a:moveTo>
                    <a:pt x="52994" y="227203"/>
                  </a:moveTo>
                  <a:lnTo>
                    <a:pt x="48259" y="227203"/>
                  </a:lnTo>
                  <a:lnTo>
                    <a:pt x="52450" y="236093"/>
                  </a:lnTo>
                  <a:lnTo>
                    <a:pt x="52958" y="237490"/>
                  </a:lnTo>
                  <a:lnTo>
                    <a:pt x="54392" y="242804"/>
                  </a:lnTo>
                  <a:lnTo>
                    <a:pt x="53734" y="238633"/>
                  </a:lnTo>
                  <a:lnTo>
                    <a:pt x="53182" y="230124"/>
                  </a:lnTo>
                  <a:lnTo>
                    <a:pt x="53085" y="228854"/>
                  </a:lnTo>
                  <a:lnTo>
                    <a:pt x="52994" y="227203"/>
                  </a:lnTo>
                  <a:close/>
                </a:path>
                <a:path extrusionOk="0" h="264160" w="55879">
                  <a:moveTo>
                    <a:pt x="53712" y="238491"/>
                  </a:moveTo>
                  <a:lnTo>
                    <a:pt x="53721" y="238633"/>
                  </a:lnTo>
                  <a:lnTo>
                    <a:pt x="53712" y="238491"/>
                  </a:lnTo>
                  <a:close/>
                </a:path>
                <a:path extrusionOk="0" h="264160" w="55879">
                  <a:moveTo>
                    <a:pt x="53664" y="237744"/>
                  </a:moveTo>
                  <a:lnTo>
                    <a:pt x="53712" y="238491"/>
                  </a:lnTo>
                  <a:lnTo>
                    <a:pt x="53664" y="237744"/>
                  </a:lnTo>
                  <a:close/>
                </a:path>
                <a:path extrusionOk="0" h="264160" w="55879">
                  <a:moveTo>
                    <a:pt x="53085" y="228600"/>
                  </a:moveTo>
                  <a:lnTo>
                    <a:pt x="53085" y="228854"/>
                  </a:lnTo>
                  <a:lnTo>
                    <a:pt x="53085" y="228600"/>
                  </a:lnTo>
                  <a:close/>
                </a:path>
                <a:path extrusionOk="0" h="264160" w="55879">
                  <a:moveTo>
                    <a:pt x="27826" y="198202"/>
                  </a:moveTo>
                  <a:lnTo>
                    <a:pt x="27860" y="199009"/>
                  </a:lnTo>
                  <a:lnTo>
                    <a:pt x="27826" y="198202"/>
                  </a:lnTo>
                  <a:close/>
                </a:path>
                <a:path extrusionOk="0" h="264160" w="55879">
                  <a:moveTo>
                    <a:pt x="40591" y="104521"/>
                  </a:moveTo>
                  <a:lnTo>
                    <a:pt x="16890" y="104521"/>
                  </a:lnTo>
                  <a:lnTo>
                    <a:pt x="19684" y="128905"/>
                  </a:lnTo>
                  <a:lnTo>
                    <a:pt x="22986" y="154305"/>
                  </a:lnTo>
                  <a:lnTo>
                    <a:pt x="25019" y="177546"/>
                  </a:lnTo>
                  <a:lnTo>
                    <a:pt x="25019" y="178181"/>
                  </a:lnTo>
                  <a:lnTo>
                    <a:pt x="27826" y="198202"/>
                  </a:lnTo>
                  <a:lnTo>
                    <a:pt x="27812" y="197866"/>
                  </a:lnTo>
                  <a:lnTo>
                    <a:pt x="51599" y="197866"/>
                  </a:lnTo>
                  <a:lnTo>
                    <a:pt x="51561" y="195834"/>
                  </a:lnTo>
                  <a:lnTo>
                    <a:pt x="48729" y="175513"/>
                  </a:lnTo>
                  <a:lnTo>
                    <a:pt x="46481" y="151637"/>
                  </a:lnTo>
                  <a:lnTo>
                    <a:pt x="46481" y="151257"/>
                  </a:lnTo>
                  <a:lnTo>
                    <a:pt x="43196" y="126237"/>
                  </a:lnTo>
                  <a:lnTo>
                    <a:pt x="40591" y="104521"/>
                  </a:lnTo>
                  <a:close/>
                </a:path>
                <a:path extrusionOk="0" h="264160" w="55879">
                  <a:moveTo>
                    <a:pt x="48640" y="174879"/>
                  </a:moveTo>
                  <a:lnTo>
                    <a:pt x="48640" y="175513"/>
                  </a:lnTo>
                  <a:lnTo>
                    <a:pt x="48640" y="174879"/>
                  </a:lnTo>
                  <a:close/>
                </a:path>
                <a:path extrusionOk="0" h="264160" w="55879">
                  <a:moveTo>
                    <a:pt x="22859" y="153797"/>
                  </a:moveTo>
                  <a:lnTo>
                    <a:pt x="22906" y="154305"/>
                  </a:lnTo>
                  <a:lnTo>
                    <a:pt x="22859" y="153797"/>
                  </a:lnTo>
                  <a:close/>
                </a:path>
                <a:path extrusionOk="0" h="264160" w="55879">
                  <a:moveTo>
                    <a:pt x="43179" y="126111"/>
                  </a:moveTo>
                  <a:close/>
                </a:path>
                <a:path extrusionOk="0" h="264160" w="55879">
                  <a:moveTo>
                    <a:pt x="37083" y="80010"/>
                  </a:moveTo>
                  <a:lnTo>
                    <a:pt x="13461" y="80010"/>
                  </a:lnTo>
                  <a:lnTo>
                    <a:pt x="16890" y="104775"/>
                  </a:lnTo>
                  <a:lnTo>
                    <a:pt x="16890" y="104521"/>
                  </a:lnTo>
                  <a:lnTo>
                    <a:pt x="40591" y="104521"/>
                  </a:lnTo>
                  <a:lnTo>
                    <a:pt x="40258" y="101727"/>
                  </a:lnTo>
                  <a:lnTo>
                    <a:pt x="40258" y="101473"/>
                  </a:lnTo>
                  <a:lnTo>
                    <a:pt x="37083" y="80010"/>
                  </a:lnTo>
                  <a:close/>
                </a:path>
                <a:path extrusionOk="0" h="264160" w="55879">
                  <a:moveTo>
                    <a:pt x="6795" y="40191"/>
                  </a:moveTo>
                  <a:lnTo>
                    <a:pt x="9525" y="58800"/>
                  </a:lnTo>
                  <a:lnTo>
                    <a:pt x="9651" y="59182"/>
                  </a:lnTo>
                  <a:lnTo>
                    <a:pt x="13461" y="80391"/>
                  </a:lnTo>
                  <a:lnTo>
                    <a:pt x="13461" y="80010"/>
                  </a:lnTo>
                  <a:lnTo>
                    <a:pt x="37083" y="80010"/>
                  </a:lnTo>
                  <a:lnTo>
                    <a:pt x="36575" y="76581"/>
                  </a:lnTo>
                  <a:lnTo>
                    <a:pt x="36449" y="76200"/>
                  </a:lnTo>
                  <a:lnTo>
                    <a:pt x="32481" y="55372"/>
                  </a:lnTo>
                  <a:lnTo>
                    <a:pt x="32430" y="54863"/>
                  </a:lnTo>
                  <a:lnTo>
                    <a:pt x="30256" y="41275"/>
                  </a:lnTo>
                  <a:lnTo>
                    <a:pt x="7111" y="41275"/>
                  </a:lnTo>
                  <a:lnTo>
                    <a:pt x="6795" y="40191"/>
                  </a:lnTo>
                  <a:close/>
                </a:path>
                <a:path extrusionOk="0" h="264160" w="55879">
                  <a:moveTo>
                    <a:pt x="32430" y="54863"/>
                  </a:moveTo>
                  <a:lnTo>
                    <a:pt x="32511" y="55372"/>
                  </a:lnTo>
                  <a:lnTo>
                    <a:pt x="32430" y="54863"/>
                  </a:lnTo>
                  <a:close/>
                </a:path>
                <a:path extrusionOk="0" h="264160" w="55879">
                  <a:moveTo>
                    <a:pt x="6730" y="39750"/>
                  </a:moveTo>
                  <a:lnTo>
                    <a:pt x="6795" y="40191"/>
                  </a:lnTo>
                  <a:lnTo>
                    <a:pt x="7111" y="41275"/>
                  </a:lnTo>
                  <a:lnTo>
                    <a:pt x="6730" y="39750"/>
                  </a:lnTo>
                  <a:close/>
                </a:path>
                <a:path extrusionOk="0" h="264160" w="55879">
                  <a:moveTo>
                    <a:pt x="30012" y="39750"/>
                  </a:moveTo>
                  <a:lnTo>
                    <a:pt x="6730" y="39750"/>
                  </a:lnTo>
                  <a:lnTo>
                    <a:pt x="7111" y="41275"/>
                  </a:lnTo>
                  <a:lnTo>
                    <a:pt x="30256" y="41275"/>
                  </a:lnTo>
                  <a:lnTo>
                    <a:pt x="30012" y="39750"/>
                  </a:lnTo>
                  <a:close/>
                </a:path>
                <a:path extrusionOk="0" h="264160" w="55879">
                  <a:moveTo>
                    <a:pt x="21270" y="2516"/>
                  </a:moveTo>
                  <a:lnTo>
                    <a:pt x="21081" y="3556"/>
                  </a:lnTo>
                  <a:lnTo>
                    <a:pt x="21050" y="9779"/>
                  </a:lnTo>
                  <a:lnTo>
                    <a:pt x="20827" y="30607"/>
                  </a:lnTo>
                  <a:lnTo>
                    <a:pt x="11302" y="30734"/>
                  </a:lnTo>
                  <a:lnTo>
                    <a:pt x="4033" y="30734"/>
                  </a:lnTo>
                  <a:lnTo>
                    <a:pt x="6795" y="40191"/>
                  </a:lnTo>
                  <a:lnTo>
                    <a:pt x="6730" y="39750"/>
                  </a:lnTo>
                  <a:lnTo>
                    <a:pt x="30012" y="39750"/>
                  </a:lnTo>
                  <a:lnTo>
                    <a:pt x="29463" y="36322"/>
                  </a:lnTo>
                  <a:lnTo>
                    <a:pt x="29082" y="34671"/>
                  </a:lnTo>
                  <a:lnTo>
                    <a:pt x="27898" y="30734"/>
                  </a:lnTo>
                  <a:lnTo>
                    <a:pt x="11302" y="30734"/>
                  </a:lnTo>
                  <a:lnTo>
                    <a:pt x="4005" y="30636"/>
                  </a:lnTo>
                  <a:lnTo>
                    <a:pt x="27869" y="30636"/>
                  </a:lnTo>
                  <a:lnTo>
                    <a:pt x="25032" y="21209"/>
                  </a:lnTo>
                  <a:lnTo>
                    <a:pt x="24891" y="21209"/>
                  </a:lnTo>
                  <a:lnTo>
                    <a:pt x="22758" y="12065"/>
                  </a:lnTo>
                  <a:lnTo>
                    <a:pt x="22478" y="12065"/>
                  </a:lnTo>
                  <a:lnTo>
                    <a:pt x="22225" y="9779"/>
                  </a:lnTo>
                  <a:lnTo>
                    <a:pt x="22478" y="9779"/>
                  </a:lnTo>
                  <a:lnTo>
                    <a:pt x="22478" y="2667"/>
                  </a:lnTo>
                  <a:lnTo>
                    <a:pt x="21270" y="2516"/>
                  </a:lnTo>
                  <a:close/>
                </a:path>
                <a:path extrusionOk="0" h="264160" w="55879">
                  <a:moveTo>
                    <a:pt x="11302" y="1278"/>
                  </a:moveTo>
                  <a:lnTo>
                    <a:pt x="1335" y="2516"/>
                  </a:lnTo>
                  <a:lnTo>
                    <a:pt x="1397" y="4063"/>
                  </a:lnTo>
                  <a:lnTo>
                    <a:pt x="1558" y="4953"/>
                  </a:lnTo>
                  <a:lnTo>
                    <a:pt x="1555" y="9779"/>
                  </a:lnTo>
                  <a:lnTo>
                    <a:pt x="1667" y="20320"/>
                  </a:lnTo>
                  <a:lnTo>
                    <a:pt x="1786" y="21209"/>
                  </a:lnTo>
                  <a:lnTo>
                    <a:pt x="2794" y="26035"/>
                  </a:lnTo>
                  <a:lnTo>
                    <a:pt x="2921" y="26924"/>
                  </a:lnTo>
                  <a:lnTo>
                    <a:pt x="4005" y="30636"/>
                  </a:lnTo>
                  <a:lnTo>
                    <a:pt x="11302" y="30734"/>
                  </a:lnTo>
                  <a:lnTo>
                    <a:pt x="20827" y="30607"/>
                  </a:lnTo>
                  <a:lnTo>
                    <a:pt x="21050" y="9779"/>
                  </a:lnTo>
                  <a:lnTo>
                    <a:pt x="21081" y="3556"/>
                  </a:lnTo>
                  <a:lnTo>
                    <a:pt x="21270" y="2516"/>
                  </a:lnTo>
                  <a:lnTo>
                    <a:pt x="11302" y="1278"/>
                  </a:lnTo>
                  <a:close/>
                </a:path>
                <a:path extrusionOk="0" h="264160" w="55879">
                  <a:moveTo>
                    <a:pt x="1671" y="20659"/>
                  </a:moveTo>
                  <a:lnTo>
                    <a:pt x="1777" y="30607"/>
                  </a:lnTo>
                  <a:lnTo>
                    <a:pt x="4005" y="30636"/>
                  </a:lnTo>
                  <a:lnTo>
                    <a:pt x="2921" y="26924"/>
                  </a:lnTo>
                  <a:lnTo>
                    <a:pt x="2794" y="26035"/>
                  </a:lnTo>
                  <a:lnTo>
                    <a:pt x="1671" y="20659"/>
                  </a:lnTo>
                  <a:close/>
                </a:path>
                <a:path extrusionOk="0" h="264160" w="55879">
                  <a:moveTo>
                    <a:pt x="24764" y="20320"/>
                  </a:moveTo>
                  <a:lnTo>
                    <a:pt x="24891" y="21209"/>
                  </a:lnTo>
                  <a:lnTo>
                    <a:pt x="25032" y="21209"/>
                  </a:lnTo>
                  <a:lnTo>
                    <a:pt x="24764" y="20320"/>
                  </a:lnTo>
                  <a:close/>
                </a:path>
                <a:path extrusionOk="0" h="264160" w="55879">
                  <a:moveTo>
                    <a:pt x="1335" y="2516"/>
                  </a:moveTo>
                  <a:lnTo>
                    <a:pt x="126" y="2667"/>
                  </a:lnTo>
                  <a:lnTo>
                    <a:pt x="0" y="12065"/>
                  </a:lnTo>
                  <a:lnTo>
                    <a:pt x="380" y="14478"/>
                  </a:lnTo>
                  <a:lnTo>
                    <a:pt x="1671" y="20659"/>
                  </a:lnTo>
                  <a:lnTo>
                    <a:pt x="1555" y="9779"/>
                  </a:lnTo>
                  <a:lnTo>
                    <a:pt x="1558" y="4953"/>
                  </a:lnTo>
                  <a:lnTo>
                    <a:pt x="1524" y="3556"/>
                  </a:lnTo>
                  <a:lnTo>
                    <a:pt x="1335" y="2516"/>
                  </a:lnTo>
                  <a:close/>
                </a:path>
                <a:path extrusionOk="0" h="264160" w="55879">
                  <a:moveTo>
                    <a:pt x="22225" y="9779"/>
                  </a:moveTo>
                  <a:lnTo>
                    <a:pt x="22478" y="12065"/>
                  </a:lnTo>
                  <a:lnTo>
                    <a:pt x="22478" y="10867"/>
                  </a:lnTo>
                  <a:lnTo>
                    <a:pt x="22225" y="9779"/>
                  </a:lnTo>
                  <a:close/>
                </a:path>
                <a:path extrusionOk="0" h="264160" w="55879">
                  <a:moveTo>
                    <a:pt x="22478" y="10867"/>
                  </a:moveTo>
                  <a:lnTo>
                    <a:pt x="22478" y="12065"/>
                  </a:lnTo>
                  <a:lnTo>
                    <a:pt x="22758" y="12065"/>
                  </a:lnTo>
                  <a:lnTo>
                    <a:pt x="22478" y="10867"/>
                  </a:lnTo>
                  <a:close/>
                </a:path>
                <a:path extrusionOk="0" h="264160" w="55879">
                  <a:moveTo>
                    <a:pt x="22478" y="9779"/>
                  </a:moveTo>
                  <a:lnTo>
                    <a:pt x="22225" y="9779"/>
                  </a:lnTo>
                  <a:lnTo>
                    <a:pt x="22478" y="10867"/>
                  </a:lnTo>
                  <a:lnTo>
                    <a:pt x="22478" y="9779"/>
                  </a:lnTo>
                  <a:close/>
                </a:path>
                <a:path extrusionOk="0" h="264160" w="55879">
                  <a:moveTo>
                    <a:pt x="1405" y="48"/>
                  </a:moveTo>
                  <a:lnTo>
                    <a:pt x="1430" y="1278"/>
                  </a:lnTo>
                  <a:lnTo>
                    <a:pt x="1335" y="2516"/>
                  </a:lnTo>
                  <a:lnTo>
                    <a:pt x="11302" y="1278"/>
                  </a:lnTo>
                  <a:lnTo>
                    <a:pt x="1405" y="48"/>
                  </a:lnTo>
                  <a:close/>
                </a:path>
                <a:path extrusionOk="0" h="264160" w="55879">
                  <a:moveTo>
                    <a:pt x="21192" y="49"/>
                  </a:moveTo>
                  <a:lnTo>
                    <a:pt x="11302" y="1278"/>
                  </a:lnTo>
                  <a:lnTo>
                    <a:pt x="21270" y="2516"/>
                  </a:lnTo>
                  <a:lnTo>
                    <a:pt x="21335" y="2159"/>
                  </a:lnTo>
                  <a:lnTo>
                    <a:pt x="20954" y="762"/>
                  </a:lnTo>
                  <a:lnTo>
                    <a:pt x="21192" y="49"/>
                  </a:lnTo>
                  <a:close/>
                </a:path>
                <a:path extrusionOk="0" h="264160" w="55879">
                  <a:moveTo>
                    <a:pt x="1015" y="0"/>
                  </a:moveTo>
                  <a:lnTo>
                    <a:pt x="1142" y="762"/>
                  </a:lnTo>
                  <a:lnTo>
                    <a:pt x="1381" y="45"/>
                  </a:lnTo>
                  <a:lnTo>
                    <a:pt x="1015" y="0"/>
                  </a:lnTo>
                  <a:close/>
                </a:path>
                <a:path extrusionOk="0" h="264160" w="55879">
                  <a:moveTo>
                    <a:pt x="21589" y="0"/>
                  </a:moveTo>
                  <a:lnTo>
                    <a:pt x="21224" y="45"/>
                  </a:lnTo>
                  <a:lnTo>
                    <a:pt x="21462" y="762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9" name="Google Shape;989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626220" y="2372232"/>
              <a:ext cx="298323" cy="378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27"/>
            <p:cNvSpPr/>
            <p:nvPr/>
          </p:nvSpPr>
          <p:spPr>
            <a:xfrm>
              <a:off x="9142857" y="2387091"/>
              <a:ext cx="123825" cy="341630"/>
            </a:xfrm>
            <a:custGeom>
              <a:rect b="b" l="l" r="r" t="t"/>
              <a:pathLst>
                <a:path extrusionOk="0" h="341630" w="123825">
                  <a:moveTo>
                    <a:pt x="123571" y="317373"/>
                  </a:moveTo>
                  <a:lnTo>
                    <a:pt x="120904" y="314706"/>
                  </a:lnTo>
                  <a:lnTo>
                    <a:pt x="114427" y="314706"/>
                  </a:lnTo>
                  <a:lnTo>
                    <a:pt x="113131" y="316001"/>
                  </a:lnTo>
                  <a:lnTo>
                    <a:pt x="107226" y="317995"/>
                  </a:lnTo>
                  <a:lnTo>
                    <a:pt x="95516" y="319760"/>
                  </a:lnTo>
                  <a:lnTo>
                    <a:pt x="85153" y="319405"/>
                  </a:lnTo>
                  <a:lnTo>
                    <a:pt x="82219" y="319316"/>
                  </a:lnTo>
                  <a:lnTo>
                    <a:pt x="82054" y="319278"/>
                  </a:lnTo>
                  <a:lnTo>
                    <a:pt x="76149" y="318262"/>
                  </a:lnTo>
                  <a:lnTo>
                    <a:pt x="72364" y="317614"/>
                  </a:lnTo>
                  <a:lnTo>
                    <a:pt x="71843" y="317373"/>
                  </a:lnTo>
                  <a:lnTo>
                    <a:pt x="65493" y="314452"/>
                  </a:lnTo>
                  <a:lnTo>
                    <a:pt x="63969" y="313753"/>
                  </a:lnTo>
                  <a:lnTo>
                    <a:pt x="63220" y="313182"/>
                  </a:lnTo>
                  <a:lnTo>
                    <a:pt x="56692" y="308229"/>
                  </a:lnTo>
                  <a:lnTo>
                    <a:pt x="55473" y="307301"/>
                  </a:lnTo>
                  <a:lnTo>
                    <a:pt x="54749" y="306451"/>
                  </a:lnTo>
                  <a:lnTo>
                    <a:pt x="47663" y="298069"/>
                  </a:lnTo>
                  <a:lnTo>
                    <a:pt x="47078" y="297395"/>
                  </a:lnTo>
                  <a:lnTo>
                    <a:pt x="46647" y="296672"/>
                  </a:lnTo>
                  <a:lnTo>
                    <a:pt x="39674" y="285115"/>
                  </a:lnTo>
                  <a:lnTo>
                    <a:pt x="38760" y="283616"/>
                  </a:lnTo>
                  <a:lnTo>
                    <a:pt x="38658" y="283337"/>
                  </a:lnTo>
                  <a:lnTo>
                    <a:pt x="32512" y="267843"/>
                  </a:lnTo>
                  <a:lnTo>
                    <a:pt x="32893" y="268605"/>
                  </a:lnTo>
                  <a:lnTo>
                    <a:pt x="32651" y="267843"/>
                  </a:lnTo>
                  <a:lnTo>
                    <a:pt x="26885" y="249301"/>
                  </a:lnTo>
                  <a:lnTo>
                    <a:pt x="26416" y="247815"/>
                  </a:lnTo>
                  <a:lnTo>
                    <a:pt x="23037" y="227457"/>
                  </a:lnTo>
                  <a:lnTo>
                    <a:pt x="22860" y="226326"/>
                  </a:lnTo>
                  <a:lnTo>
                    <a:pt x="22860" y="227457"/>
                  </a:lnTo>
                  <a:lnTo>
                    <a:pt x="22847" y="226326"/>
                  </a:lnTo>
                  <a:lnTo>
                    <a:pt x="22860" y="225552"/>
                  </a:lnTo>
                  <a:lnTo>
                    <a:pt x="22733" y="146558"/>
                  </a:lnTo>
                  <a:lnTo>
                    <a:pt x="22796" y="145669"/>
                  </a:lnTo>
                  <a:lnTo>
                    <a:pt x="24765" y="119253"/>
                  </a:lnTo>
                  <a:lnTo>
                    <a:pt x="24765" y="119888"/>
                  </a:lnTo>
                  <a:lnTo>
                    <a:pt x="24841" y="119253"/>
                  </a:lnTo>
                  <a:lnTo>
                    <a:pt x="27774" y="96647"/>
                  </a:lnTo>
                  <a:lnTo>
                    <a:pt x="27940" y="95377"/>
                  </a:lnTo>
                  <a:lnTo>
                    <a:pt x="27559" y="96647"/>
                  </a:lnTo>
                  <a:lnTo>
                    <a:pt x="33274" y="74676"/>
                  </a:lnTo>
                  <a:lnTo>
                    <a:pt x="37465" y="57785"/>
                  </a:lnTo>
                  <a:lnTo>
                    <a:pt x="38061" y="56261"/>
                  </a:lnTo>
                  <a:lnTo>
                    <a:pt x="42799" y="44323"/>
                  </a:lnTo>
                  <a:lnTo>
                    <a:pt x="43103" y="43688"/>
                  </a:lnTo>
                  <a:lnTo>
                    <a:pt x="47561" y="34671"/>
                  </a:lnTo>
                  <a:lnTo>
                    <a:pt x="47688" y="34417"/>
                  </a:lnTo>
                  <a:lnTo>
                    <a:pt x="51054" y="34417"/>
                  </a:lnTo>
                  <a:lnTo>
                    <a:pt x="54610" y="30861"/>
                  </a:lnTo>
                  <a:lnTo>
                    <a:pt x="54610" y="27724"/>
                  </a:lnTo>
                  <a:lnTo>
                    <a:pt x="55702" y="23622"/>
                  </a:lnTo>
                  <a:lnTo>
                    <a:pt x="57023" y="22352"/>
                  </a:lnTo>
                  <a:lnTo>
                    <a:pt x="57023" y="21463"/>
                  </a:lnTo>
                  <a:lnTo>
                    <a:pt x="57404" y="21463"/>
                  </a:lnTo>
                  <a:lnTo>
                    <a:pt x="58801" y="21463"/>
                  </a:lnTo>
                  <a:lnTo>
                    <a:pt x="63627" y="16637"/>
                  </a:lnTo>
                  <a:lnTo>
                    <a:pt x="63627" y="10668"/>
                  </a:lnTo>
                  <a:lnTo>
                    <a:pt x="63627" y="4826"/>
                  </a:lnTo>
                  <a:lnTo>
                    <a:pt x="58801" y="0"/>
                  </a:lnTo>
                  <a:lnTo>
                    <a:pt x="45466" y="0"/>
                  </a:lnTo>
                  <a:lnTo>
                    <a:pt x="40767" y="4826"/>
                  </a:lnTo>
                  <a:lnTo>
                    <a:pt x="40767" y="6426"/>
                  </a:lnTo>
                  <a:lnTo>
                    <a:pt x="39890" y="7366"/>
                  </a:lnTo>
                  <a:lnTo>
                    <a:pt x="39243" y="8128"/>
                  </a:lnTo>
                  <a:lnTo>
                    <a:pt x="35306" y="13970"/>
                  </a:lnTo>
                  <a:lnTo>
                    <a:pt x="35306" y="14097"/>
                  </a:lnTo>
                  <a:lnTo>
                    <a:pt x="29464" y="22733"/>
                  </a:lnTo>
                  <a:lnTo>
                    <a:pt x="28829" y="23876"/>
                  </a:lnTo>
                  <a:lnTo>
                    <a:pt x="22987" y="35433"/>
                  </a:lnTo>
                  <a:lnTo>
                    <a:pt x="17145" y="49403"/>
                  </a:lnTo>
                  <a:lnTo>
                    <a:pt x="16764" y="50927"/>
                  </a:lnTo>
                  <a:lnTo>
                    <a:pt x="11938" y="69215"/>
                  </a:lnTo>
                  <a:lnTo>
                    <a:pt x="11938" y="69088"/>
                  </a:lnTo>
                  <a:lnTo>
                    <a:pt x="11899" y="69215"/>
                  </a:lnTo>
                  <a:lnTo>
                    <a:pt x="6096" y="91059"/>
                  </a:lnTo>
                  <a:lnTo>
                    <a:pt x="5842" y="92456"/>
                  </a:lnTo>
                  <a:lnTo>
                    <a:pt x="2540" y="116967"/>
                  </a:lnTo>
                  <a:lnTo>
                    <a:pt x="2413" y="117475"/>
                  </a:lnTo>
                  <a:lnTo>
                    <a:pt x="254" y="144780"/>
                  </a:lnTo>
                  <a:lnTo>
                    <a:pt x="127" y="174117"/>
                  </a:lnTo>
                  <a:lnTo>
                    <a:pt x="0" y="227457"/>
                  </a:lnTo>
                  <a:lnTo>
                    <a:pt x="254" y="229235"/>
                  </a:lnTo>
                  <a:lnTo>
                    <a:pt x="4191" y="252984"/>
                  </a:lnTo>
                  <a:lnTo>
                    <a:pt x="4572" y="254508"/>
                  </a:lnTo>
                  <a:lnTo>
                    <a:pt x="10922" y="275463"/>
                  </a:lnTo>
                  <a:lnTo>
                    <a:pt x="11303" y="276225"/>
                  </a:lnTo>
                  <a:lnTo>
                    <a:pt x="18161" y="293497"/>
                  </a:lnTo>
                  <a:lnTo>
                    <a:pt x="40513" y="324739"/>
                  </a:lnTo>
                  <a:lnTo>
                    <a:pt x="79502" y="341376"/>
                  </a:lnTo>
                  <a:lnTo>
                    <a:pt x="81407" y="341503"/>
                  </a:lnTo>
                  <a:lnTo>
                    <a:pt x="96393" y="340995"/>
                  </a:lnTo>
                  <a:lnTo>
                    <a:pt x="101981" y="340995"/>
                  </a:lnTo>
                  <a:lnTo>
                    <a:pt x="104114" y="338810"/>
                  </a:lnTo>
                  <a:lnTo>
                    <a:pt x="112395" y="336042"/>
                  </a:lnTo>
                  <a:lnTo>
                    <a:pt x="117348" y="332232"/>
                  </a:lnTo>
                  <a:lnTo>
                    <a:pt x="121119" y="326301"/>
                  </a:lnTo>
                  <a:lnTo>
                    <a:pt x="123571" y="323850"/>
                  </a:lnTo>
                  <a:lnTo>
                    <a:pt x="123571" y="320675"/>
                  </a:lnTo>
                  <a:lnTo>
                    <a:pt x="123571" y="317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1" name="Google Shape;991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82683" y="2490723"/>
              <a:ext cx="194437" cy="14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2" name="Google Shape;992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513019" y="2433700"/>
              <a:ext cx="283125" cy="195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Google Shape;993;p27"/>
            <p:cNvSpPr/>
            <p:nvPr/>
          </p:nvSpPr>
          <p:spPr>
            <a:xfrm>
              <a:off x="9857740" y="2353055"/>
              <a:ext cx="127000" cy="345440"/>
            </a:xfrm>
            <a:custGeom>
              <a:rect b="b" l="l" r="r" t="t"/>
              <a:pathLst>
                <a:path extrusionOk="0" h="345439" w="127000">
                  <a:moveTo>
                    <a:pt x="23876" y="222885"/>
                  </a:moveTo>
                  <a:lnTo>
                    <a:pt x="23749" y="223774"/>
                  </a:lnTo>
                  <a:lnTo>
                    <a:pt x="23876" y="223774"/>
                  </a:lnTo>
                  <a:lnTo>
                    <a:pt x="23876" y="222885"/>
                  </a:lnTo>
                  <a:close/>
                </a:path>
                <a:path extrusionOk="0" h="345439" w="127000">
                  <a:moveTo>
                    <a:pt x="126492" y="332613"/>
                  </a:moveTo>
                  <a:lnTo>
                    <a:pt x="124714" y="330835"/>
                  </a:lnTo>
                  <a:lnTo>
                    <a:pt x="122936" y="330835"/>
                  </a:lnTo>
                  <a:lnTo>
                    <a:pt x="99441" y="324866"/>
                  </a:lnTo>
                  <a:lnTo>
                    <a:pt x="98552" y="324739"/>
                  </a:lnTo>
                  <a:lnTo>
                    <a:pt x="76238" y="320878"/>
                  </a:lnTo>
                  <a:lnTo>
                    <a:pt x="75184" y="319786"/>
                  </a:lnTo>
                  <a:lnTo>
                    <a:pt x="70269" y="319786"/>
                  </a:lnTo>
                  <a:lnTo>
                    <a:pt x="52882" y="314706"/>
                  </a:lnTo>
                  <a:lnTo>
                    <a:pt x="46532" y="312864"/>
                  </a:lnTo>
                  <a:lnTo>
                    <a:pt x="44450" y="310769"/>
                  </a:lnTo>
                  <a:lnTo>
                    <a:pt x="43167" y="310769"/>
                  </a:lnTo>
                  <a:lnTo>
                    <a:pt x="33451" y="299974"/>
                  </a:lnTo>
                  <a:lnTo>
                    <a:pt x="31902" y="298259"/>
                  </a:lnTo>
                  <a:lnTo>
                    <a:pt x="31229" y="296672"/>
                  </a:lnTo>
                  <a:lnTo>
                    <a:pt x="24803" y="281559"/>
                  </a:lnTo>
                  <a:lnTo>
                    <a:pt x="23876" y="279387"/>
                  </a:lnTo>
                  <a:lnTo>
                    <a:pt x="23876" y="276987"/>
                  </a:lnTo>
                  <a:lnTo>
                    <a:pt x="23876" y="274955"/>
                  </a:lnTo>
                  <a:lnTo>
                    <a:pt x="23749" y="223774"/>
                  </a:lnTo>
                  <a:lnTo>
                    <a:pt x="25819" y="191897"/>
                  </a:lnTo>
                  <a:lnTo>
                    <a:pt x="25844" y="191490"/>
                  </a:lnTo>
                  <a:lnTo>
                    <a:pt x="25781" y="191897"/>
                  </a:lnTo>
                  <a:lnTo>
                    <a:pt x="25908" y="190627"/>
                  </a:lnTo>
                  <a:lnTo>
                    <a:pt x="25844" y="191490"/>
                  </a:lnTo>
                  <a:lnTo>
                    <a:pt x="25996" y="190627"/>
                  </a:lnTo>
                  <a:lnTo>
                    <a:pt x="31318" y="159766"/>
                  </a:lnTo>
                  <a:lnTo>
                    <a:pt x="31369" y="159626"/>
                  </a:lnTo>
                  <a:lnTo>
                    <a:pt x="31369" y="159766"/>
                  </a:lnTo>
                  <a:lnTo>
                    <a:pt x="31407" y="159512"/>
                  </a:lnTo>
                  <a:lnTo>
                    <a:pt x="37134" y="129794"/>
                  </a:lnTo>
                  <a:lnTo>
                    <a:pt x="37249" y="129197"/>
                  </a:lnTo>
                  <a:lnTo>
                    <a:pt x="37376" y="128778"/>
                  </a:lnTo>
                  <a:lnTo>
                    <a:pt x="45034" y="102235"/>
                  </a:lnTo>
                  <a:lnTo>
                    <a:pt x="45326" y="101269"/>
                  </a:lnTo>
                  <a:lnTo>
                    <a:pt x="53797" y="78867"/>
                  </a:lnTo>
                  <a:lnTo>
                    <a:pt x="53886" y="78740"/>
                  </a:lnTo>
                  <a:lnTo>
                    <a:pt x="69011" y="43942"/>
                  </a:lnTo>
                  <a:lnTo>
                    <a:pt x="74955" y="33655"/>
                  </a:lnTo>
                  <a:lnTo>
                    <a:pt x="75044" y="33515"/>
                  </a:lnTo>
                  <a:lnTo>
                    <a:pt x="74930" y="33655"/>
                  </a:lnTo>
                  <a:lnTo>
                    <a:pt x="75095" y="33401"/>
                  </a:lnTo>
                  <a:lnTo>
                    <a:pt x="75692" y="32385"/>
                  </a:lnTo>
                  <a:lnTo>
                    <a:pt x="75044" y="33515"/>
                  </a:lnTo>
                  <a:lnTo>
                    <a:pt x="75895" y="32385"/>
                  </a:lnTo>
                  <a:lnTo>
                    <a:pt x="81064" y="25654"/>
                  </a:lnTo>
                  <a:lnTo>
                    <a:pt x="81292" y="25361"/>
                  </a:lnTo>
                  <a:lnTo>
                    <a:pt x="81737" y="24892"/>
                  </a:lnTo>
                  <a:lnTo>
                    <a:pt x="83273" y="23241"/>
                  </a:lnTo>
                  <a:lnTo>
                    <a:pt x="84582" y="23241"/>
                  </a:lnTo>
                  <a:lnTo>
                    <a:pt x="86055" y="21717"/>
                  </a:lnTo>
                  <a:lnTo>
                    <a:pt x="86614" y="21717"/>
                  </a:lnTo>
                  <a:lnTo>
                    <a:pt x="88480" y="21717"/>
                  </a:lnTo>
                  <a:lnTo>
                    <a:pt x="88519" y="23749"/>
                  </a:lnTo>
                  <a:lnTo>
                    <a:pt x="88519" y="28448"/>
                  </a:lnTo>
                  <a:lnTo>
                    <a:pt x="92202" y="32258"/>
                  </a:lnTo>
                  <a:lnTo>
                    <a:pt x="101473" y="32258"/>
                  </a:lnTo>
                  <a:lnTo>
                    <a:pt x="105283" y="28448"/>
                  </a:lnTo>
                  <a:lnTo>
                    <a:pt x="105283" y="23876"/>
                  </a:lnTo>
                  <a:lnTo>
                    <a:pt x="105283" y="23749"/>
                  </a:lnTo>
                  <a:lnTo>
                    <a:pt x="105308" y="21971"/>
                  </a:lnTo>
                  <a:lnTo>
                    <a:pt x="105333" y="20015"/>
                  </a:lnTo>
                  <a:lnTo>
                    <a:pt x="105410" y="19558"/>
                  </a:lnTo>
                  <a:lnTo>
                    <a:pt x="106553" y="18415"/>
                  </a:lnTo>
                  <a:lnTo>
                    <a:pt x="106553" y="17780"/>
                  </a:lnTo>
                  <a:lnTo>
                    <a:pt x="107061" y="17272"/>
                  </a:lnTo>
                  <a:lnTo>
                    <a:pt x="107061" y="11557"/>
                  </a:lnTo>
                  <a:lnTo>
                    <a:pt x="107061" y="5969"/>
                  </a:lnTo>
                  <a:lnTo>
                    <a:pt x="102489" y="1397"/>
                  </a:lnTo>
                  <a:lnTo>
                    <a:pt x="100711" y="1397"/>
                  </a:lnTo>
                  <a:lnTo>
                    <a:pt x="100457" y="1143"/>
                  </a:lnTo>
                  <a:lnTo>
                    <a:pt x="99441" y="1143"/>
                  </a:lnTo>
                  <a:lnTo>
                    <a:pt x="98679" y="381"/>
                  </a:lnTo>
                  <a:lnTo>
                    <a:pt x="92329" y="381"/>
                  </a:lnTo>
                  <a:lnTo>
                    <a:pt x="91186" y="381"/>
                  </a:lnTo>
                  <a:lnTo>
                    <a:pt x="89789" y="254"/>
                  </a:lnTo>
                  <a:lnTo>
                    <a:pt x="88658" y="152"/>
                  </a:lnTo>
                  <a:lnTo>
                    <a:pt x="88519" y="0"/>
                  </a:lnTo>
                  <a:lnTo>
                    <a:pt x="84836" y="0"/>
                  </a:lnTo>
                  <a:lnTo>
                    <a:pt x="82296" y="0"/>
                  </a:lnTo>
                  <a:lnTo>
                    <a:pt x="76454" y="0"/>
                  </a:lnTo>
                  <a:lnTo>
                    <a:pt x="75057" y="1397"/>
                  </a:lnTo>
                  <a:lnTo>
                    <a:pt x="72517" y="1397"/>
                  </a:lnTo>
                  <a:lnTo>
                    <a:pt x="67564" y="6350"/>
                  </a:lnTo>
                  <a:lnTo>
                    <a:pt x="67564" y="8013"/>
                  </a:lnTo>
                  <a:lnTo>
                    <a:pt x="65011" y="10680"/>
                  </a:lnTo>
                  <a:lnTo>
                    <a:pt x="57531" y="19939"/>
                  </a:lnTo>
                  <a:lnTo>
                    <a:pt x="49403" y="33401"/>
                  </a:lnTo>
                  <a:lnTo>
                    <a:pt x="49149" y="34036"/>
                  </a:lnTo>
                  <a:lnTo>
                    <a:pt x="41021" y="49784"/>
                  </a:lnTo>
                  <a:lnTo>
                    <a:pt x="40640" y="50673"/>
                  </a:lnTo>
                  <a:lnTo>
                    <a:pt x="32639" y="70485"/>
                  </a:lnTo>
                  <a:lnTo>
                    <a:pt x="32639" y="70612"/>
                  </a:lnTo>
                  <a:lnTo>
                    <a:pt x="23495" y="93980"/>
                  </a:lnTo>
                  <a:lnTo>
                    <a:pt x="23114" y="94869"/>
                  </a:lnTo>
                  <a:lnTo>
                    <a:pt x="14732" y="123190"/>
                  </a:lnTo>
                  <a:lnTo>
                    <a:pt x="14478" y="124206"/>
                  </a:lnTo>
                  <a:lnTo>
                    <a:pt x="8255" y="155194"/>
                  </a:lnTo>
                  <a:lnTo>
                    <a:pt x="8255" y="155321"/>
                  </a:lnTo>
                  <a:lnTo>
                    <a:pt x="2413" y="187706"/>
                  </a:lnTo>
                  <a:lnTo>
                    <a:pt x="2286" y="189103"/>
                  </a:lnTo>
                  <a:lnTo>
                    <a:pt x="0" y="222123"/>
                  </a:lnTo>
                  <a:lnTo>
                    <a:pt x="0" y="274955"/>
                  </a:lnTo>
                  <a:lnTo>
                    <a:pt x="0" y="281559"/>
                  </a:lnTo>
                  <a:lnTo>
                    <a:pt x="0" y="288163"/>
                  </a:lnTo>
                  <a:lnTo>
                    <a:pt x="2946" y="291122"/>
                  </a:lnTo>
                  <a:lnTo>
                    <a:pt x="10668" y="309245"/>
                  </a:lnTo>
                  <a:lnTo>
                    <a:pt x="12827" y="312674"/>
                  </a:lnTo>
                  <a:lnTo>
                    <a:pt x="25908" y="327202"/>
                  </a:lnTo>
                  <a:lnTo>
                    <a:pt x="25908" y="329184"/>
                  </a:lnTo>
                  <a:lnTo>
                    <a:pt x="31242" y="334518"/>
                  </a:lnTo>
                  <a:lnTo>
                    <a:pt x="36233" y="334518"/>
                  </a:lnTo>
                  <a:lnTo>
                    <a:pt x="60718" y="341020"/>
                  </a:lnTo>
                  <a:lnTo>
                    <a:pt x="62484" y="342773"/>
                  </a:lnTo>
                  <a:lnTo>
                    <a:pt x="67818" y="342773"/>
                  </a:lnTo>
                  <a:lnTo>
                    <a:pt x="96012" y="345186"/>
                  </a:lnTo>
                  <a:lnTo>
                    <a:pt x="99441" y="344932"/>
                  </a:lnTo>
                  <a:lnTo>
                    <a:pt x="122936" y="338963"/>
                  </a:lnTo>
                  <a:lnTo>
                    <a:pt x="124714" y="338963"/>
                  </a:lnTo>
                  <a:lnTo>
                    <a:pt x="126492" y="337185"/>
                  </a:lnTo>
                  <a:lnTo>
                    <a:pt x="126492" y="334899"/>
                  </a:lnTo>
                  <a:lnTo>
                    <a:pt x="126492" y="3326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4" name="Google Shape;994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0036429" y="2386583"/>
              <a:ext cx="179577" cy="197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5" name="Google Shape;995;p27"/>
            <p:cNvSpPr/>
            <p:nvPr/>
          </p:nvSpPr>
          <p:spPr>
            <a:xfrm>
              <a:off x="10245852" y="2532887"/>
              <a:ext cx="27940" cy="62230"/>
            </a:xfrm>
            <a:custGeom>
              <a:rect b="b" l="l" r="r" t="t"/>
              <a:pathLst>
                <a:path extrusionOk="0" h="62230" w="27940">
                  <a:moveTo>
                    <a:pt x="2159" y="19304"/>
                  </a:moveTo>
                  <a:lnTo>
                    <a:pt x="2120" y="18326"/>
                  </a:lnTo>
                  <a:lnTo>
                    <a:pt x="2032" y="19177"/>
                  </a:lnTo>
                  <a:lnTo>
                    <a:pt x="2032" y="19304"/>
                  </a:lnTo>
                  <a:lnTo>
                    <a:pt x="2159" y="19304"/>
                  </a:lnTo>
                  <a:close/>
                </a:path>
                <a:path extrusionOk="0" h="62230" w="27940">
                  <a:moveTo>
                    <a:pt x="26797" y="34036"/>
                  </a:moveTo>
                  <a:lnTo>
                    <a:pt x="26670" y="34163"/>
                  </a:lnTo>
                  <a:lnTo>
                    <a:pt x="26797" y="34036"/>
                  </a:lnTo>
                  <a:close/>
                </a:path>
                <a:path extrusionOk="0" h="62230" w="27940">
                  <a:moveTo>
                    <a:pt x="27686" y="12700"/>
                  </a:moveTo>
                  <a:lnTo>
                    <a:pt x="23241" y="8255"/>
                  </a:lnTo>
                  <a:lnTo>
                    <a:pt x="23241" y="4826"/>
                  </a:lnTo>
                  <a:lnTo>
                    <a:pt x="18542" y="0"/>
                  </a:lnTo>
                  <a:lnTo>
                    <a:pt x="6731" y="0"/>
                  </a:lnTo>
                  <a:lnTo>
                    <a:pt x="1905" y="4826"/>
                  </a:lnTo>
                  <a:lnTo>
                    <a:pt x="1905" y="16510"/>
                  </a:lnTo>
                  <a:lnTo>
                    <a:pt x="1905" y="16637"/>
                  </a:lnTo>
                  <a:lnTo>
                    <a:pt x="2120" y="16852"/>
                  </a:lnTo>
                  <a:lnTo>
                    <a:pt x="2120" y="18326"/>
                  </a:lnTo>
                  <a:lnTo>
                    <a:pt x="2159" y="18034"/>
                  </a:lnTo>
                  <a:lnTo>
                    <a:pt x="2159" y="19304"/>
                  </a:lnTo>
                  <a:lnTo>
                    <a:pt x="2032" y="29476"/>
                  </a:lnTo>
                  <a:lnTo>
                    <a:pt x="2120" y="29121"/>
                  </a:lnTo>
                  <a:lnTo>
                    <a:pt x="2120" y="32804"/>
                  </a:lnTo>
                  <a:lnTo>
                    <a:pt x="2032" y="29476"/>
                  </a:lnTo>
                  <a:lnTo>
                    <a:pt x="1968" y="29718"/>
                  </a:lnTo>
                  <a:lnTo>
                    <a:pt x="2032" y="19177"/>
                  </a:lnTo>
                  <a:lnTo>
                    <a:pt x="1016" y="28384"/>
                  </a:lnTo>
                  <a:lnTo>
                    <a:pt x="1016" y="36957"/>
                  </a:lnTo>
                  <a:lnTo>
                    <a:pt x="889" y="38862"/>
                  </a:lnTo>
                  <a:lnTo>
                    <a:pt x="889" y="37617"/>
                  </a:lnTo>
                  <a:lnTo>
                    <a:pt x="990" y="34798"/>
                  </a:lnTo>
                  <a:lnTo>
                    <a:pt x="889" y="37617"/>
                  </a:lnTo>
                  <a:lnTo>
                    <a:pt x="1016" y="36957"/>
                  </a:lnTo>
                  <a:lnTo>
                    <a:pt x="1016" y="28384"/>
                  </a:lnTo>
                  <a:lnTo>
                    <a:pt x="139" y="36322"/>
                  </a:lnTo>
                  <a:lnTo>
                    <a:pt x="127" y="45478"/>
                  </a:lnTo>
                  <a:lnTo>
                    <a:pt x="0" y="45593"/>
                  </a:lnTo>
                  <a:lnTo>
                    <a:pt x="0" y="57150"/>
                  </a:lnTo>
                  <a:lnTo>
                    <a:pt x="4699" y="61722"/>
                  </a:lnTo>
                  <a:lnTo>
                    <a:pt x="16129" y="61722"/>
                  </a:lnTo>
                  <a:lnTo>
                    <a:pt x="20828" y="57150"/>
                  </a:lnTo>
                  <a:lnTo>
                    <a:pt x="20828" y="57023"/>
                  </a:lnTo>
                  <a:lnTo>
                    <a:pt x="20828" y="51435"/>
                  </a:lnTo>
                  <a:lnTo>
                    <a:pt x="20828" y="51181"/>
                  </a:lnTo>
                  <a:lnTo>
                    <a:pt x="20828" y="49403"/>
                  </a:lnTo>
                  <a:lnTo>
                    <a:pt x="20828" y="48895"/>
                  </a:lnTo>
                  <a:lnTo>
                    <a:pt x="25019" y="44704"/>
                  </a:lnTo>
                  <a:lnTo>
                    <a:pt x="25019" y="41275"/>
                  </a:lnTo>
                  <a:lnTo>
                    <a:pt x="25895" y="38735"/>
                  </a:lnTo>
                  <a:lnTo>
                    <a:pt x="26035" y="38354"/>
                  </a:lnTo>
                  <a:lnTo>
                    <a:pt x="26657" y="34798"/>
                  </a:lnTo>
                  <a:lnTo>
                    <a:pt x="26670" y="34163"/>
                  </a:lnTo>
                  <a:lnTo>
                    <a:pt x="27381" y="30480"/>
                  </a:lnTo>
                  <a:lnTo>
                    <a:pt x="27508" y="29070"/>
                  </a:lnTo>
                  <a:lnTo>
                    <a:pt x="27622" y="26289"/>
                  </a:lnTo>
                  <a:lnTo>
                    <a:pt x="27635" y="24561"/>
                  </a:lnTo>
                  <a:lnTo>
                    <a:pt x="27686" y="18669"/>
                  </a:lnTo>
                  <a:lnTo>
                    <a:pt x="27686" y="18542"/>
                  </a:lnTo>
                  <a:lnTo>
                    <a:pt x="27686" y="12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6" name="Google Shape;996;p2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0346563" y="2383154"/>
              <a:ext cx="105409" cy="19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7" name="Google Shape;997;p2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0528807" y="2524759"/>
              <a:ext cx="63881" cy="11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8" name="Google Shape;998;p2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688701" y="2375280"/>
              <a:ext cx="108203" cy="162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27"/>
            <p:cNvSpPr/>
            <p:nvPr/>
          </p:nvSpPr>
          <p:spPr>
            <a:xfrm>
              <a:off x="10813923" y="2276347"/>
              <a:ext cx="241935" cy="433070"/>
            </a:xfrm>
            <a:custGeom>
              <a:rect b="b" l="l" r="r" t="t"/>
              <a:pathLst>
                <a:path extrusionOk="0" h="433069" w="241934">
                  <a:moveTo>
                    <a:pt x="32004" y="83185"/>
                  </a:moveTo>
                  <a:lnTo>
                    <a:pt x="31369" y="82550"/>
                  </a:lnTo>
                  <a:lnTo>
                    <a:pt x="31889" y="83185"/>
                  </a:lnTo>
                  <a:close/>
                </a:path>
                <a:path extrusionOk="0" h="433069" w="241934">
                  <a:moveTo>
                    <a:pt x="91694" y="235966"/>
                  </a:moveTo>
                  <a:lnTo>
                    <a:pt x="91567" y="234823"/>
                  </a:lnTo>
                  <a:lnTo>
                    <a:pt x="91567" y="235966"/>
                  </a:lnTo>
                  <a:lnTo>
                    <a:pt x="91694" y="235966"/>
                  </a:lnTo>
                  <a:close/>
                </a:path>
                <a:path extrusionOk="0" h="433069" w="241934">
                  <a:moveTo>
                    <a:pt x="115062" y="233680"/>
                  </a:moveTo>
                  <a:lnTo>
                    <a:pt x="112725" y="209296"/>
                  </a:lnTo>
                  <a:lnTo>
                    <a:pt x="112522" y="207137"/>
                  </a:lnTo>
                  <a:lnTo>
                    <a:pt x="112395" y="206248"/>
                  </a:lnTo>
                  <a:lnTo>
                    <a:pt x="108394" y="183261"/>
                  </a:lnTo>
                  <a:lnTo>
                    <a:pt x="107696" y="179197"/>
                  </a:lnTo>
                  <a:lnTo>
                    <a:pt x="107315" y="177673"/>
                  </a:lnTo>
                  <a:lnTo>
                    <a:pt x="101231" y="158877"/>
                  </a:lnTo>
                  <a:lnTo>
                    <a:pt x="98933" y="151765"/>
                  </a:lnTo>
                  <a:lnTo>
                    <a:pt x="98552" y="150749"/>
                  </a:lnTo>
                  <a:lnTo>
                    <a:pt x="92011" y="135382"/>
                  </a:lnTo>
                  <a:lnTo>
                    <a:pt x="88138" y="126238"/>
                  </a:lnTo>
                  <a:lnTo>
                    <a:pt x="87503" y="124968"/>
                  </a:lnTo>
                  <a:lnTo>
                    <a:pt x="74803" y="103378"/>
                  </a:lnTo>
                  <a:lnTo>
                    <a:pt x="71069" y="97790"/>
                  </a:lnTo>
                  <a:lnTo>
                    <a:pt x="62103" y="84328"/>
                  </a:lnTo>
                  <a:lnTo>
                    <a:pt x="61226" y="83185"/>
                  </a:lnTo>
                  <a:lnTo>
                    <a:pt x="51511" y="71628"/>
                  </a:lnTo>
                  <a:lnTo>
                    <a:pt x="48641" y="68199"/>
                  </a:lnTo>
                  <a:lnTo>
                    <a:pt x="48133" y="67564"/>
                  </a:lnTo>
                  <a:lnTo>
                    <a:pt x="45847" y="65278"/>
                  </a:lnTo>
                  <a:lnTo>
                    <a:pt x="44704" y="64135"/>
                  </a:lnTo>
                  <a:lnTo>
                    <a:pt x="39878" y="59309"/>
                  </a:lnTo>
                  <a:lnTo>
                    <a:pt x="39878" y="57785"/>
                  </a:lnTo>
                  <a:lnTo>
                    <a:pt x="34925" y="52832"/>
                  </a:lnTo>
                  <a:lnTo>
                    <a:pt x="32981" y="52832"/>
                  </a:lnTo>
                  <a:lnTo>
                    <a:pt x="30734" y="50863"/>
                  </a:lnTo>
                  <a:lnTo>
                    <a:pt x="30734" y="49911"/>
                  </a:lnTo>
                  <a:lnTo>
                    <a:pt x="25781" y="44958"/>
                  </a:lnTo>
                  <a:lnTo>
                    <a:pt x="22860" y="44958"/>
                  </a:lnTo>
                  <a:lnTo>
                    <a:pt x="18669" y="40767"/>
                  </a:lnTo>
                  <a:lnTo>
                    <a:pt x="4826" y="40767"/>
                  </a:lnTo>
                  <a:lnTo>
                    <a:pt x="0" y="45593"/>
                  </a:lnTo>
                  <a:lnTo>
                    <a:pt x="0" y="57531"/>
                  </a:lnTo>
                  <a:lnTo>
                    <a:pt x="4533" y="62191"/>
                  </a:lnTo>
                  <a:lnTo>
                    <a:pt x="5588" y="64211"/>
                  </a:lnTo>
                  <a:lnTo>
                    <a:pt x="5588" y="67310"/>
                  </a:lnTo>
                  <a:lnTo>
                    <a:pt x="10160" y="72009"/>
                  </a:lnTo>
                  <a:lnTo>
                    <a:pt x="19812" y="72009"/>
                  </a:lnTo>
                  <a:lnTo>
                    <a:pt x="22733" y="74930"/>
                  </a:lnTo>
                  <a:lnTo>
                    <a:pt x="24091" y="74930"/>
                  </a:lnTo>
                  <a:lnTo>
                    <a:pt x="32004" y="83185"/>
                  </a:lnTo>
                  <a:lnTo>
                    <a:pt x="31991" y="83312"/>
                  </a:lnTo>
                  <a:lnTo>
                    <a:pt x="43942" y="97790"/>
                  </a:lnTo>
                  <a:lnTo>
                    <a:pt x="43053" y="96774"/>
                  </a:lnTo>
                  <a:lnTo>
                    <a:pt x="55245" y="115570"/>
                  </a:lnTo>
                  <a:lnTo>
                    <a:pt x="54864" y="115062"/>
                  </a:lnTo>
                  <a:lnTo>
                    <a:pt x="55156" y="115570"/>
                  </a:lnTo>
                  <a:lnTo>
                    <a:pt x="67068" y="136029"/>
                  </a:lnTo>
                  <a:lnTo>
                    <a:pt x="67322" y="136652"/>
                  </a:lnTo>
                  <a:lnTo>
                    <a:pt x="76847" y="159334"/>
                  </a:lnTo>
                  <a:lnTo>
                    <a:pt x="77025" y="159893"/>
                  </a:lnTo>
                  <a:lnTo>
                    <a:pt x="84696" y="183997"/>
                  </a:lnTo>
                  <a:lnTo>
                    <a:pt x="84836" y="184785"/>
                  </a:lnTo>
                  <a:lnTo>
                    <a:pt x="89179" y="209651"/>
                  </a:lnTo>
                  <a:lnTo>
                    <a:pt x="89154" y="209296"/>
                  </a:lnTo>
                  <a:lnTo>
                    <a:pt x="89281" y="210185"/>
                  </a:lnTo>
                  <a:lnTo>
                    <a:pt x="89179" y="209651"/>
                  </a:lnTo>
                  <a:lnTo>
                    <a:pt x="89230" y="210185"/>
                  </a:lnTo>
                  <a:lnTo>
                    <a:pt x="91694" y="235966"/>
                  </a:lnTo>
                  <a:lnTo>
                    <a:pt x="91567" y="283832"/>
                  </a:lnTo>
                  <a:lnTo>
                    <a:pt x="87693" y="302831"/>
                  </a:lnTo>
                  <a:lnTo>
                    <a:pt x="81432" y="319189"/>
                  </a:lnTo>
                  <a:lnTo>
                    <a:pt x="73444" y="332892"/>
                  </a:lnTo>
                  <a:lnTo>
                    <a:pt x="72898" y="333629"/>
                  </a:lnTo>
                  <a:lnTo>
                    <a:pt x="64643" y="344805"/>
                  </a:lnTo>
                  <a:lnTo>
                    <a:pt x="64897" y="344551"/>
                  </a:lnTo>
                  <a:lnTo>
                    <a:pt x="57023" y="354584"/>
                  </a:lnTo>
                  <a:lnTo>
                    <a:pt x="57531" y="354076"/>
                  </a:lnTo>
                  <a:lnTo>
                    <a:pt x="50292" y="361950"/>
                  </a:lnTo>
                  <a:lnTo>
                    <a:pt x="50038" y="362204"/>
                  </a:lnTo>
                  <a:lnTo>
                    <a:pt x="44450" y="368808"/>
                  </a:lnTo>
                  <a:lnTo>
                    <a:pt x="43942" y="369443"/>
                  </a:lnTo>
                  <a:lnTo>
                    <a:pt x="39624" y="375412"/>
                  </a:lnTo>
                  <a:lnTo>
                    <a:pt x="38227" y="377952"/>
                  </a:lnTo>
                  <a:lnTo>
                    <a:pt x="35687" y="380492"/>
                  </a:lnTo>
                  <a:lnTo>
                    <a:pt x="35687" y="392303"/>
                  </a:lnTo>
                  <a:lnTo>
                    <a:pt x="38227" y="394855"/>
                  </a:lnTo>
                  <a:lnTo>
                    <a:pt x="38227" y="396748"/>
                  </a:lnTo>
                  <a:lnTo>
                    <a:pt x="41910" y="400431"/>
                  </a:lnTo>
                  <a:lnTo>
                    <a:pt x="51054" y="400431"/>
                  </a:lnTo>
                  <a:lnTo>
                    <a:pt x="54737" y="396748"/>
                  </a:lnTo>
                  <a:lnTo>
                    <a:pt x="54737" y="394716"/>
                  </a:lnTo>
                  <a:lnTo>
                    <a:pt x="57150" y="392303"/>
                  </a:lnTo>
                  <a:lnTo>
                    <a:pt x="57150" y="389623"/>
                  </a:lnTo>
                  <a:lnTo>
                    <a:pt x="57912" y="388391"/>
                  </a:lnTo>
                  <a:lnTo>
                    <a:pt x="58267" y="387985"/>
                  </a:lnTo>
                  <a:lnTo>
                    <a:pt x="61722" y="384175"/>
                  </a:lnTo>
                  <a:lnTo>
                    <a:pt x="67691" y="377825"/>
                  </a:lnTo>
                  <a:lnTo>
                    <a:pt x="74930" y="369824"/>
                  </a:lnTo>
                  <a:lnTo>
                    <a:pt x="75565" y="369189"/>
                  </a:lnTo>
                  <a:lnTo>
                    <a:pt x="83439" y="359156"/>
                  </a:lnTo>
                  <a:lnTo>
                    <a:pt x="83693" y="358775"/>
                  </a:lnTo>
                  <a:lnTo>
                    <a:pt x="87160" y="354076"/>
                  </a:lnTo>
                  <a:lnTo>
                    <a:pt x="92710" y="346583"/>
                  </a:lnTo>
                  <a:lnTo>
                    <a:pt x="93345" y="345567"/>
                  </a:lnTo>
                  <a:lnTo>
                    <a:pt x="93929" y="344551"/>
                  </a:lnTo>
                  <a:lnTo>
                    <a:pt x="100876" y="332613"/>
                  </a:lnTo>
                  <a:lnTo>
                    <a:pt x="102362" y="330073"/>
                  </a:lnTo>
                  <a:lnTo>
                    <a:pt x="103124" y="328295"/>
                  </a:lnTo>
                  <a:lnTo>
                    <a:pt x="106299" y="319913"/>
                  </a:lnTo>
                  <a:lnTo>
                    <a:pt x="106984" y="318135"/>
                  </a:lnTo>
                  <a:lnTo>
                    <a:pt x="109982" y="310261"/>
                  </a:lnTo>
                  <a:lnTo>
                    <a:pt x="110490" y="308483"/>
                  </a:lnTo>
                  <a:lnTo>
                    <a:pt x="111442" y="303784"/>
                  </a:lnTo>
                  <a:lnTo>
                    <a:pt x="111798" y="302006"/>
                  </a:lnTo>
                  <a:lnTo>
                    <a:pt x="114808" y="287274"/>
                  </a:lnTo>
                  <a:lnTo>
                    <a:pt x="115062" y="284861"/>
                  </a:lnTo>
                  <a:lnTo>
                    <a:pt x="115062" y="282575"/>
                  </a:lnTo>
                  <a:lnTo>
                    <a:pt x="115062" y="233680"/>
                  </a:lnTo>
                  <a:close/>
                </a:path>
                <a:path extrusionOk="0" h="433069" w="241934">
                  <a:moveTo>
                    <a:pt x="241427" y="203835"/>
                  </a:moveTo>
                  <a:lnTo>
                    <a:pt x="239750" y="179451"/>
                  </a:lnTo>
                  <a:lnTo>
                    <a:pt x="239649" y="177927"/>
                  </a:lnTo>
                  <a:lnTo>
                    <a:pt x="237515" y="153289"/>
                  </a:lnTo>
                  <a:lnTo>
                    <a:pt x="237363" y="151511"/>
                  </a:lnTo>
                  <a:lnTo>
                    <a:pt x="237236" y="150495"/>
                  </a:lnTo>
                  <a:lnTo>
                    <a:pt x="232918" y="125349"/>
                  </a:lnTo>
                  <a:lnTo>
                    <a:pt x="232918" y="124968"/>
                  </a:lnTo>
                  <a:lnTo>
                    <a:pt x="229019" y="106426"/>
                  </a:lnTo>
                  <a:lnTo>
                    <a:pt x="228092" y="101981"/>
                  </a:lnTo>
                  <a:lnTo>
                    <a:pt x="227965" y="101092"/>
                  </a:lnTo>
                  <a:lnTo>
                    <a:pt x="222123" y="80899"/>
                  </a:lnTo>
                  <a:lnTo>
                    <a:pt x="221996" y="80391"/>
                  </a:lnTo>
                  <a:lnTo>
                    <a:pt x="218719" y="70993"/>
                  </a:lnTo>
                  <a:lnTo>
                    <a:pt x="218236" y="69596"/>
                  </a:lnTo>
                  <a:lnTo>
                    <a:pt x="215773" y="62484"/>
                  </a:lnTo>
                  <a:lnTo>
                    <a:pt x="215138" y="61087"/>
                  </a:lnTo>
                  <a:lnTo>
                    <a:pt x="207137" y="45212"/>
                  </a:lnTo>
                  <a:lnTo>
                    <a:pt x="206971" y="44958"/>
                  </a:lnTo>
                  <a:lnTo>
                    <a:pt x="202260" y="37084"/>
                  </a:lnTo>
                  <a:lnTo>
                    <a:pt x="201422" y="35687"/>
                  </a:lnTo>
                  <a:lnTo>
                    <a:pt x="200279" y="33782"/>
                  </a:lnTo>
                  <a:lnTo>
                    <a:pt x="199771" y="33020"/>
                  </a:lnTo>
                  <a:lnTo>
                    <a:pt x="197662" y="30099"/>
                  </a:lnTo>
                  <a:lnTo>
                    <a:pt x="197192" y="29464"/>
                  </a:lnTo>
                  <a:lnTo>
                    <a:pt x="192532" y="22987"/>
                  </a:lnTo>
                  <a:lnTo>
                    <a:pt x="172593" y="5334"/>
                  </a:lnTo>
                  <a:lnTo>
                    <a:pt x="169545" y="3302"/>
                  </a:lnTo>
                  <a:lnTo>
                    <a:pt x="166712" y="2082"/>
                  </a:lnTo>
                  <a:lnTo>
                    <a:pt x="164719" y="127"/>
                  </a:lnTo>
                  <a:lnTo>
                    <a:pt x="163068" y="127"/>
                  </a:lnTo>
                  <a:lnTo>
                    <a:pt x="162941" y="0"/>
                  </a:lnTo>
                  <a:lnTo>
                    <a:pt x="151003" y="0"/>
                  </a:lnTo>
                  <a:lnTo>
                    <a:pt x="146050" y="4953"/>
                  </a:lnTo>
                  <a:lnTo>
                    <a:pt x="146050" y="16891"/>
                  </a:lnTo>
                  <a:lnTo>
                    <a:pt x="150622" y="21463"/>
                  </a:lnTo>
                  <a:lnTo>
                    <a:pt x="154051" y="27178"/>
                  </a:lnTo>
                  <a:lnTo>
                    <a:pt x="154051" y="30226"/>
                  </a:lnTo>
                  <a:lnTo>
                    <a:pt x="158877" y="35052"/>
                  </a:lnTo>
                  <a:lnTo>
                    <a:pt x="170815" y="35052"/>
                  </a:lnTo>
                  <a:lnTo>
                    <a:pt x="172351" y="33515"/>
                  </a:lnTo>
                  <a:lnTo>
                    <a:pt x="175336" y="36537"/>
                  </a:lnTo>
                  <a:lnTo>
                    <a:pt x="181521" y="45237"/>
                  </a:lnTo>
                  <a:lnTo>
                    <a:pt x="181800" y="45720"/>
                  </a:lnTo>
                  <a:lnTo>
                    <a:pt x="187833" y="55880"/>
                  </a:lnTo>
                  <a:lnTo>
                    <a:pt x="188137" y="56515"/>
                  </a:lnTo>
                  <a:lnTo>
                    <a:pt x="194805" y="69964"/>
                  </a:lnTo>
                  <a:lnTo>
                    <a:pt x="200787" y="87630"/>
                  </a:lnTo>
                  <a:lnTo>
                    <a:pt x="200533" y="87122"/>
                  </a:lnTo>
                  <a:lnTo>
                    <a:pt x="200672" y="87630"/>
                  </a:lnTo>
                  <a:lnTo>
                    <a:pt x="206248" y="107315"/>
                  </a:lnTo>
                  <a:lnTo>
                    <a:pt x="206121" y="106426"/>
                  </a:lnTo>
                  <a:lnTo>
                    <a:pt x="210693" y="129413"/>
                  </a:lnTo>
                  <a:lnTo>
                    <a:pt x="210566" y="129159"/>
                  </a:lnTo>
                  <a:lnTo>
                    <a:pt x="210604" y="129413"/>
                  </a:lnTo>
                  <a:lnTo>
                    <a:pt x="214795" y="153822"/>
                  </a:lnTo>
                  <a:lnTo>
                    <a:pt x="214757" y="153289"/>
                  </a:lnTo>
                  <a:lnTo>
                    <a:pt x="214884" y="154305"/>
                  </a:lnTo>
                  <a:lnTo>
                    <a:pt x="214795" y="153822"/>
                  </a:lnTo>
                  <a:lnTo>
                    <a:pt x="214833" y="154305"/>
                  </a:lnTo>
                  <a:lnTo>
                    <a:pt x="216916" y="179578"/>
                  </a:lnTo>
                  <a:lnTo>
                    <a:pt x="218694" y="205359"/>
                  </a:lnTo>
                  <a:lnTo>
                    <a:pt x="218694" y="278892"/>
                  </a:lnTo>
                  <a:lnTo>
                    <a:pt x="218617" y="279781"/>
                  </a:lnTo>
                  <a:lnTo>
                    <a:pt x="216954" y="300316"/>
                  </a:lnTo>
                  <a:lnTo>
                    <a:pt x="217043" y="299847"/>
                  </a:lnTo>
                  <a:lnTo>
                    <a:pt x="216916" y="300863"/>
                  </a:lnTo>
                  <a:lnTo>
                    <a:pt x="216954" y="300316"/>
                  </a:lnTo>
                  <a:lnTo>
                    <a:pt x="216852" y="300863"/>
                  </a:lnTo>
                  <a:lnTo>
                    <a:pt x="213360" y="320675"/>
                  </a:lnTo>
                  <a:lnTo>
                    <a:pt x="213614" y="319786"/>
                  </a:lnTo>
                  <a:lnTo>
                    <a:pt x="208534" y="338836"/>
                  </a:lnTo>
                  <a:lnTo>
                    <a:pt x="208534" y="339090"/>
                  </a:lnTo>
                  <a:lnTo>
                    <a:pt x="204470" y="355600"/>
                  </a:lnTo>
                  <a:lnTo>
                    <a:pt x="204851" y="354711"/>
                  </a:lnTo>
                  <a:lnTo>
                    <a:pt x="199771" y="369824"/>
                  </a:lnTo>
                  <a:lnTo>
                    <a:pt x="199644" y="369951"/>
                  </a:lnTo>
                  <a:lnTo>
                    <a:pt x="195707" y="382143"/>
                  </a:lnTo>
                  <a:lnTo>
                    <a:pt x="195580" y="382778"/>
                  </a:lnTo>
                  <a:lnTo>
                    <a:pt x="192659" y="393573"/>
                  </a:lnTo>
                  <a:lnTo>
                    <a:pt x="192786" y="392938"/>
                  </a:lnTo>
                  <a:lnTo>
                    <a:pt x="192582" y="393573"/>
                  </a:lnTo>
                  <a:lnTo>
                    <a:pt x="191858" y="395960"/>
                  </a:lnTo>
                  <a:lnTo>
                    <a:pt x="190754" y="394843"/>
                  </a:lnTo>
                  <a:lnTo>
                    <a:pt x="187325" y="394843"/>
                  </a:lnTo>
                  <a:lnTo>
                    <a:pt x="185928" y="396240"/>
                  </a:lnTo>
                  <a:lnTo>
                    <a:pt x="185928" y="397256"/>
                  </a:lnTo>
                  <a:lnTo>
                    <a:pt x="184023" y="406146"/>
                  </a:lnTo>
                  <a:lnTo>
                    <a:pt x="183896" y="408559"/>
                  </a:lnTo>
                  <a:lnTo>
                    <a:pt x="184404" y="415569"/>
                  </a:lnTo>
                  <a:lnTo>
                    <a:pt x="184404" y="422275"/>
                  </a:lnTo>
                  <a:lnTo>
                    <a:pt x="186055" y="423926"/>
                  </a:lnTo>
                  <a:lnTo>
                    <a:pt x="186055" y="427355"/>
                  </a:lnTo>
                  <a:lnTo>
                    <a:pt x="186182" y="427482"/>
                  </a:lnTo>
                  <a:lnTo>
                    <a:pt x="186182" y="427609"/>
                  </a:lnTo>
                  <a:lnTo>
                    <a:pt x="191389" y="432689"/>
                  </a:lnTo>
                  <a:lnTo>
                    <a:pt x="203962" y="432689"/>
                  </a:lnTo>
                  <a:lnTo>
                    <a:pt x="209042" y="427609"/>
                  </a:lnTo>
                  <a:lnTo>
                    <a:pt x="209042" y="421894"/>
                  </a:lnTo>
                  <a:lnTo>
                    <a:pt x="209054" y="421627"/>
                  </a:lnTo>
                  <a:lnTo>
                    <a:pt x="209169" y="419608"/>
                  </a:lnTo>
                  <a:lnTo>
                    <a:pt x="209169" y="417449"/>
                  </a:lnTo>
                  <a:lnTo>
                    <a:pt x="210096" y="415163"/>
                  </a:lnTo>
                  <a:lnTo>
                    <a:pt x="210566" y="413893"/>
                  </a:lnTo>
                  <a:lnTo>
                    <a:pt x="211251" y="411353"/>
                  </a:lnTo>
                  <a:lnTo>
                    <a:pt x="212344" y="407416"/>
                  </a:lnTo>
                  <a:lnTo>
                    <a:pt x="212217" y="407924"/>
                  </a:lnTo>
                  <a:lnTo>
                    <a:pt x="212369" y="407416"/>
                  </a:lnTo>
                  <a:lnTo>
                    <a:pt x="214757" y="399923"/>
                  </a:lnTo>
                  <a:lnTo>
                    <a:pt x="217678" y="388620"/>
                  </a:lnTo>
                  <a:lnTo>
                    <a:pt x="217551" y="389255"/>
                  </a:lnTo>
                  <a:lnTo>
                    <a:pt x="217741" y="388620"/>
                  </a:lnTo>
                  <a:lnTo>
                    <a:pt x="221437" y="377063"/>
                  </a:lnTo>
                  <a:lnTo>
                    <a:pt x="221526" y="376936"/>
                  </a:lnTo>
                  <a:lnTo>
                    <a:pt x="226568" y="361950"/>
                  </a:lnTo>
                  <a:lnTo>
                    <a:pt x="228295" y="354711"/>
                  </a:lnTo>
                  <a:lnTo>
                    <a:pt x="230695" y="344678"/>
                  </a:lnTo>
                  <a:lnTo>
                    <a:pt x="230759" y="344424"/>
                  </a:lnTo>
                  <a:lnTo>
                    <a:pt x="230632" y="344678"/>
                  </a:lnTo>
                  <a:lnTo>
                    <a:pt x="235712" y="325628"/>
                  </a:lnTo>
                  <a:lnTo>
                    <a:pt x="235966" y="324612"/>
                  </a:lnTo>
                  <a:lnTo>
                    <a:pt x="236778" y="319786"/>
                  </a:lnTo>
                  <a:lnTo>
                    <a:pt x="239522" y="303784"/>
                  </a:lnTo>
                  <a:lnTo>
                    <a:pt x="239649" y="302768"/>
                  </a:lnTo>
                  <a:lnTo>
                    <a:pt x="239877" y="299847"/>
                  </a:lnTo>
                  <a:lnTo>
                    <a:pt x="241427" y="280797"/>
                  </a:lnTo>
                  <a:lnTo>
                    <a:pt x="241427" y="204597"/>
                  </a:lnTo>
                  <a:lnTo>
                    <a:pt x="241427" y="203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0" name="Google Shape;1000;p2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103102" y="2198877"/>
              <a:ext cx="159257" cy="187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1" name="Google Shape;1001;p27"/>
            <p:cNvSpPr/>
            <p:nvPr/>
          </p:nvSpPr>
          <p:spPr>
            <a:xfrm>
              <a:off x="11293602" y="2171699"/>
              <a:ext cx="227329" cy="725805"/>
            </a:xfrm>
            <a:custGeom>
              <a:rect b="b" l="l" r="r" t="t"/>
              <a:pathLst>
                <a:path extrusionOk="0" h="725805" w="227329">
                  <a:moveTo>
                    <a:pt x="226822" y="295529"/>
                  </a:moveTo>
                  <a:lnTo>
                    <a:pt x="226695" y="294513"/>
                  </a:lnTo>
                  <a:lnTo>
                    <a:pt x="221551" y="237236"/>
                  </a:lnTo>
                  <a:lnTo>
                    <a:pt x="221361" y="235077"/>
                  </a:lnTo>
                  <a:lnTo>
                    <a:pt x="211137" y="185039"/>
                  </a:lnTo>
                  <a:lnTo>
                    <a:pt x="209931" y="179070"/>
                  </a:lnTo>
                  <a:lnTo>
                    <a:pt x="209677" y="177927"/>
                  </a:lnTo>
                  <a:lnTo>
                    <a:pt x="197802" y="139954"/>
                  </a:lnTo>
                  <a:lnTo>
                    <a:pt x="195580" y="132842"/>
                  </a:lnTo>
                  <a:lnTo>
                    <a:pt x="184619" y="107823"/>
                  </a:lnTo>
                  <a:lnTo>
                    <a:pt x="184111" y="106680"/>
                  </a:lnTo>
                  <a:lnTo>
                    <a:pt x="179451" y="96012"/>
                  </a:lnTo>
                  <a:lnTo>
                    <a:pt x="171729" y="82550"/>
                  </a:lnTo>
                  <a:lnTo>
                    <a:pt x="164973" y="70739"/>
                  </a:lnTo>
                  <a:lnTo>
                    <a:pt x="164592" y="70231"/>
                  </a:lnTo>
                  <a:lnTo>
                    <a:pt x="159004" y="61595"/>
                  </a:lnTo>
                  <a:lnTo>
                    <a:pt x="150622" y="48641"/>
                  </a:lnTo>
                  <a:lnTo>
                    <a:pt x="150368" y="48387"/>
                  </a:lnTo>
                  <a:lnTo>
                    <a:pt x="138430" y="31115"/>
                  </a:lnTo>
                  <a:lnTo>
                    <a:pt x="138049" y="30480"/>
                  </a:lnTo>
                  <a:lnTo>
                    <a:pt x="128676" y="18796"/>
                  </a:lnTo>
                  <a:lnTo>
                    <a:pt x="128460" y="18542"/>
                  </a:lnTo>
                  <a:lnTo>
                    <a:pt x="128651" y="18796"/>
                  </a:lnTo>
                  <a:lnTo>
                    <a:pt x="128358" y="18415"/>
                  </a:lnTo>
                  <a:lnTo>
                    <a:pt x="128282" y="18288"/>
                  </a:lnTo>
                  <a:lnTo>
                    <a:pt x="126326" y="15494"/>
                  </a:lnTo>
                  <a:lnTo>
                    <a:pt x="121793" y="9017"/>
                  </a:lnTo>
                  <a:lnTo>
                    <a:pt x="121221" y="8255"/>
                  </a:lnTo>
                  <a:lnTo>
                    <a:pt x="121031" y="8001"/>
                  </a:lnTo>
                  <a:lnTo>
                    <a:pt x="120472" y="7366"/>
                  </a:lnTo>
                  <a:lnTo>
                    <a:pt x="120396" y="5334"/>
                  </a:lnTo>
                  <a:lnTo>
                    <a:pt x="115189" y="0"/>
                  </a:lnTo>
                  <a:lnTo>
                    <a:pt x="115062" y="0"/>
                  </a:lnTo>
                  <a:lnTo>
                    <a:pt x="101981" y="0"/>
                  </a:lnTo>
                  <a:lnTo>
                    <a:pt x="96647" y="5334"/>
                  </a:lnTo>
                  <a:lnTo>
                    <a:pt x="96647" y="18415"/>
                  </a:lnTo>
                  <a:lnTo>
                    <a:pt x="97536" y="19304"/>
                  </a:lnTo>
                  <a:lnTo>
                    <a:pt x="97536" y="19431"/>
                  </a:lnTo>
                  <a:lnTo>
                    <a:pt x="102489" y="24384"/>
                  </a:lnTo>
                  <a:lnTo>
                    <a:pt x="103378" y="24384"/>
                  </a:lnTo>
                  <a:lnTo>
                    <a:pt x="103378" y="26035"/>
                  </a:lnTo>
                  <a:lnTo>
                    <a:pt x="103886" y="26543"/>
                  </a:lnTo>
                  <a:lnTo>
                    <a:pt x="103886" y="27178"/>
                  </a:lnTo>
                  <a:lnTo>
                    <a:pt x="104292" y="27597"/>
                  </a:lnTo>
                  <a:lnTo>
                    <a:pt x="105029" y="34417"/>
                  </a:lnTo>
                  <a:lnTo>
                    <a:pt x="105029" y="37719"/>
                  </a:lnTo>
                  <a:lnTo>
                    <a:pt x="107950" y="40640"/>
                  </a:lnTo>
                  <a:lnTo>
                    <a:pt x="115062" y="40640"/>
                  </a:lnTo>
                  <a:lnTo>
                    <a:pt x="115519" y="40170"/>
                  </a:lnTo>
                  <a:lnTo>
                    <a:pt x="118999" y="44577"/>
                  </a:lnTo>
                  <a:lnTo>
                    <a:pt x="119430" y="45212"/>
                  </a:lnTo>
                  <a:lnTo>
                    <a:pt x="130810" y="61849"/>
                  </a:lnTo>
                  <a:lnTo>
                    <a:pt x="130683" y="61595"/>
                  </a:lnTo>
                  <a:lnTo>
                    <a:pt x="144653" y="83185"/>
                  </a:lnTo>
                  <a:lnTo>
                    <a:pt x="144399" y="82550"/>
                  </a:lnTo>
                  <a:lnTo>
                    <a:pt x="158153" y="106794"/>
                  </a:lnTo>
                  <a:lnTo>
                    <a:pt x="158750" y="107823"/>
                  </a:lnTo>
                  <a:lnTo>
                    <a:pt x="158153" y="106794"/>
                  </a:lnTo>
                  <a:lnTo>
                    <a:pt x="172834" y="140347"/>
                  </a:lnTo>
                  <a:lnTo>
                    <a:pt x="173113" y="141224"/>
                  </a:lnTo>
                  <a:lnTo>
                    <a:pt x="186817" y="185039"/>
                  </a:lnTo>
                  <a:lnTo>
                    <a:pt x="186436" y="183896"/>
                  </a:lnTo>
                  <a:lnTo>
                    <a:pt x="197586" y="238404"/>
                  </a:lnTo>
                  <a:lnTo>
                    <a:pt x="197485" y="237236"/>
                  </a:lnTo>
                  <a:lnTo>
                    <a:pt x="197612" y="238506"/>
                  </a:lnTo>
                  <a:lnTo>
                    <a:pt x="202819" y="296672"/>
                  </a:lnTo>
                  <a:lnTo>
                    <a:pt x="202819" y="352044"/>
                  </a:lnTo>
                  <a:lnTo>
                    <a:pt x="202717" y="353187"/>
                  </a:lnTo>
                  <a:lnTo>
                    <a:pt x="198221" y="403783"/>
                  </a:lnTo>
                  <a:lnTo>
                    <a:pt x="183642" y="447167"/>
                  </a:lnTo>
                  <a:lnTo>
                    <a:pt x="163969" y="490220"/>
                  </a:lnTo>
                  <a:lnTo>
                    <a:pt x="139700" y="530606"/>
                  </a:lnTo>
                  <a:lnTo>
                    <a:pt x="139255" y="531241"/>
                  </a:lnTo>
                  <a:lnTo>
                    <a:pt x="112649" y="569849"/>
                  </a:lnTo>
                  <a:lnTo>
                    <a:pt x="112903" y="569595"/>
                  </a:lnTo>
                  <a:lnTo>
                    <a:pt x="88011" y="603250"/>
                  </a:lnTo>
                  <a:lnTo>
                    <a:pt x="87591" y="603758"/>
                  </a:lnTo>
                  <a:lnTo>
                    <a:pt x="66802" y="629158"/>
                  </a:lnTo>
                  <a:lnTo>
                    <a:pt x="67056" y="628904"/>
                  </a:lnTo>
                  <a:lnTo>
                    <a:pt x="50800" y="647573"/>
                  </a:lnTo>
                  <a:lnTo>
                    <a:pt x="50673" y="647827"/>
                  </a:lnTo>
                  <a:lnTo>
                    <a:pt x="37719" y="663194"/>
                  </a:lnTo>
                  <a:lnTo>
                    <a:pt x="37731" y="663321"/>
                  </a:lnTo>
                  <a:lnTo>
                    <a:pt x="25146" y="677926"/>
                  </a:lnTo>
                  <a:lnTo>
                    <a:pt x="24345" y="678942"/>
                  </a:lnTo>
                  <a:lnTo>
                    <a:pt x="14224" y="692658"/>
                  </a:lnTo>
                  <a:lnTo>
                    <a:pt x="14859" y="691769"/>
                  </a:lnTo>
                  <a:lnTo>
                    <a:pt x="6604" y="701167"/>
                  </a:lnTo>
                  <a:lnTo>
                    <a:pt x="6223" y="701675"/>
                  </a:lnTo>
                  <a:lnTo>
                    <a:pt x="6108" y="701802"/>
                  </a:lnTo>
                  <a:lnTo>
                    <a:pt x="5207" y="701802"/>
                  </a:lnTo>
                  <a:lnTo>
                    <a:pt x="0" y="707009"/>
                  </a:lnTo>
                  <a:lnTo>
                    <a:pt x="0" y="719963"/>
                  </a:lnTo>
                  <a:lnTo>
                    <a:pt x="5207" y="725297"/>
                  </a:lnTo>
                  <a:lnTo>
                    <a:pt x="18161" y="725297"/>
                  </a:lnTo>
                  <a:lnTo>
                    <a:pt x="23495" y="719963"/>
                  </a:lnTo>
                  <a:lnTo>
                    <a:pt x="23495" y="718540"/>
                  </a:lnTo>
                  <a:lnTo>
                    <a:pt x="24003" y="718058"/>
                  </a:lnTo>
                  <a:lnTo>
                    <a:pt x="24765" y="717296"/>
                  </a:lnTo>
                  <a:lnTo>
                    <a:pt x="33020" y="707898"/>
                  </a:lnTo>
                  <a:lnTo>
                    <a:pt x="33782" y="707136"/>
                  </a:lnTo>
                  <a:lnTo>
                    <a:pt x="43726" y="693674"/>
                  </a:lnTo>
                  <a:lnTo>
                    <a:pt x="43967" y="693343"/>
                  </a:lnTo>
                  <a:lnTo>
                    <a:pt x="44221" y="693039"/>
                  </a:lnTo>
                  <a:lnTo>
                    <a:pt x="44551" y="692658"/>
                  </a:lnTo>
                  <a:lnTo>
                    <a:pt x="56261" y="678942"/>
                  </a:lnTo>
                  <a:lnTo>
                    <a:pt x="56261" y="678815"/>
                  </a:lnTo>
                  <a:lnTo>
                    <a:pt x="69227" y="663448"/>
                  </a:lnTo>
                  <a:lnTo>
                    <a:pt x="69342" y="663321"/>
                  </a:lnTo>
                  <a:lnTo>
                    <a:pt x="69088" y="663448"/>
                  </a:lnTo>
                  <a:lnTo>
                    <a:pt x="85344" y="644779"/>
                  </a:lnTo>
                  <a:lnTo>
                    <a:pt x="85598" y="644525"/>
                  </a:lnTo>
                  <a:lnTo>
                    <a:pt x="98374" y="628904"/>
                  </a:lnTo>
                  <a:lnTo>
                    <a:pt x="106807" y="618617"/>
                  </a:lnTo>
                  <a:lnTo>
                    <a:pt x="118071" y="603250"/>
                  </a:lnTo>
                  <a:lnTo>
                    <a:pt x="132334" y="583819"/>
                  </a:lnTo>
                  <a:lnTo>
                    <a:pt x="132588" y="583565"/>
                  </a:lnTo>
                  <a:lnTo>
                    <a:pt x="142163" y="569595"/>
                  </a:lnTo>
                  <a:lnTo>
                    <a:pt x="159512" y="544322"/>
                  </a:lnTo>
                  <a:lnTo>
                    <a:pt x="184785" y="502285"/>
                  </a:lnTo>
                  <a:lnTo>
                    <a:pt x="185420" y="501142"/>
                  </a:lnTo>
                  <a:lnTo>
                    <a:pt x="189992" y="491109"/>
                  </a:lnTo>
                  <a:lnTo>
                    <a:pt x="190576" y="489839"/>
                  </a:lnTo>
                  <a:lnTo>
                    <a:pt x="205994" y="456057"/>
                  </a:lnTo>
                  <a:lnTo>
                    <a:pt x="208597" y="448310"/>
                  </a:lnTo>
                  <a:lnTo>
                    <a:pt x="221488" y="409956"/>
                  </a:lnTo>
                  <a:lnTo>
                    <a:pt x="221996" y="407162"/>
                  </a:lnTo>
                  <a:lnTo>
                    <a:pt x="222186" y="405003"/>
                  </a:lnTo>
                  <a:lnTo>
                    <a:pt x="222427" y="402209"/>
                  </a:lnTo>
                  <a:lnTo>
                    <a:pt x="226695" y="354203"/>
                  </a:lnTo>
                  <a:lnTo>
                    <a:pt x="226822" y="295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2" name="Google Shape;1002;p2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408811" y="4928997"/>
              <a:ext cx="233044" cy="15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3" name="Google Shape;1003;p27"/>
            <p:cNvSpPr/>
            <p:nvPr/>
          </p:nvSpPr>
          <p:spPr>
            <a:xfrm>
              <a:off x="1517650" y="4990210"/>
              <a:ext cx="38735" cy="320040"/>
            </a:xfrm>
            <a:custGeom>
              <a:rect b="b" l="l" r="r" t="t"/>
              <a:pathLst>
                <a:path extrusionOk="0" h="320039" w="38734">
                  <a:moveTo>
                    <a:pt x="27686" y="14478"/>
                  </a:moveTo>
                  <a:lnTo>
                    <a:pt x="24079" y="10795"/>
                  </a:lnTo>
                  <a:lnTo>
                    <a:pt x="22987" y="8623"/>
                  </a:lnTo>
                  <a:lnTo>
                    <a:pt x="22987" y="6604"/>
                  </a:lnTo>
                  <a:lnTo>
                    <a:pt x="22987" y="5080"/>
                  </a:lnTo>
                  <a:lnTo>
                    <a:pt x="17907" y="0"/>
                  </a:lnTo>
                  <a:lnTo>
                    <a:pt x="5207" y="0"/>
                  </a:lnTo>
                  <a:lnTo>
                    <a:pt x="0" y="5080"/>
                  </a:lnTo>
                  <a:lnTo>
                    <a:pt x="0" y="11811"/>
                  </a:lnTo>
                  <a:lnTo>
                    <a:pt x="0" y="17780"/>
                  </a:lnTo>
                  <a:lnTo>
                    <a:pt x="127" y="17919"/>
                  </a:lnTo>
                  <a:lnTo>
                    <a:pt x="127" y="19177"/>
                  </a:lnTo>
                  <a:lnTo>
                    <a:pt x="127" y="25654"/>
                  </a:lnTo>
                  <a:lnTo>
                    <a:pt x="1193" y="26733"/>
                  </a:lnTo>
                  <a:lnTo>
                    <a:pt x="2032" y="31496"/>
                  </a:lnTo>
                  <a:lnTo>
                    <a:pt x="2032" y="31242"/>
                  </a:lnTo>
                  <a:lnTo>
                    <a:pt x="3987" y="43688"/>
                  </a:lnTo>
                  <a:lnTo>
                    <a:pt x="26962" y="43688"/>
                  </a:lnTo>
                  <a:lnTo>
                    <a:pt x="26924" y="42672"/>
                  </a:lnTo>
                  <a:lnTo>
                    <a:pt x="26797" y="41402"/>
                  </a:lnTo>
                  <a:lnTo>
                    <a:pt x="25196" y="31242"/>
                  </a:lnTo>
                  <a:lnTo>
                    <a:pt x="24980" y="29883"/>
                  </a:lnTo>
                  <a:lnTo>
                    <a:pt x="27686" y="27178"/>
                  </a:lnTo>
                  <a:lnTo>
                    <a:pt x="27686" y="20828"/>
                  </a:lnTo>
                  <a:lnTo>
                    <a:pt x="27686" y="14478"/>
                  </a:lnTo>
                  <a:close/>
                </a:path>
                <a:path extrusionOk="0" h="320039" w="38734">
                  <a:moveTo>
                    <a:pt x="38112" y="305054"/>
                  </a:moveTo>
                  <a:lnTo>
                    <a:pt x="37973" y="301879"/>
                  </a:lnTo>
                  <a:lnTo>
                    <a:pt x="37807" y="301371"/>
                  </a:lnTo>
                  <a:lnTo>
                    <a:pt x="37731" y="301117"/>
                  </a:lnTo>
                  <a:lnTo>
                    <a:pt x="34163" y="301117"/>
                  </a:lnTo>
                  <a:lnTo>
                    <a:pt x="34010" y="301117"/>
                  </a:lnTo>
                  <a:lnTo>
                    <a:pt x="34163" y="301371"/>
                  </a:lnTo>
                  <a:lnTo>
                    <a:pt x="33909" y="300951"/>
                  </a:lnTo>
                  <a:lnTo>
                    <a:pt x="37680" y="300951"/>
                  </a:lnTo>
                  <a:lnTo>
                    <a:pt x="36741" y="297815"/>
                  </a:lnTo>
                  <a:lnTo>
                    <a:pt x="36626" y="297561"/>
                  </a:lnTo>
                  <a:lnTo>
                    <a:pt x="34290" y="293243"/>
                  </a:lnTo>
                  <a:lnTo>
                    <a:pt x="30645" y="293243"/>
                  </a:lnTo>
                  <a:lnTo>
                    <a:pt x="31064" y="294513"/>
                  </a:lnTo>
                  <a:lnTo>
                    <a:pt x="30619" y="293179"/>
                  </a:lnTo>
                  <a:lnTo>
                    <a:pt x="30543" y="292735"/>
                  </a:lnTo>
                  <a:lnTo>
                    <a:pt x="29591" y="287312"/>
                  </a:lnTo>
                  <a:lnTo>
                    <a:pt x="29591" y="297815"/>
                  </a:lnTo>
                  <a:lnTo>
                    <a:pt x="29502" y="297942"/>
                  </a:lnTo>
                  <a:lnTo>
                    <a:pt x="17653" y="305054"/>
                  </a:lnTo>
                  <a:lnTo>
                    <a:pt x="29375" y="297942"/>
                  </a:lnTo>
                  <a:lnTo>
                    <a:pt x="29591" y="297815"/>
                  </a:lnTo>
                  <a:lnTo>
                    <a:pt x="29591" y="287312"/>
                  </a:lnTo>
                  <a:lnTo>
                    <a:pt x="29451" y="286512"/>
                  </a:lnTo>
                  <a:lnTo>
                    <a:pt x="29337" y="285813"/>
                  </a:lnTo>
                  <a:lnTo>
                    <a:pt x="29337" y="284353"/>
                  </a:lnTo>
                  <a:lnTo>
                    <a:pt x="29337" y="238252"/>
                  </a:lnTo>
                  <a:lnTo>
                    <a:pt x="29210" y="215265"/>
                  </a:lnTo>
                  <a:lnTo>
                    <a:pt x="29083" y="136398"/>
                  </a:lnTo>
                  <a:lnTo>
                    <a:pt x="28956" y="108331"/>
                  </a:lnTo>
                  <a:lnTo>
                    <a:pt x="28956" y="83820"/>
                  </a:lnTo>
                  <a:lnTo>
                    <a:pt x="28956" y="83312"/>
                  </a:lnTo>
                  <a:lnTo>
                    <a:pt x="27025" y="44958"/>
                  </a:lnTo>
                  <a:lnTo>
                    <a:pt x="4191" y="44958"/>
                  </a:lnTo>
                  <a:lnTo>
                    <a:pt x="3975" y="44958"/>
                  </a:lnTo>
                  <a:lnTo>
                    <a:pt x="4572" y="61595"/>
                  </a:lnTo>
                  <a:lnTo>
                    <a:pt x="5575" y="84442"/>
                  </a:lnTo>
                  <a:lnTo>
                    <a:pt x="5461" y="163703"/>
                  </a:lnTo>
                  <a:lnTo>
                    <a:pt x="5334" y="190754"/>
                  </a:lnTo>
                  <a:lnTo>
                    <a:pt x="5334" y="286512"/>
                  </a:lnTo>
                  <a:lnTo>
                    <a:pt x="28956" y="320040"/>
                  </a:lnTo>
                  <a:lnTo>
                    <a:pt x="30226" y="319659"/>
                  </a:lnTo>
                  <a:lnTo>
                    <a:pt x="37719" y="311150"/>
                  </a:lnTo>
                  <a:lnTo>
                    <a:pt x="37973" y="310261"/>
                  </a:lnTo>
                  <a:lnTo>
                    <a:pt x="38074" y="309118"/>
                  </a:lnTo>
                  <a:lnTo>
                    <a:pt x="38112" y="305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4" name="Google Shape;1004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450848" y="5280151"/>
              <a:ext cx="166115" cy="824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27"/>
            <p:cNvSpPr/>
            <p:nvPr/>
          </p:nvSpPr>
          <p:spPr>
            <a:xfrm>
              <a:off x="1802892" y="5132704"/>
              <a:ext cx="148590" cy="105410"/>
            </a:xfrm>
            <a:custGeom>
              <a:rect b="b" l="l" r="r" t="t"/>
              <a:pathLst>
                <a:path extrusionOk="0" h="105410" w="148589">
                  <a:moveTo>
                    <a:pt x="137160" y="7620"/>
                  </a:moveTo>
                  <a:lnTo>
                    <a:pt x="135763" y="6223"/>
                  </a:lnTo>
                  <a:lnTo>
                    <a:pt x="135763" y="5715"/>
                  </a:lnTo>
                  <a:lnTo>
                    <a:pt x="131318" y="1270"/>
                  </a:lnTo>
                  <a:lnTo>
                    <a:pt x="127000" y="1270"/>
                  </a:lnTo>
                  <a:lnTo>
                    <a:pt x="120523" y="635"/>
                  </a:lnTo>
                  <a:lnTo>
                    <a:pt x="119888" y="508"/>
                  </a:lnTo>
                  <a:lnTo>
                    <a:pt x="110490" y="127"/>
                  </a:lnTo>
                  <a:lnTo>
                    <a:pt x="97917" y="0"/>
                  </a:lnTo>
                  <a:lnTo>
                    <a:pt x="83058" y="0"/>
                  </a:lnTo>
                  <a:lnTo>
                    <a:pt x="68580" y="1524"/>
                  </a:lnTo>
                  <a:lnTo>
                    <a:pt x="68072" y="1524"/>
                  </a:lnTo>
                  <a:lnTo>
                    <a:pt x="39243" y="5842"/>
                  </a:lnTo>
                  <a:lnTo>
                    <a:pt x="38989" y="5969"/>
                  </a:lnTo>
                  <a:lnTo>
                    <a:pt x="27508" y="8001"/>
                  </a:lnTo>
                  <a:lnTo>
                    <a:pt x="22479" y="8001"/>
                  </a:lnTo>
                  <a:lnTo>
                    <a:pt x="20980" y="9499"/>
                  </a:lnTo>
                  <a:lnTo>
                    <a:pt x="18224" y="10160"/>
                  </a:lnTo>
                  <a:lnTo>
                    <a:pt x="13589" y="10160"/>
                  </a:lnTo>
                  <a:lnTo>
                    <a:pt x="12928" y="10795"/>
                  </a:lnTo>
                  <a:lnTo>
                    <a:pt x="7493" y="10795"/>
                  </a:lnTo>
                  <a:lnTo>
                    <a:pt x="2413" y="15875"/>
                  </a:lnTo>
                  <a:lnTo>
                    <a:pt x="2413" y="28067"/>
                  </a:lnTo>
                  <a:lnTo>
                    <a:pt x="2540" y="28194"/>
                  </a:lnTo>
                  <a:lnTo>
                    <a:pt x="2540" y="28829"/>
                  </a:lnTo>
                  <a:lnTo>
                    <a:pt x="2540" y="30226"/>
                  </a:lnTo>
                  <a:lnTo>
                    <a:pt x="7493" y="35052"/>
                  </a:lnTo>
                  <a:lnTo>
                    <a:pt x="19685" y="35052"/>
                  </a:lnTo>
                  <a:lnTo>
                    <a:pt x="22352" y="32385"/>
                  </a:lnTo>
                  <a:lnTo>
                    <a:pt x="25781" y="32385"/>
                  </a:lnTo>
                  <a:lnTo>
                    <a:pt x="27406" y="30797"/>
                  </a:lnTo>
                  <a:lnTo>
                    <a:pt x="29781" y="30226"/>
                  </a:lnTo>
                  <a:lnTo>
                    <a:pt x="34798" y="30226"/>
                  </a:lnTo>
                  <a:lnTo>
                    <a:pt x="35864" y="29184"/>
                  </a:lnTo>
                  <a:lnTo>
                    <a:pt x="42926" y="27940"/>
                  </a:lnTo>
                  <a:lnTo>
                    <a:pt x="42545" y="27940"/>
                  </a:lnTo>
                  <a:lnTo>
                    <a:pt x="71374" y="23622"/>
                  </a:lnTo>
                  <a:lnTo>
                    <a:pt x="70866" y="23622"/>
                  </a:lnTo>
                  <a:lnTo>
                    <a:pt x="85217" y="22225"/>
                  </a:lnTo>
                  <a:lnTo>
                    <a:pt x="84074" y="22352"/>
                  </a:lnTo>
                  <a:lnTo>
                    <a:pt x="97917" y="22352"/>
                  </a:lnTo>
                  <a:lnTo>
                    <a:pt x="110109" y="22225"/>
                  </a:lnTo>
                  <a:lnTo>
                    <a:pt x="110490" y="22098"/>
                  </a:lnTo>
                  <a:lnTo>
                    <a:pt x="119888" y="21717"/>
                  </a:lnTo>
                  <a:lnTo>
                    <a:pt x="120523" y="21717"/>
                  </a:lnTo>
                  <a:lnTo>
                    <a:pt x="122440" y="21539"/>
                  </a:lnTo>
                  <a:lnTo>
                    <a:pt x="122212" y="21209"/>
                  </a:lnTo>
                  <a:lnTo>
                    <a:pt x="122301" y="21336"/>
                  </a:lnTo>
                  <a:lnTo>
                    <a:pt x="122440" y="21539"/>
                  </a:lnTo>
                  <a:lnTo>
                    <a:pt x="123444" y="22923"/>
                  </a:lnTo>
                  <a:lnTo>
                    <a:pt x="123444" y="23749"/>
                  </a:lnTo>
                  <a:lnTo>
                    <a:pt x="125476" y="25908"/>
                  </a:lnTo>
                  <a:lnTo>
                    <a:pt x="130556" y="25908"/>
                  </a:lnTo>
                  <a:lnTo>
                    <a:pt x="132715" y="23749"/>
                  </a:lnTo>
                  <a:lnTo>
                    <a:pt x="132715" y="22821"/>
                  </a:lnTo>
                  <a:lnTo>
                    <a:pt x="133858" y="21336"/>
                  </a:lnTo>
                  <a:lnTo>
                    <a:pt x="134518" y="20294"/>
                  </a:lnTo>
                  <a:lnTo>
                    <a:pt x="137160" y="17653"/>
                  </a:lnTo>
                  <a:lnTo>
                    <a:pt x="137160" y="12573"/>
                  </a:lnTo>
                  <a:lnTo>
                    <a:pt x="137160" y="7620"/>
                  </a:lnTo>
                  <a:close/>
                </a:path>
                <a:path extrusionOk="0" h="105410" w="148589">
                  <a:moveTo>
                    <a:pt x="148082" y="68453"/>
                  </a:moveTo>
                  <a:lnTo>
                    <a:pt x="144653" y="64897"/>
                  </a:lnTo>
                  <a:lnTo>
                    <a:pt x="142341" y="64897"/>
                  </a:lnTo>
                  <a:lnTo>
                    <a:pt x="140462" y="63881"/>
                  </a:lnTo>
                  <a:lnTo>
                    <a:pt x="136652" y="62738"/>
                  </a:lnTo>
                  <a:lnTo>
                    <a:pt x="133362" y="62369"/>
                  </a:lnTo>
                  <a:lnTo>
                    <a:pt x="132715" y="61722"/>
                  </a:lnTo>
                  <a:lnTo>
                    <a:pt x="127762" y="61722"/>
                  </a:lnTo>
                  <a:lnTo>
                    <a:pt x="127000" y="61722"/>
                  </a:lnTo>
                  <a:lnTo>
                    <a:pt x="115062" y="61341"/>
                  </a:lnTo>
                  <a:lnTo>
                    <a:pt x="113284" y="61341"/>
                  </a:lnTo>
                  <a:lnTo>
                    <a:pt x="102108" y="62738"/>
                  </a:lnTo>
                  <a:lnTo>
                    <a:pt x="101727" y="62865"/>
                  </a:lnTo>
                  <a:lnTo>
                    <a:pt x="88138" y="65036"/>
                  </a:lnTo>
                  <a:lnTo>
                    <a:pt x="87757" y="65036"/>
                  </a:lnTo>
                  <a:lnTo>
                    <a:pt x="73609" y="67691"/>
                  </a:lnTo>
                  <a:lnTo>
                    <a:pt x="68072" y="67691"/>
                  </a:lnTo>
                  <a:lnTo>
                    <a:pt x="66497" y="69303"/>
                  </a:lnTo>
                  <a:lnTo>
                    <a:pt x="57658" y="71386"/>
                  </a:lnTo>
                  <a:lnTo>
                    <a:pt x="52959" y="71386"/>
                  </a:lnTo>
                  <a:lnTo>
                    <a:pt x="51803" y="72542"/>
                  </a:lnTo>
                  <a:lnTo>
                    <a:pt x="42684" y="74295"/>
                  </a:lnTo>
                  <a:lnTo>
                    <a:pt x="37846" y="74295"/>
                  </a:lnTo>
                  <a:lnTo>
                    <a:pt x="36614" y="75526"/>
                  </a:lnTo>
                  <a:lnTo>
                    <a:pt x="29083" y="77089"/>
                  </a:lnTo>
                  <a:lnTo>
                    <a:pt x="23876" y="77089"/>
                  </a:lnTo>
                  <a:lnTo>
                    <a:pt x="21983" y="78981"/>
                  </a:lnTo>
                  <a:lnTo>
                    <a:pt x="9944" y="82169"/>
                  </a:lnTo>
                  <a:lnTo>
                    <a:pt x="5080" y="82169"/>
                  </a:lnTo>
                  <a:lnTo>
                    <a:pt x="0" y="87261"/>
                  </a:lnTo>
                  <a:lnTo>
                    <a:pt x="0" y="99822"/>
                  </a:lnTo>
                  <a:lnTo>
                    <a:pt x="5080" y="105029"/>
                  </a:lnTo>
                  <a:lnTo>
                    <a:pt x="17653" y="105029"/>
                  </a:lnTo>
                  <a:lnTo>
                    <a:pt x="19456" y="103174"/>
                  </a:lnTo>
                  <a:lnTo>
                    <a:pt x="31699" y="99949"/>
                  </a:lnTo>
                  <a:lnTo>
                    <a:pt x="36449" y="99949"/>
                  </a:lnTo>
                  <a:lnTo>
                    <a:pt x="37769" y="98628"/>
                  </a:lnTo>
                  <a:lnTo>
                    <a:pt x="45135" y="97167"/>
                  </a:lnTo>
                  <a:lnTo>
                    <a:pt x="50546" y="97167"/>
                  </a:lnTo>
                  <a:lnTo>
                    <a:pt x="51777" y="95897"/>
                  </a:lnTo>
                  <a:lnTo>
                    <a:pt x="60769" y="94234"/>
                  </a:lnTo>
                  <a:lnTo>
                    <a:pt x="65659" y="94234"/>
                  </a:lnTo>
                  <a:lnTo>
                    <a:pt x="67170" y="92722"/>
                  </a:lnTo>
                  <a:lnTo>
                    <a:pt x="75552" y="90678"/>
                  </a:lnTo>
                  <a:lnTo>
                    <a:pt x="80772" y="90678"/>
                  </a:lnTo>
                  <a:lnTo>
                    <a:pt x="81965" y="89446"/>
                  </a:lnTo>
                  <a:lnTo>
                    <a:pt x="91948" y="87642"/>
                  </a:lnTo>
                  <a:lnTo>
                    <a:pt x="91694" y="87642"/>
                  </a:lnTo>
                  <a:lnTo>
                    <a:pt x="105410" y="85471"/>
                  </a:lnTo>
                  <a:lnTo>
                    <a:pt x="105029" y="85471"/>
                  </a:lnTo>
                  <a:lnTo>
                    <a:pt x="116205" y="84086"/>
                  </a:lnTo>
                  <a:lnTo>
                    <a:pt x="115062" y="84086"/>
                  </a:lnTo>
                  <a:lnTo>
                    <a:pt x="127000" y="83820"/>
                  </a:lnTo>
                  <a:lnTo>
                    <a:pt x="132715" y="83820"/>
                  </a:lnTo>
                  <a:lnTo>
                    <a:pt x="133489" y="83045"/>
                  </a:lnTo>
                  <a:lnTo>
                    <a:pt x="136652" y="82677"/>
                  </a:lnTo>
                  <a:lnTo>
                    <a:pt x="140462" y="81534"/>
                  </a:lnTo>
                  <a:lnTo>
                    <a:pt x="142328" y="80530"/>
                  </a:lnTo>
                  <a:lnTo>
                    <a:pt x="144653" y="80530"/>
                  </a:lnTo>
                  <a:lnTo>
                    <a:pt x="148082" y="77089"/>
                  </a:lnTo>
                  <a:lnTo>
                    <a:pt x="148082" y="72771"/>
                  </a:lnTo>
                  <a:lnTo>
                    <a:pt x="148082" y="68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6" name="Google Shape;1006;p2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230755" y="4911851"/>
              <a:ext cx="223012" cy="405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7" name="Google Shape;1007;p2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473778" y="5199252"/>
              <a:ext cx="142040" cy="159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8" name="Google Shape;1008;p27"/>
            <p:cNvSpPr/>
            <p:nvPr/>
          </p:nvSpPr>
          <p:spPr>
            <a:xfrm>
              <a:off x="2676271" y="4969382"/>
              <a:ext cx="40005" cy="259079"/>
            </a:xfrm>
            <a:custGeom>
              <a:rect b="b" l="l" r="r" t="t"/>
              <a:pathLst>
                <a:path extrusionOk="0" h="259079" w="40005">
                  <a:moveTo>
                    <a:pt x="25044" y="103632"/>
                  </a:moveTo>
                  <a:lnTo>
                    <a:pt x="1397" y="103632"/>
                  </a:lnTo>
                  <a:lnTo>
                    <a:pt x="2667" y="149733"/>
                  </a:lnTo>
                  <a:lnTo>
                    <a:pt x="3377" y="169164"/>
                  </a:lnTo>
                  <a:lnTo>
                    <a:pt x="3429" y="171069"/>
                  </a:lnTo>
                  <a:lnTo>
                    <a:pt x="4826" y="189103"/>
                  </a:lnTo>
                  <a:lnTo>
                    <a:pt x="4826" y="189357"/>
                  </a:lnTo>
                  <a:lnTo>
                    <a:pt x="6604" y="206629"/>
                  </a:lnTo>
                  <a:lnTo>
                    <a:pt x="8128" y="219710"/>
                  </a:lnTo>
                  <a:lnTo>
                    <a:pt x="8762" y="230632"/>
                  </a:lnTo>
                  <a:lnTo>
                    <a:pt x="9017" y="232283"/>
                  </a:lnTo>
                  <a:lnTo>
                    <a:pt x="11049" y="242570"/>
                  </a:lnTo>
                  <a:lnTo>
                    <a:pt x="12954" y="248285"/>
                  </a:lnTo>
                  <a:lnTo>
                    <a:pt x="13843" y="251079"/>
                  </a:lnTo>
                  <a:lnTo>
                    <a:pt x="28067" y="258953"/>
                  </a:lnTo>
                  <a:lnTo>
                    <a:pt x="31115" y="258191"/>
                  </a:lnTo>
                  <a:lnTo>
                    <a:pt x="38989" y="250063"/>
                  </a:lnTo>
                  <a:lnTo>
                    <a:pt x="39624" y="247523"/>
                  </a:lnTo>
                  <a:lnTo>
                    <a:pt x="39863" y="245364"/>
                  </a:lnTo>
                  <a:lnTo>
                    <a:pt x="36703" y="245364"/>
                  </a:lnTo>
                  <a:lnTo>
                    <a:pt x="31616" y="239903"/>
                  </a:lnTo>
                  <a:lnTo>
                    <a:pt x="22860" y="239903"/>
                  </a:lnTo>
                  <a:lnTo>
                    <a:pt x="27559" y="233553"/>
                  </a:lnTo>
                  <a:lnTo>
                    <a:pt x="33688" y="233553"/>
                  </a:lnTo>
                  <a:lnTo>
                    <a:pt x="32812" y="229108"/>
                  </a:lnTo>
                  <a:lnTo>
                    <a:pt x="32512" y="227584"/>
                  </a:lnTo>
                  <a:lnTo>
                    <a:pt x="32664" y="227584"/>
                  </a:lnTo>
                  <a:lnTo>
                    <a:pt x="32105" y="219202"/>
                  </a:lnTo>
                  <a:lnTo>
                    <a:pt x="32004" y="217043"/>
                  </a:lnTo>
                  <a:lnTo>
                    <a:pt x="30494" y="204216"/>
                  </a:lnTo>
                  <a:lnTo>
                    <a:pt x="28728" y="187198"/>
                  </a:lnTo>
                  <a:lnTo>
                    <a:pt x="28807" y="186944"/>
                  </a:lnTo>
                  <a:lnTo>
                    <a:pt x="27358" y="169799"/>
                  </a:lnTo>
                  <a:lnTo>
                    <a:pt x="26538" y="148844"/>
                  </a:lnTo>
                  <a:lnTo>
                    <a:pt x="25044" y="103632"/>
                  </a:lnTo>
                  <a:close/>
                </a:path>
                <a:path extrusionOk="0" h="259079" w="40005">
                  <a:moveTo>
                    <a:pt x="28574" y="236220"/>
                  </a:moveTo>
                  <a:lnTo>
                    <a:pt x="28321" y="236220"/>
                  </a:lnTo>
                  <a:lnTo>
                    <a:pt x="36703" y="245364"/>
                  </a:lnTo>
                  <a:lnTo>
                    <a:pt x="36068" y="242443"/>
                  </a:lnTo>
                  <a:lnTo>
                    <a:pt x="35814" y="241173"/>
                  </a:lnTo>
                  <a:lnTo>
                    <a:pt x="34470" y="236855"/>
                  </a:lnTo>
                  <a:lnTo>
                    <a:pt x="31115" y="236855"/>
                  </a:lnTo>
                  <a:lnTo>
                    <a:pt x="28574" y="236220"/>
                  </a:lnTo>
                  <a:close/>
                </a:path>
                <a:path extrusionOk="0" h="259079" w="40005">
                  <a:moveTo>
                    <a:pt x="34091" y="235594"/>
                  </a:moveTo>
                  <a:lnTo>
                    <a:pt x="35814" y="241173"/>
                  </a:lnTo>
                  <a:lnTo>
                    <a:pt x="36095" y="242570"/>
                  </a:lnTo>
                  <a:lnTo>
                    <a:pt x="36703" y="245364"/>
                  </a:lnTo>
                  <a:lnTo>
                    <a:pt x="39863" y="245364"/>
                  </a:lnTo>
                  <a:lnTo>
                    <a:pt x="39751" y="237363"/>
                  </a:lnTo>
                  <a:lnTo>
                    <a:pt x="34091" y="235594"/>
                  </a:lnTo>
                  <a:close/>
                </a:path>
                <a:path extrusionOk="0" h="259079" w="40005">
                  <a:moveTo>
                    <a:pt x="27559" y="233553"/>
                  </a:moveTo>
                  <a:lnTo>
                    <a:pt x="22860" y="239903"/>
                  </a:lnTo>
                  <a:lnTo>
                    <a:pt x="27379" y="236855"/>
                  </a:lnTo>
                  <a:lnTo>
                    <a:pt x="25781" y="236855"/>
                  </a:lnTo>
                  <a:lnTo>
                    <a:pt x="28096" y="236276"/>
                  </a:lnTo>
                  <a:lnTo>
                    <a:pt x="28067" y="236093"/>
                  </a:lnTo>
                  <a:lnTo>
                    <a:pt x="34177" y="236093"/>
                  </a:lnTo>
                  <a:lnTo>
                    <a:pt x="34064" y="235585"/>
                  </a:lnTo>
                  <a:lnTo>
                    <a:pt x="27559" y="233553"/>
                  </a:lnTo>
                  <a:close/>
                </a:path>
                <a:path extrusionOk="0" h="259079" w="40005">
                  <a:moveTo>
                    <a:pt x="28237" y="236276"/>
                  </a:moveTo>
                  <a:lnTo>
                    <a:pt x="22860" y="239903"/>
                  </a:lnTo>
                  <a:lnTo>
                    <a:pt x="31616" y="239903"/>
                  </a:lnTo>
                  <a:lnTo>
                    <a:pt x="28237" y="236276"/>
                  </a:lnTo>
                  <a:close/>
                </a:path>
                <a:path extrusionOk="0" h="259079" w="40005">
                  <a:moveTo>
                    <a:pt x="28210" y="236247"/>
                  </a:moveTo>
                  <a:lnTo>
                    <a:pt x="25781" y="236855"/>
                  </a:lnTo>
                  <a:lnTo>
                    <a:pt x="27379" y="236855"/>
                  </a:lnTo>
                  <a:lnTo>
                    <a:pt x="28237" y="236276"/>
                  </a:lnTo>
                  <a:close/>
                </a:path>
                <a:path extrusionOk="0" h="259079" w="40005">
                  <a:moveTo>
                    <a:pt x="34177" y="236093"/>
                  </a:moveTo>
                  <a:lnTo>
                    <a:pt x="28067" y="236093"/>
                  </a:lnTo>
                  <a:lnTo>
                    <a:pt x="31115" y="236855"/>
                  </a:lnTo>
                  <a:lnTo>
                    <a:pt x="34470" y="236855"/>
                  </a:lnTo>
                  <a:lnTo>
                    <a:pt x="34391" y="236601"/>
                  </a:lnTo>
                  <a:lnTo>
                    <a:pt x="34177" y="236093"/>
                  </a:lnTo>
                  <a:close/>
                </a:path>
                <a:path extrusionOk="0" h="259079" w="40005">
                  <a:moveTo>
                    <a:pt x="34114" y="235709"/>
                  </a:moveTo>
                  <a:lnTo>
                    <a:pt x="34290" y="236601"/>
                  </a:lnTo>
                  <a:lnTo>
                    <a:pt x="34114" y="235709"/>
                  </a:lnTo>
                  <a:close/>
                </a:path>
                <a:path extrusionOk="0" h="259079" w="40005">
                  <a:moveTo>
                    <a:pt x="28067" y="236093"/>
                  </a:moveTo>
                  <a:lnTo>
                    <a:pt x="28210" y="236247"/>
                  </a:lnTo>
                  <a:lnTo>
                    <a:pt x="28574" y="236220"/>
                  </a:lnTo>
                  <a:lnTo>
                    <a:pt x="28067" y="236093"/>
                  </a:lnTo>
                  <a:close/>
                </a:path>
                <a:path extrusionOk="0" h="259079" w="40005">
                  <a:moveTo>
                    <a:pt x="34064" y="235458"/>
                  </a:moveTo>
                  <a:lnTo>
                    <a:pt x="34091" y="235594"/>
                  </a:lnTo>
                  <a:lnTo>
                    <a:pt x="34064" y="235458"/>
                  </a:lnTo>
                  <a:close/>
                </a:path>
                <a:path extrusionOk="0" h="259079" w="40005">
                  <a:moveTo>
                    <a:pt x="33688" y="233553"/>
                  </a:moveTo>
                  <a:lnTo>
                    <a:pt x="27559" y="233553"/>
                  </a:lnTo>
                  <a:lnTo>
                    <a:pt x="34064" y="235585"/>
                  </a:lnTo>
                  <a:lnTo>
                    <a:pt x="34064" y="235458"/>
                  </a:lnTo>
                  <a:lnTo>
                    <a:pt x="33688" y="233553"/>
                  </a:lnTo>
                  <a:close/>
                </a:path>
                <a:path extrusionOk="0" h="259079" w="40005">
                  <a:moveTo>
                    <a:pt x="32512" y="227584"/>
                  </a:moveTo>
                  <a:lnTo>
                    <a:pt x="32766" y="229108"/>
                  </a:lnTo>
                  <a:lnTo>
                    <a:pt x="32742" y="228751"/>
                  </a:lnTo>
                  <a:lnTo>
                    <a:pt x="32512" y="227584"/>
                  </a:lnTo>
                  <a:close/>
                </a:path>
                <a:path extrusionOk="0" h="259079" w="40005">
                  <a:moveTo>
                    <a:pt x="32742" y="228751"/>
                  </a:moveTo>
                  <a:lnTo>
                    <a:pt x="32766" y="229108"/>
                  </a:lnTo>
                  <a:lnTo>
                    <a:pt x="32742" y="228751"/>
                  </a:lnTo>
                  <a:close/>
                </a:path>
                <a:path extrusionOk="0" h="259079" w="40005">
                  <a:moveTo>
                    <a:pt x="32664" y="227584"/>
                  </a:moveTo>
                  <a:lnTo>
                    <a:pt x="32512" y="227584"/>
                  </a:lnTo>
                  <a:lnTo>
                    <a:pt x="32742" y="228751"/>
                  </a:lnTo>
                  <a:lnTo>
                    <a:pt x="32664" y="227584"/>
                  </a:lnTo>
                  <a:close/>
                </a:path>
                <a:path extrusionOk="0" h="259079" w="40005">
                  <a:moveTo>
                    <a:pt x="8001" y="219202"/>
                  </a:moveTo>
                  <a:lnTo>
                    <a:pt x="8034" y="219710"/>
                  </a:lnTo>
                  <a:lnTo>
                    <a:pt x="8001" y="219202"/>
                  </a:lnTo>
                  <a:close/>
                </a:path>
                <a:path extrusionOk="0" h="259079" w="40005">
                  <a:moveTo>
                    <a:pt x="30480" y="204089"/>
                  </a:moveTo>
                  <a:close/>
                </a:path>
                <a:path extrusionOk="0" h="259079" w="40005">
                  <a:moveTo>
                    <a:pt x="28807" y="186944"/>
                  </a:moveTo>
                  <a:lnTo>
                    <a:pt x="28829" y="187198"/>
                  </a:lnTo>
                  <a:lnTo>
                    <a:pt x="28807" y="186944"/>
                  </a:lnTo>
                  <a:close/>
                </a:path>
                <a:path extrusionOk="0" h="259079" w="40005">
                  <a:moveTo>
                    <a:pt x="27305" y="169164"/>
                  </a:moveTo>
                  <a:lnTo>
                    <a:pt x="27305" y="169799"/>
                  </a:lnTo>
                  <a:lnTo>
                    <a:pt x="27305" y="169164"/>
                  </a:lnTo>
                  <a:close/>
                </a:path>
                <a:path extrusionOk="0" h="259079" w="40005">
                  <a:moveTo>
                    <a:pt x="8722" y="2020"/>
                  </a:moveTo>
                  <a:lnTo>
                    <a:pt x="254" y="11430"/>
                  </a:lnTo>
                  <a:lnTo>
                    <a:pt x="0" y="81661"/>
                  </a:lnTo>
                  <a:lnTo>
                    <a:pt x="127" y="82423"/>
                  </a:lnTo>
                  <a:lnTo>
                    <a:pt x="1397" y="104013"/>
                  </a:lnTo>
                  <a:lnTo>
                    <a:pt x="1397" y="103632"/>
                  </a:lnTo>
                  <a:lnTo>
                    <a:pt x="25044" y="103632"/>
                  </a:lnTo>
                  <a:lnTo>
                    <a:pt x="25018" y="102870"/>
                  </a:lnTo>
                  <a:lnTo>
                    <a:pt x="24892" y="102489"/>
                  </a:lnTo>
                  <a:lnTo>
                    <a:pt x="23593" y="82423"/>
                  </a:lnTo>
                  <a:lnTo>
                    <a:pt x="23495" y="81661"/>
                  </a:lnTo>
                  <a:lnTo>
                    <a:pt x="23353" y="41529"/>
                  </a:lnTo>
                  <a:lnTo>
                    <a:pt x="10668" y="41529"/>
                  </a:lnTo>
                  <a:lnTo>
                    <a:pt x="5461" y="15748"/>
                  </a:lnTo>
                  <a:lnTo>
                    <a:pt x="4318" y="14351"/>
                  </a:lnTo>
                  <a:lnTo>
                    <a:pt x="4826" y="9525"/>
                  </a:lnTo>
                  <a:lnTo>
                    <a:pt x="4318" y="7874"/>
                  </a:lnTo>
                  <a:lnTo>
                    <a:pt x="21336" y="7874"/>
                  </a:lnTo>
                  <a:lnTo>
                    <a:pt x="21135" y="6938"/>
                  </a:lnTo>
                  <a:lnTo>
                    <a:pt x="8722" y="2020"/>
                  </a:lnTo>
                  <a:close/>
                </a:path>
                <a:path extrusionOk="0" h="259079" w="40005">
                  <a:moveTo>
                    <a:pt x="23495" y="80899"/>
                  </a:moveTo>
                  <a:lnTo>
                    <a:pt x="23495" y="81661"/>
                  </a:lnTo>
                  <a:lnTo>
                    <a:pt x="23495" y="80899"/>
                  </a:lnTo>
                  <a:close/>
                </a:path>
                <a:path extrusionOk="0" h="259079" w="40005">
                  <a:moveTo>
                    <a:pt x="4318" y="7874"/>
                  </a:moveTo>
                  <a:lnTo>
                    <a:pt x="4826" y="9525"/>
                  </a:lnTo>
                  <a:lnTo>
                    <a:pt x="4318" y="14351"/>
                  </a:lnTo>
                  <a:lnTo>
                    <a:pt x="5461" y="15748"/>
                  </a:lnTo>
                  <a:lnTo>
                    <a:pt x="10668" y="41529"/>
                  </a:lnTo>
                  <a:lnTo>
                    <a:pt x="19304" y="40259"/>
                  </a:lnTo>
                  <a:lnTo>
                    <a:pt x="23334" y="39416"/>
                  </a:lnTo>
                  <a:lnTo>
                    <a:pt x="23241" y="22733"/>
                  </a:lnTo>
                  <a:lnTo>
                    <a:pt x="10541" y="22733"/>
                  </a:lnTo>
                  <a:lnTo>
                    <a:pt x="11084" y="22249"/>
                  </a:lnTo>
                  <a:lnTo>
                    <a:pt x="7874" y="21082"/>
                  </a:lnTo>
                  <a:lnTo>
                    <a:pt x="8762" y="20701"/>
                  </a:lnTo>
                  <a:lnTo>
                    <a:pt x="4318" y="7874"/>
                  </a:lnTo>
                  <a:close/>
                </a:path>
                <a:path extrusionOk="0" h="259079" w="40005">
                  <a:moveTo>
                    <a:pt x="23334" y="39416"/>
                  </a:moveTo>
                  <a:lnTo>
                    <a:pt x="19304" y="40259"/>
                  </a:lnTo>
                  <a:lnTo>
                    <a:pt x="10668" y="41529"/>
                  </a:lnTo>
                  <a:lnTo>
                    <a:pt x="23353" y="41529"/>
                  </a:lnTo>
                  <a:lnTo>
                    <a:pt x="23334" y="39416"/>
                  </a:lnTo>
                  <a:close/>
                </a:path>
                <a:path extrusionOk="0" h="259079" w="40005">
                  <a:moveTo>
                    <a:pt x="23241" y="11483"/>
                  </a:moveTo>
                  <a:lnTo>
                    <a:pt x="23334" y="39416"/>
                  </a:lnTo>
                  <a:lnTo>
                    <a:pt x="27812" y="38481"/>
                  </a:lnTo>
                  <a:lnTo>
                    <a:pt x="23749" y="12446"/>
                  </a:lnTo>
                  <a:lnTo>
                    <a:pt x="23241" y="11483"/>
                  </a:lnTo>
                  <a:close/>
                </a:path>
                <a:path extrusionOk="0" h="259079" w="40005">
                  <a:moveTo>
                    <a:pt x="11084" y="22249"/>
                  </a:moveTo>
                  <a:lnTo>
                    <a:pt x="10541" y="22733"/>
                  </a:lnTo>
                  <a:lnTo>
                    <a:pt x="12065" y="22606"/>
                  </a:lnTo>
                  <a:lnTo>
                    <a:pt x="11084" y="22249"/>
                  </a:lnTo>
                  <a:close/>
                </a:path>
                <a:path extrusionOk="0" h="259079" w="40005">
                  <a:moveTo>
                    <a:pt x="23221" y="11447"/>
                  </a:moveTo>
                  <a:lnTo>
                    <a:pt x="11084" y="22249"/>
                  </a:lnTo>
                  <a:lnTo>
                    <a:pt x="12065" y="22606"/>
                  </a:lnTo>
                  <a:lnTo>
                    <a:pt x="10541" y="22733"/>
                  </a:lnTo>
                  <a:lnTo>
                    <a:pt x="23241" y="22733"/>
                  </a:lnTo>
                  <a:lnTo>
                    <a:pt x="23221" y="11447"/>
                  </a:lnTo>
                  <a:close/>
                </a:path>
                <a:path extrusionOk="0" h="259079" w="40005">
                  <a:moveTo>
                    <a:pt x="21336" y="7874"/>
                  </a:moveTo>
                  <a:lnTo>
                    <a:pt x="4318" y="7874"/>
                  </a:lnTo>
                  <a:lnTo>
                    <a:pt x="8762" y="20701"/>
                  </a:lnTo>
                  <a:lnTo>
                    <a:pt x="7874" y="21082"/>
                  </a:lnTo>
                  <a:lnTo>
                    <a:pt x="11084" y="22249"/>
                  </a:lnTo>
                  <a:lnTo>
                    <a:pt x="23180" y="11483"/>
                  </a:lnTo>
                  <a:lnTo>
                    <a:pt x="21336" y="7874"/>
                  </a:lnTo>
                  <a:close/>
                </a:path>
                <a:path extrusionOk="0" h="259079" w="40005">
                  <a:moveTo>
                    <a:pt x="21552" y="7103"/>
                  </a:moveTo>
                  <a:lnTo>
                    <a:pt x="22987" y="9525"/>
                  </a:lnTo>
                  <a:lnTo>
                    <a:pt x="23495" y="7874"/>
                  </a:lnTo>
                  <a:lnTo>
                    <a:pt x="21552" y="7103"/>
                  </a:lnTo>
                  <a:close/>
                </a:path>
                <a:path extrusionOk="0" h="259079" w="40005">
                  <a:moveTo>
                    <a:pt x="20955" y="6096"/>
                  </a:moveTo>
                  <a:lnTo>
                    <a:pt x="21135" y="6938"/>
                  </a:lnTo>
                  <a:lnTo>
                    <a:pt x="21552" y="7103"/>
                  </a:lnTo>
                  <a:lnTo>
                    <a:pt x="20955" y="6096"/>
                  </a:lnTo>
                  <a:close/>
                </a:path>
                <a:path extrusionOk="0" h="259079" w="40005">
                  <a:moveTo>
                    <a:pt x="9526" y="1126"/>
                  </a:moveTo>
                  <a:lnTo>
                    <a:pt x="7874" y="1778"/>
                  </a:lnTo>
                  <a:lnTo>
                    <a:pt x="8722" y="2020"/>
                  </a:lnTo>
                  <a:lnTo>
                    <a:pt x="9526" y="1126"/>
                  </a:lnTo>
                  <a:close/>
                </a:path>
                <a:path extrusionOk="0" h="259079" w="40005">
                  <a:moveTo>
                    <a:pt x="10541" y="0"/>
                  </a:moveTo>
                  <a:lnTo>
                    <a:pt x="9526" y="1126"/>
                  </a:lnTo>
                  <a:lnTo>
                    <a:pt x="12065" y="127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9" name="Google Shape;1009;p2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671318" y="4969255"/>
              <a:ext cx="293243" cy="35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2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120643" y="5027041"/>
              <a:ext cx="180720" cy="234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27"/>
            <p:cNvSpPr/>
            <p:nvPr/>
          </p:nvSpPr>
          <p:spPr>
            <a:xfrm>
              <a:off x="3446018" y="4896485"/>
              <a:ext cx="330835" cy="379730"/>
            </a:xfrm>
            <a:custGeom>
              <a:rect b="b" l="l" r="r" t="t"/>
              <a:pathLst>
                <a:path extrusionOk="0" h="379729" w="330835">
                  <a:moveTo>
                    <a:pt x="317881" y="360553"/>
                  </a:moveTo>
                  <a:lnTo>
                    <a:pt x="317817" y="359778"/>
                  </a:lnTo>
                  <a:lnTo>
                    <a:pt x="316484" y="360553"/>
                  </a:lnTo>
                  <a:lnTo>
                    <a:pt x="317881" y="360553"/>
                  </a:lnTo>
                  <a:close/>
                </a:path>
                <a:path extrusionOk="0" h="379729" w="330835">
                  <a:moveTo>
                    <a:pt x="318643" y="359283"/>
                  </a:moveTo>
                  <a:lnTo>
                    <a:pt x="317804" y="359562"/>
                  </a:lnTo>
                  <a:lnTo>
                    <a:pt x="317817" y="359778"/>
                  </a:lnTo>
                  <a:lnTo>
                    <a:pt x="318643" y="359283"/>
                  </a:lnTo>
                  <a:close/>
                </a:path>
                <a:path extrusionOk="0" h="379729" w="330835">
                  <a:moveTo>
                    <a:pt x="330581" y="339217"/>
                  </a:moveTo>
                  <a:lnTo>
                    <a:pt x="324739" y="333502"/>
                  </a:lnTo>
                  <a:lnTo>
                    <a:pt x="310515" y="333502"/>
                  </a:lnTo>
                  <a:lnTo>
                    <a:pt x="309753" y="334264"/>
                  </a:lnTo>
                  <a:lnTo>
                    <a:pt x="307340" y="334264"/>
                  </a:lnTo>
                  <a:lnTo>
                    <a:pt x="306425" y="335153"/>
                  </a:lnTo>
                  <a:lnTo>
                    <a:pt x="302895" y="335153"/>
                  </a:lnTo>
                  <a:lnTo>
                    <a:pt x="289941" y="336423"/>
                  </a:lnTo>
                  <a:lnTo>
                    <a:pt x="290322" y="336423"/>
                  </a:lnTo>
                  <a:lnTo>
                    <a:pt x="273685" y="338963"/>
                  </a:lnTo>
                  <a:lnTo>
                    <a:pt x="274828" y="337693"/>
                  </a:lnTo>
                  <a:lnTo>
                    <a:pt x="251841" y="337693"/>
                  </a:lnTo>
                  <a:lnTo>
                    <a:pt x="225933" y="340233"/>
                  </a:lnTo>
                  <a:lnTo>
                    <a:pt x="225552" y="340233"/>
                  </a:lnTo>
                  <a:lnTo>
                    <a:pt x="197485" y="341503"/>
                  </a:lnTo>
                  <a:lnTo>
                    <a:pt x="197866" y="341503"/>
                  </a:lnTo>
                  <a:lnTo>
                    <a:pt x="169799" y="342773"/>
                  </a:lnTo>
                  <a:lnTo>
                    <a:pt x="169418" y="342773"/>
                  </a:lnTo>
                  <a:lnTo>
                    <a:pt x="97929" y="350126"/>
                  </a:lnTo>
                  <a:lnTo>
                    <a:pt x="99047" y="349008"/>
                  </a:lnTo>
                  <a:lnTo>
                    <a:pt x="100838" y="347853"/>
                  </a:lnTo>
                  <a:lnTo>
                    <a:pt x="100203" y="347853"/>
                  </a:lnTo>
                  <a:lnTo>
                    <a:pt x="100368" y="347687"/>
                  </a:lnTo>
                  <a:lnTo>
                    <a:pt x="104775" y="346583"/>
                  </a:lnTo>
                  <a:lnTo>
                    <a:pt x="105156" y="346583"/>
                  </a:lnTo>
                  <a:lnTo>
                    <a:pt x="109296" y="344043"/>
                  </a:lnTo>
                  <a:lnTo>
                    <a:pt x="111379" y="342773"/>
                  </a:lnTo>
                  <a:lnTo>
                    <a:pt x="109855" y="344043"/>
                  </a:lnTo>
                  <a:lnTo>
                    <a:pt x="114363" y="342773"/>
                  </a:lnTo>
                  <a:lnTo>
                    <a:pt x="118872" y="341503"/>
                  </a:lnTo>
                  <a:lnTo>
                    <a:pt x="121666" y="338963"/>
                  </a:lnTo>
                  <a:lnTo>
                    <a:pt x="131445" y="333883"/>
                  </a:lnTo>
                  <a:lnTo>
                    <a:pt x="131064" y="333883"/>
                  </a:lnTo>
                  <a:lnTo>
                    <a:pt x="135483" y="331343"/>
                  </a:lnTo>
                  <a:lnTo>
                    <a:pt x="137693" y="330073"/>
                  </a:lnTo>
                  <a:lnTo>
                    <a:pt x="142113" y="327533"/>
                  </a:lnTo>
                  <a:lnTo>
                    <a:pt x="142367" y="327533"/>
                  </a:lnTo>
                  <a:lnTo>
                    <a:pt x="153543" y="319925"/>
                  </a:lnTo>
                  <a:lnTo>
                    <a:pt x="154305" y="319925"/>
                  </a:lnTo>
                  <a:lnTo>
                    <a:pt x="156159" y="318643"/>
                  </a:lnTo>
                  <a:lnTo>
                    <a:pt x="158026" y="317373"/>
                  </a:lnTo>
                  <a:lnTo>
                    <a:pt x="165481" y="312293"/>
                  </a:lnTo>
                  <a:lnTo>
                    <a:pt x="167513" y="309753"/>
                  </a:lnTo>
                  <a:lnTo>
                    <a:pt x="176758" y="299593"/>
                  </a:lnTo>
                  <a:lnTo>
                    <a:pt x="177927" y="298323"/>
                  </a:lnTo>
                  <a:lnTo>
                    <a:pt x="178308" y="298323"/>
                  </a:lnTo>
                  <a:lnTo>
                    <a:pt x="183502" y="291973"/>
                  </a:lnTo>
                  <a:lnTo>
                    <a:pt x="188722" y="285623"/>
                  </a:lnTo>
                  <a:lnTo>
                    <a:pt x="189738" y="284353"/>
                  </a:lnTo>
                  <a:lnTo>
                    <a:pt x="198755" y="270383"/>
                  </a:lnTo>
                  <a:lnTo>
                    <a:pt x="199199" y="269113"/>
                  </a:lnTo>
                  <a:lnTo>
                    <a:pt x="199644" y="267843"/>
                  </a:lnTo>
                  <a:lnTo>
                    <a:pt x="204787" y="256413"/>
                  </a:lnTo>
                  <a:lnTo>
                    <a:pt x="206502" y="252603"/>
                  </a:lnTo>
                  <a:lnTo>
                    <a:pt x="207137" y="250063"/>
                  </a:lnTo>
                  <a:lnTo>
                    <a:pt x="209118" y="242443"/>
                  </a:lnTo>
                  <a:lnTo>
                    <a:pt x="211455" y="233553"/>
                  </a:lnTo>
                  <a:lnTo>
                    <a:pt x="211836" y="231013"/>
                  </a:lnTo>
                  <a:lnTo>
                    <a:pt x="211836" y="227203"/>
                  </a:lnTo>
                  <a:lnTo>
                    <a:pt x="211836" y="178943"/>
                  </a:lnTo>
                  <a:lnTo>
                    <a:pt x="211836" y="176403"/>
                  </a:lnTo>
                  <a:lnTo>
                    <a:pt x="211709" y="175133"/>
                  </a:lnTo>
                  <a:lnTo>
                    <a:pt x="209613" y="162433"/>
                  </a:lnTo>
                  <a:lnTo>
                    <a:pt x="208788" y="157353"/>
                  </a:lnTo>
                  <a:lnTo>
                    <a:pt x="208280" y="156083"/>
                  </a:lnTo>
                  <a:lnTo>
                    <a:pt x="205638" y="148463"/>
                  </a:lnTo>
                  <a:lnTo>
                    <a:pt x="202565" y="139573"/>
                  </a:lnTo>
                  <a:lnTo>
                    <a:pt x="202057" y="138303"/>
                  </a:lnTo>
                  <a:lnTo>
                    <a:pt x="200177" y="134493"/>
                  </a:lnTo>
                  <a:lnTo>
                    <a:pt x="195199" y="124333"/>
                  </a:lnTo>
                  <a:lnTo>
                    <a:pt x="194437" y="123063"/>
                  </a:lnTo>
                  <a:lnTo>
                    <a:pt x="189928" y="115443"/>
                  </a:lnTo>
                  <a:lnTo>
                    <a:pt x="186182" y="109093"/>
                  </a:lnTo>
                  <a:lnTo>
                    <a:pt x="184912" y="107823"/>
                  </a:lnTo>
                  <a:lnTo>
                    <a:pt x="182587" y="105283"/>
                  </a:lnTo>
                  <a:lnTo>
                    <a:pt x="174498" y="96393"/>
                  </a:lnTo>
                  <a:lnTo>
                    <a:pt x="172720" y="95123"/>
                  </a:lnTo>
                  <a:lnTo>
                    <a:pt x="160020" y="84963"/>
                  </a:lnTo>
                  <a:lnTo>
                    <a:pt x="146304" y="76073"/>
                  </a:lnTo>
                  <a:lnTo>
                    <a:pt x="130302" y="67183"/>
                  </a:lnTo>
                  <a:lnTo>
                    <a:pt x="129286" y="65913"/>
                  </a:lnTo>
                  <a:lnTo>
                    <a:pt x="113411" y="58293"/>
                  </a:lnTo>
                  <a:lnTo>
                    <a:pt x="112649" y="58293"/>
                  </a:lnTo>
                  <a:lnTo>
                    <a:pt x="95377" y="51943"/>
                  </a:lnTo>
                  <a:lnTo>
                    <a:pt x="95250" y="51943"/>
                  </a:lnTo>
                  <a:lnTo>
                    <a:pt x="91274" y="50673"/>
                  </a:lnTo>
                  <a:lnTo>
                    <a:pt x="79375" y="46863"/>
                  </a:lnTo>
                  <a:lnTo>
                    <a:pt x="79629" y="46863"/>
                  </a:lnTo>
                  <a:lnTo>
                    <a:pt x="68668" y="42341"/>
                  </a:lnTo>
                  <a:lnTo>
                    <a:pt x="83185" y="40513"/>
                  </a:lnTo>
                  <a:lnTo>
                    <a:pt x="83947" y="40513"/>
                  </a:lnTo>
                  <a:lnTo>
                    <a:pt x="129159" y="32893"/>
                  </a:lnTo>
                  <a:lnTo>
                    <a:pt x="129413" y="32893"/>
                  </a:lnTo>
                  <a:lnTo>
                    <a:pt x="136728" y="31623"/>
                  </a:lnTo>
                  <a:lnTo>
                    <a:pt x="151384" y="29083"/>
                  </a:lnTo>
                  <a:lnTo>
                    <a:pt x="150876" y="29083"/>
                  </a:lnTo>
                  <a:lnTo>
                    <a:pt x="171069" y="26543"/>
                  </a:lnTo>
                  <a:lnTo>
                    <a:pt x="171450" y="26543"/>
                  </a:lnTo>
                  <a:lnTo>
                    <a:pt x="188341" y="24003"/>
                  </a:lnTo>
                  <a:lnTo>
                    <a:pt x="188468" y="24003"/>
                  </a:lnTo>
                  <a:lnTo>
                    <a:pt x="202819" y="21463"/>
                  </a:lnTo>
                  <a:lnTo>
                    <a:pt x="231902" y="21463"/>
                  </a:lnTo>
                  <a:lnTo>
                    <a:pt x="231673" y="21209"/>
                  </a:lnTo>
                  <a:lnTo>
                    <a:pt x="237490" y="21209"/>
                  </a:lnTo>
                  <a:lnTo>
                    <a:pt x="241681" y="17018"/>
                  </a:lnTo>
                  <a:lnTo>
                    <a:pt x="241681" y="16662"/>
                  </a:lnTo>
                  <a:lnTo>
                    <a:pt x="242316" y="16002"/>
                  </a:lnTo>
                  <a:lnTo>
                    <a:pt x="242316" y="10541"/>
                  </a:lnTo>
                  <a:lnTo>
                    <a:pt x="242316" y="4953"/>
                  </a:lnTo>
                  <a:lnTo>
                    <a:pt x="237871" y="508"/>
                  </a:lnTo>
                  <a:lnTo>
                    <a:pt x="233934" y="508"/>
                  </a:lnTo>
                  <a:lnTo>
                    <a:pt x="233680" y="254"/>
                  </a:lnTo>
                  <a:lnTo>
                    <a:pt x="227825" y="254"/>
                  </a:lnTo>
                  <a:lnTo>
                    <a:pt x="227711" y="127"/>
                  </a:lnTo>
                  <a:lnTo>
                    <a:pt x="218821" y="127"/>
                  </a:lnTo>
                  <a:lnTo>
                    <a:pt x="218694" y="0"/>
                  </a:lnTo>
                  <a:lnTo>
                    <a:pt x="207137" y="0"/>
                  </a:lnTo>
                  <a:lnTo>
                    <a:pt x="205994" y="1143"/>
                  </a:lnTo>
                  <a:lnTo>
                    <a:pt x="199263" y="1143"/>
                  </a:lnTo>
                  <a:lnTo>
                    <a:pt x="184785" y="3683"/>
                  </a:lnTo>
                  <a:lnTo>
                    <a:pt x="184912" y="3683"/>
                  </a:lnTo>
                  <a:lnTo>
                    <a:pt x="168021" y="6223"/>
                  </a:lnTo>
                  <a:lnTo>
                    <a:pt x="168402" y="6223"/>
                  </a:lnTo>
                  <a:lnTo>
                    <a:pt x="148209" y="8763"/>
                  </a:lnTo>
                  <a:lnTo>
                    <a:pt x="147701" y="8763"/>
                  </a:lnTo>
                  <a:lnTo>
                    <a:pt x="125730" y="12573"/>
                  </a:lnTo>
                  <a:lnTo>
                    <a:pt x="125984" y="12573"/>
                  </a:lnTo>
                  <a:lnTo>
                    <a:pt x="102997" y="16383"/>
                  </a:lnTo>
                  <a:lnTo>
                    <a:pt x="102870" y="16383"/>
                  </a:lnTo>
                  <a:lnTo>
                    <a:pt x="80518" y="20193"/>
                  </a:lnTo>
                  <a:lnTo>
                    <a:pt x="81280" y="20193"/>
                  </a:lnTo>
                  <a:lnTo>
                    <a:pt x="61087" y="21463"/>
                  </a:lnTo>
                  <a:lnTo>
                    <a:pt x="60579" y="21463"/>
                  </a:lnTo>
                  <a:lnTo>
                    <a:pt x="43561" y="24003"/>
                  </a:lnTo>
                  <a:lnTo>
                    <a:pt x="44577" y="24003"/>
                  </a:lnTo>
                  <a:lnTo>
                    <a:pt x="32004" y="25273"/>
                  </a:lnTo>
                  <a:lnTo>
                    <a:pt x="22987" y="25273"/>
                  </a:lnTo>
                  <a:lnTo>
                    <a:pt x="21285" y="24853"/>
                  </a:lnTo>
                  <a:lnTo>
                    <a:pt x="19304" y="22860"/>
                  </a:lnTo>
                  <a:lnTo>
                    <a:pt x="5461" y="22860"/>
                  </a:lnTo>
                  <a:lnTo>
                    <a:pt x="0" y="28448"/>
                  </a:lnTo>
                  <a:lnTo>
                    <a:pt x="0" y="42164"/>
                  </a:lnTo>
                  <a:lnTo>
                    <a:pt x="5461" y="47752"/>
                  </a:lnTo>
                  <a:lnTo>
                    <a:pt x="12433" y="47752"/>
                  </a:lnTo>
                  <a:lnTo>
                    <a:pt x="12446" y="48133"/>
                  </a:lnTo>
                  <a:lnTo>
                    <a:pt x="11176" y="48133"/>
                  </a:lnTo>
                  <a:lnTo>
                    <a:pt x="16129" y="49403"/>
                  </a:lnTo>
                  <a:lnTo>
                    <a:pt x="15494" y="49403"/>
                  </a:lnTo>
                  <a:lnTo>
                    <a:pt x="22733" y="51943"/>
                  </a:lnTo>
                  <a:lnTo>
                    <a:pt x="21717" y="50673"/>
                  </a:lnTo>
                  <a:lnTo>
                    <a:pt x="30353" y="55753"/>
                  </a:lnTo>
                  <a:lnTo>
                    <a:pt x="31115" y="55753"/>
                  </a:lnTo>
                  <a:lnTo>
                    <a:pt x="42545" y="59563"/>
                  </a:lnTo>
                  <a:lnTo>
                    <a:pt x="43180" y="60833"/>
                  </a:lnTo>
                  <a:lnTo>
                    <a:pt x="56388" y="64643"/>
                  </a:lnTo>
                  <a:lnTo>
                    <a:pt x="55753" y="64643"/>
                  </a:lnTo>
                  <a:lnTo>
                    <a:pt x="70485" y="69723"/>
                  </a:lnTo>
                  <a:lnTo>
                    <a:pt x="70739" y="69723"/>
                  </a:lnTo>
                  <a:lnTo>
                    <a:pt x="86487" y="76073"/>
                  </a:lnTo>
                  <a:lnTo>
                    <a:pt x="103759" y="82423"/>
                  </a:lnTo>
                  <a:lnTo>
                    <a:pt x="102870" y="82423"/>
                  </a:lnTo>
                  <a:lnTo>
                    <a:pt x="118745" y="88773"/>
                  </a:lnTo>
                  <a:lnTo>
                    <a:pt x="117729" y="88773"/>
                  </a:lnTo>
                  <a:lnTo>
                    <a:pt x="132842" y="97663"/>
                  </a:lnTo>
                  <a:lnTo>
                    <a:pt x="131953" y="96393"/>
                  </a:lnTo>
                  <a:lnTo>
                    <a:pt x="145669" y="106553"/>
                  </a:lnTo>
                  <a:lnTo>
                    <a:pt x="145034" y="105283"/>
                  </a:lnTo>
                  <a:lnTo>
                    <a:pt x="157353" y="115443"/>
                  </a:lnTo>
                  <a:lnTo>
                    <a:pt x="155702" y="114173"/>
                  </a:lnTo>
                  <a:lnTo>
                    <a:pt x="166116" y="125603"/>
                  </a:lnTo>
                  <a:lnTo>
                    <a:pt x="164846" y="123063"/>
                  </a:lnTo>
                  <a:lnTo>
                    <a:pt x="173101" y="137033"/>
                  </a:lnTo>
                  <a:lnTo>
                    <a:pt x="172339" y="134493"/>
                  </a:lnTo>
                  <a:lnTo>
                    <a:pt x="186563" y="177507"/>
                  </a:lnTo>
                  <a:lnTo>
                    <a:pt x="186563" y="229146"/>
                  </a:lnTo>
                  <a:lnTo>
                    <a:pt x="182753" y="243713"/>
                  </a:lnTo>
                  <a:lnTo>
                    <a:pt x="183388" y="242443"/>
                  </a:lnTo>
                  <a:lnTo>
                    <a:pt x="176530" y="257683"/>
                  </a:lnTo>
                  <a:lnTo>
                    <a:pt x="177419" y="256413"/>
                  </a:lnTo>
                  <a:lnTo>
                    <a:pt x="168490" y="270243"/>
                  </a:lnTo>
                  <a:lnTo>
                    <a:pt x="168376" y="270383"/>
                  </a:lnTo>
                  <a:lnTo>
                    <a:pt x="159004" y="281813"/>
                  </a:lnTo>
                  <a:lnTo>
                    <a:pt x="159385" y="281813"/>
                  </a:lnTo>
                  <a:lnTo>
                    <a:pt x="148844" y="293243"/>
                  </a:lnTo>
                  <a:lnTo>
                    <a:pt x="150876" y="291973"/>
                  </a:lnTo>
                  <a:lnTo>
                    <a:pt x="139827" y="299593"/>
                  </a:lnTo>
                  <a:lnTo>
                    <a:pt x="140462" y="298323"/>
                  </a:lnTo>
                  <a:lnTo>
                    <a:pt x="129286" y="305943"/>
                  </a:lnTo>
                  <a:lnTo>
                    <a:pt x="129540" y="305943"/>
                  </a:lnTo>
                  <a:lnTo>
                    <a:pt x="118491" y="312293"/>
                  </a:lnTo>
                  <a:lnTo>
                    <a:pt x="117983" y="312293"/>
                  </a:lnTo>
                  <a:lnTo>
                    <a:pt x="109588" y="317817"/>
                  </a:lnTo>
                  <a:lnTo>
                    <a:pt x="102235" y="319925"/>
                  </a:lnTo>
                  <a:lnTo>
                    <a:pt x="100711" y="321183"/>
                  </a:lnTo>
                  <a:lnTo>
                    <a:pt x="94488" y="323723"/>
                  </a:lnTo>
                  <a:lnTo>
                    <a:pt x="94869" y="323723"/>
                  </a:lnTo>
                  <a:lnTo>
                    <a:pt x="89916" y="324993"/>
                  </a:lnTo>
                  <a:lnTo>
                    <a:pt x="88900" y="326275"/>
                  </a:lnTo>
                  <a:lnTo>
                    <a:pt x="87058" y="327418"/>
                  </a:lnTo>
                  <a:lnTo>
                    <a:pt x="81788" y="327418"/>
                  </a:lnTo>
                  <a:lnTo>
                    <a:pt x="81165" y="328041"/>
                  </a:lnTo>
                  <a:lnTo>
                    <a:pt x="79489" y="328041"/>
                  </a:lnTo>
                  <a:lnTo>
                    <a:pt x="79489" y="358851"/>
                  </a:lnTo>
                  <a:lnTo>
                    <a:pt x="75819" y="361823"/>
                  </a:lnTo>
                  <a:lnTo>
                    <a:pt x="78943" y="359283"/>
                  </a:lnTo>
                  <a:lnTo>
                    <a:pt x="79489" y="358851"/>
                  </a:lnTo>
                  <a:lnTo>
                    <a:pt x="79489" y="328041"/>
                  </a:lnTo>
                  <a:lnTo>
                    <a:pt x="78613" y="328041"/>
                  </a:lnTo>
                  <a:lnTo>
                    <a:pt x="75742" y="330974"/>
                  </a:lnTo>
                  <a:lnTo>
                    <a:pt x="73533" y="330974"/>
                  </a:lnTo>
                  <a:lnTo>
                    <a:pt x="73152" y="330974"/>
                  </a:lnTo>
                  <a:lnTo>
                    <a:pt x="70167" y="333959"/>
                  </a:lnTo>
                  <a:lnTo>
                    <a:pt x="67310" y="335153"/>
                  </a:lnTo>
                  <a:lnTo>
                    <a:pt x="64516" y="337693"/>
                  </a:lnTo>
                  <a:lnTo>
                    <a:pt x="59817" y="341503"/>
                  </a:lnTo>
                  <a:lnTo>
                    <a:pt x="62357" y="338963"/>
                  </a:lnTo>
                  <a:lnTo>
                    <a:pt x="57658" y="341503"/>
                  </a:lnTo>
                  <a:lnTo>
                    <a:pt x="57277" y="341503"/>
                  </a:lnTo>
                  <a:lnTo>
                    <a:pt x="51562" y="344043"/>
                  </a:lnTo>
                  <a:lnTo>
                    <a:pt x="51181" y="345313"/>
                  </a:lnTo>
                  <a:lnTo>
                    <a:pt x="45720" y="347853"/>
                  </a:lnTo>
                  <a:lnTo>
                    <a:pt x="44704" y="347853"/>
                  </a:lnTo>
                  <a:lnTo>
                    <a:pt x="40386" y="351663"/>
                  </a:lnTo>
                  <a:lnTo>
                    <a:pt x="41275" y="350393"/>
                  </a:lnTo>
                  <a:lnTo>
                    <a:pt x="37731" y="352679"/>
                  </a:lnTo>
                  <a:lnTo>
                    <a:pt x="32893" y="352679"/>
                  </a:lnTo>
                  <a:lnTo>
                    <a:pt x="27051" y="358521"/>
                  </a:lnTo>
                  <a:lnTo>
                    <a:pt x="27051" y="358648"/>
                  </a:lnTo>
                  <a:lnTo>
                    <a:pt x="26416" y="359283"/>
                  </a:lnTo>
                  <a:lnTo>
                    <a:pt x="26416" y="359410"/>
                  </a:lnTo>
                  <a:lnTo>
                    <a:pt x="26416" y="366776"/>
                  </a:lnTo>
                  <a:lnTo>
                    <a:pt x="26289" y="366903"/>
                  </a:lnTo>
                  <a:lnTo>
                    <a:pt x="26416" y="367030"/>
                  </a:lnTo>
                  <a:lnTo>
                    <a:pt x="26416" y="373761"/>
                  </a:lnTo>
                  <a:lnTo>
                    <a:pt x="32258" y="379603"/>
                  </a:lnTo>
                  <a:lnTo>
                    <a:pt x="39116" y="379603"/>
                  </a:lnTo>
                  <a:lnTo>
                    <a:pt x="39497" y="379603"/>
                  </a:lnTo>
                  <a:lnTo>
                    <a:pt x="39751" y="379603"/>
                  </a:lnTo>
                  <a:lnTo>
                    <a:pt x="46609" y="379603"/>
                  </a:lnTo>
                  <a:lnTo>
                    <a:pt x="62103" y="379603"/>
                  </a:lnTo>
                  <a:lnTo>
                    <a:pt x="78740" y="378333"/>
                  </a:lnTo>
                  <a:lnTo>
                    <a:pt x="79502" y="378333"/>
                  </a:lnTo>
                  <a:lnTo>
                    <a:pt x="98552" y="375793"/>
                  </a:lnTo>
                  <a:lnTo>
                    <a:pt x="97917" y="375793"/>
                  </a:lnTo>
                  <a:lnTo>
                    <a:pt x="120523" y="373253"/>
                  </a:lnTo>
                  <a:lnTo>
                    <a:pt x="145288" y="371983"/>
                  </a:lnTo>
                  <a:lnTo>
                    <a:pt x="171577" y="369443"/>
                  </a:lnTo>
                  <a:lnTo>
                    <a:pt x="171069" y="369443"/>
                  </a:lnTo>
                  <a:lnTo>
                    <a:pt x="199136" y="368173"/>
                  </a:lnTo>
                  <a:lnTo>
                    <a:pt x="199517" y="368173"/>
                  </a:lnTo>
                  <a:lnTo>
                    <a:pt x="227584" y="365633"/>
                  </a:lnTo>
                  <a:lnTo>
                    <a:pt x="253238" y="364363"/>
                  </a:lnTo>
                  <a:lnTo>
                    <a:pt x="275971" y="364363"/>
                  </a:lnTo>
                  <a:lnTo>
                    <a:pt x="292481" y="363093"/>
                  </a:lnTo>
                  <a:lnTo>
                    <a:pt x="292862" y="363093"/>
                  </a:lnTo>
                  <a:lnTo>
                    <a:pt x="305816" y="361823"/>
                  </a:lnTo>
                  <a:lnTo>
                    <a:pt x="305562" y="361823"/>
                  </a:lnTo>
                  <a:lnTo>
                    <a:pt x="314706" y="360553"/>
                  </a:lnTo>
                  <a:lnTo>
                    <a:pt x="317804" y="359562"/>
                  </a:lnTo>
                  <a:lnTo>
                    <a:pt x="317779" y="359283"/>
                  </a:lnTo>
                  <a:lnTo>
                    <a:pt x="318643" y="359283"/>
                  </a:lnTo>
                  <a:lnTo>
                    <a:pt x="324739" y="359283"/>
                  </a:lnTo>
                  <a:lnTo>
                    <a:pt x="330581" y="353441"/>
                  </a:lnTo>
                  <a:lnTo>
                    <a:pt x="330581" y="346329"/>
                  </a:lnTo>
                  <a:lnTo>
                    <a:pt x="330581" y="339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2" name="Google Shape;1012;p2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487674" y="5309997"/>
              <a:ext cx="174371" cy="224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27"/>
            <p:cNvSpPr/>
            <p:nvPr/>
          </p:nvSpPr>
          <p:spPr>
            <a:xfrm>
              <a:off x="3719830" y="5331586"/>
              <a:ext cx="44450" cy="186690"/>
            </a:xfrm>
            <a:custGeom>
              <a:rect b="b" l="l" r="r" t="t"/>
              <a:pathLst>
                <a:path extrusionOk="0" h="186689" w="44450">
                  <a:moveTo>
                    <a:pt x="26822" y="100330"/>
                  </a:moveTo>
                  <a:lnTo>
                    <a:pt x="26797" y="99822"/>
                  </a:lnTo>
                  <a:lnTo>
                    <a:pt x="26797" y="100330"/>
                  </a:lnTo>
                  <a:close/>
                </a:path>
                <a:path extrusionOk="0" h="186689" w="44450">
                  <a:moveTo>
                    <a:pt x="44196" y="169037"/>
                  </a:moveTo>
                  <a:lnTo>
                    <a:pt x="39497" y="164338"/>
                  </a:lnTo>
                  <a:lnTo>
                    <a:pt x="36842" y="164338"/>
                  </a:lnTo>
                  <a:lnTo>
                    <a:pt x="36588" y="163703"/>
                  </a:lnTo>
                  <a:lnTo>
                    <a:pt x="36182" y="162775"/>
                  </a:lnTo>
                  <a:lnTo>
                    <a:pt x="36029" y="162179"/>
                  </a:lnTo>
                  <a:lnTo>
                    <a:pt x="34671" y="157226"/>
                  </a:lnTo>
                  <a:lnTo>
                    <a:pt x="34671" y="157099"/>
                  </a:lnTo>
                  <a:lnTo>
                    <a:pt x="32537" y="149860"/>
                  </a:lnTo>
                  <a:lnTo>
                    <a:pt x="32181" y="148653"/>
                  </a:lnTo>
                  <a:lnTo>
                    <a:pt x="32143" y="148526"/>
                  </a:lnTo>
                  <a:lnTo>
                    <a:pt x="30708" y="139700"/>
                  </a:lnTo>
                  <a:lnTo>
                    <a:pt x="30607" y="139065"/>
                  </a:lnTo>
                  <a:lnTo>
                    <a:pt x="30607" y="139700"/>
                  </a:lnTo>
                  <a:lnTo>
                    <a:pt x="29222" y="127254"/>
                  </a:lnTo>
                  <a:lnTo>
                    <a:pt x="27609" y="114173"/>
                  </a:lnTo>
                  <a:lnTo>
                    <a:pt x="27559" y="113665"/>
                  </a:lnTo>
                  <a:lnTo>
                    <a:pt x="27559" y="114173"/>
                  </a:lnTo>
                  <a:lnTo>
                    <a:pt x="26847" y="100965"/>
                  </a:lnTo>
                  <a:lnTo>
                    <a:pt x="26797" y="100330"/>
                  </a:lnTo>
                  <a:lnTo>
                    <a:pt x="26543" y="85979"/>
                  </a:lnTo>
                  <a:lnTo>
                    <a:pt x="26543" y="85471"/>
                  </a:lnTo>
                  <a:lnTo>
                    <a:pt x="25704" y="70739"/>
                  </a:lnTo>
                  <a:lnTo>
                    <a:pt x="25654" y="69342"/>
                  </a:lnTo>
                  <a:lnTo>
                    <a:pt x="24371" y="54991"/>
                  </a:lnTo>
                  <a:lnTo>
                    <a:pt x="23495" y="42164"/>
                  </a:lnTo>
                  <a:lnTo>
                    <a:pt x="23495" y="36830"/>
                  </a:lnTo>
                  <a:lnTo>
                    <a:pt x="23037" y="36385"/>
                  </a:lnTo>
                  <a:lnTo>
                    <a:pt x="22733" y="32372"/>
                  </a:lnTo>
                  <a:lnTo>
                    <a:pt x="22733" y="31115"/>
                  </a:lnTo>
                  <a:lnTo>
                    <a:pt x="22733" y="25400"/>
                  </a:lnTo>
                  <a:lnTo>
                    <a:pt x="21412" y="24091"/>
                  </a:lnTo>
                  <a:lnTo>
                    <a:pt x="20955" y="21844"/>
                  </a:lnTo>
                  <a:lnTo>
                    <a:pt x="20828" y="21209"/>
                  </a:lnTo>
                  <a:lnTo>
                    <a:pt x="20828" y="16002"/>
                  </a:lnTo>
                  <a:lnTo>
                    <a:pt x="20701" y="10414"/>
                  </a:lnTo>
                  <a:lnTo>
                    <a:pt x="20701" y="10287"/>
                  </a:lnTo>
                  <a:lnTo>
                    <a:pt x="20701" y="4572"/>
                  </a:lnTo>
                  <a:lnTo>
                    <a:pt x="16129" y="0"/>
                  </a:lnTo>
                  <a:lnTo>
                    <a:pt x="4699" y="0"/>
                  </a:lnTo>
                  <a:lnTo>
                    <a:pt x="127" y="4572"/>
                  </a:lnTo>
                  <a:lnTo>
                    <a:pt x="127" y="10414"/>
                  </a:lnTo>
                  <a:lnTo>
                    <a:pt x="63" y="15938"/>
                  </a:lnTo>
                  <a:lnTo>
                    <a:pt x="0" y="21844"/>
                  </a:lnTo>
                  <a:lnTo>
                    <a:pt x="0" y="27559"/>
                  </a:lnTo>
                  <a:lnTo>
                    <a:pt x="1079" y="28651"/>
                  </a:lnTo>
                  <a:lnTo>
                    <a:pt x="1651" y="31877"/>
                  </a:lnTo>
                  <a:lnTo>
                    <a:pt x="1651" y="36957"/>
                  </a:lnTo>
                  <a:lnTo>
                    <a:pt x="2070" y="37388"/>
                  </a:lnTo>
                  <a:lnTo>
                    <a:pt x="2286" y="41198"/>
                  </a:lnTo>
                  <a:lnTo>
                    <a:pt x="2286" y="48514"/>
                  </a:lnTo>
                  <a:lnTo>
                    <a:pt x="2616" y="48844"/>
                  </a:lnTo>
                  <a:lnTo>
                    <a:pt x="2921" y="56642"/>
                  </a:lnTo>
                  <a:lnTo>
                    <a:pt x="3810" y="70993"/>
                  </a:lnTo>
                  <a:lnTo>
                    <a:pt x="4305" y="86309"/>
                  </a:lnTo>
                  <a:lnTo>
                    <a:pt x="4191" y="100965"/>
                  </a:lnTo>
                  <a:lnTo>
                    <a:pt x="4635" y="113665"/>
                  </a:lnTo>
                  <a:lnTo>
                    <a:pt x="4699" y="115951"/>
                  </a:lnTo>
                  <a:lnTo>
                    <a:pt x="7366" y="142367"/>
                  </a:lnTo>
                  <a:lnTo>
                    <a:pt x="7493" y="142875"/>
                  </a:lnTo>
                  <a:lnTo>
                    <a:pt x="9271" y="153797"/>
                  </a:lnTo>
                  <a:lnTo>
                    <a:pt x="9525" y="155067"/>
                  </a:lnTo>
                  <a:lnTo>
                    <a:pt x="12065" y="163703"/>
                  </a:lnTo>
                  <a:lnTo>
                    <a:pt x="12065" y="163576"/>
                  </a:lnTo>
                  <a:lnTo>
                    <a:pt x="13843" y="170053"/>
                  </a:lnTo>
                  <a:lnTo>
                    <a:pt x="14351" y="171577"/>
                  </a:lnTo>
                  <a:lnTo>
                    <a:pt x="16510" y="176530"/>
                  </a:lnTo>
                  <a:lnTo>
                    <a:pt x="16764" y="177292"/>
                  </a:lnTo>
                  <a:lnTo>
                    <a:pt x="17018" y="177787"/>
                  </a:lnTo>
                  <a:lnTo>
                    <a:pt x="17018" y="181229"/>
                  </a:lnTo>
                  <a:lnTo>
                    <a:pt x="22225" y="186563"/>
                  </a:lnTo>
                  <a:lnTo>
                    <a:pt x="35179" y="186563"/>
                  </a:lnTo>
                  <a:lnTo>
                    <a:pt x="36576" y="185166"/>
                  </a:lnTo>
                  <a:lnTo>
                    <a:pt x="39497" y="185166"/>
                  </a:lnTo>
                  <a:lnTo>
                    <a:pt x="44196" y="180594"/>
                  </a:lnTo>
                  <a:lnTo>
                    <a:pt x="44196" y="174752"/>
                  </a:lnTo>
                  <a:lnTo>
                    <a:pt x="44196" y="169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4" name="Google Shape;1014;p2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510152" y="4646041"/>
              <a:ext cx="215264" cy="168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Google Shape;1015;p27"/>
            <p:cNvSpPr/>
            <p:nvPr/>
          </p:nvSpPr>
          <p:spPr>
            <a:xfrm>
              <a:off x="4071493" y="4800472"/>
              <a:ext cx="276860" cy="372110"/>
            </a:xfrm>
            <a:custGeom>
              <a:rect b="b" l="l" r="r" t="t"/>
              <a:pathLst>
                <a:path extrusionOk="0" h="372110" w="276860">
                  <a:moveTo>
                    <a:pt x="168198" y="129032"/>
                  </a:moveTo>
                  <a:lnTo>
                    <a:pt x="168148" y="128270"/>
                  </a:lnTo>
                  <a:lnTo>
                    <a:pt x="168148" y="129032"/>
                  </a:lnTo>
                  <a:close/>
                </a:path>
                <a:path extrusionOk="0" h="372110" w="276860">
                  <a:moveTo>
                    <a:pt x="182499" y="356870"/>
                  </a:moveTo>
                  <a:lnTo>
                    <a:pt x="181610" y="346710"/>
                  </a:lnTo>
                  <a:lnTo>
                    <a:pt x="181483" y="345440"/>
                  </a:lnTo>
                  <a:lnTo>
                    <a:pt x="179082" y="333121"/>
                  </a:lnTo>
                  <a:lnTo>
                    <a:pt x="179057" y="332981"/>
                  </a:lnTo>
                  <a:lnTo>
                    <a:pt x="178955" y="331724"/>
                  </a:lnTo>
                  <a:lnTo>
                    <a:pt x="177812" y="316992"/>
                  </a:lnTo>
                  <a:lnTo>
                    <a:pt x="177673" y="315087"/>
                  </a:lnTo>
                  <a:lnTo>
                    <a:pt x="177673" y="314833"/>
                  </a:lnTo>
                  <a:lnTo>
                    <a:pt x="175539" y="293497"/>
                  </a:lnTo>
                  <a:lnTo>
                    <a:pt x="175514" y="293243"/>
                  </a:lnTo>
                  <a:lnTo>
                    <a:pt x="175514" y="293497"/>
                  </a:lnTo>
                  <a:lnTo>
                    <a:pt x="173723" y="270637"/>
                  </a:lnTo>
                  <a:lnTo>
                    <a:pt x="173723" y="269227"/>
                  </a:lnTo>
                  <a:lnTo>
                    <a:pt x="172288" y="244729"/>
                  </a:lnTo>
                  <a:lnTo>
                    <a:pt x="172212" y="244094"/>
                  </a:lnTo>
                  <a:lnTo>
                    <a:pt x="172212" y="243332"/>
                  </a:lnTo>
                  <a:lnTo>
                    <a:pt x="172212" y="217043"/>
                  </a:lnTo>
                  <a:lnTo>
                    <a:pt x="171450" y="190754"/>
                  </a:lnTo>
                  <a:lnTo>
                    <a:pt x="170573" y="167005"/>
                  </a:lnTo>
                  <a:lnTo>
                    <a:pt x="170561" y="166116"/>
                  </a:lnTo>
                  <a:lnTo>
                    <a:pt x="169481" y="146431"/>
                  </a:lnTo>
                  <a:lnTo>
                    <a:pt x="169418" y="145161"/>
                  </a:lnTo>
                  <a:lnTo>
                    <a:pt x="168249" y="129667"/>
                  </a:lnTo>
                  <a:lnTo>
                    <a:pt x="168148" y="129032"/>
                  </a:lnTo>
                  <a:lnTo>
                    <a:pt x="167894" y="116078"/>
                  </a:lnTo>
                  <a:lnTo>
                    <a:pt x="167894" y="115824"/>
                  </a:lnTo>
                  <a:lnTo>
                    <a:pt x="167894" y="114046"/>
                  </a:lnTo>
                  <a:lnTo>
                    <a:pt x="167894" y="97790"/>
                  </a:lnTo>
                  <a:lnTo>
                    <a:pt x="162814" y="92710"/>
                  </a:lnTo>
                  <a:lnTo>
                    <a:pt x="150368" y="92710"/>
                  </a:lnTo>
                  <a:lnTo>
                    <a:pt x="145415" y="97790"/>
                  </a:lnTo>
                  <a:lnTo>
                    <a:pt x="145415" y="101346"/>
                  </a:lnTo>
                  <a:lnTo>
                    <a:pt x="145415" y="104013"/>
                  </a:lnTo>
                  <a:lnTo>
                    <a:pt x="145351" y="109537"/>
                  </a:lnTo>
                  <a:lnTo>
                    <a:pt x="145288" y="116840"/>
                  </a:lnTo>
                  <a:lnTo>
                    <a:pt x="145161" y="129667"/>
                  </a:lnTo>
                  <a:lnTo>
                    <a:pt x="146050" y="146558"/>
                  </a:lnTo>
                  <a:lnTo>
                    <a:pt x="146939" y="167259"/>
                  </a:lnTo>
                  <a:lnTo>
                    <a:pt x="147574" y="191516"/>
                  </a:lnTo>
                  <a:lnTo>
                    <a:pt x="148209" y="217424"/>
                  </a:lnTo>
                  <a:lnTo>
                    <a:pt x="148209" y="244729"/>
                  </a:lnTo>
                  <a:lnTo>
                    <a:pt x="149517" y="269113"/>
                  </a:lnTo>
                  <a:lnTo>
                    <a:pt x="149606" y="270891"/>
                  </a:lnTo>
                  <a:lnTo>
                    <a:pt x="151384" y="295275"/>
                  </a:lnTo>
                  <a:lnTo>
                    <a:pt x="151384" y="295656"/>
                  </a:lnTo>
                  <a:lnTo>
                    <a:pt x="153543" y="317246"/>
                  </a:lnTo>
                  <a:lnTo>
                    <a:pt x="153543" y="316992"/>
                  </a:lnTo>
                  <a:lnTo>
                    <a:pt x="155067" y="335026"/>
                  </a:lnTo>
                  <a:lnTo>
                    <a:pt x="155321" y="336677"/>
                  </a:lnTo>
                  <a:lnTo>
                    <a:pt x="158496" y="350393"/>
                  </a:lnTo>
                  <a:lnTo>
                    <a:pt x="158369" y="350012"/>
                  </a:lnTo>
                  <a:lnTo>
                    <a:pt x="158445" y="350393"/>
                  </a:lnTo>
                  <a:lnTo>
                    <a:pt x="160401" y="360045"/>
                  </a:lnTo>
                  <a:lnTo>
                    <a:pt x="160528" y="360426"/>
                  </a:lnTo>
                  <a:lnTo>
                    <a:pt x="162052" y="366776"/>
                  </a:lnTo>
                  <a:lnTo>
                    <a:pt x="163703" y="370332"/>
                  </a:lnTo>
                  <a:lnTo>
                    <a:pt x="164719" y="371729"/>
                  </a:lnTo>
                  <a:lnTo>
                    <a:pt x="179451" y="371729"/>
                  </a:lnTo>
                  <a:lnTo>
                    <a:pt x="180467" y="370332"/>
                  </a:lnTo>
                  <a:lnTo>
                    <a:pt x="182372" y="364490"/>
                  </a:lnTo>
                  <a:lnTo>
                    <a:pt x="182499" y="356870"/>
                  </a:lnTo>
                  <a:close/>
                </a:path>
                <a:path extrusionOk="0" h="372110" w="276860">
                  <a:moveTo>
                    <a:pt x="276352" y="33147"/>
                  </a:moveTo>
                  <a:lnTo>
                    <a:pt x="274967" y="31737"/>
                  </a:lnTo>
                  <a:lnTo>
                    <a:pt x="274243" y="28702"/>
                  </a:lnTo>
                  <a:lnTo>
                    <a:pt x="273697" y="26416"/>
                  </a:lnTo>
                  <a:lnTo>
                    <a:pt x="273177" y="24244"/>
                  </a:lnTo>
                  <a:lnTo>
                    <a:pt x="273177" y="19050"/>
                  </a:lnTo>
                  <a:lnTo>
                    <a:pt x="268224" y="14097"/>
                  </a:lnTo>
                  <a:lnTo>
                    <a:pt x="267576" y="14097"/>
                  </a:lnTo>
                  <a:lnTo>
                    <a:pt x="265430" y="11201"/>
                  </a:lnTo>
                  <a:lnTo>
                    <a:pt x="265430" y="8636"/>
                  </a:lnTo>
                  <a:lnTo>
                    <a:pt x="260223" y="3429"/>
                  </a:lnTo>
                  <a:lnTo>
                    <a:pt x="255498" y="3429"/>
                  </a:lnTo>
                  <a:lnTo>
                    <a:pt x="245110" y="635"/>
                  </a:lnTo>
                  <a:lnTo>
                    <a:pt x="242062" y="127"/>
                  </a:lnTo>
                  <a:lnTo>
                    <a:pt x="227711" y="0"/>
                  </a:lnTo>
                  <a:lnTo>
                    <a:pt x="226568" y="0"/>
                  </a:lnTo>
                  <a:lnTo>
                    <a:pt x="187960" y="7620"/>
                  </a:lnTo>
                  <a:lnTo>
                    <a:pt x="164719" y="18415"/>
                  </a:lnTo>
                  <a:lnTo>
                    <a:pt x="164084" y="18669"/>
                  </a:lnTo>
                  <a:lnTo>
                    <a:pt x="140335" y="31623"/>
                  </a:lnTo>
                  <a:lnTo>
                    <a:pt x="139446" y="32258"/>
                  </a:lnTo>
                  <a:lnTo>
                    <a:pt x="115697" y="48133"/>
                  </a:lnTo>
                  <a:lnTo>
                    <a:pt x="115189" y="48387"/>
                  </a:lnTo>
                  <a:lnTo>
                    <a:pt x="91821" y="65786"/>
                  </a:lnTo>
                  <a:lnTo>
                    <a:pt x="91440" y="66040"/>
                  </a:lnTo>
                  <a:lnTo>
                    <a:pt x="69850" y="83312"/>
                  </a:lnTo>
                  <a:lnTo>
                    <a:pt x="69342" y="83820"/>
                  </a:lnTo>
                  <a:lnTo>
                    <a:pt x="49911" y="101600"/>
                  </a:lnTo>
                  <a:lnTo>
                    <a:pt x="19431" y="137287"/>
                  </a:lnTo>
                  <a:lnTo>
                    <a:pt x="19050" y="137922"/>
                  </a:lnTo>
                  <a:lnTo>
                    <a:pt x="9144" y="153543"/>
                  </a:lnTo>
                  <a:lnTo>
                    <a:pt x="4457" y="161645"/>
                  </a:lnTo>
                  <a:lnTo>
                    <a:pt x="0" y="165989"/>
                  </a:lnTo>
                  <a:lnTo>
                    <a:pt x="0" y="172339"/>
                  </a:lnTo>
                  <a:lnTo>
                    <a:pt x="0" y="178689"/>
                  </a:lnTo>
                  <a:lnTo>
                    <a:pt x="127" y="183769"/>
                  </a:lnTo>
                  <a:lnTo>
                    <a:pt x="254" y="191516"/>
                  </a:lnTo>
                  <a:lnTo>
                    <a:pt x="508" y="197993"/>
                  </a:lnTo>
                  <a:lnTo>
                    <a:pt x="508" y="197612"/>
                  </a:lnTo>
                  <a:lnTo>
                    <a:pt x="762" y="201295"/>
                  </a:lnTo>
                  <a:lnTo>
                    <a:pt x="762" y="200279"/>
                  </a:lnTo>
                  <a:lnTo>
                    <a:pt x="1016" y="201726"/>
                  </a:lnTo>
                  <a:lnTo>
                    <a:pt x="1016" y="209931"/>
                  </a:lnTo>
                  <a:lnTo>
                    <a:pt x="5715" y="214630"/>
                  </a:lnTo>
                  <a:lnTo>
                    <a:pt x="17272" y="214630"/>
                  </a:lnTo>
                  <a:lnTo>
                    <a:pt x="22098" y="209931"/>
                  </a:lnTo>
                  <a:lnTo>
                    <a:pt x="22098" y="208508"/>
                  </a:lnTo>
                  <a:lnTo>
                    <a:pt x="35179" y="209308"/>
                  </a:lnTo>
                  <a:lnTo>
                    <a:pt x="35306" y="209423"/>
                  </a:lnTo>
                  <a:lnTo>
                    <a:pt x="37084" y="209423"/>
                  </a:lnTo>
                  <a:lnTo>
                    <a:pt x="39624" y="209423"/>
                  </a:lnTo>
                  <a:lnTo>
                    <a:pt x="41402" y="207645"/>
                  </a:lnTo>
                  <a:lnTo>
                    <a:pt x="41402" y="205486"/>
                  </a:lnTo>
                  <a:lnTo>
                    <a:pt x="41402" y="203327"/>
                  </a:lnTo>
                  <a:lnTo>
                    <a:pt x="39624" y="201549"/>
                  </a:lnTo>
                  <a:lnTo>
                    <a:pt x="37719" y="201549"/>
                  </a:lnTo>
                  <a:lnTo>
                    <a:pt x="35077" y="201295"/>
                  </a:lnTo>
                  <a:lnTo>
                    <a:pt x="22428" y="200075"/>
                  </a:lnTo>
                  <a:lnTo>
                    <a:pt x="22453" y="199771"/>
                  </a:lnTo>
                  <a:lnTo>
                    <a:pt x="22606" y="197612"/>
                  </a:lnTo>
                  <a:lnTo>
                    <a:pt x="22618" y="197231"/>
                  </a:lnTo>
                  <a:lnTo>
                    <a:pt x="22733" y="191516"/>
                  </a:lnTo>
                  <a:lnTo>
                    <a:pt x="22987" y="183642"/>
                  </a:lnTo>
                  <a:lnTo>
                    <a:pt x="22987" y="178689"/>
                  </a:lnTo>
                  <a:lnTo>
                    <a:pt x="22987" y="178181"/>
                  </a:lnTo>
                  <a:lnTo>
                    <a:pt x="22987" y="175590"/>
                  </a:lnTo>
                  <a:lnTo>
                    <a:pt x="24892" y="172339"/>
                  </a:lnTo>
                  <a:lnTo>
                    <a:pt x="28854" y="165608"/>
                  </a:lnTo>
                  <a:lnTo>
                    <a:pt x="29083" y="165227"/>
                  </a:lnTo>
                  <a:lnTo>
                    <a:pt x="38303" y="151257"/>
                  </a:lnTo>
                  <a:lnTo>
                    <a:pt x="38735" y="150622"/>
                  </a:lnTo>
                  <a:lnTo>
                    <a:pt x="38227" y="151257"/>
                  </a:lnTo>
                  <a:lnTo>
                    <a:pt x="66040" y="119253"/>
                  </a:lnTo>
                  <a:lnTo>
                    <a:pt x="66548" y="118745"/>
                  </a:lnTo>
                  <a:lnTo>
                    <a:pt x="66103" y="119202"/>
                  </a:lnTo>
                  <a:lnTo>
                    <a:pt x="66598" y="118745"/>
                  </a:lnTo>
                  <a:lnTo>
                    <a:pt x="85026" y="102235"/>
                  </a:lnTo>
                  <a:lnTo>
                    <a:pt x="85559" y="101765"/>
                  </a:lnTo>
                  <a:lnTo>
                    <a:pt x="106680" y="84963"/>
                  </a:lnTo>
                  <a:lnTo>
                    <a:pt x="106299" y="85344"/>
                  </a:lnTo>
                  <a:lnTo>
                    <a:pt x="106807" y="84963"/>
                  </a:lnTo>
                  <a:lnTo>
                    <a:pt x="129159" y="68453"/>
                  </a:lnTo>
                  <a:lnTo>
                    <a:pt x="129717" y="68072"/>
                  </a:lnTo>
                  <a:lnTo>
                    <a:pt x="152908" y="52578"/>
                  </a:lnTo>
                  <a:lnTo>
                    <a:pt x="152019" y="53213"/>
                  </a:lnTo>
                  <a:lnTo>
                    <a:pt x="153174" y="52578"/>
                  </a:lnTo>
                  <a:lnTo>
                    <a:pt x="175298" y="40513"/>
                  </a:lnTo>
                  <a:lnTo>
                    <a:pt x="175768" y="40259"/>
                  </a:lnTo>
                  <a:lnTo>
                    <a:pt x="175133" y="40513"/>
                  </a:lnTo>
                  <a:lnTo>
                    <a:pt x="195351" y="31115"/>
                  </a:lnTo>
                  <a:lnTo>
                    <a:pt x="195897" y="30861"/>
                  </a:lnTo>
                  <a:lnTo>
                    <a:pt x="197142" y="30480"/>
                  </a:lnTo>
                  <a:lnTo>
                    <a:pt x="240715" y="24269"/>
                  </a:lnTo>
                  <a:lnTo>
                    <a:pt x="246062" y="25349"/>
                  </a:lnTo>
                  <a:lnTo>
                    <a:pt x="247396" y="26670"/>
                  </a:lnTo>
                  <a:lnTo>
                    <a:pt x="248551" y="26670"/>
                  </a:lnTo>
                  <a:lnTo>
                    <a:pt x="251079" y="29464"/>
                  </a:lnTo>
                  <a:lnTo>
                    <a:pt x="251079" y="31242"/>
                  </a:lnTo>
                  <a:lnTo>
                    <a:pt x="253199" y="33375"/>
                  </a:lnTo>
                  <a:lnTo>
                    <a:pt x="255651" y="40386"/>
                  </a:lnTo>
                  <a:lnTo>
                    <a:pt x="255651" y="44577"/>
                  </a:lnTo>
                  <a:lnTo>
                    <a:pt x="255917" y="44843"/>
                  </a:lnTo>
                  <a:lnTo>
                    <a:pt x="256616" y="59118"/>
                  </a:lnTo>
                  <a:lnTo>
                    <a:pt x="256667" y="58674"/>
                  </a:lnTo>
                  <a:lnTo>
                    <a:pt x="256667" y="59118"/>
                  </a:lnTo>
                  <a:lnTo>
                    <a:pt x="256667" y="60071"/>
                  </a:lnTo>
                  <a:lnTo>
                    <a:pt x="256514" y="60071"/>
                  </a:lnTo>
                  <a:lnTo>
                    <a:pt x="254850" y="75984"/>
                  </a:lnTo>
                  <a:lnTo>
                    <a:pt x="254647" y="76835"/>
                  </a:lnTo>
                  <a:lnTo>
                    <a:pt x="251675" y="89738"/>
                  </a:lnTo>
                  <a:lnTo>
                    <a:pt x="251079" y="90297"/>
                  </a:lnTo>
                  <a:lnTo>
                    <a:pt x="251079" y="95250"/>
                  </a:lnTo>
                  <a:lnTo>
                    <a:pt x="253111" y="97282"/>
                  </a:lnTo>
                  <a:lnTo>
                    <a:pt x="258064" y="97282"/>
                  </a:lnTo>
                  <a:lnTo>
                    <a:pt x="260096" y="95250"/>
                  </a:lnTo>
                  <a:lnTo>
                    <a:pt x="260096" y="94488"/>
                  </a:lnTo>
                  <a:lnTo>
                    <a:pt x="269240" y="82677"/>
                  </a:lnTo>
                  <a:lnTo>
                    <a:pt x="270637" y="79756"/>
                  </a:lnTo>
                  <a:lnTo>
                    <a:pt x="271653" y="75819"/>
                  </a:lnTo>
                  <a:lnTo>
                    <a:pt x="274142" y="66217"/>
                  </a:lnTo>
                  <a:lnTo>
                    <a:pt x="275463" y="64897"/>
                  </a:lnTo>
                  <a:lnTo>
                    <a:pt x="275463" y="60071"/>
                  </a:lnTo>
                  <a:lnTo>
                    <a:pt x="275463" y="59690"/>
                  </a:lnTo>
                  <a:lnTo>
                    <a:pt x="275463" y="59118"/>
                  </a:lnTo>
                  <a:lnTo>
                    <a:pt x="275513" y="58674"/>
                  </a:lnTo>
                  <a:lnTo>
                    <a:pt x="276098" y="44831"/>
                  </a:lnTo>
                  <a:lnTo>
                    <a:pt x="276352" y="44577"/>
                  </a:lnTo>
                  <a:lnTo>
                    <a:pt x="276352" y="39243"/>
                  </a:lnTo>
                  <a:lnTo>
                    <a:pt x="276352" y="38862"/>
                  </a:lnTo>
                  <a:lnTo>
                    <a:pt x="276352" y="33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6" name="Google Shape;1016;p27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4133088" y="5157850"/>
              <a:ext cx="200025" cy="71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7" name="Google Shape;1017;p2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418330" y="5116449"/>
              <a:ext cx="196215" cy="30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8" name="Google Shape;1018;p27"/>
            <p:cNvSpPr/>
            <p:nvPr/>
          </p:nvSpPr>
          <p:spPr>
            <a:xfrm>
              <a:off x="4790186" y="4795011"/>
              <a:ext cx="76200" cy="448309"/>
            </a:xfrm>
            <a:custGeom>
              <a:rect b="b" l="l" r="r" t="t"/>
              <a:pathLst>
                <a:path extrusionOk="0" h="448310" w="76200">
                  <a:moveTo>
                    <a:pt x="17526" y="419227"/>
                  </a:moveTo>
                  <a:lnTo>
                    <a:pt x="17399" y="418338"/>
                  </a:lnTo>
                  <a:lnTo>
                    <a:pt x="17411" y="419227"/>
                  </a:lnTo>
                  <a:close/>
                </a:path>
                <a:path extrusionOk="0" h="448310" w="76200">
                  <a:moveTo>
                    <a:pt x="33680" y="120586"/>
                  </a:moveTo>
                  <a:lnTo>
                    <a:pt x="33655" y="120777"/>
                  </a:lnTo>
                  <a:lnTo>
                    <a:pt x="33680" y="120586"/>
                  </a:lnTo>
                  <a:close/>
                </a:path>
                <a:path extrusionOk="0" h="448310" w="76200">
                  <a:moveTo>
                    <a:pt x="54229" y="68580"/>
                  </a:moveTo>
                  <a:lnTo>
                    <a:pt x="54216" y="68249"/>
                  </a:lnTo>
                  <a:lnTo>
                    <a:pt x="54203" y="68580"/>
                  </a:lnTo>
                  <a:close/>
                </a:path>
                <a:path extrusionOk="0" h="448310" w="76200">
                  <a:moveTo>
                    <a:pt x="75844" y="27813"/>
                  </a:moveTo>
                  <a:lnTo>
                    <a:pt x="75730" y="21894"/>
                  </a:lnTo>
                  <a:lnTo>
                    <a:pt x="75438" y="18630"/>
                  </a:lnTo>
                  <a:lnTo>
                    <a:pt x="75438" y="12700"/>
                  </a:lnTo>
                  <a:lnTo>
                    <a:pt x="70358" y="7620"/>
                  </a:lnTo>
                  <a:lnTo>
                    <a:pt x="70231" y="7620"/>
                  </a:lnTo>
                  <a:lnTo>
                    <a:pt x="70231" y="5588"/>
                  </a:lnTo>
                  <a:lnTo>
                    <a:pt x="64897" y="127"/>
                  </a:lnTo>
                  <a:lnTo>
                    <a:pt x="61087" y="127"/>
                  </a:lnTo>
                  <a:lnTo>
                    <a:pt x="60960" y="0"/>
                  </a:lnTo>
                  <a:lnTo>
                    <a:pt x="56007" y="0"/>
                  </a:lnTo>
                  <a:lnTo>
                    <a:pt x="56007" y="36322"/>
                  </a:lnTo>
                  <a:lnTo>
                    <a:pt x="55664" y="37249"/>
                  </a:lnTo>
                  <a:lnTo>
                    <a:pt x="56007" y="36322"/>
                  </a:lnTo>
                  <a:lnTo>
                    <a:pt x="56007" y="0"/>
                  </a:lnTo>
                  <a:lnTo>
                    <a:pt x="55499" y="0"/>
                  </a:lnTo>
                  <a:lnTo>
                    <a:pt x="54229" y="0"/>
                  </a:lnTo>
                  <a:lnTo>
                    <a:pt x="54229" y="68072"/>
                  </a:lnTo>
                  <a:lnTo>
                    <a:pt x="54229" y="68580"/>
                  </a:lnTo>
                  <a:lnTo>
                    <a:pt x="54178" y="69215"/>
                  </a:lnTo>
                  <a:lnTo>
                    <a:pt x="53721" y="81788"/>
                  </a:lnTo>
                  <a:lnTo>
                    <a:pt x="53721" y="81280"/>
                  </a:lnTo>
                  <a:lnTo>
                    <a:pt x="53657" y="81788"/>
                  </a:lnTo>
                  <a:lnTo>
                    <a:pt x="52362" y="93459"/>
                  </a:lnTo>
                  <a:lnTo>
                    <a:pt x="52235" y="93853"/>
                  </a:lnTo>
                  <a:lnTo>
                    <a:pt x="49276" y="103505"/>
                  </a:lnTo>
                  <a:lnTo>
                    <a:pt x="49022" y="104267"/>
                  </a:lnTo>
                  <a:lnTo>
                    <a:pt x="46863" y="114046"/>
                  </a:lnTo>
                  <a:lnTo>
                    <a:pt x="47244" y="113030"/>
                  </a:lnTo>
                  <a:lnTo>
                    <a:pt x="45389" y="118491"/>
                  </a:lnTo>
                  <a:lnTo>
                    <a:pt x="43434" y="120396"/>
                  </a:lnTo>
                  <a:lnTo>
                    <a:pt x="43434" y="123812"/>
                  </a:lnTo>
                  <a:lnTo>
                    <a:pt x="42697" y="125285"/>
                  </a:lnTo>
                  <a:lnTo>
                    <a:pt x="39497" y="128397"/>
                  </a:lnTo>
                  <a:lnTo>
                    <a:pt x="39497" y="131660"/>
                  </a:lnTo>
                  <a:lnTo>
                    <a:pt x="36322" y="134874"/>
                  </a:lnTo>
                  <a:lnTo>
                    <a:pt x="36322" y="136779"/>
                  </a:lnTo>
                  <a:lnTo>
                    <a:pt x="33147" y="139954"/>
                  </a:lnTo>
                  <a:lnTo>
                    <a:pt x="33147" y="143002"/>
                  </a:lnTo>
                  <a:lnTo>
                    <a:pt x="31521" y="146050"/>
                  </a:lnTo>
                  <a:lnTo>
                    <a:pt x="33604" y="121539"/>
                  </a:lnTo>
                  <a:lnTo>
                    <a:pt x="33655" y="120777"/>
                  </a:lnTo>
                  <a:lnTo>
                    <a:pt x="33782" y="119507"/>
                  </a:lnTo>
                  <a:lnTo>
                    <a:pt x="33680" y="120586"/>
                  </a:lnTo>
                  <a:lnTo>
                    <a:pt x="33883" y="119507"/>
                  </a:lnTo>
                  <a:lnTo>
                    <a:pt x="38227" y="96139"/>
                  </a:lnTo>
                  <a:lnTo>
                    <a:pt x="38354" y="95504"/>
                  </a:lnTo>
                  <a:lnTo>
                    <a:pt x="38265" y="95986"/>
                  </a:lnTo>
                  <a:lnTo>
                    <a:pt x="38379" y="95504"/>
                  </a:lnTo>
                  <a:lnTo>
                    <a:pt x="43751" y="73152"/>
                  </a:lnTo>
                  <a:lnTo>
                    <a:pt x="43942" y="72390"/>
                  </a:lnTo>
                  <a:lnTo>
                    <a:pt x="43688" y="73152"/>
                  </a:lnTo>
                  <a:lnTo>
                    <a:pt x="49961" y="52959"/>
                  </a:lnTo>
                  <a:lnTo>
                    <a:pt x="50165" y="52324"/>
                  </a:lnTo>
                  <a:lnTo>
                    <a:pt x="49911" y="52959"/>
                  </a:lnTo>
                  <a:lnTo>
                    <a:pt x="53809" y="42291"/>
                  </a:lnTo>
                  <a:lnTo>
                    <a:pt x="53848" y="43307"/>
                  </a:lnTo>
                  <a:lnTo>
                    <a:pt x="53975" y="55626"/>
                  </a:lnTo>
                  <a:lnTo>
                    <a:pt x="54216" y="68249"/>
                  </a:lnTo>
                  <a:lnTo>
                    <a:pt x="54229" y="68072"/>
                  </a:lnTo>
                  <a:lnTo>
                    <a:pt x="54229" y="0"/>
                  </a:lnTo>
                  <a:lnTo>
                    <a:pt x="47498" y="0"/>
                  </a:lnTo>
                  <a:lnTo>
                    <a:pt x="41910" y="5461"/>
                  </a:lnTo>
                  <a:lnTo>
                    <a:pt x="41910" y="9271"/>
                  </a:lnTo>
                  <a:lnTo>
                    <a:pt x="39116" y="14605"/>
                  </a:lnTo>
                  <a:lnTo>
                    <a:pt x="33401" y="26797"/>
                  </a:lnTo>
                  <a:lnTo>
                    <a:pt x="32893" y="27813"/>
                  </a:lnTo>
                  <a:lnTo>
                    <a:pt x="31369" y="31940"/>
                  </a:lnTo>
                  <a:lnTo>
                    <a:pt x="31369" y="147955"/>
                  </a:lnTo>
                  <a:lnTo>
                    <a:pt x="31267" y="149860"/>
                  </a:lnTo>
                  <a:lnTo>
                    <a:pt x="31343" y="147955"/>
                  </a:lnTo>
                  <a:lnTo>
                    <a:pt x="31369" y="31940"/>
                  </a:lnTo>
                  <a:lnTo>
                    <a:pt x="26797" y="44323"/>
                  </a:lnTo>
                  <a:lnTo>
                    <a:pt x="26543" y="44958"/>
                  </a:lnTo>
                  <a:lnTo>
                    <a:pt x="20066" y="65786"/>
                  </a:lnTo>
                  <a:lnTo>
                    <a:pt x="19939" y="66548"/>
                  </a:lnTo>
                  <a:lnTo>
                    <a:pt x="14097" y="90297"/>
                  </a:lnTo>
                  <a:lnTo>
                    <a:pt x="9271" y="116205"/>
                  </a:lnTo>
                  <a:lnTo>
                    <a:pt x="6604" y="145796"/>
                  </a:lnTo>
                  <a:lnTo>
                    <a:pt x="6477" y="146304"/>
                  </a:lnTo>
                  <a:lnTo>
                    <a:pt x="5080" y="175133"/>
                  </a:lnTo>
                  <a:lnTo>
                    <a:pt x="4953" y="175387"/>
                  </a:lnTo>
                  <a:lnTo>
                    <a:pt x="4191" y="204216"/>
                  </a:lnTo>
                  <a:lnTo>
                    <a:pt x="4191" y="289814"/>
                  </a:lnTo>
                  <a:lnTo>
                    <a:pt x="6350" y="315341"/>
                  </a:lnTo>
                  <a:lnTo>
                    <a:pt x="6477" y="315976"/>
                  </a:lnTo>
                  <a:lnTo>
                    <a:pt x="9652" y="339725"/>
                  </a:lnTo>
                  <a:lnTo>
                    <a:pt x="9525" y="339344"/>
                  </a:lnTo>
                  <a:lnTo>
                    <a:pt x="9563" y="339725"/>
                  </a:lnTo>
                  <a:lnTo>
                    <a:pt x="11684" y="360172"/>
                  </a:lnTo>
                  <a:lnTo>
                    <a:pt x="13589" y="379222"/>
                  </a:lnTo>
                  <a:lnTo>
                    <a:pt x="13589" y="379857"/>
                  </a:lnTo>
                  <a:lnTo>
                    <a:pt x="16040" y="395947"/>
                  </a:lnTo>
                  <a:lnTo>
                    <a:pt x="16002" y="395224"/>
                  </a:lnTo>
                  <a:lnTo>
                    <a:pt x="16129" y="396494"/>
                  </a:lnTo>
                  <a:lnTo>
                    <a:pt x="16040" y="395947"/>
                  </a:lnTo>
                  <a:lnTo>
                    <a:pt x="16065" y="396494"/>
                  </a:lnTo>
                  <a:lnTo>
                    <a:pt x="16764" y="408432"/>
                  </a:lnTo>
                  <a:lnTo>
                    <a:pt x="17526" y="419227"/>
                  </a:lnTo>
                  <a:lnTo>
                    <a:pt x="17437" y="421411"/>
                  </a:lnTo>
                  <a:lnTo>
                    <a:pt x="14338" y="419989"/>
                  </a:lnTo>
                  <a:lnTo>
                    <a:pt x="12065" y="417703"/>
                  </a:lnTo>
                  <a:lnTo>
                    <a:pt x="3556" y="417703"/>
                  </a:lnTo>
                  <a:lnTo>
                    <a:pt x="0" y="421259"/>
                  </a:lnTo>
                  <a:lnTo>
                    <a:pt x="0" y="429768"/>
                  </a:lnTo>
                  <a:lnTo>
                    <a:pt x="3556" y="433324"/>
                  </a:lnTo>
                  <a:lnTo>
                    <a:pt x="4267" y="433324"/>
                  </a:lnTo>
                  <a:lnTo>
                    <a:pt x="9779" y="439547"/>
                  </a:lnTo>
                  <a:lnTo>
                    <a:pt x="12065" y="441452"/>
                  </a:lnTo>
                  <a:lnTo>
                    <a:pt x="13843" y="442595"/>
                  </a:lnTo>
                  <a:lnTo>
                    <a:pt x="18796" y="447548"/>
                  </a:lnTo>
                  <a:lnTo>
                    <a:pt x="22720" y="447548"/>
                  </a:lnTo>
                  <a:lnTo>
                    <a:pt x="23495" y="448310"/>
                  </a:lnTo>
                  <a:lnTo>
                    <a:pt x="36703" y="448310"/>
                  </a:lnTo>
                  <a:lnTo>
                    <a:pt x="42037" y="442976"/>
                  </a:lnTo>
                  <a:lnTo>
                    <a:pt x="42037" y="437515"/>
                  </a:lnTo>
                  <a:lnTo>
                    <a:pt x="42418" y="436372"/>
                  </a:lnTo>
                  <a:lnTo>
                    <a:pt x="42672" y="432816"/>
                  </a:lnTo>
                  <a:lnTo>
                    <a:pt x="42799" y="425716"/>
                  </a:lnTo>
                  <a:lnTo>
                    <a:pt x="37985" y="425716"/>
                  </a:lnTo>
                  <a:lnTo>
                    <a:pt x="42799" y="425640"/>
                  </a:lnTo>
                  <a:lnTo>
                    <a:pt x="42799" y="424573"/>
                  </a:lnTo>
                  <a:lnTo>
                    <a:pt x="42799" y="417449"/>
                  </a:lnTo>
                  <a:lnTo>
                    <a:pt x="42024" y="406666"/>
                  </a:lnTo>
                  <a:lnTo>
                    <a:pt x="41351" y="395224"/>
                  </a:lnTo>
                  <a:lnTo>
                    <a:pt x="41275" y="393827"/>
                  </a:lnTo>
                  <a:lnTo>
                    <a:pt x="41148" y="392684"/>
                  </a:lnTo>
                  <a:lnTo>
                    <a:pt x="38836" y="376809"/>
                  </a:lnTo>
                  <a:lnTo>
                    <a:pt x="38735" y="376047"/>
                  </a:lnTo>
                  <a:lnTo>
                    <a:pt x="38735" y="376809"/>
                  </a:lnTo>
                  <a:lnTo>
                    <a:pt x="36957" y="357759"/>
                  </a:lnTo>
                  <a:lnTo>
                    <a:pt x="36957" y="357632"/>
                  </a:lnTo>
                  <a:lnTo>
                    <a:pt x="34798" y="336804"/>
                  </a:lnTo>
                  <a:lnTo>
                    <a:pt x="34798" y="336296"/>
                  </a:lnTo>
                  <a:lnTo>
                    <a:pt x="31572" y="313182"/>
                  </a:lnTo>
                  <a:lnTo>
                    <a:pt x="31559" y="312902"/>
                  </a:lnTo>
                  <a:lnTo>
                    <a:pt x="31623" y="313182"/>
                  </a:lnTo>
                  <a:lnTo>
                    <a:pt x="31559" y="312547"/>
                  </a:lnTo>
                  <a:lnTo>
                    <a:pt x="29438" y="288798"/>
                  </a:lnTo>
                  <a:lnTo>
                    <a:pt x="29438" y="288594"/>
                  </a:lnTo>
                  <a:lnTo>
                    <a:pt x="29464" y="288798"/>
                  </a:lnTo>
                  <a:lnTo>
                    <a:pt x="29451" y="287655"/>
                  </a:lnTo>
                  <a:lnTo>
                    <a:pt x="29349" y="204216"/>
                  </a:lnTo>
                  <a:lnTo>
                    <a:pt x="29972" y="176022"/>
                  </a:lnTo>
                  <a:lnTo>
                    <a:pt x="30276" y="169799"/>
                  </a:lnTo>
                  <a:lnTo>
                    <a:pt x="41021" y="169799"/>
                  </a:lnTo>
                  <a:lnTo>
                    <a:pt x="45466" y="165354"/>
                  </a:lnTo>
                  <a:lnTo>
                    <a:pt x="45466" y="162318"/>
                  </a:lnTo>
                  <a:lnTo>
                    <a:pt x="49631" y="154457"/>
                  </a:lnTo>
                  <a:lnTo>
                    <a:pt x="53086" y="151003"/>
                  </a:lnTo>
                  <a:lnTo>
                    <a:pt x="53086" y="149098"/>
                  </a:lnTo>
                  <a:lnTo>
                    <a:pt x="56261" y="145923"/>
                  </a:lnTo>
                  <a:lnTo>
                    <a:pt x="56261" y="142925"/>
                  </a:lnTo>
                  <a:lnTo>
                    <a:pt x="56349" y="142760"/>
                  </a:lnTo>
                  <a:lnTo>
                    <a:pt x="59563" y="139446"/>
                  </a:lnTo>
                  <a:lnTo>
                    <a:pt x="59563" y="136372"/>
                  </a:lnTo>
                  <a:lnTo>
                    <a:pt x="60236" y="135001"/>
                  </a:lnTo>
                  <a:lnTo>
                    <a:pt x="60350" y="134747"/>
                  </a:lnTo>
                  <a:lnTo>
                    <a:pt x="63627" y="131572"/>
                  </a:lnTo>
                  <a:lnTo>
                    <a:pt x="63627" y="127622"/>
                  </a:lnTo>
                  <a:lnTo>
                    <a:pt x="65620" y="121539"/>
                  </a:lnTo>
                  <a:lnTo>
                    <a:pt x="66675" y="118364"/>
                  </a:lnTo>
                  <a:lnTo>
                    <a:pt x="67856" y="113030"/>
                  </a:lnTo>
                  <a:lnTo>
                    <a:pt x="68630" y="109601"/>
                  </a:lnTo>
                  <a:lnTo>
                    <a:pt x="68757" y="109029"/>
                  </a:lnTo>
                  <a:lnTo>
                    <a:pt x="68859" y="108712"/>
                  </a:lnTo>
                  <a:lnTo>
                    <a:pt x="72263" y="98044"/>
                  </a:lnTo>
                  <a:lnTo>
                    <a:pt x="72644" y="96139"/>
                  </a:lnTo>
                  <a:lnTo>
                    <a:pt x="73152" y="91948"/>
                  </a:lnTo>
                  <a:lnTo>
                    <a:pt x="74168" y="83566"/>
                  </a:lnTo>
                  <a:lnTo>
                    <a:pt x="74256" y="81280"/>
                  </a:lnTo>
                  <a:lnTo>
                    <a:pt x="75057" y="69215"/>
                  </a:lnTo>
                  <a:lnTo>
                    <a:pt x="75069" y="68072"/>
                  </a:lnTo>
                  <a:lnTo>
                    <a:pt x="75526" y="44958"/>
                  </a:lnTo>
                  <a:lnTo>
                    <a:pt x="75692" y="33274"/>
                  </a:lnTo>
                  <a:lnTo>
                    <a:pt x="75844" y="27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9" name="Google Shape;1019;p2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710302" y="5035804"/>
              <a:ext cx="168783" cy="6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0" name="Google Shape;1020;p2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4910441" y="5131435"/>
              <a:ext cx="102883" cy="16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27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037201" y="5113781"/>
              <a:ext cx="169897" cy="188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2" name="Google Shape;1022;p27"/>
            <p:cNvSpPr/>
            <p:nvPr/>
          </p:nvSpPr>
          <p:spPr>
            <a:xfrm>
              <a:off x="5507863" y="4616068"/>
              <a:ext cx="276225" cy="877569"/>
            </a:xfrm>
            <a:custGeom>
              <a:rect b="b" l="l" r="r" t="t"/>
              <a:pathLst>
                <a:path extrusionOk="0" h="877570" w="276225">
                  <a:moveTo>
                    <a:pt x="212598" y="855345"/>
                  </a:moveTo>
                  <a:lnTo>
                    <a:pt x="212166" y="854925"/>
                  </a:lnTo>
                  <a:lnTo>
                    <a:pt x="212102" y="854075"/>
                  </a:lnTo>
                  <a:lnTo>
                    <a:pt x="211836" y="850773"/>
                  </a:lnTo>
                  <a:lnTo>
                    <a:pt x="211836" y="846328"/>
                  </a:lnTo>
                  <a:lnTo>
                    <a:pt x="210870" y="845375"/>
                  </a:lnTo>
                  <a:lnTo>
                    <a:pt x="209931" y="840359"/>
                  </a:lnTo>
                  <a:lnTo>
                    <a:pt x="208407" y="837057"/>
                  </a:lnTo>
                  <a:lnTo>
                    <a:pt x="203454" y="831138"/>
                  </a:lnTo>
                  <a:lnTo>
                    <a:pt x="203454" y="830326"/>
                  </a:lnTo>
                  <a:lnTo>
                    <a:pt x="201803" y="828802"/>
                  </a:lnTo>
                  <a:lnTo>
                    <a:pt x="197866" y="828802"/>
                  </a:lnTo>
                  <a:lnTo>
                    <a:pt x="196215" y="830326"/>
                  </a:lnTo>
                  <a:lnTo>
                    <a:pt x="196215" y="831977"/>
                  </a:lnTo>
                  <a:lnTo>
                    <a:pt x="195453" y="840994"/>
                  </a:lnTo>
                  <a:lnTo>
                    <a:pt x="195453" y="840359"/>
                  </a:lnTo>
                  <a:lnTo>
                    <a:pt x="195326" y="840994"/>
                  </a:lnTo>
                  <a:lnTo>
                    <a:pt x="194500" y="845375"/>
                  </a:lnTo>
                  <a:lnTo>
                    <a:pt x="193548" y="846328"/>
                  </a:lnTo>
                  <a:lnTo>
                    <a:pt x="193548" y="850773"/>
                  </a:lnTo>
                  <a:lnTo>
                    <a:pt x="193243" y="855002"/>
                  </a:lnTo>
                  <a:lnTo>
                    <a:pt x="191516" y="854964"/>
                  </a:lnTo>
                  <a:lnTo>
                    <a:pt x="187693" y="854837"/>
                  </a:lnTo>
                  <a:lnTo>
                    <a:pt x="181330" y="854633"/>
                  </a:lnTo>
                  <a:lnTo>
                    <a:pt x="181152" y="854583"/>
                  </a:lnTo>
                  <a:lnTo>
                    <a:pt x="169735" y="851916"/>
                  </a:lnTo>
                  <a:lnTo>
                    <a:pt x="169481" y="851865"/>
                  </a:lnTo>
                  <a:lnTo>
                    <a:pt x="168884" y="851662"/>
                  </a:lnTo>
                  <a:lnTo>
                    <a:pt x="155892" y="847471"/>
                  </a:lnTo>
                  <a:lnTo>
                    <a:pt x="154774" y="847115"/>
                  </a:lnTo>
                  <a:lnTo>
                    <a:pt x="154038" y="846709"/>
                  </a:lnTo>
                  <a:lnTo>
                    <a:pt x="139496" y="838835"/>
                  </a:lnTo>
                  <a:lnTo>
                    <a:pt x="137795" y="837920"/>
                  </a:lnTo>
                  <a:lnTo>
                    <a:pt x="137363" y="837565"/>
                  </a:lnTo>
                  <a:lnTo>
                    <a:pt x="121742" y="824865"/>
                  </a:lnTo>
                  <a:lnTo>
                    <a:pt x="120650" y="823976"/>
                  </a:lnTo>
                  <a:lnTo>
                    <a:pt x="121539" y="824865"/>
                  </a:lnTo>
                  <a:lnTo>
                    <a:pt x="106426" y="809879"/>
                  </a:lnTo>
                  <a:lnTo>
                    <a:pt x="105791" y="809244"/>
                  </a:lnTo>
                  <a:lnTo>
                    <a:pt x="106299" y="809879"/>
                  </a:lnTo>
                  <a:lnTo>
                    <a:pt x="92468" y="794385"/>
                  </a:lnTo>
                  <a:lnTo>
                    <a:pt x="92316" y="794232"/>
                  </a:lnTo>
                  <a:lnTo>
                    <a:pt x="91732" y="793369"/>
                  </a:lnTo>
                  <a:lnTo>
                    <a:pt x="82613" y="780415"/>
                  </a:lnTo>
                  <a:lnTo>
                    <a:pt x="81648" y="779056"/>
                  </a:lnTo>
                  <a:lnTo>
                    <a:pt x="81407" y="778510"/>
                  </a:lnTo>
                  <a:lnTo>
                    <a:pt x="72288" y="758952"/>
                  </a:lnTo>
                  <a:lnTo>
                    <a:pt x="72110" y="758583"/>
                  </a:lnTo>
                  <a:lnTo>
                    <a:pt x="71920" y="758063"/>
                  </a:lnTo>
                  <a:lnTo>
                    <a:pt x="61417" y="730250"/>
                  </a:lnTo>
                  <a:lnTo>
                    <a:pt x="61087" y="729361"/>
                  </a:lnTo>
                  <a:lnTo>
                    <a:pt x="61341" y="730250"/>
                  </a:lnTo>
                  <a:lnTo>
                    <a:pt x="49784" y="691769"/>
                  </a:lnTo>
                  <a:lnTo>
                    <a:pt x="50038" y="692277"/>
                  </a:lnTo>
                  <a:lnTo>
                    <a:pt x="49898" y="691769"/>
                  </a:lnTo>
                  <a:lnTo>
                    <a:pt x="38100" y="644779"/>
                  </a:lnTo>
                  <a:lnTo>
                    <a:pt x="38354" y="645668"/>
                  </a:lnTo>
                  <a:lnTo>
                    <a:pt x="38201" y="644779"/>
                  </a:lnTo>
                  <a:lnTo>
                    <a:pt x="30048" y="595884"/>
                  </a:lnTo>
                  <a:lnTo>
                    <a:pt x="30035" y="595668"/>
                  </a:lnTo>
                  <a:lnTo>
                    <a:pt x="30099" y="595884"/>
                  </a:lnTo>
                  <a:lnTo>
                    <a:pt x="30035" y="595376"/>
                  </a:lnTo>
                  <a:lnTo>
                    <a:pt x="24053" y="545846"/>
                  </a:lnTo>
                  <a:lnTo>
                    <a:pt x="23990" y="545477"/>
                  </a:lnTo>
                  <a:lnTo>
                    <a:pt x="23990" y="544322"/>
                  </a:lnTo>
                  <a:lnTo>
                    <a:pt x="23876" y="437134"/>
                  </a:lnTo>
                  <a:lnTo>
                    <a:pt x="23876" y="436753"/>
                  </a:lnTo>
                  <a:lnTo>
                    <a:pt x="25615" y="384175"/>
                  </a:lnTo>
                  <a:lnTo>
                    <a:pt x="25654" y="383159"/>
                  </a:lnTo>
                  <a:lnTo>
                    <a:pt x="25527" y="384175"/>
                  </a:lnTo>
                  <a:lnTo>
                    <a:pt x="32524" y="326771"/>
                  </a:lnTo>
                  <a:lnTo>
                    <a:pt x="32550" y="326542"/>
                  </a:lnTo>
                  <a:lnTo>
                    <a:pt x="32512" y="326771"/>
                  </a:lnTo>
                  <a:lnTo>
                    <a:pt x="32639" y="325882"/>
                  </a:lnTo>
                  <a:lnTo>
                    <a:pt x="32550" y="326542"/>
                  </a:lnTo>
                  <a:lnTo>
                    <a:pt x="32689" y="325882"/>
                  </a:lnTo>
                  <a:lnTo>
                    <a:pt x="44831" y="265811"/>
                  </a:lnTo>
                  <a:lnTo>
                    <a:pt x="44996" y="265176"/>
                  </a:lnTo>
                  <a:lnTo>
                    <a:pt x="60858" y="204978"/>
                  </a:lnTo>
                  <a:lnTo>
                    <a:pt x="60960" y="204597"/>
                  </a:lnTo>
                  <a:lnTo>
                    <a:pt x="60833" y="204978"/>
                  </a:lnTo>
                  <a:lnTo>
                    <a:pt x="76885" y="150495"/>
                  </a:lnTo>
                  <a:lnTo>
                    <a:pt x="76962" y="150241"/>
                  </a:lnTo>
                  <a:lnTo>
                    <a:pt x="76835" y="150495"/>
                  </a:lnTo>
                  <a:lnTo>
                    <a:pt x="90678" y="106807"/>
                  </a:lnTo>
                  <a:lnTo>
                    <a:pt x="90551" y="107442"/>
                  </a:lnTo>
                  <a:lnTo>
                    <a:pt x="90779" y="106807"/>
                  </a:lnTo>
                  <a:lnTo>
                    <a:pt x="101879" y="77343"/>
                  </a:lnTo>
                  <a:lnTo>
                    <a:pt x="101981" y="77089"/>
                  </a:lnTo>
                  <a:lnTo>
                    <a:pt x="101854" y="77343"/>
                  </a:lnTo>
                  <a:lnTo>
                    <a:pt x="110286" y="56134"/>
                  </a:lnTo>
                  <a:lnTo>
                    <a:pt x="110490" y="55626"/>
                  </a:lnTo>
                  <a:lnTo>
                    <a:pt x="110236" y="56134"/>
                  </a:lnTo>
                  <a:lnTo>
                    <a:pt x="112991" y="49822"/>
                  </a:lnTo>
                  <a:lnTo>
                    <a:pt x="113919" y="48895"/>
                  </a:lnTo>
                  <a:lnTo>
                    <a:pt x="113919" y="47713"/>
                  </a:lnTo>
                  <a:lnTo>
                    <a:pt x="123825" y="27940"/>
                  </a:lnTo>
                  <a:lnTo>
                    <a:pt x="125755" y="23342"/>
                  </a:lnTo>
                  <a:lnTo>
                    <a:pt x="128651" y="20447"/>
                  </a:lnTo>
                  <a:lnTo>
                    <a:pt x="128651" y="18503"/>
                  </a:lnTo>
                  <a:lnTo>
                    <a:pt x="130429" y="16764"/>
                  </a:lnTo>
                  <a:lnTo>
                    <a:pt x="130429" y="10795"/>
                  </a:lnTo>
                  <a:lnTo>
                    <a:pt x="130429" y="4826"/>
                  </a:lnTo>
                  <a:lnTo>
                    <a:pt x="125476" y="0"/>
                  </a:lnTo>
                  <a:lnTo>
                    <a:pt x="113538" y="0"/>
                  </a:lnTo>
                  <a:lnTo>
                    <a:pt x="108712" y="4826"/>
                  </a:lnTo>
                  <a:lnTo>
                    <a:pt x="108712" y="6604"/>
                  </a:lnTo>
                  <a:lnTo>
                    <a:pt x="106934" y="8382"/>
                  </a:lnTo>
                  <a:lnTo>
                    <a:pt x="106934" y="12103"/>
                  </a:lnTo>
                  <a:lnTo>
                    <a:pt x="103949" y="18618"/>
                  </a:lnTo>
                  <a:lnTo>
                    <a:pt x="104140" y="18288"/>
                  </a:lnTo>
                  <a:lnTo>
                    <a:pt x="103759" y="19050"/>
                  </a:lnTo>
                  <a:lnTo>
                    <a:pt x="103949" y="18618"/>
                  </a:lnTo>
                  <a:lnTo>
                    <a:pt x="103708" y="19050"/>
                  </a:lnTo>
                  <a:lnTo>
                    <a:pt x="97536" y="30099"/>
                  </a:lnTo>
                  <a:lnTo>
                    <a:pt x="97155" y="30861"/>
                  </a:lnTo>
                  <a:lnTo>
                    <a:pt x="89916" y="46990"/>
                  </a:lnTo>
                  <a:lnTo>
                    <a:pt x="89789" y="47371"/>
                  </a:lnTo>
                  <a:lnTo>
                    <a:pt x="81026" y="68961"/>
                  </a:lnTo>
                  <a:lnTo>
                    <a:pt x="81026" y="69088"/>
                  </a:lnTo>
                  <a:lnTo>
                    <a:pt x="69342" y="99314"/>
                  </a:lnTo>
                  <a:lnTo>
                    <a:pt x="69215" y="99949"/>
                  </a:lnTo>
                  <a:lnTo>
                    <a:pt x="54991" y="143383"/>
                  </a:lnTo>
                  <a:lnTo>
                    <a:pt x="54864" y="143637"/>
                  </a:lnTo>
                  <a:lnTo>
                    <a:pt x="38608" y="198374"/>
                  </a:lnTo>
                  <a:lnTo>
                    <a:pt x="38481" y="198628"/>
                  </a:lnTo>
                  <a:lnTo>
                    <a:pt x="22225" y="259842"/>
                  </a:lnTo>
                  <a:lnTo>
                    <a:pt x="21971" y="260477"/>
                  </a:lnTo>
                  <a:lnTo>
                    <a:pt x="9398" y="322072"/>
                  </a:lnTo>
                  <a:lnTo>
                    <a:pt x="9144" y="322961"/>
                  </a:lnTo>
                  <a:lnTo>
                    <a:pt x="1778" y="382270"/>
                  </a:lnTo>
                  <a:lnTo>
                    <a:pt x="0" y="436372"/>
                  </a:lnTo>
                  <a:lnTo>
                    <a:pt x="0" y="547243"/>
                  </a:lnTo>
                  <a:lnTo>
                    <a:pt x="5969" y="598690"/>
                  </a:lnTo>
                  <a:lnTo>
                    <a:pt x="6096" y="599186"/>
                  </a:lnTo>
                  <a:lnTo>
                    <a:pt x="14351" y="649605"/>
                  </a:lnTo>
                  <a:lnTo>
                    <a:pt x="26543" y="698627"/>
                  </a:lnTo>
                  <a:lnTo>
                    <a:pt x="38100" y="737235"/>
                  </a:lnTo>
                  <a:lnTo>
                    <a:pt x="49911" y="768350"/>
                  </a:lnTo>
                  <a:lnTo>
                    <a:pt x="60325" y="790702"/>
                  </a:lnTo>
                  <a:lnTo>
                    <a:pt x="88138" y="826008"/>
                  </a:lnTo>
                  <a:lnTo>
                    <a:pt x="123990" y="857669"/>
                  </a:lnTo>
                  <a:lnTo>
                    <a:pt x="162687" y="874014"/>
                  </a:lnTo>
                  <a:lnTo>
                    <a:pt x="180086" y="877062"/>
                  </a:lnTo>
                  <a:lnTo>
                    <a:pt x="191262" y="876681"/>
                  </a:lnTo>
                  <a:lnTo>
                    <a:pt x="191516" y="876681"/>
                  </a:lnTo>
                  <a:lnTo>
                    <a:pt x="197421" y="876300"/>
                  </a:lnTo>
                  <a:lnTo>
                    <a:pt x="204470" y="876300"/>
                  </a:lnTo>
                  <a:lnTo>
                    <a:pt x="209169" y="871601"/>
                  </a:lnTo>
                  <a:lnTo>
                    <a:pt x="209169" y="869696"/>
                  </a:lnTo>
                  <a:lnTo>
                    <a:pt x="212598" y="866267"/>
                  </a:lnTo>
                  <a:lnTo>
                    <a:pt x="212598" y="860806"/>
                  </a:lnTo>
                  <a:lnTo>
                    <a:pt x="212598" y="860044"/>
                  </a:lnTo>
                  <a:lnTo>
                    <a:pt x="212598" y="855345"/>
                  </a:lnTo>
                  <a:close/>
                </a:path>
                <a:path extrusionOk="0" h="877570" w="276225">
                  <a:moveTo>
                    <a:pt x="275844" y="561213"/>
                  </a:moveTo>
                  <a:lnTo>
                    <a:pt x="275640" y="558673"/>
                  </a:lnTo>
                  <a:lnTo>
                    <a:pt x="275361" y="555117"/>
                  </a:lnTo>
                  <a:lnTo>
                    <a:pt x="275170" y="552704"/>
                  </a:lnTo>
                  <a:lnTo>
                    <a:pt x="275082" y="550926"/>
                  </a:lnTo>
                  <a:lnTo>
                    <a:pt x="273431" y="537464"/>
                  </a:lnTo>
                  <a:lnTo>
                    <a:pt x="272923" y="535686"/>
                  </a:lnTo>
                  <a:lnTo>
                    <a:pt x="272211" y="533603"/>
                  </a:lnTo>
                  <a:lnTo>
                    <a:pt x="272211" y="549910"/>
                  </a:lnTo>
                  <a:lnTo>
                    <a:pt x="272122" y="549503"/>
                  </a:lnTo>
                  <a:lnTo>
                    <a:pt x="272097" y="549033"/>
                  </a:lnTo>
                  <a:lnTo>
                    <a:pt x="272211" y="549910"/>
                  </a:lnTo>
                  <a:lnTo>
                    <a:pt x="272211" y="533603"/>
                  </a:lnTo>
                  <a:lnTo>
                    <a:pt x="270090" y="527354"/>
                  </a:lnTo>
                  <a:lnTo>
                    <a:pt x="271526" y="540258"/>
                  </a:lnTo>
                  <a:lnTo>
                    <a:pt x="270065" y="527304"/>
                  </a:lnTo>
                  <a:lnTo>
                    <a:pt x="270090" y="527075"/>
                  </a:lnTo>
                  <a:lnTo>
                    <a:pt x="270129" y="527304"/>
                  </a:lnTo>
                  <a:lnTo>
                    <a:pt x="270090" y="526542"/>
                  </a:lnTo>
                  <a:lnTo>
                    <a:pt x="269900" y="522224"/>
                  </a:lnTo>
                  <a:lnTo>
                    <a:pt x="269405" y="511048"/>
                  </a:lnTo>
                  <a:lnTo>
                    <a:pt x="269367" y="509651"/>
                  </a:lnTo>
                  <a:lnTo>
                    <a:pt x="267868" y="489839"/>
                  </a:lnTo>
                  <a:lnTo>
                    <a:pt x="267843" y="489458"/>
                  </a:lnTo>
                  <a:lnTo>
                    <a:pt x="267843" y="489839"/>
                  </a:lnTo>
                  <a:lnTo>
                    <a:pt x="266814" y="466725"/>
                  </a:lnTo>
                  <a:lnTo>
                    <a:pt x="266077" y="443230"/>
                  </a:lnTo>
                  <a:lnTo>
                    <a:pt x="266065" y="442468"/>
                  </a:lnTo>
                  <a:lnTo>
                    <a:pt x="265938" y="442214"/>
                  </a:lnTo>
                  <a:lnTo>
                    <a:pt x="264604" y="417957"/>
                  </a:lnTo>
                  <a:lnTo>
                    <a:pt x="264541" y="416687"/>
                  </a:lnTo>
                  <a:lnTo>
                    <a:pt x="264414" y="415925"/>
                  </a:lnTo>
                  <a:lnTo>
                    <a:pt x="261391" y="391795"/>
                  </a:lnTo>
                  <a:lnTo>
                    <a:pt x="261429" y="391668"/>
                  </a:lnTo>
                  <a:lnTo>
                    <a:pt x="261493" y="391795"/>
                  </a:lnTo>
                  <a:lnTo>
                    <a:pt x="261467" y="391541"/>
                  </a:lnTo>
                  <a:lnTo>
                    <a:pt x="259207" y="368046"/>
                  </a:lnTo>
                  <a:lnTo>
                    <a:pt x="255651" y="346456"/>
                  </a:lnTo>
                  <a:lnTo>
                    <a:pt x="255651" y="345948"/>
                  </a:lnTo>
                  <a:lnTo>
                    <a:pt x="254152" y="338912"/>
                  </a:lnTo>
                  <a:lnTo>
                    <a:pt x="254152" y="551434"/>
                  </a:lnTo>
                  <a:lnTo>
                    <a:pt x="253492" y="561213"/>
                  </a:lnTo>
                  <a:lnTo>
                    <a:pt x="254050" y="552704"/>
                  </a:lnTo>
                  <a:lnTo>
                    <a:pt x="254152" y="551434"/>
                  </a:lnTo>
                  <a:lnTo>
                    <a:pt x="254152" y="338912"/>
                  </a:lnTo>
                  <a:lnTo>
                    <a:pt x="251841" y="328041"/>
                  </a:lnTo>
                  <a:lnTo>
                    <a:pt x="251714" y="327152"/>
                  </a:lnTo>
                  <a:lnTo>
                    <a:pt x="248043" y="314706"/>
                  </a:lnTo>
                  <a:lnTo>
                    <a:pt x="252222" y="314706"/>
                  </a:lnTo>
                  <a:lnTo>
                    <a:pt x="255270" y="311658"/>
                  </a:lnTo>
                  <a:lnTo>
                    <a:pt x="255270" y="307848"/>
                  </a:lnTo>
                  <a:lnTo>
                    <a:pt x="255270" y="304038"/>
                  </a:lnTo>
                  <a:lnTo>
                    <a:pt x="252222" y="300990"/>
                  </a:lnTo>
                  <a:lnTo>
                    <a:pt x="250228" y="300990"/>
                  </a:lnTo>
                  <a:lnTo>
                    <a:pt x="244030" y="297510"/>
                  </a:lnTo>
                  <a:lnTo>
                    <a:pt x="243967" y="297307"/>
                  </a:lnTo>
                  <a:lnTo>
                    <a:pt x="243713" y="297065"/>
                  </a:lnTo>
                  <a:lnTo>
                    <a:pt x="243713" y="295910"/>
                  </a:lnTo>
                  <a:lnTo>
                    <a:pt x="243205" y="295402"/>
                  </a:lnTo>
                  <a:lnTo>
                    <a:pt x="243205" y="295275"/>
                  </a:lnTo>
                  <a:lnTo>
                    <a:pt x="242824" y="294894"/>
                  </a:lnTo>
                  <a:lnTo>
                    <a:pt x="242824" y="294513"/>
                  </a:lnTo>
                  <a:lnTo>
                    <a:pt x="242824" y="294005"/>
                  </a:lnTo>
                  <a:lnTo>
                    <a:pt x="242824" y="293751"/>
                  </a:lnTo>
                  <a:lnTo>
                    <a:pt x="242824" y="287782"/>
                  </a:lnTo>
                  <a:lnTo>
                    <a:pt x="237871" y="282956"/>
                  </a:lnTo>
                  <a:lnTo>
                    <a:pt x="225806" y="282956"/>
                  </a:lnTo>
                  <a:lnTo>
                    <a:pt x="220980" y="287782"/>
                  </a:lnTo>
                  <a:lnTo>
                    <a:pt x="220980" y="293751"/>
                  </a:lnTo>
                  <a:lnTo>
                    <a:pt x="220980" y="299847"/>
                  </a:lnTo>
                  <a:lnTo>
                    <a:pt x="221449" y="300329"/>
                  </a:lnTo>
                  <a:lnTo>
                    <a:pt x="222504" y="306832"/>
                  </a:lnTo>
                  <a:lnTo>
                    <a:pt x="225933" y="318135"/>
                  </a:lnTo>
                  <a:lnTo>
                    <a:pt x="226034" y="318516"/>
                  </a:lnTo>
                  <a:lnTo>
                    <a:pt x="229870" y="332486"/>
                  </a:lnTo>
                  <a:lnTo>
                    <a:pt x="230035" y="333375"/>
                  </a:lnTo>
                  <a:lnTo>
                    <a:pt x="233426" y="350520"/>
                  </a:lnTo>
                  <a:lnTo>
                    <a:pt x="233299" y="350012"/>
                  </a:lnTo>
                  <a:lnTo>
                    <a:pt x="233362" y="350520"/>
                  </a:lnTo>
                  <a:lnTo>
                    <a:pt x="236347" y="370840"/>
                  </a:lnTo>
                  <a:lnTo>
                    <a:pt x="236220" y="370078"/>
                  </a:lnTo>
                  <a:lnTo>
                    <a:pt x="236283" y="370840"/>
                  </a:lnTo>
                  <a:lnTo>
                    <a:pt x="238252" y="393954"/>
                  </a:lnTo>
                  <a:lnTo>
                    <a:pt x="238379" y="394208"/>
                  </a:lnTo>
                  <a:lnTo>
                    <a:pt x="241046" y="418719"/>
                  </a:lnTo>
                  <a:lnTo>
                    <a:pt x="241046" y="417957"/>
                  </a:lnTo>
                  <a:lnTo>
                    <a:pt x="242443" y="443484"/>
                  </a:lnTo>
                  <a:lnTo>
                    <a:pt x="243078" y="467741"/>
                  </a:lnTo>
                  <a:lnTo>
                    <a:pt x="244094" y="491236"/>
                  </a:lnTo>
                  <a:lnTo>
                    <a:pt x="245491" y="511429"/>
                  </a:lnTo>
                  <a:lnTo>
                    <a:pt x="245491" y="511048"/>
                  </a:lnTo>
                  <a:lnTo>
                    <a:pt x="246164" y="526542"/>
                  </a:lnTo>
                  <a:lnTo>
                    <a:pt x="246253" y="529082"/>
                  </a:lnTo>
                  <a:lnTo>
                    <a:pt x="247777" y="542671"/>
                  </a:lnTo>
                  <a:lnTo>
                    <a:pt x="247650" y="542417"/>
                  </a:lnTo>
                  <a:lnTo>
                    <a:pt x="249682" y="559816"/>
                  </a:lnTo>
                  <a:lnTo>
                    <a:pt x="250444" y="563372"/>
                  </a:lnTo>
                  <a:lnTo>
                    <a:pt x="257175" y="571754"/>
                  </a:lnTo>
                  <a:lnTo>
                    <a:pt x="258953" y="572516"/>
                  </a:lnTo>
                  <a:lnTo>
                    <a:pt x="271399" y="570992"/>
                  </a:lnTo>
                  <a:lnTo>
                    <a:pt x="271780" y="570611"/>
                  </a:lnTo>
                  <a:lnTo>
                    <a:pt x="275844" y="561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3" name="Google Shape;1023;p27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741415" y="4970144"/>
              <a:ext cx="154812" cy="219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" name="Google Shape;1024;p27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918962" y="5045582"/>
              <a:ext cx="65786" cy="177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5" name="Google Shape;1025;p27"/>
            <p:cNvSpPr/>
            <p:nvPr/>
          </p:nvSpPr>
          <p:spPr>
            <a:xfrm>
              <a:off x="6212459" y="4793995"/>
              <a:ext cx="819150" cy="448945"/>
            </a:xfrm>
            <a:custGeom>
              <a:rect b="b" l="l" r="r" t="t"/>
              <a:pathLst>
                <a:path extrusionOk="0" h="448945" w="819150">
                  <a:moveTo>
                    <a:pt x="360934" y="316738"/>
                  </a:moveTo>
                  <a:lnTo>
                    <a:pt x="357505" y="313182"/>
                  </a:lnTo>
                  <a:lnTo>
                    <a:pt x="352755" y="313182"/>
                  </a:lnTo>
                  <a:lnTo>
                    <a:pt x="350012" y="311658"/>
                  </a:lnTo>
                  <a:lnTo>
                    <a:pt x="351663" y="311658"/>
                  </a:lnTo>
                  <a:lnTo>
                    <a:pt x="348615" y="309562"/>
                  </a:lnTo>
                  <a:lnTo>
                    <a:pt x="348615" y="308356"/>
                  </a:lnTo>
                  <a:lnTo>
                    <a:pt x="343535" y="303276"/>
                  </a:lnTo>
                  <a:lnTo>
                    <a:pt x="340715" y="303276"/>
                  </a:lnTo>
                  <a:lnTo>
                    <a:pt x="339344" y="302158"/>
                  </a:lnTo>
                  <a:lnTo>
                    <a:pt x="339344" y="300101"/>
                  </a:lnTo>
                  <a:lnTo>
                    <a:pt x="338937" y="299694"/>
                  </a:lnTo>
                  <a:lnTo>
                    <a:pt x="338899" y="298958"/>
                  </a:lnTo>
                  <a:lnTo>
                    <a:pt x="338836" y="246634"/>
                  </a:lnTo>
                  <a:lnTo>
                    <a:pt x="338836" y="240538"/>
                  </a:lnTo>
                  <a:lnTo>
                    <a:pt x="338836" y="240030"/>
                  </a:lnTo>
                  <a:lnTo>
                    <a:pt x="338836" y="233426"/>
                  </a:lnTo>
                  <a:lnTo>
                    <a:pt x="333489" y="228092"/>
                  </a:lnTo>
                  <a:lnTo>
                    <a:pt x="333311" y="228092"/>
                  </a:lnTo>
                  <a:lnTo>
                    <a:pt x="334886" y="220218"/>
                  </a:lnTo>
                  <a:lnTo>
                    <a:pt x="334886" y="217678"/>
                  </a:lnTo>
                  <a:lnTo>
                    <a:pt x="334886" y="207518"/>
                  </a:lnTo>
                  <a:lnTo>
                    <a:pt x="334937" y="203923"/>
                  </a:lnTo>
                  <a:lnTo>
                    <a:pt x="335013" y="198628"/>
                  </a:lnTo>
                  <a:lnTo>
                    <a:pt x="335013" y="197612"/>
                  </a:lnTo>
                  <a:lnTo>
                    <a:pt x="335013" y="191262"/>
                  </a:lnTo>
                  <a:lnTo>
                    <a:pt x="329946" y="186182"/>
                  </a:lnTo>
                  <a:lnTo>
                    <a:pt x="329565" y="186182"/>
                  </a:lnTo>
                  <a:lnTo>
                    <a:pt x="327406" y="184023"/>
                  </a:lnTo>
                  <a:lnTo>
                    <a:pt x="314883" y="184023"/>
                  </a:lnTo>
                  <a:lnTo>
                    <a:pt x="314883" y="246697"/>
                  </a:lnTo>
                  <a:lnTo>
                    <a:pt x="314833" y="268478"/>
                  </a:lnTo>
                  <a:lnTo>
                    <a:pt x="314833" y="259588"/>
                  </a:lnTo>
                  <a:lnTo>
                    <a:pt x="314833" y="250698"/>
                  </a:lnTo>
                  <a:lnTo>
                    <a:pt x="314833" y="246634"/>
                  </a:lnTo>
                  <a:lnTo>
                    <a:pt x="314883" y="184023"/>
                  </a:lnTo>
                  <a:lnTo>
                    <a:pt x="314833" y="243078"/>
                  </a:lnTo>
                  <a:lnTo>
                    <a:pt x="314833" y="244856"/>
                  </a:lnTo>
                  <a:lnTo>
                    <a:pt x="314706" y="245618"/>
                  </a:lnTo>
                  <a:lnTo>
                    <a:pt x="314833" y="243078"/>
                  </a:lnTo>
                  <a:lnTo>
                    <a:pt x="314833" y="184023"/>
                  </a:lnTo>
                  <a:lnTo>
                    <a:pt x="314706" y="184023"/>
                  </a:lnTo>
                  <a:lnTo>
                    <a:pt x="314058" y="184658"/>
                  </a:lnTo>
                  <a:lnTo>
                    <a:pt x="313499" y="184658"/>
                  </a:lnTo>
                  <a:lnTo>
                    <a:pt x="313499" y="251637"/>
                  </a:lnTo>
                  <a:lnTo>
                    <a:pt x="313397" y="251968"/>
                  </a:lnTo>
                  <a:lnTo>
                    <a:pt x="311302" y="258318"/>
                  </a:lnTo>
                  <a:lnTo>
                    <a:pt x="313499" y="251637"/>
                  </a:lnTo>
                  <a:lnTo>
                    <a:pt x="313499" y="184658"/>
                  </a:lnTo>
                  <a:lnTo>
                    <a:pt x="312293" y="184658"/>
                  </a:lnTo>
                  <a:lnTo>
                    <a:pt x="312293" y="218948"/>
                  </a:lnTo>
                  <a:lnTo>
                    <a:pt x="310769" y="226568"/>
                  </a:lnTo>
                  <a:lnTo>
                    <a:pt x="308610" y="236728"/>
                  </a:lnTo>
                  <a:lnTo>
                    <a:pt x="309118" y="234188"/>
                  </a:lnTo>
                  <a:lnTo>
                    <a:pt x="306197" y="241719"/>
                  </a:lnTo>
                  <a:lnTo>
                    <a:pt x="306197" y="284988"/>
                  </a:lnTo>
                  <a:lnTo>
                    <a:pt x="299720" y="291338"/>
                  </a:lnTo>
                  <a:lnTo>
                    <a:pt x="302298" y="288798"/>
                  </a:lnTo>
                  <a:lnTo>
                    <a:pt x="303593" y="287528"/>
                  </a:lnTo>
                  <a:lnTo>
                    <a:pt x="306197" y="284988"/>
                  </a:lnTo>
                  <a:lnTo>
                    <a:pt x="306197" y="241719"/>
                  </a:lnTo>
                  <a:lnTo>
                    <a:pt x="305346" y="243903"/>
                  </a:lnTo>
                  <a:lnTo>
                    <a:pt x="305092" y="244348"/>
                  </a:lnTo>
                  <a:lnTo>
                    <a:pt x="300088" y="253238"/>
                  </a:lnTo>
                  <a:lnTo>
                    <a:pt x="299961" y="253238"/>
                  </a:lnTo>
                  <a:lnTo>
                    <a:pt x="294640" y="263398"/>
                  </a:lnTo>
                  <a:lnTo>
                    <a:pt x="295783" y="262128"/>
                  </a:lnTo>
                  <a:lnTo>
                    <a:pt x="289433" y="269748"/>
                  </a:lnTo>
                  <a:lnTo>
                    <a:pt x="289941" y="269748"/>
                  </a:lnTo>
                  <a:lnTo>
                    <a:pt x="283464" y="276098"/>
                  </a:lnTo>
                  <a:lnTo>
                    <a:pt x="284353" y="274828"/>
                  </a:lnTo>
                  <a:lnTo>
                    <a:pt x="280441" y="278257"/>
                  </a:lnTo>
                  <a:lnTo>
                    <a:pt x="278257" y="278257"/>
                  </a:lnTo>
                  <a:lnTo>
                    <a:pt x="276555" y="279908"/>
                  </a:lnTo>
                  <a:lnTo>
                    <a:pt x="276110" y="279908"/>
                  </a:lnTo>
                  <a:lnTo>
                    <a:pt x="276110" y="280352"/>
                  </a:lnTo>
                  <a:lnTo>
                    <a:pt x="275551" y="280898"/>
                  </a:lnTo>
                  <a:lnTo>
                    <a:pt x="274701" y="281178"/>
                  </a:lnTo>
                  <a:lnTo>
                    <a:pt x="276110" y="280352"/>
                  </a:lnTo>
                  <a:lnTo>
                    <a:pt x="276110" y="279908"/>
                  </a:lnTo>
                  <a:lnTo>
                    <a:pt x="267462" y="279908"/>
                  </a:lnTo>
                  <a:lnTo>
                    <a:pt x="267462" y="276098"/>
                  </a:lnTo>
                  <a:lnTo>
                    <a:pt x="267462" y="274828"/>
                  </a:lnTo>
                  <a:lnTo>
                    <a:pt x="268833" y="264782"/>
                  </a:lnTo>
                  <a:lnTo>
                    <a:pt x="270967" y="254508"/>
                  </a:lnTo>
                  <a:lnTo>
                    <a:pt x="271043" y="254152"/>
                  </a:lnTo>
                  <a:lnTo>
                    <a:pt x="271983" y="251968"/>
                  </a:lnTo>
                  <a:lnTo>
                    <a:pt x="275805" y="243078"/>
                  </a:lnTo>
                  <a:lnTo>
                    <a:pt x="276352" y="241808"/>
                  </a:lnTo>
                  <a:lnTo>
                    <a:pt x="275463" y="243078"/>
                  </a:lnTo>
                  <a:lnTo>
                    <a:pt x="282956" y="231648"/>
                  </a:lnTo>
                  <a:lnTo>
                    <a:pt x="282702" y="231648"/>
                  </a:lnTo>
                  <a:lnTo>
                    <a:pt x="290563" y="220218"/>
                  </a:lnTo>
                  <a:lnTo>
                    <a:pt x="289306" y="222758"/>
                  </a:lnTo>
                  <a:lnTo>
                    <a:pt x="291769" y="220218"/>
                  </a:lnTo>
                  <a:lnTo>
                    <a:pt x="297942" y="213868"/>
                  </a:lnTo>
                  <a:lnTo>
                    <a:pt x="297040" y="213868"/>
                  </a:lnTo>
                  <a:lnTo>
                    <a:pt x="303707" y="209169"/>
                  </a:lnTo>
                  <a:lnTo>
                    <a:pt x="305181" y="209169"/>
                  </a:lnTo>
                  <a:lnTo>
                    <a:pt x="306273" y="208076"/>
                  </a:lnTo>
                  <a:lnTo>
                    <a:pt x="309740" y="207518"/>
                  </a:lnTo>
                  <a:lnTo>
                    <a:pt x="312216" y="207518"/>
                  </a:lnTo>
                  <a:lnTo>
                    <a:pt x="312293" y="218948"/>
                  </a:lnTo>
                  <a:lnTo>
                    <a:pt x="312293" y="184658"/>
                  </a:lnTo>
                  <a:lnTo>
                    <a:pt x="303657" y="184658"/>
                  </a:lnTo>
                  <a:lnTo>
                    <a:pt x="299656" y="185928"/>
                  </a:lnTo>
                  <a:lnTo>
                    <a:pt x="292354" y="185928"/>
                  </a:lnTo>
                  <a:lnTo>
                    <a:pt x="287147" y="191135"/>
                  </a:lnTo>
                  <a:lnTo>
                    <a:pt x="287147" y="192125"/>
                  </a:lnTo>
                  <a:lnTo>
                    <a:pt x="282448" y="196088"/>
                  </a:lnTo>
                  <a:lnTo>
                    <a:pt x="272923" y="206248"/>
                  </a:lnTo>
                  <a:lnTo>
                    <a:pt x="271653" y="207518"/>
                  </a:lnTo>
                  <a:lnTo>
                    <a:pt x="263779" y="218948"/>
                  </a:lnTo>
                  <a:lnTo>
                    <a:pt x="263398" y="218948"/>
                  </a:lnTo>
                  <a:lnTo>
                    <a:pt x="255905" y="230378"/>
                  </a:lnTo>
                  <a:lnTo>
                    <a:pt x="255016" y="232918"/>
                  </a:lnTo>
                  <a:lnTo>
                    <a:pt x="249555" y="245618"/>
                  </a:lnTo>
                  <a:lnTo>
                    <a:pt x="248920" y="246888"/>
                  </a:lnTo>
                  <a:lnTo>
                    <a:pt x="245999" y="259588"/>
                  </a:lnTo>
                  <a:lnTo>
                    <a:pt x="245364" y="264782"/>
                  </a:lnTo>
                  <a:lnTo>
                    <a:pt x="244094" y="262128"/>
                  </a:lnTo>
                  <a:lnTo>
                    <a:pt x="244856" y="263398"/>
                  </a:lnTo>
                  <a:lnTo>
                    <a:pt x="244424" y="262128"/>
                  </a:lnTo>
                  <a:lnTo>
                    <a:pt x="242697" y="257048"/>
                  </a:lnTo>
                  <a:lnTo>
                    <a:pt x="242697" y="255778"/>
                  </a:lnTo>
                  <a:lnTo>
                    <a:pt x="240157" y="248158"/>
                  </a:lnTo>
                  <a:lnTo>
                    <a:pt x="240284" y="248158"/>
                  </a:lnTo>
                  <a:lnTo>
                    <a:pt x="238125" y="240538"/>
                  </a:lnTo>
                  <a:lnTo>
                    <a:pt x="236982" y="236728"/>
                  </a:lnTo>
                  <a:lnTo>
                    <a:pt x="235077" y="230378"/>
                  </a:lnTo>
                  <a:lnTo>
                    <a:pt x="233705" y="226568"/>
                  </a:lnTo>
                  <a:lnTo>
                    <a:pt x="231902" y="221488"/>
                  </a:lnTo>
                  <a:lnTo>
                    <a:pt x="231648" y="221488"/>
                  </a:lnTo>
                  <a:lnTo>
                    <a:pt x="231013" y="220218"/>
                  </a:lnTo>
                  <a:lnTo>
                    <a:pt x="228473" y="215138"/>
                  </a:lnTo>
                  <a:lnTo>
                    <a:pt x="226949" y="212598"/>
                  </a:lnTo>
                  <a:lnTo>
                    <a:pt x="224663" y="209511"/>
                  </a:lnTo>
                  <a:lnTo>
                    <a:pt x="224663" y="206629"/>
                  </a:lnTo>
                  <a:lnTo>
                    <a:pt x="219837" y="201803"/>
                  </a:lnTo>
                  <a:lnTo>
                    <a:pt x="216966" y="201803"/>
                  </a:lnTo>
                  <a:lnTo>
                    <a:pt x="214757" y="199644"/>
                  </a:lnTo>
                  <a:lnTo>
                    <a:pt x="202692" y="199644"/>
                  </a:lnTo>
                  <a:lnTo>
                    <a:pt x="202438" y="199898"/>
                  </a:lnTo>
                  <a:lnTo>
                    <a:pt x="192278" y="199898"/>
                  </a:lnTo>
                  <a:lnTo>
                    <a:pt x="189865" y="201168"/>
                  </a:lnTo>
                  <a:lnTo>
                    <a:pt x="183388" y="202438"/>
                  </a:lnTo>
                  <a:lnTo>
                    <a:pt x="181610" y="202438"/>
                  </a:lnTo>
                  <a:lnTo>
                    <a:pt x="174752" y="204978"/>
                  </a:lnTo>
                  <a:lnTo>
                    <a:pt x="172466" y="206248"/>
                  </a:lnTo>
                  <a:lnTo>
                    <a:pt x="165608" y="211328"/>
                  </a:lnTo>
                  <a:lnTo>
                    <a:pt x="164846" y="212598"/>
                  </a:lnTo>
                  <a:lnTo>
                    <a:pt x="163042" y="214172"/>
                  </a:lnTo>
                  <a:lnTo>
                    <a:pt x="162560" y="212598"/>
                  </a:lnTo>
                  <a:lnTo>
                    <a:pt x="161671" y="211328"/>
                  </a:lnTo>
                  <a:lnTo>
                    <a:pt x="159131" y="206413"/>
                  </a:lnTo>
                  <a:lnTo>
                    <a:pt x="159131" y="202184"/>
                  </a:lnTo>
                  <a:lnTo>
                    <a:pt x="154051" y="197231"/>
                  </a:lnTo>
                  <a:lnTo>
                    <a:pt x="147535" y="197231"/>
                  </a:lnTo>
                  <a:lnTo>
                    <a:pt x="144907" y="196088"/>
                  </a:lnTo>
                  <a:lnTo>
                    <a:pt x="128905" y="196088"/>
                  </a:lnTo>
                  <a:lnTo>
                    <a:pt x="125095" y="197358"/>
                  </a:lnTo>
                  <a:lnTo>
                    <a:pt x="116840" y="199898"/>
                  </a:lnTo>
                  <a:lnTo>
                    <a:pt x="114935" y="201168"/>
                  </a:lnTo>
                  <a:lnTo>
                    <a:pt x="107442" y="204978"/>
                  </a:lnTo>
                  <a:lnTo>
                    <a:pt x="96901" y="213868"/>
                  </a:lnTo>
                  <a:lnTo>
                    <a:pt x="96139" y="213868"/>
                  </a:lnTo>
                  <a:lnTo>
                    <a:pt x="87249" y="222758"/>
                  </a:lnTo>
                  <a:lnTo>
                    <a:pt x="86360" y="224028"/>
                  </a:lnTo>
                  <a:lnTo>
                    <a:pt x="77343" y="234188"/>
                  </a:lnTo>
                  <a:lnTo>
                    <a:pt x="76327" y="235458"/>
                  </a:lnTo>
                  <a:lnTo>
                    <a:pt x="68453" y="249428"/>
                  </a:lnTo>
                  <a:lnTo>
                    <a:pt x="67945" y="249428"/>
                  </a:lnTo>
                  <a:lnTo>
                    <a:pt x="66027" y="253403"/>
                  </a:lnTo>
                  <a:lnTo>
                    <a:pt x="66027" y="354380"/>
                  </a:lnTo>
                  <a:lnTo>
                    <a:pt x="65913" y="321818"/>
                  </a:lnTo>
                  <a:lnTo>
                    <a:pt x="65913" y="320776"/>
                  </a:lnTo>
                  <a:lnTo>
                    <a:pt x="65963" y="320573"/>
                  </a:lnTo>
                  <a:lnTo>
                    <a:pt x="66027" y="354380"/>
                  </a:lnTo>
                  <a:lnTo>
                    <a:pt x="66027" y="253403"/>
                  </a:lnTo>
                  <a:lnTo>
                    <a:pt x="62598" y="260477"/>
                  </a:lnTo>
                  <a:lnTo>
                    <a:pt x="62153" y="258318"/>
                  </a:lnTo>
                  <a:lnTo>
                    <a:pt x="60833" y="251968"/>
                  </a:lnTo>
                  <a:lnTo>
                    <a:pt x="58293" y="245618"/>
                  </a:lnTo>
                  <a:lnTo>
                    <a:pt x="55753" y="239268"/>
                  </a:lnTo>
                  <a:lnTo>
                    <a:pt x="55245" y="237998"/>
                  </a:lnTo>
                  <a:lnTo>
                    <a:pt x="55118" y="237998"/>
                  </a:lnTo>
                  <a:lnTo>
                    <a:pt x="54571" y="236728"/>
                  </a:lnTo>
                  <a:lnTo>
                    <a:pt x="50800" y="227838"/>
                  </a:lnTo>
                  <a:lnTo>
                    <a:pt x="49847" y="226568"/>
                  </a:lnTo>
                  <a:lnTo>
                    <a:pt x="48895" y="225298"/>
                  </a:lnTo>
                  <a:lnTo>
                    <a:pt x="46482" y="222351"/>
                  </a:lnTo>
                  <a:lnTo>
                    <a:pt x="46482" y="316738"/>
                  </a:lnTo>
                  <a:lnTo>
                    <a:pt x="46482" y="357886"/>
                  </a:lnTo>
                  <a:lnTo>
                    <a:pt x="46393" y="315468"/>
                  </a:lnTo>
                  <a:lnTo>
                    <a:pt x="46482" y="316738"/>
                  </a:lnTo>
                  <a:lnTo>
                    <a:pt x="46482" y="222351"/>
                  </a:lnTo>
                  <a:lnTo>
                    <a:pt x="42672" y="217678"/>
                  </a:lnTo>
                  <a:lnTo>
                    <a:pt x="43307" y="218948"/>
                  </a:lnTo>
                  <a:lnTo>
                    <a:pt x="40474" y="215138"/>
                  </a:lnTo>
                  <a:lnTo>
                    <a:pt x="38608" y="212598"/>
                  </a:lnTo>
                  <a:lnTo>
                    <a:pt x="36830" y="211328"/>
                  </a:lnTo>
                  <a:lnTo>
                    <a:pt x="36449" y="210997"/>
                  </a:lnTo>
                  <a:lnTo>
                    <a:pt x="36449" y="208788"/>
                  </a:lnTo>
                  <a:lnTo>
                    <a:pt x="31496" y="203962"/>
                  </a:lnTo>
                  <a:lnTo>
                    <a:pt x="24841" y="203962"/>
                  </a:lnTo>
                  <a:lnTo>
                    <a:pt x="24130" y="203708"/>
                  </a:lnTo>
                  <a:lnTo>
                    <a:pt x="17653" y="203708"/>
                  </a:lnTo>
                  <a:lnTo>
                    <a:pt x="17399" y="203454"/>
                  </a:lnTo>
                  <a:lnTo>
                    <a:pt x="5588" y="203454"/>
                  </a:lnTo>
                  <a:lnTo>
                    <a:pt x="4826" y="204216"/>
                  </a:lnTo>
                  <a:lnTo>
                    <a:pt x="0" y="208915"/>
                  </a:lnTo>
                  <a:lnTo>
                    <a:pt x="0" y="220726"/>
                  </a:lnTo>
                  <a:lnTo>
                    <a:pt x="127" y="220853"/>
                  </a:lnTo>
                  <a:lnTo>
                    <a:pt x="127" y="222123"/>
                  </a:lnTo>
                  <a:lnTo>
                    <a:pt x="127" y="224282"/>
                  </a:lnTo>
                  <a:lnTo>
                    <a:pt x="254" y="224409"/>
                  </a:lnTo>
                  <a:lnTo>
                    <a:pt x="254" y="225044"/>
                  </a:lnTo>
                  <a:lnTo>
                    <a:pt x="254" y="226441"/>
                  </a:lnTo>
                  <a:lnTo>
                    <a:pt x="990" y="227190"/>
                  </a:lnTo>
                  <a:lnTo>
                    <a:pt x="2921" y="240906"/>
                  </a:lnTo>
                  <a:lnTo>
                    <a:pt x="2921" y="245110"/>
                  </a:lnTo>
                  <a:lnTo>
                    <a:pt x="7493" y="249682"/>
                  </a:lnTo>
                  <a:lnTo>
                    <a:pt x="19050" y="249682"/>
                  </a:lnTo>
                  <a:lnTo>
                    <a:pt x="23622" y="245110"/>
                  </a:lnTo>
                  <a:lnTo>
                    <a:pt x="23622" y="239395"/>
                  </a:lnTo>
                  <a:lnTo>
                    <a:pt x="23622" y="233553"/>
                  </a:lnTo>
                  <a:lnTo>
                    <a:pt x="22809" y="232752"/>
                  </a:lnTo>
                  <a:lnTo>
                    <a:pt x="22098" y="227177"/>
                  </a:lnTo>
                  <a:lnTo>
                    <a:pt x="22860" y="227838"/>
                  </a:lnTo>
                  <a:lnTo>
                    <a:pt x="22021" y="226555"/>
                  </a:lnTo>
                  <a:lnTo>
                    <a:pt x="21996" y="226402"/>
                  </a:lnTo>
                  <a:lnTo>
                    <a:pt x="25781" y="231648"/>
                  </a:lnTo>
                  <a:lnTo>
                    <a:pt x="26416" y="232918"/>
                  </a:lnTo>
                  <a:lnTo>
                    <a:pt x="30797" y="237490"/>
                  </a:lnTo>
                  <a:lnTo>
                    <a:pt x="34798" y="246888"/>
                  </a:lnTo>
                  <a:lnTo>
                    <a:pt x="34671" y="245618"/>
                  </a:lnTo>
                  <a:lnTo>
                    <a:pt x="39243" y="257048"/>
                  </a:lnTo>
                  <a:lnTo>
                    <a:pt x="42418" y="271018"/>
                  </a:lnTo>
                  <a:lnTo>
                    <a:pt x="42291" y="271018"/>
                  </a:lnTo>
                  <a:lnTo>
                    <a:pt x="44450" y="284988"/>
                  </a:lnTo>
                  <a:lnTo>
                    <a:pt x="44399" y="286258"/>
                  </a:lnTo>
                  <a:lnTo>
                    <a:pt x="45847" y="307225"/>
                  </a:lnTo>
                  <a:lnTo>
                    <a:pt x="45999" y="306603"/>
                  </a:lnTo>
                  <a:lnTo>
                    <a:pt x="45961" y="308991"/>
                  </a:lnTo>
                  <a:lnTo>
                    <a:pt x="45847" y="307225"/>
                  </a:lnTo>
                  <a:lnTo>
                    <a:pt x="43688" y="315468"/>
                  </a:lnTo>
                  <a:lnTo>
                    <a:pt x="43510" y="318008"/>
                  </a:lnTo>
                  <a:lnTo>
                    <a:pt x="43421" y="360921"/>
                  </a:lnTo>
                  <a:lnTo>
                    <a:pt x="44196" y="367538"/>
                  </a:lnTo>
                  <a:lnTo>
                    <a:pt x="44196" y="372618"/>
                  </a:lnTo>
                  <a:lnTo>
                    <a:pt x="45339" y="373799"/>
                  </a:lnTo>
                  <a:lnTo>
                    <a:pt x="45339" y="374015"/>
                  </a:lnTo>
                  <a:lnTo>
                    <a:pt x="50292" y="378968"/>
                  </a:lnTo>
                  <a:lnTo>
                    <a:pt x="63754" y="378968"/>
                  </a:lnTo>
                  <a:lnTo>
                    <a:pt x="68707" y="374015"/>
                  </a:lnTo>
                  <a:lnTo>
                    <a:pt x="68707" y="368808"/>
                  </a:lnTo>
                  <a:lnTo>
                    <a:pt x="68707" y="367919"/>
                  </a:lnTo>
                  <a:lnTo>
                    <a:pt x="68707" y="366268"/>
                  </a:lnTo>
                  <a:lnTo>
                    <a:pt x="68707" y="361696"/>
                  </a:lnTo>
                  <a:lnTo>
                    <a:pt x="68580" y="315468"/>
                  </a:lnTo>
                  <a:lnTo>
                    <a:pt x="68300" y="310946"/>
                  </a:lnTo>
                  <a:lnTo>
                    <a:pt x="67576" y="299567"/>
                  </a:lnTo>
                  <a:lnTo>
                    <a:pt x="67691" y="301066"/>
                  </a:lnTo>
                  <a:lnTo>
                    <a:pt x="68300" y="310946"/>
                  </a:lnTo>
                  <a:lnTo>
                    <a:pt x="69977" y="304038"/>
                  </a:lnTo>
                  <a:lnTo>
                    <a:pt x="69850" y="305308"/>
                  </a:lnTo>
                  <a:lnTo>
                    <a:pt x="70231" y="304038"/>
                  </a:lnTo>
                  <a:lnTo>
                    <a:pt x="74790" y="288798"/>
                  </a:lnTo>
                  <a:lnTo>
                    <a:pt x="75095" y="287794"/>
                  </a:lnTo>
                  <a:lnTo>
                    <a:pt x="75209" y="287528"/>
                  </a:lnTo>
                  <a:lnTo>
                    <a:pt x="81153" y="273558"/>
                  </a:lnTo>
                  <a:lnTo>
                    <a:pt x="80899" y="274828"/>
                  </a:lnTo>
                  <a:lnTo>
                    <a:pt x="81495" y="273558"/>
                  </a:lnTo>
                  <a:lnTo>
                    <a:pt x="88138" y="259588"/>
                  </a:lnTo>
                  <a:lnTo>
                    <a:pt x="87757" y="260858"/>
                  </a:lnTo>
                  <a:lnTo>
                    <a:pt x="88468" y="259588"/>
                  </a:lnTo>
                  <a:lnTo>
                    <a:pt x="94907" y="248158"/>
                  </a:lnTo>
                  <a:lnTo>
                    <a:pt x="95427" y="247243"/>
                  </a:lnTo>
                  <a:lnTo>
                    <a:pt x="95732" y="246888"/>
                  </a:lnTo>
                  <a:lnTo>
                    <a:pt x="103632" y="237998"/>
                  </a:lnTo>
                  <a:lnTo>
                    <a:pt x="102743" y="239268"/>
                  </a:lnTo>
                  <a:lnTo>
                    <a:pt x="104025" y="237998"/>
                  </a:lnTo>
                  <a:lnTo>
                    <a:pt x="111760" y="230378"/>
                  </a:lnTo>
                  <a:lnTo>
                    <a:pt x="110998" y="230378"/>
                  </a:lnTo>
                  <a:lnTo>
                    <a:pt x="120015" y="224028"/>
                  </a:lnTo>
                  <a:lnTo>
                    <a:pt x="118618" y="224028"/>
                  </a:lnTo>
                  <a:lnTo>
                    <a:pt x="126111" y="220218"/>
                  </a:lnTo>
                  <a:lnTo>
                    <a:pt x="124206" y="221488"/>
                  </a:lnTo>
                  <a:lnTo>
                    <a:pt x="126987" y="220218"/>
                  </a:lnTo>
                  <a:lnTo>
                    <a:pt x="129794" y="218948"/>
                  </a:lnTo>
                  <a:lnTo>
                    <a:pt x="139573" y="218948"/>
                  </a:lnTo>
                  <a:lnTo>
                    <a:pt x="140957" y="219265"/>
                  </a:lnTo>
                  <a:lnTo>
                    <a:pt x="142113" y="221488"/>
                  </a:lnTo>
                  <a:lnTo>
                    <a:pt x="141224" y="220218"/>
                  </a:lnTo>
                  <a:lnTo>
                    <a:pt x="144145" y="229235"/>
                  </a:lnTo>
                  <a:lnTo>
                    <a:pt x="144373" y="229235"/>
                  </a:lnTo>
                  <a:lnTo>
                    <a:pt x="148628" y="229235"/>
                  </a:lnTo>
                  <a:lnTo>
                    <a:pt x="147828" y="230378"/>
                  </a:lnTo>
                  <a:lnTo>
                    <a:pt x="144526" y="230378"/>
                  </a:lnTo>
                  <a:lnTo>
                    <a:pt x="144208" y="230378"/>
                  </a:lnTo>
                  <a:lnTo>
                    <a:pt x="144449" y="235204"/>
                  </a:lnTo>
                  <a:lnTo>
                    <a:pt x="144653" y="239268"/>
                  </a:lnTo>
                  <a:lnTo>
                    <a:pt x="144653" y="264668"/>
                  </a:lnTo>
                  <a:lnTo>
                    <a:pt x="144589" y="265938"/>
                  </a:lnTo>
                  <a:lnTo>
                    <a:pt x="144526" y="267208"/>
                  </a:lnTo>
                  <a:lnTo>
                    <a:pt x="144449" y="235204"/>
                  </a:lnTo>
                  <a:lnTo>
                    <a:pt x="143192" y="237007"/>
                  </a:lnTo>
                  <a:lnTo>
                    <a:pt x="143192" y="287528"/>
                  </a:lnTo>
                  <a:lnTo>
                    <a:pt x="143141" y="288620"/>
                  </a:lnTo>
                  <a:lnTo>
                    <a:pt x="143078" y="288798"/>
                  </a:lnTo>
                  <a:lnTo>
                    <a:pt x="143192" y="287528"/>
                  </a:lnTo>
                  <a:lnTo>
                    <a:pt x="143192" y="237007"/>
                  </a:lnTo>
                  <a:lnTo>
                    <a:pt x="142849" y="237490"/>
                  </a:lnTo>
                  <a:lnTo>
                    <a:pt x="142849" y="295148"/>
                  </a:lnTo>
                  <a:lnTo>
                    <a:pt x="142748" y="311099"/>
                  </a:lnTo>
                  <a:lnTo>
                    <a:pt x="142633" y="300228"/>
                  </a:lnTo>
                  <a:lnTo>
                    <a:pt x="142621" y="299999"/>
                  </a:lnTo>
                  <a:lnTo>
                    <a:pt x="142671" y="298958"/>
                  </a:lnTo>
                  <a:lnTo>
                    <a:pt x="142849" y="295148"/>
                  </a:lnTo>
                  <a:lnTo>
                    <a:pt x="142849" y="237490"/>
                  </a:lnTo>
                  <a:lnTo>
                    <a:pt x="141605" y="239268"/>
                  </a:lnTo>
                  <a:lnTo>
                    <a:pt x="134493" y="253238"/>
                  </a:lnTo>
                  <a:lnTo>
                    <a:pt x="134112" y="253238"/>
                  </a:lnTo>
                  <a:lnTo>
                    <a:pt x="127635" y="267208"/>
                  </a:lnTo>
                  <a:lnTo>
                    <a:pt x="127381" y="268478"/>
                  </a:lnTo>
                  <a:lnTo>
                    <a:pt x="122301" y="282448"/>
                  </a:lnTo>
                  <a:lnTo>
                    <a:pt x="121666" y="284988"/>
                  </a:lnTo>
                  <a:lnTo>
                    <a:pt x="120942" y="298221"/>
                  </a:lnTo>
                  <a:lnTo>
                    <a:pt x="120700" y="314198"/>
                  </a:lnTo>
                  <a:lnTo>
                    <a:pt x="120624" y="316738"/>
                  </a:lnTo>
                  <a:lnTo>
                    <a:pt x="120586" y="319849"/>
                  </a:lnTo>
                  <a:lnTo>
                    <a:pt x="120523" y="326898"/>
                  </a:lnTo>
                  <a:lnTo>
                    <a:pt x="120523" y="332359"/>
                  </a:lnTo>
                  <a:lnTo>
                    <a:pt x="125476" y="337312"/>
                  </a:lnTo>
                  <a:lnTo>
                    <a:pt x="127254" y="337312"/>
                  </a:lnTo>
                  <a:lnTo>
                    <a:pt x="130695" y="337312"/>
                  </a:lnTo>
                  <a:lnTo>
                    <a:pt x="131699" y="338328"/>
                  </a:lnTo>
                  <a:lnTo>
                    <a:pt x="133223" y="338328"/>
                  </a:lnTo>
                  <a:lnTo>
                    <a:pt x="134861" y="337312"/>
                  </a:lnTo>
                  <a:lnTo>
                    <a:pt x="137922" y="337312"/>
                  </a:lnTo>
                  <a:lnTo>
                    <a:pt x="139700" y="337312"/>
                  </a:lnTo>
                  <a:lnTo>
                    <a:pt x="144780" y="332359"/>
                  </a:lnTo>
                  <a:lnTo>
                    <a:pt x="144780" y="329514"/>
                  </a:lnTo>
                  <a:lnTo>
                    <a:pt x="146431" y="326898"/>
                  </a:lnTo>
                  <a:lnTo>
                    <a:pt x="146304" y="326898"/>
                  </a:lnTo>
                  <a:lnTo>
                    <a:pt x="150368" y="320548"/>
                  </a:lnTo>
                  <a:lnTo>
                    <a:pt x="150749" y="319278"/>
                  </a:lnTo>
                  <a:lnTo>
                    <a:pt x="155702" y="309118"/>
                  </a:lnTo>
                  <a:lnTo>
                    <a:pt x="160782" y="297688"/>
                  </a:lnTo>
                  <a:lnTo>
                    <a:pt x="161036" y="297688"/>
                  </a:lnTo>
                  <a:lnTo>
                    <a:pt x="165735" y="284988"/>
                  </a:lnTo>
                  <a:lnTo>
                    <a:pt x="166370" y="281178"/>
                  </a:lnTo>
                  <a:lnTo>
                    <a:pt x="167005" y="265938"/>
                  </a:lnTo>
                  <a:lnTo>
                    <a:pt x="167132" y="265938"/>
                  </a:lnTo>
                  <a:lnTo>
                    <a:pt x="167106" y="263398"/>
                  </a:lnTo>
                  <a:lnTo>
                    <a:pt x="167005" y="251968"/>
                  </a:lnTo>
                  <a:lnTo>
                    <a:pt x="167005" y="243078"/>
                  </a:lnTo>
                  <a:lnTo>
                    <a:pt x="167005" y="241808"/>
                  </a:lnTo>
                  <a:lnTo>
                    <a:pt x="172085" y="235458"/>
                  </a:lnTo>
                  <a:lnTo>
                    <a:pt x="173532" y="234188"/>
                  </a:lnTo>
                  <a:lnTo>
                    <a:pt x="179324" y="229108"/>
                  </a:lnTo>
                  <a:lnTo>
                    <a:pt x="178435" y="229108"/>
                  </a:lnTo>
                  <a:lnTo>
                    <a:pt x="183578" y="225298"/>
                  </a:lnTo>
                  <a:lnTo>
                    <a:pt x="184023" y="224980"/>
                  </a:lnTo>
                  <a:lnTo>
                    <a:pt x="186550" y="224028"/>
                  </a:lnTo>
                  <a:lnTo>
                    <a:pt x="189992" y="222758"/>
                  </a:lnTo>
                  <a:lnTo>
                    <a:pt x="188087" y="222758"/>
                  </a:lnTo>
                  <a:lnTo>
                    <a:pt x="194564" y="221488"/>
                  </a:lnTo>
                  <a:lnTo>
                    <a:pt x="202692" y="221488"/>
                  </a:lnTo>
                  <a:lnTo>
                    <a:pt x="204470" y="221488"/>
                  </a:lnTo>
                  <a:lnTo>
                    <a:pt x="206819" y="222681"/>
                  </a:lnTo>
                  <a:lnTo>
                    <a:pt x="207772" y="223647"/>
                  </a:lnTo>
                  <a:lnTo>
                    <a:pt x="209270" y="225513"/>
                  </a:lnTo>
                  <a:lnTo>
                    <a:pt x="211709" y="230378"/>
                  </a:lnTo>
                  <a:lnTo>
                    <a:pt x="211582" y="230378"/>
                  </a:lnTo>
                  <a:lnTo>
                    <a:pt x="214782" y="237782"/>
                  </a:lnTo>
                  <a:lnTo>
                    <a:pt x="214845" y="237998"/>
                  </a:lnTo>
                  <a:lnTo>
                    <a:pt x="216916" y="245618"/>
                  </a:lnTo>
                  <a:lnTo>
                    <a:pt x="219075" y="254508"/>
                  </a:lnTo>
                  <a:lnTo>
                    <a:pt x="221615" y="262128"/>
                  </a:lnTo>
                  <a:lnTo>
                    <a:pt x="232791" y="286258"/>
                  </a:lnTo>
                  <a:lnTo>
                    <a:pt x="233172" y="286258"/>
                  </a:lnTo>
                  <a:lnTo>
                    <a:pt x="237236" y="291338"/>
                  </a:lnTo>
                  <a:lnTo>
                    <a:pt x="239141" y="293878"/>
                  </a:lnTo>
                  <a:lnTo>
                    <a:pt x="240474" y="294970"/>
                  </a:lnTo>
                  <a:lnTo>
                    <a:pt x="244475" y="298958"/>
                  </a:lnTo>
                  <a:lnTo>
                    <a:pt x="244602" y="298958"/>
                  </a:lnTo>
                  <a:lnTo>
                    <a:pt x="246672" y="300977"/>
                  </a:lnTo>
                  <a:lnTo>
                    <a:pt x="247269" y="302323"/>
                  </a:lnTo>
                  <a:lnTo>
                    <a:pt x="247269" y="305816"/>
                  </a:lnTo>
                  <a:lnTo>
                    <a:pt x="252476" y="311023"/>
                  </a:lnTo>
                  <a:lnTo>
                    <a:pt x="252945" y="311023"/>
                  </a:lnTo>
                  <a:lnTo>
                    <a:pt x="256286" y="314198"/>
                  </a:lnTo>
                  <a:lnTo>
                    <a:pt x="258699" y="315468"/>
                  </a:lnTo>
                  <a:lnTo>
                    <a:pt x="262216" y="317538"/>
                  </a:lnTo>
                  <a:lnTo>
                    <a:pt x="264287" y="319659"/>
                  </a:lnTo>
                  <a:lnTo>
                    <a:pt x="266509" y="319659"/>
                  </a:lnTo>
                  <a:lnTo>
                    <a:pt x="269621" y="320548"/>
                  </a:lnTo>
                  <a:lnTo>
                    <a:pt x="291592" y="320548"/>
                  </a:lnTo>
                  <a:lnTo>
                    <a:pt x="292354" y="320294"/>
                  </a:lnTo>
                  <a:lnTo>
                    <a:pt x="297815" y="320294"/>
                  </a:lnTo>
                  <a:lnTo>
                    <a:pt x="303022" y="315087"/>
                  </a:lnTo>
                  <a:lnTo>
                    <a:pt x="303022" y="314667"/>
                  </a:lnTo>
                  <a:lnTo>
                    <a:pt x="306438" y="311658"/>
                  </a:lnTo>
                  <a:lnTo>
                    <a:pt x="307594" y="310388"/>
                  </a:lnTo>
                  <a:lnTo>
                    <a:pt x="313791" y="302768"/>
                  </a:lnTo>
                  <a:lnTo>
                    <a:pt x="314833" y="301498"/>
                  </a:lnTo>
                  <a:lnTo>
                    <a:pt x="315137" y="301066"/>
                  </a:lnTo>
                  <a:lnTo>
                    <a:pt x="315722" y="307848"/>
                  </a:lnTo>
                  <a:lnTo>
                    <a:pt x="315722" y="313182"/>
                  </a:lnTo>
                  <a:lnTo>
                    <a:pt x="321056" y="318516"/>
                  </a:lnTo>
                  <a:lnTo>
                    <a:pt x="322872" y="318516"/>
                  </a:lnTo>
                  <a:lnTo>
                    <a:pt x="326402" y="321208"/>
                  </a:lnTo>
                  <a:lnTo>
                    <a:pt x="331089" y="325882"/>
                  </a:lnTo>
                  <a:lnTo>
                    <a:pt x="332790" y="325882"/>
                  </a:lnTo>
                  <a:lnTo>
                    <a:pt x="340614" y="329438"/>
                  </a:lnTo>
                  <a:lnTo>
                    <a:pt x="346583" y="330708"/>
                  </a:lnTo>
                  <a:lnTo>
                    <a:pt x="354190" y="329438"/>
                  </a:lnTo>
                  <a:lnTo>
                    <a:pt x="354279" y="328930"/>
                  </a:lnTo>
                  <a:lnTo>
                    <a:pt x="357505" y="328930"/>
                  </a:lnTo>
                  <a:lnTo>
                    <a:pt x="360934" y="325374"/>
                  </a:lnTo>
                  <a:lnTo>
                    <a:pt x="360934" y="321056"/>
                  </a:lnTo>
                  <a:lnTo>
                    <a:pt x="360934" y="316738"/>
                  </a:lnTo>
                  <a:close/>
                </a:path>
                <a:path extrusionOk="0" h="448945" w="819150">
                  <a:moveTo>
                    <a:pt x="467474" y="266065"/>
                  </a:moveTo>
                  <a:lnTo>
                    <a:pt x="467360" y="266954"/>
                  </a:lnTo>
                  <a:lnTo>
                    <a:pt x="467474" y="266065"/>
                  </a:lnTo>
                  <a:close/>
                </a:path>
                <a:path extrusionOk="0" h="448945" w="819150">
                  <a:moveTo>
                    <a:pt x="525018" y="298704"/>
                  </a:moveTo>
                  <a:lnTo>
                    <a:pt x="522097" y="295656"/>
                  </a:lnTo>
                  <a:lnTo>
                    <a:pt x="518871" y="295656"/>
                  </a:lnTo>
                  <a:lnTo>
                    <a:pt x="504075" y="292100"/>
                  </a:lnTo>
                  <a:lnTo>
                    <a:pt x="503555" y="291973"/>
                  </a:lnTo>
                  <a:lnTo>
                    <a:pt x="501777" y="291719"/>
                  </a:lnTo>
                  <a:lnTo>
                    <a:pt x="489369" y="290880"/>
                  </a:lnTo>
                  <a:lnTo>
                    <a:pt x="488950" y="290449"/>
                  </a:lnTo>
                  <a:lnTo>
                    <a:pt x="483108" y="290449"/>
                  </a:lnTo>
                  <a:lnTo>
                    <a:pt x="470877" y="288747"/>
                  </a:lnTo>
                  <a:lnTo>
                    <a:pt x="470027" y="287909"/>
                  </a:lnTo>
                  <a:lnTo>
                    <a:pt x="468871" y="287909"/>
                  </a:lnTo>
                  <a:lnTo>
                    <a:pt x="467360" y="286181"/>
                  </a:lnTo>
                  <a:lnTo>
                    <a:pt x="467360" y="283972"/>
                  </a:lnTo>
                  <a:lnTo>
                    <a:pt x="467360" y="282702"/>
                  </a:lnTo>
                  <a:lnTo>
                    <a:pt x="467360" y="266954"/>
                  </a:lnTo>
                  <a:lnTo>
                    <a:pt x="467487" y="265303"/>
                  </a:lnTo>
                  <a:lnTo>
                    <a:pt x="467474" y="266065"/>
                  </a:lnTo>
                  <a:lnTo>
                    <a:pt x="467575" y="265303"/>
                  </a:lnTo>
                  <a:lnTo>
                    <a:pt x="468909" y="255270"/>
                  </a:lnTo>
                  <a:lnTo>
                    <a:pt x="469061" y="254114"/>
                  </a:lnTo>
                  <a:lnTo>
                    <a:pt x="469023" y="254254"/>
                  </a:lnTo>
                  <a:lnTo>
                    <a:pt x="469138" y="253619"/>
                  </a:lnTo>
                  <a:lnTo>
                    <a:pt x="469061" y="254114"/>
                  </a:lnTo>
                  <a:lnTo>
                    <a:pt x="469201" y="253619"/>
                  </a:lnTo>
                  <a:lnTo>
                    <a:pt x="472033" y="243205"/>
                  </a:lnTo>
                  <a:lnTo>
                    <a:pt x="472249" y="242328"/>
                  </a:lnTo>
                  <a:lnTo>
                    <a:pt x="474091" y="240157"/>
                  </a:lnTo>
                  <a:lnTo>
                    <a:pt x="474218" y="240157"/>
                  </a:lnTo>
                  <a:lnTo>
                    <a:pt x="483235" y="229362"/>
                  </a:lnTo>
                  <a:lnTo>
                    <a:pt x="483108" y="229362"/>
                  </a:lnTo>
                  <a:lnTo>
                    <a:pt x="491109" y="220091"/>
                  </a:lnTo>
                  <a:lnTo>
                    <a:pt x="497459" y="210058"/>
                  </a:lnTo>
                  <a:lnTo>
                    <a:pt x="496824" y="211074"/>
                  </a:lnTo>
                  <a:lnTo>
                    <a:pt x="497598" y="210058"/>
                  </a:lnTo>
                  <a:lnTo>
                    <a:pt x="501777" y="204597"/>
                  </a:lnTo>
                  <a:lnTo>
                    <a:pt x="502729" y="203200"/>
                  </a:lnTo>
                  <a:lnTo>
                    <a:pt x="503389" y="202057"/>
                  </a:lnTo>
                  <a:lnTo>
                    <a:pt x="503555" y="202057"/>
                  </a:lnTo>
                  <a:lnTo>
                    <a:pt x="503682" y="201930"/>
                  </a:lnTo>
                  <a:lnTo>
                    <a:pt x="504190" y="201930"/>
                  </a:lnTo>
                  <a:lnTo>
                    <a:pt x="509651" y="196469"/>
                  </a:lnTo>
                  <a:lnTo>
                    <a:pt x="509651" y="189611"/>
                  </a:lnTo>
                  <a:lnTo>
                    <a:pt x="509651" y="182880"/>
                  </a:lnTo>
                  <a:lnTo>
                    <a:pt x="504190" y="177419"/>
                  </a:lnTo>
                  <a:lnTo>
                    <a:pt x="503682" y="177419"/>
                  </a:lnTo>
                  <a:lnTo>
                    <a:pt x="503555" y="177292"/>
                  </a:lnTo>
                  <a:lnTo>
                    <a:pt x="489966" y="177292"/>
                  </a:lnTo>
                  <a:lnTo>
                    <a:pt x="485165" y="182092"/>
                  </a:lnTo>
                  <a:lnTo>
                    <a:pt x="485165" y="220141"/>
                  </a:lnTo>
                  <a:lnTo>
                    <a:pt x="479107" y="229095"/>
                  </a:lnTo>
                  <a:lnTo>
                    <a:pt x="479513" y="228473"/>
                  </a:lnTo>
                  <a:lnTo>
                    <a:pt x="485165" y="220141"/>
                  </a:lnTo>
                  <a:lnTo>
                    <a:pt x="485165" y="182092"/>
                  </a:lnTo>
                  <a:lnTo>
                    <a:pt x="484378" y="182880"/>
                  </a:lnTo>
                  <a:lnTo>
                    <a:pt x="484378" y="183515"/>
                  </a:lnTo>
                  <a:lnTo>
                    <a:pt x="483743" y="184099"/>
                  </a:lnTo>
                  <a:lnTo>
                    <a:pt x="483743" y="190500"/>
                  </a:lnTo>
                  <a:lnTo>
                    <a:pt x="482981" y="191770"/>
                  </a:lnTo>
                  <a:lnTo>
                    <a:pt x="483666" y="190588"/>
                  </a:lnTo>
                  <a:lnTo>
                    <a:pt x="478790" y="196977"/>
                  </a:lnTo>
                  <a:lnTo>
                    <a:pt x="483717" y="190500"/>
                  </a:lnTo>
                  <a:lnTo>
                    <a:pt x="483743" y="184099"/>
                  </a:lnTo>
                  <a:lnTo>
                    <a:pt x="482854" y="184912"/>
                  </a:lnTo>
                  <a:lnTo>
                    <a:pt x="457962" y="215773"/>
                  </a:lnTo>
                  <a:lnTo>
                    <a:pt x="448462" y="235419"/>
                  </a:lnTo>
                  <a:lnTo>
                    <a:pt x="447040" y="237109"/>
                  </a:lnTo>
                  <a:lnTo>
                    <a:pt x="447294" y="236982"/>
                  </a:lnTo>
                  <a:lnTo>
                    <a:pt x="438454" y="246926"/>
                  </a:lnTo>
                  <a:lnTo>
                    <a:pt x="438289" y="246380"/>
                  </a:lnTo>
                  <a:lnTo>
                    <a:pt x="438162" y="245999"/>
                  </a:lnTo>
                  <a:lnTo>
                    <a:pt x="437718" y="244602"/>
                  </a:lnTo>
                  <a:lnTo>
                    <a:pt x="436613" y="241096"/>
                  </a:lnTo>
                  <a:lnTo>
                    <a:pt x="436613" y="236728"/>
                  </a:lnTo>
                  <a:lnTo>
                    <a:pt x="431660" y="231775"/>
                  </a:lnTo>
                  <a:lnTo>
                    <a:pt x="430885" y="231775"/>
                  </a:lnTo>
                  <a:lnTo>
                    <a:pt x="429895" y="230505"/>
                  </a:lnTo>
                  <a:lnTo>
                    <a:pt x="428459" y="229095"/>
                  </a:lnTo>
                  <a:lnTo>
                    <a:pt x="423037" y="224409"/>
                  </a:lnTo>
                  <a:lnTo>
                    <a:pt x="422656" y="224028"/>
                  </a:lnTo>
                  <a:lnTo>
                    <a:pt x="420497" y="222338"/>
                  </a:lnTo>
                  <a:lnTo>
                    <a:pt x="420497" y="221615"/>
                  </a:lnTo>
                  <a:lnTo>
                    <a:pt x="417563" y="218757"/>
                  </a:lnTo>
                  <a:lnTo>
                    <a:pt x="417563" y="277749"/>
                  </a:lnTo>
                  <a:lnTo>
                    <a:pt x="417436" y="279273"/>
                  </a:lnTo>
                  <a:lnTo>
                    <a:pt x="417436" y="278663"/>
                  </a:lnTo>
                  <a:lnTo>
                    <a:pt x="417360" y="279273"/>
                  </a:lnTo>
                  <a:lnTo>
                    <a:pt x="417436" y="275971"/>
                  </a:lnTo>
                  <a:lnTo>
                    <a:pt x="417436" y="278663"/>
                  </a:lnTo>
                  <a:lnTo>
                    <a:pt x="417563" y="277749"/>
                  </a:lnTo>
                  <a:lnTo>
                    <a:pt x="417563" y="218757"/>
                  </a:lnTo>
                  <a:lnTo>
                    <a:pt x="415417" y="216662"/>
                  </a:lnTo>
                  <a:lnTo>
                    <a:pt x="410972" y="216662"/>
                  </a:lnTo>
                  <a:lnTo>
                    <a:pt x="410768" y="216598"/>
                  </a:lnTo>
                  <a:lnTo>
                    <a:pt x="408686" y="214503"/>
                  </a:lnTo>
                  <a:lnTo>
                    <a:pt x="403479" y="214503"/>
                  </a:lnTo>
                  <a:lnTo>
                    <a:pt x="401624" y="214325"/>
                  </a:lnTo>
                  <a:lnTo>
                    <a:pt x="401066" y="213741"/>
                  </a:lnTo>
                  <a:lnTo>
                    <a:pt x="395986" y="213741"/>
                  </a:lnTo>
                  <a:lnTo>
                    <a:pt x="393814" y="213741"/>
                  </a:lnTo>
                  <a:lnTo>
                    <a:pt x="388747" y="213741"/>
                  </a:lnTo>
                  <a:lnTo>
                    <a:pt x="387731" y="213741"/>
                  </a:lnTo>
                  <a:lnTo>
                    <a:pt x="381508" y="213741"/>
                  </a:lnTo>
                  <a:lnTo>
                    <a:pt x="377710" y="217639"/>
                  </a:lnTo>
                  <a:lnTo>
                    <a:pt x="376936" y="218059"/>
                  </a:lnTo>
                  <a:lnTo>
                    <a:pt x="373634" y="218059"/>
                  </a:lnTo>
                  <a:lnTo>
                    <a:pt x="368554" y="223139"/>
                  </a:lnTo>
                  <a:lnTo>
                    <a:pt x="368554" y="235458"/>
                  </a:lnTo>
                  <a:lnTo>
                    <a:pt x="373634" y="240411"/>
                  </a:lnTo>
                  <a:lnTo>
                    <a:pt x="385940" y="240411"/>
                  </a:lnTo>
                  <a:lnTo>
                    <a:pt x="390017" y="236334"/>
                  </a:lnTo>
                  <a:lnTo>
                    <a:pt x="390474" y="236093"/>
                  </a:lnTo>
                  <a:lnTo>
                    <a:pt x="393814" y="236093"/>
                  </a:lnTo>
                  <a:lnTo>
                    <a:pt x="395668" y="236296"/>
                  </a:lnTo>
                  <a:lnTo>
                    <a:pt x="396240" y="236855"/>
                  </a:lnTo>
                  <a:lnTo>
                    <a:pt x="400596" y="236855"/>
                  </a:lnTo>
                  <a:lnTo>
                    <a:pt x="401002" y="236994"/>
                  </a:lnTo>
                  <a:lnTo>
                    <a:pt x="403085" y="239014"/>
                  </a:lnTo>
                  <a:lnTo>
                    <a:pt x="405434" y="239014"/>
                  </a:lnTo>
                  <a:lnTo>
                    <a:pt x="408432" y="241300"/>
                  </a:lnTo>
                  <a:lnTo>
                    <a:pt x="408863" y="241681"/>
                  </a:lnTo>
                  <a:lnTo>
                    <a:pt x="412826" y="245186"/>
                  </a:lnTo>
                  <a:lnTo>
                    <a:pt x="414261" y="246964"/>
                  </a:lnTo>
                  <a:lnTo>
                    <a:pt x="414261" y="249174"/>
                  </a:lnTo>
                  <a:lnTo>
                    <a:pt x="416306" y="251180"/>
                  </a:lnTo>
                  <a:lnTo>
                    <a:pt x="416915" y="253022"/>
                  </a:lnTo>
                  <a:lnTo>
                    <a:pt x="417550" y="260527"/>
                  </a:lnTo>
                  <a:lnTo>
                    <a:pt x="417436" y="272415"/>
                  </a:lnTo>
                  <a:lnTo>
                    <a:pt x="414655" y="275971"/>
                  </a:lnTo>
                  <a:lnTo>
                    <a:pt x="415036" y="275336"/>
                  </a:lnTo>
                  <a:lnTo>
                    <a:pt x="412242" y="278447"/>
                  </a:lnTo>
                  <a:lnTo>
                    <a:pt x="412242" y="313055"/>
                  </a:lnTo>
                  <a:lnTo>
                    <a:pt x="412026" y="313359"/>
                  </a:lnTo>
                  <a:lnTo>
                    <a:pt x="411861" y="313563"/>
                  </a:lnTo>
                  <a:lnTo>
                    <a:pt x="412242" y="313055"/>
                  </a:lnTo>
                  <a:lnTo>
                    <a:pt x="412242" y="278447"/>
                  </a:lnTo>
                  <a:lnTo>
                    <a:pt x="404622" y="286893"/>
                  </a:lnTo>
                  <a:lnTo>
                    <a:pt x="404241" y="287528"/>
                  </a:lnTo>
                  <a:lnTo>
                    <a:pt x="394462" y="299720"/>
                  </a:lnTo>
                  <a:lnTo>
                    <a:pt x="394208" y="300228"/>
                  </a:lnTo>
                  <a:lnTo>
                    <a:pt x="386969" y="310261"/>
                  </a:lnTo>
                  <a:lnTo>
                    <a:pt x="385572" y="312801"/>
                  </a:lnTo>
                  <a:lnTo>
                    <a:pt x="384086" y="316826"/>
                  </a:lnTo>
                  <a:lnTo>
                    <a:pt x="381635" y="319278"/>
                  </a:lnTo>
                  <a:lnTo>
                    <a:pt x="381635" y="324866"/>
                  </a:lnTo>
                  <a:lnTo>
                    <a:pt x="381508" y="324993"/>
                  </a:lnTo>
                  <a:lnTo>
                    <a:pt x="381508" y="330835"/>
                  </a:lnTo>
                  <a:lnTo>
                    <a:pt x="381508" y="337312"/>
                  </a:lnTo>
                  <a:lnTo>
                    <a:pt x="386588" y="342392"/>
                  </a:lnTo>
                  <a:lnTo>
                    <a:pt x="392684" y="342392"/>
                  </a:lnTo>
                  <a:lnTo>
                    <a:pt x="393446" y="342392"/>
                  </a:lnTo>
                  <a:lnTo>
                    <a:pt x="398907" y="342392"/>
                  </a:lnTo>
                  <a:lnTo>
                    <a:pt x="403860" y="337312"/>
                  </a:lnTo>
                  <a:lnTo>
                    <a:pt x="404241" y="336931"/>
                  </a:lnTo>
                  <a:lnTo>
                    <a:pt x="406019" y="335534"/>
                  </a:lnTo>
                  <a:lnTo>
                    <a:pt x="410718" y="330835"/>
                  </a:lnTo>
                  <a:lnTo>
                    <a:pt x="411340" y="330200"/>
                  </a:lnTo>
                  <a:lnTo>
                    <a:pt x="416687" y="324358"/>
                  </a:lnTo>
                  <a:lnTo>
                    <a:pt x="417195" y="323850"/>
                  </a:lnTo>
                  <a:lnTo>
                    <a:pt x="423672" y="315976"/>
                  </a:lnTo>
                  <a:lnTo>
                    <a:pt x="424510" y="314833"/>
                  </a:lnTo>
                  <a:lnTo>
                    <a:pt x="430530" y="305562"/>
                  </a:lnTo>
                  <a:lnTo>
                    <a:pt x="430784" y="305308"/>
                  </a:lnTo>
                  <a:lnTo>
                    <a:pt x="433146" y="301371"/>
                  </a:lnTo>
                  <a:lnTo>
                    <a:pt x="433844" y="300202"/>
                  </a:lnTo>
                  <a:lnTo>
                    <a:pt x="438531" y="295529"/>
                  </a:lnTo>
                  <a:lnTo>
                    <a:pt x="438531" y="290042"/>
                  </a:lnTo>
                  <a:lnTo>
                    <a:pt x="439788" y="280924"/>
                  </a:lnTo>
                  <a:lnTo>
                    <a:pt x="439864" y="280047"/>
                  </a:lnTo>
                  <a:lnTo>
                    <a:pt x="442595" y="276644"/>
                  </a:lnTo>
                  <a:lnTo>
                    <a:pt x="442607" y="283959"/>
                  </a:lnTo>
                  <a:lnTo>
                    <a:pt x="442595" y="297688"/>
                  </a:lnTo>
                  <a:lnTo>
                    <a:pt x="448183" y="303149"/>
                  </a:lnTo>
                  <a:lnTo>
                    <a:pt x="449376" y="303149"/>
                  </a:lnTo>
                  <a:lnTo>
                    <a:pt x="450977" y="304952"/>
                  </a:lnTo>
                  <a:lnTo>
                    <a:pt x="450977" y="306959"/>
                  </a:lnTo>
                  <a:lnTo>
                    <a:pt x="456438" y="312547"/>
                  </a:lnTo>
                  <a:lnTo>
                    <a:pt x="463511" y="312547"/>
                  </a:lnTo>
                  <a:lnTo>
                    <a:pt x="475183" y="313639"/>
                  </a:lnTo>
                  <a:lnTo>
                    <a:pt x="475742" y="314198"/>
                  </a:lnTo>
                  <a:lnTo>
                    <a:pt x="481330" y="314198"/>
                  </a:lnTo>
                  <a:lnTo>
                    <a:pt x="483108" y="314198"/>
                  </a:lnTo>
                  <a:lnTo>
                    <a:pt x="488950" y="314198"/>
                  </a:lnTo>
                  <a:lnTo>
                    <a:pt x="489369" y="313778"/>
                  </a:lnTo>
                  <a:lnTo>
                    <a:pt x="501777" y="312928"/>
                  </a:lnTo>
                  <a:lnTo>
                    <a:pt x="503555" y="312674"/>
                  </a:lnTo>
                  <a:lnTo>
                    <a:pt x="519391" y="308991"/>
                  </a:lnTo>
                  <a:lnTo>
                    <a:pt x="522097" y="308991"/>
                  </a:lnTo>
                  <a:lnTo>
                    <a:pt x="525018" y="306070"/>
                  </a:lnTo>
                  <a:lnTo>
                    <a:pt x="525018" y="302387"/>
                  </a:lnTo>
                  <a:lnTo>
                    <a:pt x="525018" y="298704"/>
                  </a:lnTo>
                  <a:close/>
                </a:path>
                <a:path extrusionOk="0" h="448945" w="819150">
                  <a:moveTo>
                    <a:pt x="818769" y="435495"/>
                  </a:moveTo>
                  <a:lnTo>
                    <a:pt x="814959" y="431673"/>
                  </a:lnTo>
                  <a:lnTo>
                    <a:pt x="811936" y="431673"/>
                  </a:lnTo>
                  <a:lnTo>
                    <a:pt x="796213" y="424815"/>
                  </a:lnTo>
                  <a:lnTo>
                    <a:pt x="795604" y="424548"/>
                  </a:lnTo>
                  <a:lnTo>
                    <a:pt x="795020" y="424180"/>
                  </a:lnTo>
                  <a:lnTo>
                    <a:pt x="774306" y="411238"/>
                  </a:lnTo>
                  <a:lnTo>
                    <a:pt x="773531" y="410743"/>
                  </a:lnTo>
                  <a:lnTo>
                    <a:pt x="773341" y="410591"/>
                  </a:lnTo>
                  <a:lnTo>
                    <a:pt x="751586" y="394360"/>
                  </a:lnTo>
                  <a:lnTo>
                    <a:pt x="751586" y="393700"/>
                  </a:lnTo>
                  <a:lnTo>
                    <a:pt x="746645" y="388772"/>
                  </a:lnTo>
                  <a:lnTo>
                    <a:pt x="736549" y="372745"/>
                  </a:lnTo>
                  <a:lnTo>
                    <a:pt x="736193" y="372186"/>
                  </a:lnTo>
                  <a:lnTo>
                    <a:pt x="735914" y="371602"/>
                  </a:lnTo>
                  <a:lnTo>
                    <a:pt x="724179" y="347091"/>
                  </a:lnTo>
                  <a:lnTo>
                    <a:pt x="723671" y="346036"/>
                  </a:lnTo>
                  <a:lnTo>
                    <a:pt x="723557" y="345694"/>
                  </a:lnTo>
                  <a:lnTo>
                    <a:pt x="714908" y="319278"/>
                  </a:lnTo>
                  <a:lnTo>
                    <a:pt x="714590" y="318325"/>
                  </a:lnTo>
                  <a:lnTo>
                    <a:pt x="714489" y="317627"/>
                  </a:lnTo>
                  <a:lnTo>
                    <a:pt x="709955" y="289433"/>
                  </a:lnTo>
                  <a:lnTo>
                    <a:pt x="709917" y="289242"/>
                  </a:lnTo>
                  <a:lnTo>
                    <a:pt x="709917" y="287655"/>
                  </a:lnTo>
                  <a:lnTo>
                    <a:pt x="709803" y="223139"/>
                  </a:lnTo>
                  <a:lnTo>
                    <a:pt x="709803" y="222758"/>
                  </a:lnTo>
                  <a:lnTo>
                    <a:pt x="710780" y="192659"/>
                  </a:lnTo>
                  <a:lnTo>
                    <a:pt x="710806" y="191757"/>
                  </a:lnTo>
                  <a:lnTo>
                    <a:pt x="710692" y="192659"/>
                  </a:lnTo>
                  <a:lnTo>
                    <a:pt x="710819" y="191516"/>
                  </a:lnTo>
                  <a:lnTo>
                    <a:pt x="710806" y="191757"/>
                  </a:lnTo>
                  <a:lnTo>
                    <a:pt x="710831" y="191516"/>
                  </a:lnTo>
                  <a:lnTo>
                    <a:pt x="714476" y="163957"/>
                  </a:lnTo>
                  <a:lnTo>
                    <a:pt x="714514" y="163830"/>
                  </a:lnTo>
                  <a:lnTo>
                    <a:pt x="718235" y="137922"/>
                  </a:lnTo>
                  <a:lnTo>
                    <a:pt x="718286" y="137515"/>
                  </a:lnTo>
                  <a:lnTo>
                    <a:pt x="718566" y="136525"/>
                  </a:lnTo>
                  <a:lnTo>
                    <a:pt x="724535" y="114808"/>
                  </a:lnTo>
                  <a:lnTo>
                    <a:pt x="729589" y="96012"/>
                  </a:lnTo>
                  <a:lnTo>
                    <a:pt x="729818" y="95161"/>
                  </a:lnTo>
                  <a:lnTo>
                    <a:pt x="729881" y="94996"/>
                  </a:lnTo>
                  <a:lnTo>
                    <a:pt x="736219" y="78740"/>
                  </a:lnTo>
                  <a:lnTo>
                    <a:pt x="736092" y="79248"/>
                  </a:lnTo>
                  <a:lnTo>
                    <a:pt x="736307" y="78740"/>
                  </a:lnTo>
                  <a:lnTo>
                    <a:pt x="743204" y="63373"/>
                  </a:lnTo>
                  <a:lnTo>
                    <a:pt x="743204" y="63246"/>
                  </a:lnTo>
                  <a:lnTo>
                    <a:pt x="748957" y="50419"/>
                  </a:lnTo>
                  <a:lnTo>
                    <a:pt x="749122" y="50050"/>
                  </a:lnTo>
                  <a:lnTo>
                    <a:pt x="749338" y="49657"/>
                  </a:lnTo>
                  <a:lnTo>
                    <a:pt x="755650" y="38227"/>
                  </a:lnTo>
                  <a:lnTo>
                    <a:pt x="756158" y="37211"/>
                  </a:lnTo>
                  <a:lnTo>
                    <a:pt x="759968" y="28067"/>
                  </a:lnTo>
                  <a:lnTo>
                    <a:pt x="760095" y="27686"/>
                  </a:lnTo>
                  <a:lnTo>
                    <a:pt x="760349" y="27178"/>
                  </a:lnTo>
                  <a:lnTo>
                    <a:pt x="761022" y="25781"/>
                  </a:lnTo>
                  <a:lnTo>
                    <a:pt x="766445" y="25781"/>
                  </a:lnTo>
                  <a:lnTo>
                    <a:pt x="770255" y="21971"/>
                  </a:lnTo>
                  <a:lnTo>
                    <a:pt x="770255" y="17272"/>
                  </a:lnTo>
                  <a:lnTo>
                    <a:pt x="770255" y="17145"/>
                  </a:lnTo>
                  <a:lnTo>
                    <a:pt x="770255" y="16510"/>
                  </a:lnTo>
                  <a:lnTo>
                    <a:pt x="770255" y="15875"/>
                  </a:lnTo>
                  <a:lnTo>
                    <a:pt x="771017" y="15113"/>
                  </a:lnTo>
                  <a:lnTo>
                    <a:pt x="771017" y="10033"/>
                  </a:lnTo>
                  <a:lnTo>
                    <a:pt x="771017" y="4953"/>
                  </a:lnTo>
                  <a:lnTo>
                    <a:pt x="766826" y="762"/>
                  </a:lnTo>
                  <a:lnTo>
                    <a:pt x="766191" y="762"/>
                  </a:lnTo>
                  <a:lnTo>
                    <a:pt x="765937" y="508"/>
                  </a:lnTo>
                  <a:lnTo>
                    <a:pt x="765556" y="508"/>
                  </a:lnTo>
                  <a:lnTo>
                    <a:pt x="765302" y="254"/>
                  </a:lnTo>
                  <a:lnTo>
                    <a:pt x="764794" y="254"/>
                  </a:lnTo>
                  <a:lnTo>
                    <a:pt x="764667" y="127"/>
                  </a:lnTo>
                  <a:lnTo>
                    <a:pt x="764159" y="127"/>
                  </a:lnTo>
                  <a:lnTo>
                    <a:pt x="764032" y="0"/>
                  </a:lnTo>
                  <a:lnTo>
                    <a:pt x="752983" y="0"/>
                  </a:lnTo>
                  <a:lnTo>
                    <a:pt x="748538" y="4445"/>
                  </a:lnTo>
                  <a:lnTo>
                    <a:pt x="748538" y="6273"/>
                  </a:lnTo>
                  <a:lnTo>
                    <a:pt x="746252" y="9525"/>
                  </a:lnTo>
                  <a:lnTo>
                    <a:pt x="741680" y="18415"/>
                  </a:lnTo>
                  <a:lnTo>
                    <a:pt x="741019" y="19951"/>
                  </a:lnTo>
                  <a:lnTo>
                    <a:pt x="737209" y="28562"/>
                  </a:lnTo>
                  <a:lnTo>
                    <a:pt x="736917" y="29083"/>
                  </a:lnTo>
                  <a:lnTo>
                    <a:pt x="730631" y="40259"/>
                  </a:lnTo>
                  <a:lnTo>
                    <a:pt x="730250" y="41021"/>
                  </a:lnTo>
                  <a:lnTo>
                    <a:pt x="724027" y="54737"/>
                  </a:lnTo>
                  <a:lnTo>
                    <a:pt x="724027" y="54610"/>
                  </a:lnTo>
                  <a:lnTo>
                    <a:pt x="723963" y="54737"/>
                  </a:lnTo>
                  <a:lnTo>
                    <a:pt x="716788" y="70485"/>
                  </a:lnTo>
                  <a:lnTo>
                    <a:pt x="716661" y="70993"/>
                  </a:lnTo>
                  <a:lnTo>
                    <a:pt x="709676" y="88265"/>
                  </a:lnTo>
                  <a:lnTo>
                    <a:pt x="709295" y="89408"/>
                  </a:lnTo>
                  <a:lnTo>
                    <a:pt x="703834" y="109093"/>
                  </a:lnTo>
                  <a:lnTo>
                    <a:pt x="697230" y="132080"/>
                  </a:lnTo>
                  <a:lnTo>
                    <a:pt x="688975" y="189611"/>
                  </a:lnTo>
                  <a:lnTo>
                    <a:pt x="687578" y="289433"/>
                  </a:lnTo>
                  <a:lnTo>
                    <a:pt x="687705" y="291084"/>
                  </a:lnTo>
                  <a:lnTo>
                    <a:pt x="702945" y="354076"/>
                  </a:lnTo>
                  <a:lnTo>
                    <a:pt x="729361" y="403250"/>
                  </a:lnTo>
                  <a:lnTo>
                    <a:pt x="729361" y="406019"/>
                  </a:lnTo>
                  <a:lnTo>
                    <a:pt x="734314" y="411099"/>
                  </a:lnTo>
                  <a:lnTo>
                    <a:pt x="736866" y="411099"/>
                  </a:lnTo>
                  <a:lnTo>
                    <a:pt x="760857" y="429006"/>
                  </a:lnTo>
                  <a:lnTo>
                    <a:pt x="762000" y="429768"/>
                  </a:lnTo>
                  <a:lnTo>
                    <a:pt x="785368" y="442849"/>
                  </a:lnTo>
                  <a:lnTo>
                    <a:pt x="788289" y="443992"/>
                  </a:lnTo>
                  <a:lnTo>
                    <a:pt x="804697" y="447713"/>
                  </a:lnTo>
                  <a:lnTo>
                    <a:pt x="805688" y="448691"/>
                  </a:lnTo>
                  <a:lnTo>
                    <a:pt x="814959" y="448691"/>
                  </a:lnTo>
                  <a:lnTo>
                    <a:pt x="818769" y="444881"/>
                  </a:lnTo>
                  <a:lnTo>
                    <a:pt x="818769" y="440182"/>
                  </a:lnTo>
                  <a:lnTo>
                    <a:pt x="818769" y="435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6" name="Google Shape;1026;p27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7082027" y="4934585"/>
              <a:ext cx="129031" cy="213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27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236713" y="5120639"/>
              <a:ext cx="70992" cy="103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8" name="Google Shape;1028;p27"/>
            <p:cNvSpPr/>
            <p:nvPr/>
          </p:nvSpPr>
          <p:spPr>
            <a:xfrm>
              <a:off x="7251192" y="5024881"/>
              <a:ext cx="149860" cy="135890"/>
            </a:xfrm>
            <a:custGeom>
              <a:rect b="b" l="l" r="r" t="t"/>
              <a:pathLst>
                <a:path extrusionOk="0" h="135889" w="149859">
                  <a:moveTo>
                    <a:pt x="38481" y="17780"/>
                  </a:moveTo>
                  <a:lnTo>
                    <a:pt x="35623" y="14935"/>
                  </a:lnTo>
                  <a:lnTo>
                    <a:pt x="34671" y="12827"/>
                  </a:lnTo>
                  <a:lnTo>
                    <a:pt x="34163" y="12065"/>
                  </a:lnTo>
                  <a:lnTo>
                    <a:pt x="32004" y="8382"/>
                  </a:lnTo>
                  <a:lnTo>
                    <a:pt x="30988" y="6985"/>
                  </a:lnTo>
                  <a:lnTo>
                    <a:pt x="30988" y="5207"/>
                  </a:lnTo>
                  <a:lnTo>
                    <a:pt x="26543" y="762"/>
                  </a:lnTo>
                  <a:lnTo>
                    <a:pt x="23507" y="762"/>
                  </a:lnTo>
                  <a:lnTo>
                    <a:pt x="22860" y="127"/>
                  </a:lnTo>
                  <a:lnTo>
                    <a:pt x="22275" y="127"/>
                  </a:lnTo>
                  <a:lnTo>
                    <a:pt x="22275" y="35255"/>
                  </a:lnTo>
                  <a:lnTo>
                    <a:pt x="22275" y="127"/>
                  </a:lnTo>
                  <a:lnTo>
                    <a:pt x="19494" y="127"/>
                  </a:lnTo>
                  <a:lnTo>
                    <a:pt x="18986" y="50"/>
                  </a:lnTo>
                  <a:lnTo>
                    <a:pt x="18986" y="31699"/>
                  </a:lnTo>
                  <a:lnTo>
                    <a:pt x="18364" y="31076"/>
                  </a:lnTo>
                  <a:lnTo>
                    <a:pt x="18338" y="30099"/>
                  </a:lnTo>
                  <a:lnTo>
                    <a:pt x="18288" y="28321"/>
                  </a:lnTo>
                  <a:lnTo>
                    <a:pt x="18288" y="20828"/>
                  </a:lnTo>
                  <a:lnTo>
                    <a:pt x="18338" y="24511"/>
                  </a:lnTo>
                  <a:lnTo>
                    <a:pt x="18796" y="25476"/>
                  </a:lnTo>
                  <a:lnTo>
                    <a:pt x="18796" y="28702"/>
                  </a:lnTo>
                  <a:lnTo>
                    <a:pt x="18923" y="28829"/>
                  </a:lnTo>
                  <a:lnTo>
                    <a:pt x="18986" y="31699"/>
                  </a:lnTo>
                  <a:lnTo>
                    <a:pt x="18986" y="50"/>
                  </a:lnTo>
                  <a:lnTo>
                    <a:pt x="18669" y="0"/>
                  </a:lnTo>
                  <a:lnTo>
                    <a:pt x="17145" y="127"/>
                  </a:lnTo>
                  <a:lnTo>
                    <a:pt x="12065" y="127"/>
                  </a:lnTo>
                  <a:lnTo>
                    <a:pt x="9436" y="2667"/>
                  </a:lnTo>
                  <a:lnTo>
                    <a:pt x="7239" y="2667"/>
                  </a:lnTo>
                  <a:lnTo>
                    <a:pt x="3048" y="6858"/>
                  </a:lnTo>
                  <a:lnTo>
                    <a:pt x="3048" y="10312"/>
                  </a:lnTo>
                  <a:lnTo>
                    <a:pt x="1854" y="13131"/>
                  </a:lnTo>
                  <a:lnTo>
                    <a:pt x="0" y="14986"/>
                  </a:lnTo>
                  <a:lnTo>
                    <a:pt x="0" y="19939"/>
                  </a:lnTo>
                  <a:lnTo>
                    <a:pt x="0" y="25019"/>
                  </a:lnTo>
                  <a:lnTo>
                    <a:pt x="127" y="26035"/>
                  </a:lnTo>
                  <a:lnTo>
                    <a:pt x="127" y="28067"/>
                  </a:lnTo>
                  <a:lnTo>
                    <a:pt x="114" y="28321"/>
                  </a:lnTo>
                  <a:lnTo>
                    <a:pt x="76" y="33147"/>
                  </a:lnTo>
                  <a:lnTo>
                    <a:pt x="406" y="35306"/>
                  </a:lnTo>
                  <a:lnTo>
                    <a:pt x="1397" y="38798"/>
                  </a:lnTo>
                  <a:lnTo>
                    <a:pt x="1397" y="42672"/>
                  </a:lnTo>
                  <a:lnTo>
                    <a:pt x="5588" y="46863"/>
                  </a:lnTo>
                  <a:lnTo>
                    <a:pt x="7188" y="46863"/>
                  </a:lnTo>
                  <a:lnTo>
                    <a:pt x="7747" y="47371"/>
                  </a:lnTo>
                  <a:lnTo>
                    <a:pt x="8382" y="47879"/>
                  </a:lnTo>
                  <a:lnTo>
                    <a:pt x="11811" y="50419"/>
                  </a:lnTo>
                  <a:lnTo>
                    <a:pt x="14363" y="52095"/>
                  </a:lnTo>
                  <a:lnTo>
                    <a:pt x="17018" y="54737"/>
                  </a:lnTo>
                  <a:lnTo>
                    <a:pt x="31877" y="54737"/>
                  </a:lnTo>
                  <a:lnTo>
                    <a:pt x="33045" y="53594"/>
                  </a:lnTo>
                  <a:lnTo>
                    <a:pt x="33782" y="53594"/>
                  </a:lnTo>
                  <a:lnTo>
                    <a:pt x="38100" y="49276"/>
                  </a:lnTo>
                  <a:lnTo>
                    <a:pt x="38100" y="44069"/>
                  </a:lnTo>
                  <a:lnTo>
                    <a:pt x="38100" y="43815"/>
                  </a:lnTo>
                  <a:lnTo>
                    <a:pt x="38227" y="37084"/>
                  </a:lnTo>
                  <a:lnTo>
                    <a:pt x="38227" y="36322"/>
                  </a:lnTo>
                  <a:lnTo>
                    <a:pt x="38239" y="33147"/>
                  </a:lnTo>
                  <a:lnTo>
                    <a:pt x="38315" y="28867"/>
                  </a:lnTo>
                  <a:lnTo>
                    <a:pt x="38481" y="28702"/>
                  </a:lnTo>
                  <a:lnTo>
                    <a:pt x="38481" y="23241"/>
                  </a:lnTo>
                  <a:lnTo>
                    <a:pt x="38481" y="22987"/>
                  </a:lnTo>
                  <a:lnTo>
                    <a:pt x="38481" y="17780"/>
                  </a:lnTo>
                  <a:close/>
                </a:path>
                <a:path extrusionOk="0" h="135889" w="149859">
                  <a:moveTo>
                    <a:pt x="149606" y="86614"/>
                  </a:moveTo>
                  <a:lnTo>
                    <a:pt x="146812" y="83820"/>
                  </a:lnTo>
                  <a:lnTo>
                    <a:pt x="146812" y="113030"/>
                  </a:lnTo>
                  <a:lnTo>
                    <a:pt x="146672" y="114007"/>
                  </a:lnTo>
                  <a:lnTo>
                    <a:pt x="146735" y="113792"/>
                  </a:lnTo>
                  <a:lnTo>
                    <a:pt x="146634" y="114300"/>
                  </a:lnTo>
                  <a:lnTo>
                    <a:pt x="146659" y="114046"/>
                  </a:lnTo>
                  <a:lnTo>
                    <a:pt x="146812" y="113030"/>
                  </a:lnTo>
                  <a:lnTo>
                    <a:pt x="146812" y="83820"/>
                  </a:lnTo>
                  <a:lnTo>
                    <a:pt x="144907" y="81915"/>
                  </a:lnTo>
                  <a:lnTo>
                    <a:pt x="144399" y="81915"/>
                  </a:lnTo>
                  <a:lnTo>
                    <a:pt x="144272" y="81788"/>
                  </a:lnTo>
                  <a:lnTo>
                    <a:pt x="141782" y="81788"/>
                  </a:lnTo>
                  <a:lnTo>
                    <a:pt x="141782" y="112395"/>
                  </a:lnTo>
                  <a:lnTo>
                    <a:pt x="141782" y="112522"/>
                  </a:lnTo>
                  <a:lnTo>
                    <a:pt x="141732" y="112395"/>
                  </a:lnTo>
                  <a:lnTo>
                    <a:pt x="141782" y="81788"/>
                  </a:lnTo>
                  <a:lnTo>
                    <a:pt x="137668" y="81788"/>
                  </a:lnTo>
                  <a:lnTo>
                    <a:pt x="132588" y="81788"/>
                  </a:lnTo>
                  <a:lnTo>
                    <a:pt x="127889" y="86487"/>
                  </a:lnTo>
                  <a:lnTo>
                    <a:pt x="127889" y="88392"/>
                  </a:lnTo>
                  <a:lnTo>
                    <a:pt x="125857" y="90424"/>
                  </a:lnTo>
                  <a:lnTo>
                    <a:pt x="125857" y="91541"/>
                  </a:lnTo>
                  <a:lnTo>
                    <a:pt x="125476" y="92075"/>
                  </a:lnTo>
                  <a:lnTo>
                    <a:pt x="124637" y="93675"/>
                  </a:lnTo>
                  <a:lnTo>
                    <a:pt x="122047" y="96266"/>
                  </a:lnTo>
                  <a:lnTo>
                    <a:pt x="122047" y="101409"/>
                  </a:lnTo>
                  <a:lnTo>
                    <a:pt x="121158" y="105117"/>
                  </a:lnTo>
                  <a:lnTo>
                    <a:pt x="121158" y="110363"/>
                  </a:lnTo>
                  <a:lnTo>
                    <a:pt x="121094" y="110490"/>
                  </a:lnTo>
                  <a:lnTo>
                    <a:pt x="121119" y="110363"/>
                  </a:lnTo>
                  <a:lnTo>
                    <a:pt x="121158" y="105117"/>
                  </a:lnTo>
                  <a:lnTo>
                    <a:pt x="121056" y="105537"/>
                  </a:lnTo>
                  <a:lnTo>
                    <a:pt x="120777" y="107315"/>
                  </a:lnTo>
                  <a:lnTo>
                    <a:pt x="120688" y="113271"/>
                  </a:lnTo>
                  <a:lnTo>
                    <a:pt x="120853" y="112064"/>
                  </a:lnTo>
                  <a:lnTo>
                    <a:pt x="120815" y="115277"/>
                  </a:lnTo>
                  <a:lnTo>
                    <a:pt x="120777" y="119507"/>
                  </a:lnTo>
                  <a:lnTo>
                    <a:pt x="120688" y="113271"/>
                  </a:lnTo>
                  <a:lnTo>
                    <a:pt x="120523" y="114427"/>
                  </a:lnTo>
                  <a:lnTo>
                    <a:pt x="120459" y="119824"/>
                  </a:lnTo>
                  <a:lnTo>
                    <a:pt x="120396" y="125476"/>
                  </a:lnTo>
                  <a:lnTo>
                    <a:pt x="120396" y="131064"/>
                  </a:lnTo>
                  <a:lnTo>
                    <a:pt x="124841" y="135636"/>
                  </a:lnTo>
                  <a:lnTo>
                    <a:pt x="138938" y="135636"/>
                  </a:lnTo>
                  <a:lnTo>
                    <a:pt x="141351" y="133223"/>
                  </a:lnTo>
                  <a:lnTo>
                    <a:pt x="143891" y="133223"/>
                  </a:lnTo>
                  <a:lnTo>
                    <a:pt x="144526" y="132588"/>
                  </a:lnTo>
                  <a:lnTo>
                    <a:pt x="144653" y="132588"/>
                  </a:lnTo>
                  <a:lnTo>
                    <a:pt x="149098" y="128143"/>
                  </a:lnTo>
                  <a:lnTo>
                    <a:pt x="149098" y="122555"/>
                  </a:lnTo>
                  <a:lnTo>
                    <a:pt x="149098" y="117094"/>
                  </a:lnTo>
                  <a:lnTo>
                    <a:pt x="149059" y="103682"/>
                  </a:lnTo>
                  <a:lnTo>
                    <a:pt x="149225" y="102362"/>
                  </a:lnTo>
                  <a:lnTo>
                    <a:pt x="149263" y="98501"/>
                  </a:lnTo>
                  <a:lnTo>
                    <a:pt x="149606" y="98171"/>
                  </a:lnTo>
                  <a:lnTo>
                    <a:pt x="149606" y="92329"/>
                  </a:lnTo>
                  <a:lnTo>
                    <a:pt x="149606" y="866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9" name="Google Shape;1029;p27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442962" y="4977637"/>
              <a:ext cx="164592" cy="159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7"/>
            <p:cNvSpPr/>
            <p:nvPr/>
          </p:nvSpPr>
          <p:spPr>
            <a:xfrm>
              <a:off x="7685405" y="5089270"/>
              <a:ext cx="27940" cy="101600"/>
            </a:xfrm>
            <a:custGeom>
              <a:rect b="b" l="l" r="r" t="t"/>
              <a:pathLst>
                <a:path extrusionOk="0" h="101600" w="27940">
                  <a:moveTo>
                    <a:pt x="27686" y="11938"/>
                  </a:moveTo>
                  <a:lnTo>
                    <a:pt x="25146" y="9334"/>
                  </a:lnTo>
                  <a:lnTo>
                    <a:pt x="24892" y="8686"/>
                  </a:lnTo>
                  <a:lnTo>
                    <a:pt x="24892" y="4699"/>
                  </a:lnTo>
                  <a:lnTo>
                    <a:pt x="20066" y="0"/>
                  </a:lnTo>
                  <a:lnTo>
                    <a:pt x="8255" y="0"/>
                  </a:lnTo>
                  <a:lnTo>
                    <a:pt x="3429" y="4699"/>
                  </a:lnTo>
                  <a:lnTo>
                    <a:pt x="3429" y="16637"/>
                  </a:lnTo>
                  <a:lnTo>
                    <a:pt x="3556" y="16764"/>
                  </a:lnTo>
                  <a:lnTo>
                    <a:pt x="3556" y="17272"/>
                  </a:lnTo>
                  <a:lnTo>
                    <a:pt x="3556" y="19939"/>
                  </a:lnTo>
                  <a:lnTo>
                    <a:pt x="3556" y="22987"/>
                  </a:lnTo>
                  <a:lnTo>
                    <a:pt x="3556" y="31623"/>
                  </a:lnTo>
                  <a:lnTo>
                    <a:pt x="3556" y="49911"/>
                  </a:lnTo>
                  <a:lnTo>
                    <a:pt x="3530" y="50292"/>
                  </a:lnTo>
                  <a:lnTo>
                    <a:pt x="3517" y="50673"/>
                  </a:lnTo>
                  <a:lnTo>
                    <a:pt x="2794" y="67678"/>
                  </a:lnTo>
                  <a:lnTo>
                    <a:pt x="2921" y="66802"/>
                  </a:lnTo>
                  <a:lnTo>
                    <a:pt x="2794" y="67818"/>
                  </a:lnTo>
                  <a:lnTo>
                    <a:pt x="2794" y="67678"/>
                  </a:lnTo>
                  <a:lnTo>
                    <a:pt x="2768" y="67818"/>
                  </a:lnTo>
                  <a:lnTo>
                    <a:pt x="762" y="82423"/>
                  </a:lnTo>
                  <a:lnTo>
                    <a:pt x="762" y="83058"/>
                  </a:lnTo>
                  <a:lnTo>
                    <a:pt x="266" y="89903"/>
                  </a:lnTo>
                  <a:lnTo>
                    <a:pt x="0" y="90170"/>
                  </a:lnTo>
                  <a:lnTo>
                    <a:pt x="0" y="93726"/>
                  </a:lnTo>
                  <a:lnTo>
                    <a:pt x="0" y="98298"/>
                  </a:lnTo>
                  <a:lnTo>
                    <a:pt x="3302" y="101473"/>
                  </a:lnTo>
                  <a:lnTo>
                    <a:pt x="11430" y="101473"/>
                  </a:lnTo>
                  <a:lnTo>
                    <a:pt x="14732" y="98298"/>
                  </a:lnTo>
                  <a:lnTo>
                    <a:pt x="14732" y="96012"/>
                  </a:lnTo>
                  <a:lnTo>
                    <a:pt x="19050" y="88773"/>
                  </a:lnTo>
                  <a:lnTo>
                    <a:pt x="20193" y="85979"/>
                  </a:lnTo>
                  <a:lnTo>
                    <a:pt x="23749" y="70739"/>
                  </a:lnTo>
                  <a:lnTo>
                    <a:pt x="24003" y="68707"/>
                  </a:lnTo>
                  <a:lnTo>
                    <a:pt x="24079" y="66802"/>
                  </a:lnTo>
                  <a:lnTo>
                    <a:pt x="24765" y="50673"/>
                  </a:lnTo>
                  <a:lnTo>
                    <a:pt x="24765" y="31623"/>
                  </a:lnTo>
                  <a:lnTo>
                    <a:pt x="24765" y="26758"/>
                  </a:lnTo>
                  <a:lnTo>
                    <a:pt x="27686" y="23749"/>
                  </a:lnTo>
                  <a:lnTo>
                    <a:pt x="27686" y="17907"/>
                  </a:lnTo>
                  <a:lnTo>
                    <a:pt x="27686" y="11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1" name="Google Shape;1031;p2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795767" y="4904612"/>
              <a:ext cx="132841" cy="201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2" name="Google Shape;1032;p27"/>
            <p:cNvSpPr/>
            <p:nvPr/>
          </p:nvSpPr>
          <p:spPr>
            <a:xfrm>
              <a:off x="7863840" y="4759197"/>
              <a:ext cx="208915" cy="464184"/>
            </a:xfrm>
            <a:custGeom>
              <a:rect b="b" l="l" r="r" t="t"/>
              <a:pathLst>
                <a:path extrusionOk="0" h="464185" w="208915">
                  <a:moveTo>
                    <a:pt x="205549" y="255016"/>
                  </a:moveTo>
                  <a:lnTo>
                    <a:pt x="205359" y="252984"/>
                  </a:lnTo>
                  <a:lnTo>
                    <a:pt x="205105" y="251587"/>
                  </a:lnTo>
                  <a:lnTo>
                    <a:pt x="198818" y="221488"/>
                  </a:lnTo>
                  <a:lnTo>
                    <a:pt x="197612" y="215646"/>
                  </a:lnTo>
                  <a:lnTo>
                    <a:pt x="197231" y="214503"/>
                  </a:lnTo>
                  <a:lnTo>
                    <a:pt x="188290" y="186563"/>
                  </a:lnTo>
                  <a:lnTo>
                    <a:pt x="186055" y="179578"/>
                  </a:lnTo>
                  <a:lnTo>
                    <a:pt x="185801" y="178562"/>
                  </a:lnTo>
                  <a:lnTo>
                    <a:pt x="174294" y="151511"/>
                  </a:lnTo>
                  <a:lnTo>
                    <a:pt x="173697" y="150114"/>
                  </a:lnTo>
                  <a:lnTo>
                    <a:pt x="169926" y="141224"/>
                  </a:lnTo>
                  <a:lnTo>
                    <a:pt x="169164" y="139700"/>
                  </a:lnTo>
                  <a:lnTo>
                    <a:pt x="157937" y="121285"/>
                  </a:lnTo>
                  <a:lnTo>
                    <a:pt x="150749" y="109474"/>
                  </a:lnTo>
                  <a:lnTo>
                    <a:pt x="150114" y="108585"/>
                  </a:lnTo>
                  <a:lnTo>
                    <a:pt x="140868" y="96266"/>
                  </a:lnTo>
                  <a:lnTo>
                    <a:pt x="130683" y="82677"/>
                  </a:lnTo>
                  <a:lnTo>
                    <a:pt x="130048" y="81915"/>
                  </a:lnTo>
                  <a:lnTo>
                    <a:pt x="124231" y="75565"/>
                  </a:lnTo>
                  <a:lnTo>
                    <a:pt x="109728" y="59690"/>
                  </a:lnTo>
                  <a:lnTo>
                    <a:pt x="108839" y="58674"/>
                  </a:lnTo>
                  <a:lnTo>
                    <a:pt x="108254" y="58166"/>
                  </a:lnTo>
                  <a:lnTo>
                    <a:pt x="92049" y="44069"/>
                  </a:lnTo>
                  <a:lnTo>
                    <a:pt x="88265" y="40767"/>
                  </a:lnTo>
                  <a:lnTo>
                    <a:pt x="87503" y="40132"/>
                  </a:lnTo>
                  <a:lnTo>
                    <a:pt x="68656" y="26670"/>
                  </a:lnTo>
                  <a:lnTo>
                    <a:pt x="67945" y="26162"/>
                  </a:lnTo>
                  <a:lnTo>
                    <a:pt x="67183" y="25654"/>
                  </a:lnTo>
                  <a:lnTo>
                    <a:pt x="61252" y="22225"/>
                  </a:lnTo>
                  <a:lnTo>
                    <a:pt x="59715" y="21336"/>
                  </a:lnTo>
                  <a:lnTo>
                    <a:pt x="54190" y="18148"/>
                  </a:lnTo>
                  <a:lnTo>
                    <a:pt x="49784" y="13843"/>
                  </a:lnTo>
                  <a:lnTo>
                    <a:pt x="46469" y="13843"/>
                  </a:lnTo>
                  <a:lnTo>
                    <a:pt x="38785" y="9842"/>
                  </a:lnTo>
                  <a:lnTo>
                    <a:pt x="35306" y="6350"/>
                  </a:lnTo>
                  <a:lnTo>
                    <a:pt x="31762" y="6350"/>
                  </a:lnTo>
                  <a:lnTo>
                    <a:pt x="28308" y="4699"/>
                  </a:lnTo>
                  <a:lnTo>
                    <a:pt x="27355" y="4254"/>
                  </a:lnTo>
                  <a:lnTo>
                    <a:pt x="24130" y="1016"/>
                  </a:lnTo>
                  <a:lnTo>
                    <a:pt x="18821" y="1016"/>
                  </a:lnTo>
                  <a:lnTo>
                    <a:pt x="17475" y="850"/>
                  </a:lnTo>
                  <a:lnTo>
                    <a:pt x="16637" y="0"/>
                  </a:lnTo>
                  <a:lnTo>
                    <a:pt x="4826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6" y="21209"/>
                  </a:lnTo>
                  <a:lnTo>
                    <a:pt x="4953" y="21209"/>
                  </a:lnTo>
                  <a:lnTo>
                    <a:pt x="5080" y="21399"/>
                  </a:lnTo>
                  <a:lnTo>
                    <a:pt x="5080" y="24003"/>
                  </a:lnTo>
                  <a:lnTo>
                    <a:pt x="9906" y="28829"/>
                  </a:lnTo>
                  <a:lnTo>
                    <a:pt x="21590" y="28829"/>
                  </a:lnTo>
                  <a:lnTo>
                    <a:pt x="23050" y="27368"/>
                  </a:lnTo>
                  <a:lnTo>
                    <a:pt x="23495" y="27813"/>
                  </a:lnTo>
                  <a:lnTo>
                    <a:pt x="26644" y="27813"/>
                  </a:lnTo>
                  <a:lnTo>
                    <a:pt x="34010" y="31737"/>
                  </a:lnTo>
                  <a:lnTo>
                    <a:pt x="37846" y="35560"/>
                  </a:lnTo>
                  <a:lnTo>
                    <a:pt x="40881" y="35560"/>
                  </a:lnTo>
                  <a:lnTo>
                    <a:pt x="73533" y="57531"/>
                  </a:lnTo>
                  <a:lnTo>
                    <a:pt x="112763" y="96608"/>
                  </a:lnTo>
                  <a:lnTo>
                    <a:pt x="149034" y="150583"/>
                  </a:lnTo>
                  <a:lnTo>
                    <a:pt x="164490" y="187045"/>
                  </a:lnTo>
                  <a:lnTo>
                    <a:pt x="164655" y="187579"/>
                  </a:lnTo>
                  <a:lnTo>
                    <a:pt x="175133" y="220345"/>
                  </a:lnTo>
                  <a:lnTo>
                    <a:pt x="182499" y="255143"/>
                  </a:lnTo>
                  <a:lnTo>
                    <a:pt x="205549" y="255143"/>
                  </a:lnTo>
                  <a:lnTo>
                    <a:pt x="205549" y="255016"/>
                  </a:lnTo>
                  <a:close/>
                </a:path>
                <a:path extrusionOk="0" h="464185" w="208915">
                  <a:moveTo>
                    <a:pt x="208661" y="288163"/>
                  </a:moveTo>
                  <a:lnTo>
                    <a:pt x="205663" y="256286"/>
                  </a:lnTo>
                  <a:lnTo>
                    <a:pt x="182753" y="256286"/>
                  </a:lnTo>
                  <a:lnTo>
                    <a:pt x="182600" y="256286"/>
                  </a:lnTo>
                  <a:lnTo>
                    <a:pt x="185674" y="290322"/>
                  </a:lnTo>
                  <a:lnTo>
                    <a:pt x="185674" y="347522"/>
                  </a:lnTo>
                  <a:lnTo>
                    <a:pt x="180238" y="372897"/>
                  </a:lnTo>
                  <a:lnTo>
                    <a:pt x="179984" y="373634"/>
                  </a:lnTo>
                  <a:lnTo>
                    <a:pt x="172847" y="394589"/>
                  </a:lnTo>
                  <a:lnTo>
                    <a:pt x="172529" y="395351"/>
                  </a:lnTo>
                  <a:lnTo>
                    <a:pt x="164846" y="413766"/>
                  </a:lnTo>
                  <a:lnTo>
                    <a:pt x="164528" y="414401"/>
                  </a:lnTo>
                  <a:lnTo>
                    <a:pt x="157607" y="428625"/>
                  </a:lnTo>
                  <a:lnTo>
                    <a:pt x="152654" y="440817"/>
                  </a:lnTo>
                  <a:lnTo>
                    <a:pt x="151892" y="442341"/>
                  </a:lnTo>
                  <a:lnTo>
                    <a:pt x="150876" y="442341"/>
                  </a:lnTo>
                  <a:lnTo>
                    <a:pt x="146050" y="447167"/>
                  </a:lnTo>
                  <a:lnTo>
                    <a:pt x="146050" y="458978"/>
                  </a:lnTo>
                  <a:lnTo>
                    <a:pt x="150876" y="463804"/>
                  </a:lnTo>
                  <a:lnTo>
                    <a:pt x="155270" y="463804"/>
                  </a:lnTo>
                  <a:lnTo>
                    <a:pt x="156083" y="464058"/>
                  </a:lnTo>
                  <a:lnTo>
                    <a:pt x="156667" y="463804"/>
                  </a:lnTo>
                  <a:lnTo>
                    <a:pt x="162814" y="463804"/>
                  </a:lnTo>
                  <a:lnTo>
                    <a:pt x="167436" y="459181"/>
                  </a:lnTo>
                  <a:lnTo>
                    <a:pt x="177850" y="440055"/>
                  </a:lnTo>
                  <a:lnTo>
                    <a:pt x="178689" y="438023"/>
                  </a:lnTo>
                  <a:lnTo>
                    <a:pt x="178435" y="438658"/>
                  </a:lnTo>
                  <a:lnTo>
                    <a:pt x="178739" y="438023"/>
                  </a:lnTo>
                  <a:lnTo>
                    <a:pt x="185547" y="423926"/>
                  </a:lnTo>
                  <a:lnTo>
                    <a:pt x="185801" y="423291"/>
                  </a:lnTo>
                  <a:lnTo>
                    <a:pt x="194183" y="403479"/>
                  </a:lnTo>
                  <a:lnTo>
                    <a:pt x="194437" y="402844"/>
                  </a:lnTo>
                  <a:lnTo>
                    <a:pt x="202311" y="379730"/>
                  </a:lnTo>
                  <a:lnTo>
                    <a:pt x="202692" y="378460"/>
                  </a:lnTo>
                  <a:lnTo>
                    <a:pt x="203987" y="372237"/>
                  </a:lnTo>
                  <a:lnTo>
                    <a:pt x="208407" y="351028"/>
                  </a:lnTo>
                  <a:lnTo>
                    <a:pt x="208661" y="348615"/>
                  </a:lnTo>
                  <a:lnTo>
                    <a:pt x="208661" y="346329"/>
                  </a:lnTo>
                  <a:lnTo>
                    <a:pt x="208661" y="289306"/>
                  </a:lnTo>
                  <a:lnTo>
                    <a:pt x="208661" y="288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3" name="Google Shape;1033;p27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8194293" y="4869052"/>
              <a:ext cx="195706" cy="207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4" name="Google Shape;1034;p27"/>
            <p:cNvSpPr/>
            <p:nvPr/>
          </p:nvSpPr>
          <p:spPr>
            <a:xfrm>
              <a:off x="8668258" y="4750561"/>
              <a:ext cx="558165" cy="467995"/>
            </a:xfrm>
            <a:custGeom>
              <a:rect b="b" l="l" r="r" t="t"/>
              <a:pathLst>
                <a:path extrusionOk="0" h="467995" w="558165">
                  <a:moveTo>
                    <a:pt x="27076" y="197612"/>
                  </a:moveTo>
                  <a:lnTo>
                    <a:pt x="27051" y="197485"/>
                  </a:lnTo>
                  <a:lnTo>
                    <a:pt x="27051" y="197612"/>
                  </a:lnTo>
                  <a:close/>
                </a:path>
                <a:path extrusionOk="0" h="467995" w="558165">
                  <a:moveTo>
                    <a:pt x="36957" y="403860"/>
                  </a:moveTo>
                  <a:lnTo>
                    <a:pt x="36830" y="403148"/>
                  </a:lnTo>
                  <a:lnTo>
                    <a:pt x="36830" y="403860"/>
                  </a:lnTo>
                  <a:lnTo>
                    <a:pt x="36957" y="403860"/>
                  </a:lnTo>
                  <a:close/>
                </a:path>
                <a:path extrusionOk="0" h="467995" w="558165">
                  <a:moveTo>
                    <a:pt x="181991" y="318770"/>
                  </a:moveTo>
                  <a:lnTo>
                    <a:pt x="177546" y="314452"/>
                  </a:lnTo>
                  <a:lnTo>
                    <a:pt x="177063" y="314452"/>
                  </a:lnTo>
                  <a:lnTo>
                    <a:pt x="176364" y="313690"/>
                  </a:lnTo>
                  <a:lnTo>
                    <a:pt x="176022" y="313309"/>
                  </a:lnTo>
                  <a:lnTo>
                    <a:pt x="171678" y="309499"/>
                  </a:lnTo>
                  <a:lnTo>
                    <a:pt x="170815" y="308737"/>
                  </a:lnTo>
                  <a:lnTo>
                    <a:pt x="150431" y="298450"/>
                  </a:lnTo>
                  <a:lnTo>
                    <a:pt x="149098" y="297942"/>
                  </a:lnTo>
                  <a:lnTo>
                    <a:pt x="149225" y="297942"/>
                  </a:lnTo>
                  <a:lnTo>
                    <a:pt x="140246" y="294513"/>
                  </a:lnTo>
                  <a:lnTo>
                    <a:pt x="136271" y="292989"/>
                  </a:lnTo>
                  <a:lnTo>
                    <a:pt x="121920" y="288417"/>
                  </a:lnTo>
                  <a:lnTo>
                    <a:pt x="121793" y="288417"/>
                  </a:lnTo>
                  <a:lnTo>
                    <a:pt x="116344" y="286766"/>
                  </a:lnTo>
                  <a:lnTo>
                    <a:pt x="106299" y="283718"/>
                  </a:lnTo>
                  <a:lnTo>
                    <a:pt x="91821" y="280035"/>
                  </a:lnTo>
                  <a:lnTo>
                    <a:pt x="91440" y="280035"/>
                  </a:lnTo>
                  <a:lnTo>
                    <a:pt x="78486" y="277241"/>
                  </a:lnTo>
                  <a:lnTo>
                    <a:pt x="77724" y="277114"/>
                  </a:lnTo>
                  <a:lnTo>
                    <a:pt x="66814" y="275590"/>
                  </a:lnTo>
                  <a:lnTo>
                    <a:pt x="65913" y="275463"/>
                  </a:lnTo>
                  <a:lnTo>
                    <a:pt x="66294" y="275590"/>
                  </a:lnTo>
                  <a:lnTo>
                    <a:pt x="57924" y="274167"/>
                  </a:lnTo>
                  <a:lnTo>
                    <a:pt x="59385" y="272669"/>
                  </a:lnTo>
                  <a:lnTo>
                    <a:pt x="59626" y="272415"/>
                  </a:lnTo>
                  <a:lnTo>
                    <a:pt x="61125" y="270891"/>
                  </a:lnTo>
                  <a:lnTo>
                    <a:pt x="72263" y="259461"/>
                  </a:lnTo>
                  <a:lnTo>
                    <a:pt x="76682" y="255143"/>
                  </a:lnTo>
                  <a:lnTo>
                    <a:pt x="82677" y="249301"/>
                  </a:lnTo>
                  <a:lnTo>
                    <a:pt x="93091" y="239268"/>
                  </a:lnTo>
                  <a:lnTo>
                    <a:pt x="93218" y="239014"/>
                  </a:lnTo>
                  <a:lnTo>
                    <a:pt x="103378" y="228346"/>
                  </a:lnTo>
                  <a:lnTo>
                    <a:pt x="106273" y="225552"/>
                  </a:lnTo>
                  <a:lnTo>
                    <a:pt x="114173" y="217932"/>
                  </a:lnTo>
                  <a:lnTo>
                    <a:pt x="123215" y="208153"/>
                  </a:lnTo>
                  <a:lnTo>
                    <a:pt x="123571" y="207772"/>
                  </a:lnTo>
                  <a:lnTo>
                    <a:pt x="123063" y="208153"/>
                  </a:lnTo>
                  <a:lnTo>
                    <a:pt x="126631" y="204724"/>
                  </a:lnTo>
                  <a:lnTo>
                    <a:pt x="132080" y="199517"/>
                  </a:lnTo>
                  <a:lnTo>
                    <a:pt x="131953" y="199517"/>
                  </a:lnTo>
                  <a:lnTo>
                    <a:pt x="137325" y="194310"/>
                  </a:lnTo>
                  <a:lnTo>
                    <a:pt x="138684" y="194310"/>
                  </a:lnTo>
                  <a:lnTo>
                    <a:pt x="142748" y="190246"/>
                  </a:lnTo>
                  <a:lnTo>
                    <a:pt x="142748" y="189522"/>
                  </a:lnTo>
                  <a:lnTo>
                    <a:pt x="143573" y="188849"/>
                  </a:lnTo>
                  <a:lnTo>
                    <a:pt x="145415" y="188849"/>
                  </a:lnTo>
                  <a:lnTo>
                    <a:pt x="149352" y="184912"/>
                  </a:lnTo>
                  <a:lnTo>
                    <a:pt x="150749" y="184912"/>
                  </a:lnTo>
                  <a:lnTo>
                    <a:pt x="154559" y="180975"/>
                  </a:lnTo>
                  <a:lnTo>
                    <a:pt x="154559" y="180467"/>
                  </a:lnTo>
                  <a:lnTo>
                    <a:pt x="154686" y="180340"/>
                  </a:lnTo>
                  <a:lnTo>
                    <a:pt x="154686" y="175514"/>
                  </a:lnTo>
                  <a:lnTo>
                    <a:pt x="154686" y="174879"/>
                  </a:lnTo>
                  <a:lnTo>
                    <a:pt x="154686" y="170688"/>
                  </a:lnTo>
                  <a:lnTo>
                    <a:pt x="150749" y="166751"/>
                  </a:lnTo>
                  <a:lnTo>
                    <a:pt x="149098" y="166751"/>
                  </a:lnTo>
                  <a:lnTo>
                    <a:pt x="148971" y="166624"/>
                  </a:lnTo>
                  <a:lnTo>
                    <a:pt x="143764" y="166624"/>
                  </a:lnTo>
                  <a:lnTo>
                    <a:pt x="139192" y="166624"/>
                  </a:lnTo>
                  <a:lnTo>
                    <a:pt x="135255" y="170561"/>
                  </a:lnTo>
                  <a:lnTo>
                    <a:pt x="135255" y="171081"/>
                  </a:lnTo>
                  <a:lnTo>
                    <a:pt x="131572" y="174879"/>
                  </a:lnTo>
                  <a:lnTo>
                    <a:pt x="131572" y="175374"/>
                  </a:lnTo>
                  <a:lnTo>
                    <a:pt x="130543" y="176149"/>
                  </a:lnTo>
                  <a:lnTo>
                    <a:pt x="128651" y="176149"/>
                  </a:lnTo>
                  <a:lnTo>
                    <a:pt x="124587" y="180213"/>
                  </a:lnTo>
                  <a:lnTo>
                    <a:pt x="124587" y="181203"/>
                  </a:lnTo>
                  <a:lnTo>
                    <a:pt x="110236" y="194691"/>
                  </a:lnTo>
                  <a:lnTo>
                    <a:pt x="109855" y="195072"/>
                  </a:lnTo>
                  <a:lnTo>
                    <a:pt x="100584" y="204965"/>
                  </a:lnTo>
                  <a:lnTo>
                    <a:pt x="90170" y="215011"/>
                  </a:lnTo>
                  <a:lnTo>
                    <a:pt x="79768" y="225653"/>
                  </a:lnTo>
                  <a:lnTo>
                    <a:pt x="58674" y="245999"/>
                  </a:lnTo>
                  <a:lnTo>
                    <a:pt x="49784" y="255143"/>
                  </a:lnTo>
                  <a:lnTo>
                    <a:pt x="49657" y="255270"/>
                  </a:lnTo>
                  <a:lnTo>
                    <a:pt x="43561" y="261366"/>
                  </a:lnTo>
                  <a:lnTo>
                    <a:pt x="43281" y="261620"/>
                  </a:lnTo>
                  <a:lnTo>
                    <a:pt x="39789" y="264871"/>
                  </a:lnTo>
                  <a:lnTo>
                    <a:pt x="38608" y="256667"/>
                  </a:lnTo>
                  <a:lnTo>
                    <a:pt x="38481" y="256159"/>
                  </a:lnTo>
                  <a:lnTo>
                    <a:pt x="34582" y="235585"/>
                  </a:lnTo>
                  <a:lnTo>
                    <a:pt x="34544" y="235331"/>
                  </a:lnTo>
                  <a:lnTo>
                    <a:pt x="34544" y="235585"/>
                  </a:lnTo>
                  <a:lnTo>
                    <a:pt x="31813" y="219075"/>
                  </a:lnTo>
                  <a:lnTo>
                    <a:pt x="31115" y="214757"/>
                  </a:lnTo>
                  <a:lnTo>
                    <a:pt x="27139" y="197866"/>
                  </a:lnTo>
                  <a:lnTo>
                    <a:pt x="20447" y="197866"/>
                  </a:lnTo>
                  <a:lnTo>
                    <a:pt x="27114" y="197764"/>
                  </a:lnTo>
                  <a:lnTo>
                    <a:pt x="27051" y="197612"/>
                  </a:lnTo>
                  <a:lnTo>
                    <a:pt x="23939" y="183769"/>
                  </a:lnTo>
                  <a:lnTo>
                    <a:pt x="23749" y="182880"/>
                  </a:lnTo>
                  <a:lnTo>
                    <a:pt x="23876" y="183769"/>
                  </a:lnTo>
                  <a:lnTo>
                    <a:pt x="22555" y="174752"/>
                  </a:lnTo>
                  <a:lnTo>
                    <a:pt x="22479" y="174231"/>
                  </a:lnTo>
                  <a:lnTo>
                    <a:pt x="22479" y="173355"/>
                  </a:lnTo>
                  <a:lnTo>
                    <a:pt x="22479" y="166878"/>
                  </a:lnTo>
                  <a:lnTo>
                    <a:pt x="22479" y="160909"/>
                  </a:lnTo>
                  <a:lnTo>
                    <a:pt x="22479" y="160782"/>
                  </a:lnTo>
                  <a:lnTo>
                    <a:pt x="22479" y="154559"/>
                  </a:lnTo>
                  <a:lnTo>
                    <a:pt x="17399" y="149479"/>
                  </a:lnTo>
                  <a:lnTo>
                    <a:pt x="5080" y="149479"/>
                  </a:lnTo>
                  <a:lnTo>
                    <a:pt x="1828" y="152730"/>
                  </a:lnTo>
                  <a:lnTo>
                    <a:pt x="1828" y="175704"/>
                  </a:lnTo>
                  <a:lnTo>
                    <a:pt x="1828" y="176314"/>
                  </a:lnTo>
                  <a:lnTo>
                    <a:pt x="1816" y="175691"/>
                  </a:lnTo>
                  <a:lnTo>
                    <a:pt x="1828" y="152730"/>
                  </a:lnTo>
                  <a:lnTo>
                    <a:pt x="0" y="154559"/>
                  </a:lnTo>
                  <a:lnTo>
                    <a:pt x="0" y="160909"/>
                  </a:lnTo>
                  <a:lnTo>
                    <a:pt x="0" y="166878"/>
                  </a:lnTo>
                  <a:lnTo>
                    <a:pt x="127" y="176403"/>
                  </a:lnTo>
                  <a:lnTo>
                    <a:pt x="1651" y="187706"/>
                  </a:lnTo>
                  <a:lnTo>
                    <a:pt x="1943" y="189115"/>
                  </a:lnTo>
                  <a:lnTo>
                    <a:pt x="2032" y="197739"/>
                  </a:lnTo>
                  <a:lnTo>
                    <a:pt x="2032" y="202819"/>
                  </a:lnTo>
                  <a:lnTo>
                    <a:pt x="5676" y="206476"/>
                  </a:lnTo>
                  <a:lnTo>
                    <a:pt x="8610" y="219735"/>
                  </a:lnTo>
                  <a:lnTo>
                    <a:pt x="11684" y="239268"/>
                  </a:lnTo>
                  <a:lnTo>
                    <a:pt x="11684" y="239649"/>
                  </a:lnTo>
                  <a:lnTo>
                    <a:pt x="15621" y="260477"/>
                  </a:lnTo>
                  <a:lnTo>
                    <a:pt x="15494" y="259969"/>
                  </a:lnTo>
                  <a:lnTo>
                    <a:pt x="15557" y="260477"/>
                  </a:lnTo>
                  <a:lnTo>
                    <a:pt x="18669" y="282702"/>
                  </a:lnTo>
                  <a:lnTo>
                    <a:pt x="18796" y="283210"/>
                  </a:lnTo>
                  <a:lnTo>
                    <a:pt x="22631" y="303530"/>
                  </a:lnTo>
                  <a:lnTo>
                    <a:pt x="22606" y="303276"/>
                  </a:lnTo>
                  <a:lnTo>
                    <a:pt x="22733" y="304038"/>
                  </a:lnTo>
                  <a:lnTo>
                    <a:pt x="22631" y="303530"/>
                  </a:lnTo>
                  <a:lnTo>
                    <a:pt x="22694" y="304038"/>
                  </a:lnTo>
                  <a:lnTo>
                    <a:pt x="25146" y="324231"/>
                  </a:lnTo>
                  <a:lnTo>
                    <a:pt x="25146" y="324612"/>
                  </a:lnTo>
                  <a:lnTo>
                    <a:pt x="27940" y="342646"/>
                  </a:lnTo>
                  <a:lnTo>
                    <a:pt x="27940" y="342265"/>
                  </a:lnTo>
                  <a:lnTo>
                    <a:pt x="30099" y="358902"/>
                  </a:lnTo>
                  <a:lnTo>
                    <a:pt x="30099" y="359156"/>
                  </a:lnTo>
                  <a:lnTo>
                    <a:pt x="32258" y="372872"/>
                  </a:lnTo>
                  <a:lnTo>
                    <a:pt x="32258" y="372491"/>
                  </a:lnTo>
                  <a:lnTo>
                    <a:pt x="33655" y="383921"/>
                  </a:lnTo>
                  <a:lnTo>
                    <a:pt x="33655" y="383540"/>
                  </a:lnTo>
                  <a:lnTo>
                    <a:pt x="34290" y="391541"/>
                  </a:lnTo>
                  <a:lnTo>
                    <a:pt x="34671" y="393319"/>
                  </a:lnTo>
                  <a:lnTo>
                    <a:pt x="36195" y="399542"/>
                  </a:lnTo>
                  <a:lnTo>
                    <a:pt x="36372" y="400558"/>
                  </a:lnTo>
                  <a:lnTo>
                    <a:pt x="36830" y="403148"/>
                  </a:lnTo>
                  <a:lnTo>
                    <a:pt x="36830" y="401955"/>
                  </a:lnTo>
                  <a:lnTo>
                    <a:pt x="36957" y="403860"/>
                  </a:lnTo>
                  <a:lnTo>
                    <a:pt x="36830" y="405511"/>
                  </a:lnTo>
                  <a:lnTo>
                    <a:pt x="37465" y="409321"/>
                  </a:lnTo>
                  <a:lnTo>
                    <a:pt x="37465" y="416052"/>
                  </a:lnTo>
                  <a:lnTo>
                    <a:pt x="42799" y="421386"/>
                  </a:lnTo>
                  <a:lnTo>
                    <a:pt x="43561" y="421386"/>
                  </a:lnTo>
                  <a:lnTo>
                    <a:pt x="49403" y="421386"/>
                  </a:lnTo>
                  <a:lnTo>
                    <a:pt x="50165" y="421386"/>
                  </a:lnTo>
                  <a:lnTo>
                    <a:pt x="56007" y="421386"/>
                  </a:lnTo>
                  <a:lnTo>
                    <a:pt x="56642" y="421386"/>
                  </a:lnTo>
                  <a:lnTo>
                    <a:pt x="61976" y="416052"/>
                  </a:lnTo>
                  <a:lnTo>
                    <a:pt x="61976" y="409448"/>
                  </a:lnTo>
                  <a:lnTo>
                    <a:pt x="61976" y="403225"/>
                  </a:lnTo>
                  <a:lnTo>
                    <a:pt x="62103" y="403098"/>
                  </a:lnTo>
                  <a:lnTo>
                    <a:pt x="62103" y="397129"/>
                  </a:lnTo>
                  <a:lnTo>
                    <a:pt x="62103" y="396875"/>
                  </a:lnTo>
                  <a:lnTo>
                    <a:pt x="62103" y="390652"/>
                  </a:lnTo>
                  <a:lnTo>
                    <a:pt x="61391" y="389966"/>
                  </a:lnTo>
                  <a:lnTo>
                    <a:pt x="60833" y="384302"/>
                  </a:lnTo>
                  <a:lnTo>
                    <a:pt x="60579" y="382905"/>
                  </a:lnTo>
                  <a:lnTo>
                    <a:pt x="57785" y="371729"/>
                  </a:lnTo>
                  <a:lnTo>
                    <a:pt x="57785" y="368554"/>
                  </a:lnTo>
                  <a:lnTo>
                    <a:pt x="55270" y="366153"/>
                  </a:lnTo>
                  <a:lnTo>
                    <a:pt x="53632" y="355727"/>
                  </a:lnTo>
                  <a:lnTo>
                    <a:pt x="53594" y="355473"/>
                  </a:lnTo>
                  <a:lnTo>
                    <a:pt x="53594" y="355727"/>
                  </a:lnTo>
                  <a:lnTo>
                    <a:pt x="51828" y="342265"/>
                  </a:lnTo>
                  <a:lnTo>
                    <a:pt x="51435" y="339217"/>
                  </a:lnTo>
                  <a:lnTo>
                    <a:pt x="51435" y="338836"/>
                  </a:lnTo>
                  <a:lnTo>
                    <a:pt x="48564" y="321310"/>
                  </a:lnTo>
                  <a:lnTo>
                    <a:pt x="48514" y="320929"/>
                  </a:lnTo>
                  <a:lnTo>
                    <a:pt x="48514" y="321310"/>
                  </a:lnTo>
                  <a:lnTo>
                    <a:pt x="46304" y="303276"/>
                  </a:lnTo>
                  <a:lnTo>
                    <a:pt x="45974" y="300482"/>
                  </a:lnTo>
                  <a:lnTo>
                    <a:pt x="45847" y="299720"/>
                  </a:lnTo>
                  <a:lnTo>
                    <a:pt x="44488" y="292773"/>
                  </a:lnTo>
                  <a:lnTo>
                    <a:pt x="46101" y="292989"/>
                  </a:lnTo>
                  <a:lnTo>
                    <a:pt x="44831" y="292862"/>
                  </a:lnTo>
                  <a:lnTo>
                    <a:pt x="53086" y="294640"/>
                  </a:lnTo>
                  <a:lnTo>
                    <a:pt x="52705" y="294513"/>
                  </a:lnTo>
                  <a:lnTo>
                    <a:pt x="62484" y="296545"/>
                  </a:lnTo>
                  <a:lnTo>
                    <a:pt x="62611" y="296672"/>
                  </a:lnTo>
                  <a:lnTo>
                    <a:pt x="73863" y="298475"/>
                  </a:lnTo>
                  <a:lnTo>
                    <a:pt x="86741" y="301371"/>
                  </a:lnTo>
                  <a:lnTo>
                    <a:pt x="86360" y="301371"/>
                  </a:lnTo>
                  <a:lnTo>
                    <a:pt x="99822" y="304927"/>
                  </a:lnTo>
                  <a:lnTo>
                    <a:pt x="100228" y="305054"/>
                  </a:lnTo>
                  <a:lnTo>
                    <a:pt x="115316" y="309626"/>
                  </a:lnTo>
                  <a:lnTo>
                    <a:pt x="115189" y="309499"/>
                  </a:lnTo>
                  <a:lnTo>
                    <a:pt x="128257" y="313740"/>
                  </a:lnTo>
                  <a:lnTo>
                    <a:pt x="128803" y="313944"/>
                  </a:lnTo>
                  <a:lnTo>
                    <a:pt x="141097" y="318643"/>
                  </a:lnTo>
                  <a:lnTo>
                    <a:pt x="141224" y="318770"/>
                  </a:lnTo>
                  <a:lnTo>
                    <a:pt x="150698" y="322364"/>
                  </a:lnTo>
                  <a:lnTo>
                    <a:pt x="157911" y="326478"/>
                  </a:lnTo>
                  <a:lnTo>
                    <a:pt x="162687" y="329946"/>
                  </a:lnTo>
                  <a:lnTo>
                    <a:pt x="162979" y="330136"/>
                  </a:lnTo>
                  <a:lnTo>
                    <a:pt x="166751" y="334010"/>
                  </a:lnTo>
                  <a:lnTo>
                    <a:pt x="177546" y="334010"/>
                  </a:lnTo>
                  <a:lnTo>
                    <a:pt x="181991" y="329565"/>
                  </a:lnTo>
                  <a:lnTo>
                    <a:pt x="181991" y="324231"/>
                  </a:lnTo>
                  <a:lnTo>
                    <a:pt x="181991" y="318770"/>
                  </a:lnTo>
                  <a:close/>
                </a:path>
                <a:path extrusionOk="0" h="467995" w="558165">
                  <a:moveTo>
                    <a:pt x="296672" y="375031"/>
                  </a:moveTo>
                  <a:lnTo>
                    <a:pt x="296545" y="370586"/>
                  </a:lnTo>
                  <a:lnTo>
                    <a:pt x="296430" y="369951"/>
                  </a:lnTo>
                  <a:lnTo>
                    <a:pt x="295910" y="367017"/>
                  </a:lnTo>
                  <a:lnTo>
                    <a:pt x="295910" y="361950"/>
                  </a:lnTo>
                  <a:lnTo>
                    <a:pt x="290957" y="356997"/>
                  </a:lnTo>
                  <a:lnTo>
                    <a:pt x="290068" y="356997"/>
                  </a:lnTo>
                  <a:lnTo>
                    <a:pt x="288544" y="355473"/>
                  </a:lnTo>
                  <a:lnTo>
                    <a:pt x="284480" y="352679"/>
                  </a:lnTo>
                  <a:lnTo>
                    <a:pt x="282575" y="351409"/>
                  </a:lnTo>
                  <a:lnTo>
                    <a:pt x="275971" y="348615"/>
                  </a:lnTo>
                  <a:lnTo>
                    <a:pt x="275844" y="348488"/>
                  </a:lnTo>
                  <a:lnTo>
                    <a:pt x="268986" y="345694"/>
                  </a:lnTo>
                  <a:lnTo>
                    <a:pt x="267335" y="345059"/>
                  </a:lnTo>
                  <a:lnTo>
                    <a:pt x="258318" y="342900"/>
                  </a:lnTo>
                  <a:lnTo>
                    <a:pt x="258064" y="342900"/>
                  </a:lnTo>
                  <a:lnTo>
                    <a:pt x="248412" y="340741"/>
                  </a:lnTo>
                  <a:lnTo>
                    <a:pt x="224409" y="333502"/>
                  </a:lnTo>
                  <a:lnTo>
                    <a:pt x="224536" y="333629"/>
                  </a:lnTo>
                  <a:lnTo>
                    <a:pt x="220560" y="331216"/>
                  </a:lnTo>
                  <a:lnTo>
                    <a:pt x="218795" y="330149"/>
                  </a:lnTo>
                  <a:lnTo>
                    <a:pt x="218694" y="328295"/>
                  </a:lnTo>
                  <a:lnTo>
                    <a:pt x="218655" y="327025"/>
                  </a:lnTo>
                  <a:lnTo>
                    <a:pt x="218567" y="312166"/>
                  </a:lnTo>
                  <a:lnTo>
                    <a:pt x="218567" y="310654"/>
                  </a:lnTo>
                  <a:lnTo>
                    <a:pt x="219202" y="308737"/>
                  </a:lnTo>
                  <a:lnTo>
                    <a:pt x="220040" y="306197"/>
                  </a:lnTo>
                  <a:lnTo>
                    <a:pt x="220218" y="305689"/>
                  </a:lnTo>
                  <a:lnTo>
                    <a:pt x="219964" y="306197"/>
                  </a:lnTo>
                  <a:lnTo>
                    <a:pt x="221869" y="301244"/>
                  </a:lnTo>
                  <a:lnTo>
                    <a:pt x="221869" y="301117"/>
                  </a:lnTo>
                  <a:lnTo>
                    <a:pt x="222021" y="300824"/>
                  </a:lnTo>
                  <a:lnTo>
                    <a:pt x="222707" y="299593"/>
                  </a:lnTo>
                  <a:lnTo>
                    <a:pt x="223964" y="297307"/>
                  </a:lnTo>
                  <a:lnTo>
                    <a:pt x="224129" y="297002"/>
                  </a:lnTo>
                  <a:lnTo>
                    <a:pt x="224853" y="296037"/>
                  </a:lnTo>
                  <a:lnTo>
                    <a:pt x="227457" y="292608"/>
                  </a:lnTo>
                  <a:lnTo>
                    <a:pt x="227203" y="292989"/>
                  </a:lnTo>
                  <a:lnTo>
                    <a:pt x="227520" y="292608"/>
                  </a:lnTo>
                  <a:lnTo>
                    <a:pt x="227939" y="292100"/>
                  </a:lnTo>
                  <a:lnTo>
                    <a:pt x="228854" y="292100"/>
                  </a:lnTo>
                  <a:lnTo>
                    <a:pt x="229235" y="291719"/>
                  </a:lnTo>
                  <a:lnTo>
                    <a:pt x="231013" y="291719"/>
                  </a:lnTo>
                  <a:lnTo>
                    <a:pt x="227812" y="297713"/>
                  </a:lnTo>
                  <a:lnTo>
                    <a:pt x="224790" y="300736"/>
                  </a:lnTo>
                  <a:lnTo>
                    <a:pt x="224790" y="310261"/>
                  </a:lnTo>
                  <a:lnTo>
                    <a:pt x="228600" y="314071"/>
                  </a:lnTo>
                  <a:lnTo>
                    <a:pt x="238125" y="314071"/>
                  </a:lnTo>
                  <a:lnTo>
                    <a:pt x="241935" y="310261"/>
                  </a:lnTo>
                  <a:lnTo>
                    <a:pt x="241935" y="307848"/>
                  </a:lnTo>
                  <a:lnTo>
                    <a:pt x="246100" y="300507"/>
                  </a:lnTo>
                  <a:lnTo>
                    <a:pt x="249301" y="297307"/>
                  </a:lnTo>
                  <a:lnTo>
                    <a:pt x="249301" y="296519"/>
                  </a:lnTo>
                  <a:lnTo>
                    <a:pt x="250190" y="295656"/>
                  </a:lnTo>
                  <a:lnTo>
                    <a:pt x="250190" y="292735"/>
                  </a:lnTo>
                  <a:lnTo>
                    <a:pt x="250444" y="292481"/>
                  </a:lnTo>
                  <a:lnTo>
                    <a:pt x="250444" y="290322"/>
                  </a:lnTo>
                  <a:lnTo>
                    <a:pt x="250698" y="290068"/>
                  </a:lnTo>
                  <a:lnTo>
                    <a:pt x="250698" y="287896"/>
                  </a:lnTo>
                  <a:lnTo>
                    <a:pt x="251587" y="287020"/>
                  </a:lnTo>
                  <a:lnTo>
                    <a:pt x="251587" y="281305"/>
                  </a:lnTo>
                  <a:lnTo>
                    <a:pt x="251587" y="275717"/>
                  </a:lnTo>
                  <a:lnTo>
                    <a:pt x="246888" y="271145"/>
                  </a:lnTo>
                  <a:lnTo>
                    <a:pt x="242443" y="271145"/>
                  </a:lnTo>
                  <a:lnTo>
                    <a:pt x="240665" y="270637"/>
                  </a:lnTo>
                  <a:lnTo>
                    <a:pt x="239014" y="270637"/>
                  </a:lnTo>
                  <a:lnTo>
                    <a:pt x="237617" y="270510"/>
                  </a:lnTo>
                  <a:lnTo>
                    <a:pt x="231140" y="270256"/>
                  </a:lnTo>
                  <a:lnTo>
                    <a:pt x="226822" y="270256"/>
                  </a:lnTo>
                  <a:lnTo>
                    <a:pt x="222123" y="270637"/>
                  </a:lnTo>
                  <a:lnTo>
                    <a:pt x="217043" y="270637"/>
                  </a:lnTo>
                  <a:lnTo>
                    <a:pt x="212217" y="275336"/>
                  </a:lnTo>
                  <a:lnTo>
                    <a:pt x="212217" y="277304"/>
                  </a:lnTo>
                  <a:lnTo>
                    <a:pt x="210693" y="279019"/>
                  </a:lnTo>
                  <a:lnTo>
                    <a:pt x="210439" y="279400"/>
                  </a:lnTo>
                  <a:lnTo>
                    <a:pt x="206883" y="284099"/>
                  </a:lnTo>
                  <a:lnTo>
                    <a:pt x="205994" y="285369"/>
                  </a:lnTo>
                  <a:lnTo>
                    <a:pt x="203073" y="290449"/>
                  </a:lnTo>
                  <a:lnTo>
                    <a:pt x="202336" y="292100"/>
                  </a:lnTo>
                  <a:lnTo>
                    <a:pt x="199898" y="298323"/>
                  </a:lnTo>
                  <a:lnTo>
                    <a:pt x="199771" y="298831"/>
                  </a:lnTo>
                  <a:lnTo>
                    <a:pt x="197612" y="305308"/>
                  </a:lnTo>
                  <a:lnTo>
                    <a:pt x="196977" y="308737"/>
                  </a:lnTo>
                  <a:lnTo>
                    <a:pt x="196977" y="328295"/>
                  </a:lnTo>
                  <a:lnTo>
                    <a:pt x="196977" y="334264"/>
                  </a:lnTo>
                  <a:lnTo>
                    <a:pt x="196977" y="340233"/>
                  </a:lnTo>
                  <a:lnTo>
                    <a:pt x="201803" y="345059"/>
                  </a:lnTo>
                  <a:lnTo>
                    <a:pt x="203022" y="345059"/>
                  </a:lnTo>
                  <a:lnTo>
                    <a:pt x="203835" y="345948"/>
                  </a:lnTo>
                  <a:lnTo>
                    <a:pt x="206248" y="347853"/>
                  </a:lnTo>
                  <a:lnTo>
                    <a:pt x="213360" y="352298"/>
                  </a:lnTo>
                  <a:lnTo>
                    <a:pt x="213614" y="352425"/>
                  </a:lnTo>
                  <a:lnTo>
                    <a:pt x="221107" y="356743"/>
                  </a:lnTo>
                  <a:lnTo>
                    <a:pt x="224282" y="357886"/>
                  </a:lnTo>
                  <a:lnTo>
                    <a:pt x="233934" y="360172"/>
                  </a:lnTo>
                  <a:lnTo>
                    <a:pt x="253365" y="364490"/>
                  </a:lnTo>
                  <a:lnTo>
                    <a:pt x="253111" y="364490"/>
                  </a:lnTo>
                  <a:lnTo>
                    <a:pt x="260832" y="366344"/>
                  </a:lnTo>
                  <a:lnTo>
                    <a:pt x="267208" y="368935"/>
                  </a:lnTo>
                  <a:lnTo>
                    <a:pt x="266954" y="368935"/>
                  </a:lnTo>
                  <a:lnTo>
                    <a:pt x="272554" y="371360"/>
                  </a:lnTo>
                  <a:lnTo>
                    <a:pt x="273812" y="372300"/>
                  </a:lnTo>
                  <a:lnTo>
                    <a:pt x="273812" y="374269"/>
                  </a:lnTo>
                  <a:lnTo>
                    <a:pt x="274548" y="375018"/>
                  </a:lnTo>
                  <a:lnTo>
                    <a:pt x="274497" y="377012"/>
                  </a:lnTo>
                  <a:lnTo>
                    <a:pt x="274447" y="380085"/>
                  </a:lnTo>
                  <a:lnTo>
                    <a:pt x="272516" y="383247"/>
                  </a:lnTo>
                  <a:lnTo>
                    <a:pt x="273558" y="382270"/>
                  </a:lnTo>
                  <a:lnTo>
                    <a:pt x="272491" y="383286"/>
                  </a:lnTo>
                  <a:lnTo>
                    <a:pt x="266700" y="388747"/>
                  </a:lnTo>
                  <a:lnTo>
                    <a:pt x="267462" y="388239"/>
                  </a:lnTo>
                  <a:lnTo>
                    <a:pt x="258445" y="395351"/>
                  </a:lnTo>
                  <a:lnTo>
                    <a:pt x="258699" y="395097"/>
                  </a:lnTo>
                  <a:lnTo>
                    <a:pt x="258356" y="395351"/>
                  </a:lnTo>
                  <a:lnTo>
                    <a:pt x="250012" y="401612"/>
                  </a:lnTo>
                  <a:lnTo>
                    <a:pt x="241439" y="406069"/>
                  </a:lnTo>
                  <a:lnTo>
                    <a:pt x="234403" y="408444"/>
                  </a:lnTo>
                  <a:lnTo>
                    <a:pt x="228092" y="409702"/>
                  </a:lnTo>
                  <a:lnTo>
                    <a:pt x="226187" y="410337"/>
                  </a:lnTo>
                  <a:lnTo>
                    <a:pt x="223405" y="411480"/>
                  </a:lnTo>
                  <a:lnTo>
                    <a:pt x="220345" y="411480"/>
                  </a:lnTo>
                  <a:lnTo>
                    <a:pt x="216535" y="415290"/>
                  </a:lnTo>
                  <a:lnTo>
                    <a:pt x="216535" y="424688"/>
                  </a:lnTo>
                  <a:lnTo>
                    <a:pt x="220345" y="428371"/>
                  </a:lnTo>
                  <a:lnTo>
                    <a:pt x="223405" y="428371"/>
                  </a:lnTo>
                  <a:lnTo>
                    <a:pt x="226187" y="429514"/>
                  </a:lnTo>
                  <a:lnTo>
                    <a:pt x="230124" y="430403"/>
                  </a:lnTo>
                  <a:lnTo>
                    <a:pt x="237236" y="430403"/>
                  </a:lnTo>
                  <a:lnTo>
                    <a:pt x="272034" y="413131"/>
                  </a:lnTo>
                  <a:lnTo>
                    <a:pt x="272415" y="412877"/>
                  </a:lnTo>
                  <a:lnTo>
                    <a:pt x="277545" y="408686"/>
                  </a:lnTo>
                  <a:lnTo>
                    <a:pt x="278015" y="408305"/>
                  </a:lnTo>
                  <a:lnTo>
                    <a:pt x="280352" y="406400"/>
                  </a:lnTo>
                  <a:lnTo>
                    <a:pt x="281127" y="405765"/>
                  </a:lnTo>
                  <a:lnTo>
                    <a:pt x="282067" y="405003"/>
                  </a:lnTo>
                  <a:lnTo>
                    <a:pt x="284886" y="402336"/>
                  </a:lnTo>
                  <a:lnTo>
                    <a:pt x="285965" y="401320"/>
                  </a:lnTo>
                  <a:lnTo>
                    <a:pt x="288925" y="398526"/>
                  </a:lnTo>
                  <a:lnTo>
                    <a:pt x="290830" y="396240"/>
                  </a:lnTo>
                  <a:lnTo>
                    <a:pt x="292328" y="393725"/>
                  </a:lnTo>
                  <a:lnTo>
                    <a:pt x="296672" y="389382"/>
                  </a:lnTo>
                  <a:lnTo>
                    <a:pt x="296672" y="383286"/>
                  </a:lnTo>
                  <a:lnTo>
                    <a:pt x="296672" y="383159"/>
                  </a:lnTo>
                  <a:lnTo>
                    <a:pt x="296672" y="377571"/>
                  </a:lnTo>
                  <a:lnTo>
                    <a:pt x="296672" y="377063"/>
                  </a:lnTo>
                  <a:lnTo>
                    <a:pt x="296672" y="375031"/>
                  </a:lnTo>
                  <a:close/>
                </a:path>
                <a:path extrusionOk="0" h="467995" w="558165">
                  <a:moveTo>
                    <a:pt x="463143" y="57404"/>
                  </a:moveTo>
                  <a:lnTo>
                    <a:pt x="463042" y="56769"/>
                  </a:lnTo>
                  <a:lnTo>
                    <a:pt x="463042" y="57404"/>
                  </a:lnTo>
                  <a:close/>
                </a:path>
                <a:path extrusionOk="0" h="467995" w="558165">
                  <a:moveTo>
                    <a:pt x="557784" y="440563"/>
                  </a:moveTo>
                  <a:lnTo>
                    <a:pt x="556514" y="439293"/>
                  </a:lnTo>
                  <a:lnTo>
                    <a:pt x="553212" y="439293"/>
                  </a:lnTo>
                  <a:lnTo>
                    <a:pt x="552640" y="439813"/>
                  </a:lnTo>
                  <a:lnTo>
                    <a:pt x="543687" y="442214"/>
                  </a:lnTo>
                  <a:lnTo>
                    <a:pt x="542671" y="442595"/>
                  </a:lnTo>
                  <a:lnTo>
                    <a:pt x="532409" y="446951"/>
                  </a:lnTo>
                  <a:lnTo>
                    <a:pt x="526542" y="446659"/>
                  </a:lnTo>
                  <a:lnTo>
                    <a:pt x="519518" y="446328"/>
                  </a:lnTo>
                  <a:lnTo>
                    <a:pt x="519366" y="446278"/>
                  </a:lnTo>
                  <a:lnTo>
                    <a:pt x="507682" y="443242"/>
                  </a:lnTo>
                  <a:lnTo>
                    <a:pt x="506666" y="442976"/>
                  </a:lnTo>
                  <a:lnTo>
                    <a:pt x="506361" y="442849"/>
                  </a:lnTo>
                  <a:lnTo>
                    <a:pt x="496341" y="439039"/>
                  </a:lnTo>
                  <a:lnTo>
                    <a:pt x="494588" y="438378"/>
                  </a:lnTo>
                  <a:lnTo>
                    <a:pt x="493725" y="437769"/>
                  </a:lnTo>
                  <a:lnTo>
                    <a:pt x="485140" y="431800"/>
                  </a:lnTo>
                  <a:lnTo>
                    <a:pt x="483362" y="430568"/>
                  </a:lnTo>
                  <a:lnTo>
                    <a:pt x="482701" y="429768"/>
                  </a:lnTo>
                  <a:lnTo>
                    <a:pt x="473113" y="418084"/>
                  </a:lnTo>
                  <a:lnTo>
                    <a:pt x="472287" y="417080"/>
                  </a:lnTo>
                  <a:lnTo>
                    <a:pt x="472198" y="416941"/>
                  </a:lnTo>
                  <a:lnTo>
                    <a:pt x="462915" y="402590"/>
                  </a:lnTo>
                  <a:lnTo>
                    <a:pt x="462546" y="402018"/>
                  </a:lnTo>
                  <a:lnTo>
                    <a:pt x="462038" y="400812"/>
                  </a:lnTo>
                  <a:lnTo>
                    <a:pt x="454571" y="382778"/>
                  </a:lnTo>
                  <a:lnTo>
                    <a:pt x="454406" y="382397"/>
                  </a:lnTo>
                  <a:lnTo>
                    <a:pt x="454215" y="381762"/>
                  </a:lnTo>
                  <a:lnTo>
                    <a:pt x="447382" y="359791"/>
                  </a:lnTo>
                  <a:lnTo>
                    <a:pt x="447179" y="359156"/>
                  </a:lnTo>
                  <a:lnTo>
                    <a:pt x="447040" y="358267"/>
                  </a:lnTo>
                  <a:lnTo>
                    <a:pt x="442899" y="333248"/>
                  </a:lnTo>
                  <a:lnTo>
                    <a:pt x="442722" y="332117"/>
                  </a:lnTo>
                  <a:lnTo>
                    <a:pt x="442722" y="333248"/>
                  </a:lnTo>
                  <a:lnTo>
                    <a:pt x="442709" y="332105"/>
                  </a:lnTo>
                  <a:lnTo>
                    <a:pt x="442722" y="331343"/>
                  </a:lnTo>
                  <a:lnTo>
                    <a:pt x="442595" y="270637"/>
                  </a:lnTo>
                  <a:lnTo>
                    <a:pt x="442468" y="238379"/>
                  </a:lnTo>
                  <a:lnTo>
                    <a:pt x="442468" y="237490"/>
                  </a:lnTo>
                  <a:lnTo>
                    <a:pt x="442341" y="238379"/>
                  </a:lnTo>
                  <a:lnTo>
                    <a:pt x="444754" y="206629"/>
                  </a:lnTo>
                  <a:lnTo>
                    <a:pt x="447332" y="175387"/>
                  </a:lnTo>
                  <a:lnTo>
                    <a:pt x="447370" y="174955"/>
                  </a:lnTo>
                  <a:lnTo>
                    <a:pt x="447294" y="175387"/>
                  </a:lnTo>
                  <a:lnTo>
                    <a:pt x="447421" y="174371"/>
                  </a:lnTo>
                  <a:lnTo>
                    <a:pt x="447370" y="174955"/>
                  </a:lnTo>
                  <a:lnTo>
                    <a:pt x="447471" y="174371"/>
                  </a:lnTo>
                  <a:lnTo>
                    <a:pt x="452882" y="144780"/>
                  </a:lnTo>
                  <a:lnTo>
                    <a:pt x="458114" y="117983"/>
                  </a:lnTo>
                  <a:lnTo>
                    <a:pt x="458216" y="117475"/>
                  </a:lnTo>
                  <a:lnTo>
                    <a:pt x="458089" y="117983"/>
                  </a:lnTo>
                  <a:lnTo>
                    <a:pt x="464058" y="93472"/>
                  </a:lnTo>
                  <a:lnTo>
                    <a:pt x="464058" y="93726"/>
                  </a:lnTo>
                  <a:lnTo>
                    <a:pt x="464121" y="93472"/>
                  </a:lnTo>
                  <a:lnTo>
                    <a:pt x="466852" y="83566"/>
                  </a:lnTo>
                  <a:lnTo>
                    <a:pt x="467360" y="83058"/>
                  </a:lnTo>
                  <a:lnTo>
                    <a:pt x="467360" y="81775"/>
                  </a:lnTo>
                  <a:lnTo>
                    <a:pt x="467512" y="81229"/>
                  </a:lnTo>
                  <a:lnTo>
                    <a:pt x="472452" y="72136"/>
                  </a:lnTo>
                  <a:lnTo>
                    <a:pt x="473557" y="70104"/>
                  </a:lnTo>
                  <a:lnTo>
                    <a:pt x="476885" y="70104"/>
                  </a:lnTo>
                  <a:lnTo>
                    <a:pt x="480822" y="66167"/>
                  </a:lnTo>
                  <a:lnTo>
                    <a:pt x="480822" y="65532"/>
                  </a:lnTo>
                  <a:lnTo>
                    <a:pt x="480822" y="61341"/>
                  </a:lnTo>
                  <a:lnTo>
                    <a:pt x="480822" y="60960"/>
                  </a:lnTo>
                  <a:lnTo>
                    <a:pt x="480822" y="60706"/>
                  </a:lnTo>
                  <a:lnTo>
                    <a:pt x="480949" y="56769"/>
                  </a:lnTo>
                  <a:lnTo>
                    <a:pt x="481076" y="57404"/>
                  </a:lnTo>
                  <a:lnTo>
                    <a:pt x="481076" y="56769"/>
                  </a:lnTo>
                  <a:lnTo>
                    <a:pt x="481076" y="54483"/>
                  </a:lnTo>
                  <a:lnTo>
                    <a:pt x="481203" y="47498"/>
                  </a:lnTo>
                  <a:lnTo>
                    <a:pt x="481203" y="46126"/>
                  </a:lnTo>
                  <a:lnTo>
                    <a:pt x="481545" y="44831"/>
                  </a:lnTo>
                  <a:lnTo>
                    <a:pt x="482981" y="36068"/>
                  </a:lnTo>
                  <a:lnTo>
                    <a:pt x="482981" y="34899"/>
                  </a:lnTo>
                  <a:lnTo>
                    <a:pt x="483184" y="33909"/>
                  </a:lnTo>
                  <a:lnTo>
                    <a:pt x="483476" y="32512"/>
                  </a:lnTo>
                  <a:lnTo>
                    <a:pt x="483743" y="31369"/>
                  </a:lnTo>
                  <a:lnTo>
                    <a:pt x="483501" y="32435"/>
                  </a:lnTo>
                  <a:lnTo>
                    <a:pt x="484759" y="29337"/>
                  </a:lnTo>
                  <a:lnTo>
                    <a:pt x="484886" y="29083"/>
                  </a:lnTo>
                  <a:lnTo>
                    <a:pt x="487680" y="21463"/>
                  </a:lnTo>
                  <a:lnTo>
                    <a:pt x="487845" y="21082"/>
                  </a:lnTo>
                  <a:lnTo>
                    <a:pt x="488137" y="20243"/>
                  </a:lnTo>
                  <a:lnTo>
                    <a:pt x="490220" y="18161"/>
                  </a:lnTo>
                  <a:lnTo>
                    <a:pt x="490220" y="15367"/>
                  </a:lnTo>
                  <a:lnTo>
                    <a:pt x="490220" y="12827"/>
                  </a:lnTo>
                  <a:lnTo>
                    <a:pt x="490220" y="9906"/>
                  </a:lnTo>
                  <a:lnTo>
                    <a:pt x="490220" y="7366"/>
                  </a:lnTo>
                  <a:lnTo>
                    <a:pt x="490220" y="4445"/>
                  </a:lnTo>
                  <a:lnTo>
                    <a:pt x="485775" y="0"/>
                  </a:lnTo>
                  <a:lnTo>
                    <a:pt x="474853" y="0"/>
                  </a:lnTo>
                  <a:lnTo>
                    <a:pt x="470535" y="4445"/>
                  </a:lnTo>
                  <a:lnTo>
                    <a:pt x="470535" y="6350"/>
                  </a:lnTo>
                  <a:lnTo>
                    <a:pt x="469519" y="7366"/>
                  </a:lnTo>
                  <a:lnTo>
                    <a:pt x="469519" y="12065"/>
                  </a:lnTo>
                  <a:lnTo>
                    <a:pt x="469353" y="12725"/>
                  </a:lnTo>
                  <a:lnTo>
                    <a:pt x="469353" y="14224"/>
                  </a:lnTo>
                  <a:lnTo>
                    <a:pt x="469265" y="14478"/>
                  </a:lnTo>
                  <a:lnTo>
                    <a:pt x="468731" y="15748"/>
                  </a:lnTo>
                  <a:lnTo>
                    <a:pt x="469353" y="14224"/>
                  </a:lnTo>
                  <a:lnTo>
                    <a:pt x="469353" y="12725"/>
                  </a:lnTo>
                  <a:lnTo>
                    <a:pt x="469138" y="13589"/>
                  </a:lnTo>
                  <a:lnTo>
                    <a:pt x="469011" y="13843"/>
                  </a:lnTo>
                  <a:lnTo>
                    <a:pt x="468249" y="16764"/>
                  </a:lnTo>
                  <a:lnTo>
                    <a:pt x="468249" y="16979"/>
                  </a:lnTo>
                  <a:lnTo>
                    <a:pt x="466217" y="21971"/>
                  </a:lnTo>
                  <a:lnTo>
                    <a:pt x="466344" y="21717"/>
                  </a:lnTo>
                  <a:lnTo>
                    <a:pt x="466026" y="22453"/>
                  </a:lnTo>
                  <a:lnTo>
                    <a:pt x="466026" y="27559"/>
                  </a:lnTo>
                  <a:lnTo>
                    <a:pt x="465988" y="27686"/>
                  </a:lnTo>
                  <a:lnTo>
                    <a:pt x="465963" y="27559"/>
                  </a:lnTo>
                  <a:lnTo>
                    <a:pt x="466026" y="22453"/>
                  </a:lnTo>
                  <a:lnTo>
                    <a:pt x="464743" y="25425"/>
                  </a:lnTo>
                  <a:lnTo>
                    <a:pt x="464743" y="35585"/>
                  </a:lnTo>
                  <a:lnTo>
                    <a:pt x="464705" y="36842"/>
                  </a:lnTo>
                  <a:lnTo>
                    <a:pt x="464629" y="37211"/>
                  </a:lnTo>
                  <a:lnTo>
                    <a:pt x="464743" y="35585"/>
                  </a:lnTo>
                  <a:lnTo>
                    <a:pt x="464743" y="25425"/>
                  </a:lnTo>
                  <a:lnTo>
                    <a:pt x="464362" y="26314"/>
                  </a:lnTo>
                  <a:lnTo>
                    <a:pt x="464362" y="38633"/>
                  </a:lnTo>
                  <a:lnTo>
                    <a:pt x="464286" y="39090"/>
                  </a:lnTo>
                  <a:lnTo>
                    <a:pt x="464108" y="39624"/>
                  </a:lnTo>
                  <a:lnTo>
                    <a:pt x="464070" y="39751"/>
                  </a:lnTo>
                  <a:lnTo>
                    <a:pt x="463296" y="42164"/>
                  </a:lnTo>
                  <a:lnTo>
                    <a:pt x="464223" y="39243"/>
                  </a:lnTo>
                  <a:lnTo>
                    <a:pt x="464362" y="38633"/>
                  </a:lnTo>
                  <a:lnTo>
                    <a:pt x="464362" y="26314"/>
                  </a:lnTo>
                  <a:lnTo>
                    <a:pt x="463169" y="29070"/>
                  </a:lnTo>
                  <a:lnTo>
                    <a:pt x="463169" y="57531"/>
                  </a:lnTo>
                  <a:lnTo>
                    <a:pt x="463042" y="57404"/>
                  </a:lnTo>
                  <a:lnTo>
                    <a:pt x="462915" y="55626"/>
                  </a:lnTo>
                  <a:lnTo>
                    <a:pt x="462915" y="55499"/>
                  </a:lnTo>
                  <a:lnTo>
                    <a:pt x="462915" y="44831"/>
                  </a:lnTo>
                  <a:lnTo>
                    <a:pt x="463042" y="43865"/>
                  </a:lnTo>
                  <a:lnTo>
                    <a:pt x="463042" y="56261"/>
                  </a:lnTo>
                  <a:lnTo>
                    <a:pt x="463143" y="57404"/>
                  </a:lnTo>
                  <a:lnTo>
                    <a:pt x="463169" y="57531"/>
                  </a:lnTo>
                  <a:lnTo>
                    <a:pt x="463169" y="29070"/>
                  </a:lnTo>
                  <a:lnTo>
                    <a:pt x="461899" y="32004"/>
                  </a:lnTo>
                  <a:lnTo>
                    <a:pt x="461772" y="32512"/>
                  </a:lnTo>
                  <a:lnTo>
                    <a:pt x="456311" y="48006"/>
                  </a:lnTo>
                  <a:lnTo>
                    <a:pt x="456184" y="48260"/>
                  </a:lnTo>
                  <a:lnTo>
                    <a:pt x="450215" y="66548"/>
                  </a:lnTo>
                  <a:lnTo>
                    <a:pt x="443992" y="88138"/>
                  </a:lnTo>
                  <a:lnTo>
                    <a:pt x="443992" y="88392"/>
                  </a:lnTo>
                  <a:lnTo>
                    <a:pt x="437642" y="113411"/>
                  </a:lnTo>
                  <a:lnTo>
                    <a:pt x="432181" y="140716"/>
                  </a:lnTo>
                  <a:lnTo>
                    <a:pt x="432054" y="140843"/>
                  </a:lnTo>
                  <a:lnTo>
                    <a:pt x="426212" y="171450"/>
                  </a:lnTo>
                  <a:lnTo>
                    <a:pt x="426085" y="172466"/>
                  </a:lnTo>
                  <a:lnTo>
                    <a:pt x="423037" y="204851"/>
                  </a:lnTo>
                  <a:lnTo>
                    <a:pt x="420370" y="236601"/>
                  </a:lnTo>
                  <a:lnTo>
                    <a:pt x="420243" y="237490"/>
                  </a:lnTo>
                  <a:lnTo>
                    <a:pt x="420116" y="270510"/>
                  </a:lnTo>
                  <a:lnTo>
                    <a:pt x="420103" y="270637"/>
                  </a:lnTo>
                  <a:lnTo>
                    <a:pt x="420116" y="335026"/>
                  </a:lnTo>
                  <a:lnTo>
                    <a:pt x="424815" y="363474"/>
                  </a:lnTo>
                  <a:lnTo>
                    <a:pt x="425196" y="364998"/>
                  </a:lnTo>
                  <a:lnTo>
                    <a:pt x="432689" y="389509"/>
                  </a:lnTo>
                  <a:lnTo>
                    <a:pt x="433070" y="390398"/>
                  </a:lnTo>
                  <a:lnTo>
                    <a:pt x="441706" y="411353"/>
                  </a:lnTo>
                  <a:lnTo>
                    <a:pt x="466890" y="446328"/>
                  </a:lnTo>
                  <a:lnTo>
                    <a:pt x="501396" y="464820"/>
                  </a:lnTo>
                  <a:lnTo>
                    <a:pt x="518668" y="467741"/>
                  </a:lnTo>
                  <a:lnTo>
                    <a:pt x="534416" y="466991"/>
                  </a:lnTo>
                  <a:lnTo>
                    <a:pt x="539496" y="466991"/>
                  </a:lnTo>
                  <a:lnTo>
                    <a:pt x="543941" y="462534"/>
                  </a:lnTo>
                  <a:lnTo>
                    <a:pt x="543941" y="461924"/>
                  </a:lnTo>
                  <a:lnTo>
                    <a:pt x="550799" y="456819"/>
                  </a:lnTo>
                  <a:lnTo>
                    <a:pt x="553466" y="453390"/>
                  </a:lnTo>
                  <a:lnTo>
                    <a:pt x="555675" y="447941"/>
                  </a:lnTo>
                  <a:lnTo>
                    <a:pt x="556945" y="444779"/>
                  </a:lnTo>
                  <a:lnTo>
                    <a:pt x="557784" y="443865"/>
                  </a:lnTo>
                  <a:lnTo>
                    <a:pt x="557784" y="442214"/>
                  </a:lnTo>
                  <a:lnTo>
                    <a:pt x="557784" y="440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5" name="Google Shape;1035;p27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9247124" y="4960366"/>
              <a:ext cx="192024" cy="150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7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9475519" y="4942331"/>
              <a:ext cx="268301" cy="172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7" name="Google Shape;1037;p27"/>
            <p:cNvSpPr/>
            <p:nvPr/>
          </p:nvSpPr>
          <p:spPr>
            <a:xfrm>
              <a:off x="9843135" y="4744973"/>
              <a:ext cx="206375" cy="427990"/>
            </a:xfrm>
            <a:custGeom>
              <a:rect b="b" l="l" r="r" t="t"/>
              <a:pathLst>
                <a:path extrusionOk="0" h="427989" w="206375">
                  <a:moveTo>
                    <a:pt x="206121" y="413258"/>
                  </a:moveTo>
                  <a:lnTo>
                    <a:pt x="204343" y="411607"/>
                  </a:lnTo>
                  <a:lnTo>
                    <a:pt x="202819" y="411607"/>
                  </a:lnTo>
                  <a:lnTo>
                    <a:pt x="179705" y="407543"/>
                  </a:lnTo>
                  <a:lnTo>
                    <a:pt x="178435" y="407416"/>
                  </a:lnTo>
                  <a:lnTo>
                    <a:pt x="153644" y="406387"/>
                  </a:lnTo>
                  <a:lnTo>
                    <a:pt x="153416" y="406146"/>
                  </a:lnTo>
                  <a:lnTo>
                    <a:pt x="148463" y="406146"/>
                  </a:lnTo>
                  <a:lnTo>
                    <a:pt x="120497" y="403479"/>
                  </a:lnTo>
                  <a:lnTo>
                    <a:pt x="114401" y="402907"/>
                  </a:lnTo>
                  <a:lnTo>
                    <a:pt x="113969" y="402717"/>
                  </a:lnTo>
                  <a:lnTo>
                    <a:pt x="92367" y="393827"/>
                  </a:lnTo>
                  <a:lnTo>
                    <a:pt x="90487" y="393065"/>
                  </a:lnTo>
                  <a:lnTo>
                    <a:pt x="89789" y="392557"/>
                  </a:lnTo>
                  <a:lnTo>
                    <a:pt x="70700" y="378841"/>
                  </a:lnTo>
                  <a:lnTo>
                    <a:pt x="69684" y="378117"/>
                  </a:lnTo>
                  <a:lnTo>
                    <a:pt x="68948" y="377317"/>
                  </a:lnTo>
                  <a:lnTo>
                    <a:pt x="52806" y="359791"/>
                  </a:lnTo>
                  <a:lnTo>
                    <a:pt x="52095" y="359016"/>
                  </a:lnTo>
                  <a:lnTo>
                    <a:pt x="51485" y="358013"/>
                  </a:lnTo>
                  <a:lnTo>
                    <a:pt x="38087" y="336169"/>
                  </a:lnTo>
                  <a:lnTo>
                    <a:pt x="37299" y="334899"/>
                  </a:lnTo>
                  <a:lnTo>
                    <a:pt x="37147" y="334518"/>
                  </a:lnTo>
                  <a:lnTo>
                    <a:pt x="26974" y="310134"/>
                  </a:lnTo>
                  <a:lnTo>
                    <a:pt x="26200" y="308292"/>
                  </a:lnTo>
                  <a:lnTo>
                    <a:pt x="26047" y="306959"/>
                  </a:lnTo>
                  <a:lnTo>
                    <a:pt x="23012" y="280162"/>
                  </a:lnTo>
                  <a:lnTo>
                    <a:pt x="22860" y="278777"/>
                  </a:lnTo>
                  <a:lnTo>
                    <a:pt x="22860" y="247142"/>
                  </a:lnTo>
                  <a:lnTo>
                    <a:pt x="22872" y="246634"/>
                  </a:lnTo>
                  <a:lnTo>
                    <a:pt x="24206" y="212979"/>
                  </a:lnTo>
                  <a:lnTo>
                    <a:pt x="24244" y="212128"/>
                  </a:lnTo>
                  <a:lnTo>
                    <a:pt x="24130" y="212979"/>
                  </a:lnTo>
                  <a:lnTo>
                    <a:pt x="24257" y="211836"/>
                  </a:lnTo>
                  <a:lnTo>
                    <a:pt x="24244" y="212128"/>
                  </a:lnTo>
                  <a:lnTo>
                    <a:pt x="24282" y="211836"/>
                  </a:lnTo>
                  <a:lnTo>
                    <a:pt x="36309" y="148856"/>
                  </a:lnTo>
                  <a:lnTo>
                    <a:pt x="36664" y="147828"/>
                  </a:lnTo>
                  <a:lnTo>
                    <a:pt x="46520" y="119126"/>
                  </a:lnTo>
                  <a:lnTo>
                    <a:pt x="46609" y="118872"/>
                  </a:lnTo>
                  <a:lnTo>
                    <a:pt x="46482" y="119126"/>
                  </a:lnTo>
                  <a:lnTo>
                    <a:pt x="56654" y="91567"/>
                  </a:lnTo>
                  <a:lnTo>
                    <a:pt x="56769" y="91262"/>
                  </a:lnTo>
                  <a:lnTo>
                    <a:pt x="56642" y="91567"/>
                  </a:lnTo>
                  <a:lnTo>
                    <a:pt x="56896" y="90932"/>
                  </a:lnTo>
                  <a:lnTo>
                    <a:pt x="56769" y="91262"/>
                  </a:lnTo>
                  <a:lnTo>
                    <a:pt x="56908" y="90932"/>
                  </a:lnTo>
                  <a:lnTo>
                    <a:pt x="66865" y="67818"/>
                  </a:lnTo>
                  <a:lnTo>
                    <a:pt x="66979" y="67691"/>
                  </a:lnTo>
                  <a:lnTo>
                    <a:pt x="76200" y="47244"/>
                  </a:lnTo>
                  <a:lnTo>
                    <a:pt x="75946" y="47879"/>
                  </a:lnTo>
                  <a:lnTo>
                    <a:pt x="76263" y="47244"/>
                  </a:lnTo>
                  <a:lnTo>
                    <a:pt x="77914" y="44018"/>
                  </a:lnTo>
                  <a:lnTo>
                    <a:pt x="81280" y="47371"/>
                  </a:lnTo>
                  <a:lnTo>
                    <a:pt x="90678" y="47371"/>
                  </a:lnTo>
                  <a:lnTo>
                    <a:pt x="94488" y="43561"/>
                  </a:lnTo>
                  <a:lnTo>
                    <a:pt x="94488" y="38989"/>
                  </a:lnTo>
                  <a:lnTo>
                    <a:pt x="94488" y="38862"/>
                  </a:lnTo>
                  <a:lnTo>
                    <a:pt x="95135" y="21971"/>
                  </a:lnTo>
                  <a:lnTo>
                    <a:pt x="95300" y="17729"/>
                  </a:lnTo>
                  <a:lnTo>
                    <a:pt x="95504" y="17526"/>
                  </a:lnTo>
                  <a:lnTo>
                    <a:pt x="96901" y="16129"/>
                  </a:lnTo>
                  <a:lnTo>
                    <a:pt x="96901" y="10414"/>
                  </a:lnTo>
                  <a:lnTo>
                    <a:pt x="96901" y="4699"/>
                  </a:lnTo>
                  <a:lnTo>
                    <a:pt x="92329" y="127"/>
                  </a:lnTo>
                  <a:lnTo>
                    <a:pt x="91821" y="127"/>
                  </a:lnTo>
                  <a:lnTo>
                    <a:pt x="91694" y="0"/>
                  </a:lnTo>
                  <a:lnTo>
                    <a:pt x="89916" y="0"/>
                  </a:lnTo>
                  <a:lnTo>
                    <a:pt x="85598" y="0"/>
                  </a:lnTo>
                  <a:lnTo>
                    <a:pt x="83820" y="0"/>
                  </a:lnTo>
                  <a:lnTo>
                    <a:pt x="80137" y="0"/>
                  </a:lnTo>
                  <a:lnTo>
                    <a:pt x="78359" y="0"/>
                  </a:lnTo>
                  <a:lnTo>
                    <a:pt x="73660" y="4699"/>
                  </a:lnTo>
                  <a:lnTo>
                    <a:pt x="73660" y="7467"/>
                  </a:lnTo>
                  <a:lnTo>
                    <a:pt x="70789" y="12192"/>
                  </a:lnTo>
                  <a:lnTo>
                    <a:pt x="65405" y="22098"/>
                  </a:lnTo>
                  <a:lnTo>
                    <a:pt x="65328" y="22352"/>
                  </a:lnTo>
                  <a:lnTo>
                    <a:pt x="57023" y="37973"/>
                  </a:lnTo>
                  <a:lnTo>
                    <a:pt x="56527" y="38989"/>
                  </a:lnTo>
                  <a:lnTo>
                    <a:pt x="47371" y="58928"/>
                  </a:lnTo>
                  <a:lnTo>
                    <a:pt x="47244" y="59055"/>
                  </a:lnTo>
                  <a:lnTo>
                    <a:pt x="36703" y="82804"/>
                  </a:lnTo>
                  <a:lnTo>
                    <a:pt x="25908" y="111379"/>
                  </a:lnTo>
                  <a:lnTo>
                    <a:pt x="25908" y="111633"/>
                  </a:lnTo>
                  <a:lnTo>
                    <a:pt x="15240" y="141478"/>
                  </a:lnTo>
                  <a:lnTo>
                    <a:pt x="1524" y="209804"/>
                  </a:lnTo>
                  <a:lnTo>
                    <a:pt x="1422" y="212979"/>
                  </a:lnTo>
                  <a:lnTo>
                    <a:pt x="0" y="246126"/>
                  </a:lnTo>
                  <a:lnTo>
                    <a:pt x="0" y="281432"/>
                  </a:lnTo>
                  <a:lnTo>
                    <a:pt x="3556" y="312674"/>
                  </a:lnTo>
                  <a:lnTo>
                    <a:pt x="32893" y="371856"/>
                  </a:lnTo>
                  <a:lnTo>
                    <a:pt x="78105" y="412496"/>
                  </a:lnTo>
                  <a:lnTo>
                    <a:pt x="141249" y="427266"/>
                  </a:lnTo>
                  <a:lnTo>
                    <a:pt x="141605" y="427609"/>
                  </a:lnTo>
                  <a:lnTo>
                    <a:pt x="146812" y="427609"/>
                  </a:lnTo>
                  <a:lnTo>
                    <a:pt x="147955" y="427609"/>
                  </a:lnTo>
                  <a:lnTo>
                    <a:pt x="153416" y="427609"/>
                  </a:lnTo>
                  <a:lnTo>
                    <a:pt x="153644" y="427380"/>
                  </a:lnTo>
                  <a:lnTo>
                    <a:pt x="178435" y="426339"/>
                  </a:lnTo>
                  <a:lnTo>
                    <a:pt x="180848" y="425958"/>
                  </a:lnTo>
                  <a:lnTo>
                    <a:pt x="202488" y="419354"/>
                  </a:lnTo>
                  <a:lnTo>
                    <a:pt x="204343" y="419354"/>
                  </a:lnTo>
                  <a:lnTo>
                    <a:pt x="206121" y="417576"/>
                  </a:lnTo>
                  <a:lnTo>
                    <a:pt x="206121" y="415417"/>
                  </a:lnTo>
                  <a:lnTo>
                    <a:pt x="206121" y="413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8" name="Google Shape;1038;p27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9970896" y="4848732"/>
              <a:ext cx="143636" cy="186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9" name="Google Shape;1039;p27"/>
            <p:cNvSpPr/>
            <p:nvPr/>
          </p:nvSpPr>
          <p:spPr>
            <a:xfrm>
              <a:off x="10155809" y="4992877"/>
              <a:ext cx="34290" cy="57785"/>
            </a:xfrm>
            <a:custGeom>
              <a:rect b="b" l="l" r="r" t="t"/>
              <a:pathLst>
                <a:path extrusionOk="0" h="57785" w="34290">
                  <a:moveTo>
                    <a:pt x="34036" y="14859"/>
                  </a:moveTo>
                  <a:lnTo>
                    <a:pt x="32512" y="13335"/>
                  </a:lnTo>
                  <a:lnTo>
                    <a:pt x="32512" y="10033"/>
                  </a:lnTo>
                  <a:lnTo>
                    <a:pt x="27686" y="5207"/>
                  </a:lnTo>
                  <a:lnTo>
                    <a:pt x="25387" y="5207"/>
                  </a:lnTo>
                  <a:lnTo>
                    <a:pt x="25387" y="35433"/>
                  </a:lnTo>
                  <a:lnTo>
                    <a:pt x="25019" y="32385"/>
                  </a:lnTo>
                  <a:lnTo>
                    <a:pt x="25044" y="32512"/>
                  </a:lnTo>
                  <a:lnTo>
                    <a:pt x="25387" y="35433"/>
                  </a:lnTo>
                  <a:lnTo>
                    <a:pt x="25387" y="5207"/>
                  </a:lnTo>
                  <a:lnTo>
                    <a:pt x="24638" y="5207"/>
                  </a:lnTo>
                  <a:lnTo>
                    <a:pt x="24638" y="4572"/>
                  </a:lnTo>
                  <a:lnTo>
                    <a:pt x="21539" y="1473"/>
                  </a:lnTo>
                  <a:lnTo>
                    <a:pt x="21539" y="30099"/>
                  </a:lnTo>
                  <a:lnTo>
                    <a:pt x="21475" y="30353"/>
                  </a:lnTo>
                  <a:lnTo>
                    <a:pt x="21526" y="30099"/>
                  </a:lnTo>
                  <a:lnTo>
                    <a:pt x="21539" y="1473"/>
                  </a:lnTo>
                  <a:lnTo>
                    <a:pt x="21209" y="1143"/>
                  </a:lnTo>
                  <a:lnTo>
                    <a:pt x="21209" y="31496"/>
                  </a:lnTo>
                  <a:lnTo>
                    <a:pt x="21082" y="32385"/>
                  </a:lnTo>
                  <a:lnTo>
                    <a:pt x="21069" y="32893"/>
                  </a:lnTo>
                  <a:lnTo>
                    <a:pt x="21031" y="32766"/>
                  </a:lnTo>
                  <a:lnTo>
                    <a:pt x="21005" y="32893"/>
                  </a:lnTo>
                  <a:lnTo>
                    <a:pt x="21031" y="32423"/>
                  </a:lnTo>
                  <a:lnTo>
                    <a:pt x="21031" y="32766"/>
                  </a:lnTo>
                  <a:lnTo>
                    <a:pt x="21183" y="31496"/>
                  </a:lnTo>
                  <a:lnTo>
                    <a:pt x="21209" y="1143"/>
                  </a:lnTo>
                  <a:lnTo>
                    <a:pt x="21082" y="1016"/>
                  </a:lnTo>
                  <a:lnTo>
                    <a:pt x="21082" y="30099"/>
                  </a:lnTo>
                  <a:lnTo>
                    <a:pt x="21082" y="30861"/>
                  </a:lnTo>
                  <a:lnTo>
                    <a:pt x="21069" y="30988"/>
                  </a:lnTo>
                  <a:lnTo>
                    <a:pt x="21043" y="32296"/>
                  </a:lnTo>
                  <a:lnTo>
                    <a:pt x="21056" y="30099"/>
                  </a:lnTo>
                  <a:lnTo>
                    <a:pt x="21082" y="1016"/>
                  </a:lnTo>
                  <a:lnTo>
                    <a:pt x="20066" y="0"/>
                  </a:lnTo>
                  <a:lnTo>
                    <a:pt x="10922" y="0"/>
                  </a:lnTo>
                  <a:lnTo>
                    <a:pt x="10922" y="29845"/>
                  </a:lnTo>
                  <a:lnTo>
                    <a:pt x="10922" y="30734"/>
                  </a:lnTo>
                  <a:lnTo>
                    <a:pt x="10833" y="29845"/>
                  </a:lnTo>
                  <a:lnTo>
                    <a:pt x="10922" y="0"/>
                  </a:lnTo>
                  <a:lnTo>
                    <a:pt x="8890" y="0"/>
                  </a:lnTo>
                  <a:lnTo>
                    <a:pt x="4318" y="4572"/>
                  </a:lnTo>
                  <a:lnTo>
                    <a:pt x="4318" y="5778"/>
                  </a:lnTo>
                  <a:lnTo>
                    <a:pt x="2374" y="7772"/>
                  </a:lnTo>
                  <a:lnTo>
                    <a:pt x="2374" y="25196"/>
                  </a:lnTo>
                  <a:lnTo>
                    <a:pt x="2362" y="25908"/>
                  </a:lnTo>
                  <a:lnTo>
                    <a:pt x="2336" y="25158"/>
                  </a:lnTo>
                  <a:lnTo>
                    <a:pt x="2374" y="7772"/>
                  </a:lnTo>
                  <a:lnTo>
                    <a:pt x="1524" y="8636"/>
                  </a:lnTo>
                  <a:lnTo>
                    <a:pt x="1524" y="10541"/>
                  </a:lnTo>
                  <a:lnTo>
                    <a:pt x="508" y="11557"/>
                  </a:lnTo>
                  <a:lnTo>
                    <a:pt x="508" y="21132"/>
                  </a:lnTo>
                  <a:lnTo>
                    <a:pt x="88" y="23876"/>
                  </a:lnTo>
                  <a:lnTo>
                    <a:pt x="0" y="30861"/>
                  </a:lnTo>
                  <a:lnTo>
                    <a:pt x="0" y="30988"/>
                  </a:lnTo>
                  <a:lnTo>
                    <a:pt x="127" y="40894"/>
                  </a:lnTo>
                  <a:lnTo>
                    <a:pt x="127" y="46863"/>
                  </a:lnTo>
                  <a:lnTo>
                    <a:pt x="4699" y="51562"/>
                  </a:lnTo>
                  <a:lnTo>
                    <a:pt x="6985" y="51562"/>
                  </a:lnTo>
                  <a:lnTo>
                    <a:pt x="9906" y="54483"/>
                  </a:lnTo>
                  <a:lnTo>
                    <a:pt x="10287" y="54483"/>
                  </a:lnTo>
                  <a:lnTo>
                    <a:pt x="12065" y="56261"/>
                  </a:lnTo>
                  <a:lnTo>
                    <a:pt x="12319" y="56261"/>
                  </a:lnTo>
                  <a:lnTo>
                    <a:pt x="13589" y="57531"/>
                  </a:lnTo>
                  <a:lnTo>
                    <a:pt x="14351" y="57531"/>
                  </a:lnTo>
                  <a:lnTo>
                    <a:pt x="19812" y="57531"/>
                  </a:lnTo>
                  <a:lnTo>
                    <a:pt x="20320" y="57531"/>
                  </a:lnTo>
                  <a:lnTo>
                    <a:pt x="25400" y="57531"/>
                  </a:lnTo>
                  <a:lnTo>
                    <a:pt x="26035" y="57531"/>
                  </a:lnTo>
                  <a:lnTo>
                    <a:pt x="30734" y="52832"/>
                  </a:lnTo>
                  <a:lnTo>
                    <a:pt x="30734" y="46990"/>
                  </a:lnTo>
                  <a:lnTo>
                    <a:pt x="30734" y="45466"/>
                  </a:lnTo>
                  <a:lnTo>
                    <a:pt x="30937" y="44069"/>
                  </a:lnTo>
                  <a:lnTo>
                    <a:pt x="31165" y="42545"/>
                  </a:lnTo>
                  <a:lnTo>
                    <a:pt x="31851" y="37973"/>
                  </a:lnTo>
                  <a:lnTo>
                    <a:pt x="32258" y="35306"/>
                  </a:lnTo>
                  <a:lnTo>
                    <a:pt x="32385" y="28194"/>
                  </a:lnTo>
                  <a:lnTo>
                    <a:pt x="32385" y="28067"/>
                  </a:lnTo>
                  <a:lnTo>
                    <a:pt x="32385" y="27381"/>
                  </a:lnTo>
                  <a:lnTo>
                    <a:pt x="34036" y="25781"/>
                  </a:lnTo>
                  <a:lnTo>
                    <a:pt x="34036" y="20320"/>
                  </a:lnTo>
                  <a:lnTo>
                    <a:pt x="34036" y="14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0" name="Google Shape;1040;p27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10273029" y="4822443"/>
              <a:ext cx="128397" cy="233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Google Shape;1041;p27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10424032" y="4935981"/>
              <a:ext cx="67310" cy="195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2" name="Google Shape;1042;p27"/>
            <p:cNvSpPr/>
            <p:nvPr/>
          </p:nvSpPr>
          <p:spPr>
            <a:xfrm>
              <a:off x="10584307" y="4963413"/>
              <a:ext cx="48260" cy="94615"/>
            </a:xfrm>
            <a:custGeom>
              <a:rect b="b" l="l" r="r" t="t"/>
              <a:pathLst>
                <a:path extrusionOk="0" h="94614" w="48259">
                  <a:moveTo>
                    <a:pt x="47879" y="15748"/>
                  </a:moveTo>
                  <a:lnTo>
                    <a:pt x="43053" y="10795"/>
                  </a:lnTo>
                  <a:lnTo>
                    <a:pt x="42278" y="10795"/>
                  </a:lnTo>
                  <a:lnTo>
                    <a:pt x="39624" y="7315"/>
                  </a:lnTo>
                  <a:lnTo>
                    <a:pt x="39624" y="4953"/>
                  </a:lnTo>
                  <a:lnTo>
                    <a:pt x="39624" y="4826"/>
                  </a:lnTo>
                  <a:lnTo>
                    <a:pt x="34798" y="0"/>
                  </a:lnTo>
                  <a:lnTo>
                    <a:pt x="34671" y="0"/>
                  </a:lnTo>
                  <a:lnTo>
                    <a:pt x="22733" y="0"/>
                  </a:lnTo>
                  <a:lnTo>
                    <a:pt x="17907" y="4826"/>
                  </a:lnTo>
                  <a:lnTo>
                    <a:pt x="17907" y="43053"/>
                  </a:lnTo>
                  <a:lnTo>
                    <a:pt x="14859" y="51117"/>
                  </a:lnTo>
                  <a:lnTo>
                    <a:pt x="14490" y="51816"/>
                  </a:lnTo>
                  <a:lnTo>
                    <a:pt x="10579" y="59143"/>
                  </a:lnTo>
                  <a:lnTo>
                    <a:pt x="7112" y="62611"/>
                  </a:lnTo>
                  <a:lnTo>
                    <a:pt x="7112" y="66192"/>
                  </a:lnTo>
                  <a:lnTo>
                    <a:pt x="2794" y="76327"/>
                  </a:lnTo>
                  <a:lnTo>
                    <a:pt x="2286" y="77851"/>
                  </a:lnTo>
                  <a:lnTo>
                    <a:pt x="952" y="83502"/>
                  </a:lnTo>
                  <a:lnTo>
                    <a:pt x="0" y="84455"/>
                  </a:lnTo>
                  <a:lnTo>
                    <a:pt x="0" y="91440"/>
                  </a:lnTo>
                  <a:lnTo>
                    <a:pt x="2921" y="94361"/>
                  </a:lnTo>
                  <a:lnTo>
                    <a:pt x="9906" y="94361"/>
                  </a:lnTo>
                  <a:lnTo>
                    <a:pt x="12827" y="91440"/>
                  </a:lnTo>
                  <a:lnTo>
                    <a:pt x="12827" y="91033"/>
                  </a:lnTo>
                  <a:lnTo>
                    <a:pt x="17399" y="87376"/>
                  </a:lnTo>
                  <a:lnTo>
                    <a:pt x="19431" y="85090"/>
                  </a:lnTo>
                  <a:lnTo>
                    <a:pt x="23329" y="78994"/>
                  </a:lnTo>
                  <a:lnTo>
                    <a:pt x="28067" y="74295"/>
                  </a:lnTo>
                  <a:lnTo>
                    <a:pt x="28067" y="71399"/>
                  </a:lnTo>
                  <a:lnTo>
                    <a:pt x="34163" y="60960"/>
                  </a:lnTo>
                  <a:lnTo>
                    <a:pt x="34925" y="59182"/>
                  </a:lnTo>
                  <a:lnTo>
                    <a:pt x="37172" y="52997"/>
                  </a:lnTo>
                  <a:lnTo>
                    <a:pt x="39497" y="50673"/>
                  </a:lnTo>
                  <a:lnTo>
                    <a:pt x="39497" y="44704"/>
                  </a:lnTo>
                  <a:lnTo>
                    <a:pt x="39497" y="41021"/>
                  </a:lnTo>
                  <a:lnTo>
                    <a:pt x="39497" y="38735"/>
                  </a:lnTo>
                  <a:lnTo>
                    <a:pt x="39497" y="32512"/>
                  </a:lnTo>
                  <a:lnTo>
                    <a:pt x="43053" y="32512"/>
                  </a:lnTo>
                  <a:lnTo>
                    <a:pt x="47879" y="27686"/>
                  </a:lnTo>
                  <a:lnTo>
                    <a:pt x="47879" y="21717"/>
                  </a:lnTo>
                  <a:lnTo>
                    <a:pt x="47879" y="15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3" name="Google Shape;1043;p27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10750041" y="4847462"/>
              <a:ext cx="116458" cy="151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4" name="Google Shape;1044;p27"/>
            <p:cNvSpPr/>
            <p:nvPr/>
          </p:nvSpPr>
          <p:spPr>
            <a:xfrm>
              <a:off x="10827004" y="4658994"/>
              <a:ext cx="318770" cy="485775"/>
            </a:xfrm>
            <a:custGeom>
              <a:rect b="b" l="l" r="r" t="t"/>
              <a:pathLst>
                <a:path extrusionOk="0" h="485775" w="318770">
                  <a:moveTo>
                    <a:pt x="136271" y="295402"/>
                  </a:moveTo>
                  <a:lnTo>
                    <a:pt x="135191" y="266573"/>
                  </a:lnTo>
                  <a:lnTo>
                    <a:pt x="135128" y="263906"/>
                  </a:lnTo>
                  <a:lnTo>
                    <a:pt x="131356" y="230632"/>
                  </a:lnTo>
                  <a:lnTo>
                    <a:pt x="131064" y="227965"/>
                  </a:lnTo>
                  <a:lnTo>
                    <a:pt x="130937" y="227076"/>
                  </a:lnTo>
                  <a:lnTo>
                    <a:pt x="124637" y="192659"/>
                  </a:lnTo>
                  <a:lnTo>
                    <a:pt x="123825" y="188214"/>
                  </a:lnTo>
                  <a:lnTo>
                    <a:pt x="123571" y="187452"/>
                  </a:lnTo>
                  <a:lnTo>
                    <a:pt x="114947" y="152654"/>
                  </a:lnTo>
                  <a:lnTo>
                    <a:pt x="114566" y="151130"/>
                  </a:lnTo>
                  <a:lnTo>
                    <a:pt x="113157" y="145415"/>
                  </a:lnTo>
                  <a:lnTo>
                    <a:pt x="112649" y="143891"/>
                  </a:lnTo>
                  <a:lnTo>
                    <a:pt x="104165" y="122047"/>
                  </a:lnTo>
                  <a:lnTo>
                    <a:pt x="103466" y="120269"/>
                  </a:lnTo>
                  <a:lnTo>
                    <a:pt x="100076" y="111506"/>
                  </a:lnTo>
                  <a:lnTo>
                    <a:pt x="99187" y="109728"/>
                  </a:lnTo>
                  <a:lnTo>
                    <a:pt x="92278" y="98171"/>
                  </a:lnTo>
                  <a:lnTo>
                    <a:pt x="85090" y="86106"/>
                  </a:lnTo>
                  <a:lnTo>
                    <a:pt x="84455" y="85090"/>
                  </a:lnTo>
                  <a:lnTo>
                    <a:pt x="81902" y="81661"/>
                  </a:lnTo>
                  <a:lnTo>
                    <a:pt x="80962" y="80391"/>
                  </a:lnTo>
                  <a:lnTo>
                    <a:pt x="71170" y="67183"/>
                  </a:lnTo>
                  <a:lnTo>
                    <a:pt x="70612" y="66421"/>
                  </a:lnTo>
                  <a:lnTo>
                    <a:pt x="69596" y="65151"/>
                  </a:lnTo>
                  <a:lnTo>
                    <a:pt x="63347" y="58801"/>
                  </a:lnTo>
                  <a:lnTo>
                    <a:pt x="62484" y="57912"/>
                  </a:lnTo>
                  <a:lnTo>
                    <a:pt x="55499" y="50800"/>
                  </a:lnTo>
                  <a:lnTo>
                    <a:pt x="54610" y="50038"/>
                  </a:lnTo>
                  <a:lnTo>
                    <a:pt x="42291" y="40005"/>
                  </a:lnTo>
                  <a:lnTo>
                    <a:pt x="41021" y="39116"/>
                  </a:lnTo>
                  <a:lnTo>
                    <a:pt x="40386" y="38735"/>
                  </a:lnTo>
                  <a:lnTo>
                    <a:pt x="35496" y="35750"/>
                  </a:lnTo>
                  <a:lnTo>
                    <a:pt x="30734" y="30988"/>
                  </a:lnTo>
                  <a:lnTo>
                    <a:pt x="24638" y="30988"/>
                  </a:lnTo>
                  <a:lnTo>
                    <a:pt x="18034" y="30988"/>
                  </a:lnTo>
                  <a:lnTo>
                    <a:pt x="16764" y="31115"/>
                  </a:lnTo>
                  <a:lnTo>
                    <a:pt x="10160" y="31115"/>
                  </a:lnTo>
                  <a:lnTo>
                    <a:pt x="9906" y="31369"/>
                  </a:lnTo>
                  <a:lnTo>
                    <a:pt x="4953" y="31369"/>
                  </a:lnTo>
                  <a:lnTo>
                    <a:pt x="0" y="36322"/>
                  </a:lnTo>
                  <a:lnTo>
                    <a:pt x="0" y="48514"/>
                  </a:lnTo>
                  <a:lnTo>
                    <a:pt x="3987" y="52616"/>
                  </a:lnTo>
                  <a:lnTo>
                    <a:pt x="7747" y="60718"/>
                  </a:lnTo>
                  <a:lnTo>
                    <a:pt x="7747" y="63881"/>
                  </a:lnTo>
                  <a:lnTo>
                    <a:pt x="12319" y="68453"/>
                  </a:lnTo>
                  <a:lnTo>
                    <a:pt x="23495" y="68453"/>
                  </a:lnTo>
                  <a:lnTo>
                    <a:pt x="28067" y="63881"/>
                  </a:lnTo>
                  <a:lnTo>
                    <a:pt x="28067" y="58458"/>
                  </a:lnTo>
                  <a:lnTo>
                    <a:pt x="39458" y="67945"/>
                  </a:lnTo>
                  <a:lnTo>
                    <a:pt x="39585" y="68072"/>
                  </a:lnTo>
                  <a:lnTo>
                    <a:pt x="51803" y="80733"/>
                  </a:lnTo>
                  <a:lnTo>
                    <a:pt x="64935" y="98894"/>
                  </a:lnTo>
                  <a:lnTo>
                    <a:pt x="65100" y="99187"/>
                  </a:lnTo>
                  <a:lnTo>
                    <a:pt x="77889" y="121043"/>
                  </a:lnTo>
                  <a:lnTo>
                    <a:pt x="89801" y="151726"/>
                  </a:lnTo>
                  <a:lnTo>
                    <a:pt x="100025" y="193128"/>
                  </a:lnTo>
                  <a:lnTo>
                    <a:pt x="100063" y="193294"/>
                  </a:lnTo>
                  <a:lnTo>
                    <a:pt x="106984" y="231152"/>
                  </a:lnTo>
                  <a:lnTo>
                    <a:pt x="106934" y="230632"/>
                  </a:lnTo>
                  <a:lnTo>
                    <a:pt x="107061" y="231521"/>
                  </a:lnTo>
                  <a:lnTo>
                    <a:pt x="106984" y="231152"/>
                  </a:lnTo>
                  <a:lnTo>
                    <a:pt x="107022" y="231521"/>
                  </a:lnTo>
                  <a:lnTo>
                    <a:pt x="110998" y="266573"/>
                  </a:lnTo>
                  <a:lnTo>
                    <a:pt x="110871" y="265684"/>
                  </a:lnTo>
                  <a:lnTo>
                    <a:pt x="110896" y="266573"/>
                  </a:lnTo>
                  <a:lnTo>
                    <a:pt x="111887" y="296291"/>
                  </a:lnTo>
                  <a:lnTo>
                    <a:pt x="111887" y="345059"/>
                  </a:lnTo>
                  <a:lnTo>
                    <a:pt x="111861" y="345567"/>
                  </a:lnTo>
                  <a:lnTo>
                    <a:pt x="111836" y="346075"/>
                  </a:lnTo>
                  <a:lnTo>
                    <a:pt x="110909" y="370954"/>
                  </a:lnTo>
                  <a:lnTo>
                    <a:pt x="110998" y="370459"/>
                  </a:lnTo>
                  <a:lnTo>
                    <a:pt x="110871" y="372110"/>
                  </a:lnTo>
                  <a:lnTo>
                    <a:pt x="110909" y="370954"/>
                  </a:lnTo>
                  <a:lnTo>
                    <a:pt x="107061" y="393573"/>
                  </a:lnTo>
                  <a:lnTo>
                    <a:pt x="107188" y="393065"/>
                  </a:lnTo>
                  <a:lnTo>
                    <a:pt x="103124" y="411734"/>
                  </a:lnTo>
                  <a:lnTo>
                    <a:pt x="103124" y="412242"/>
                  </a:lnTo>
                  <a:lnTo>
                    <a:pt x="100584" y="427482"/>
                  </a:lnTo>
                  <a:lnTo>
                    <a:pt x="100457" y="428117"/>
                  </a:lnTo>
                  <a:lnTo>
                    <a:pt x="99060" y="441071"/>
                  </a:lnTo>
                  <a:lnTo>
                    <a:pt x="98933" y="441452"/>
                  </a:lnTo>
                  <a:lnTo>
                    <a:pt x="98298" y="450850"/>
                  </a:lnTo>
                  <a:lnTo>
                    <a:pt x="98310" y="452755"/>
                  </a:lnTo>
                  <a:lnTo>
                    <a:pt x="98552" y="460121"/>
                  </a:lnTo>
                  <a:lnTo>
                    <a:pt x="99314" y="463931"/>
                  </a:lnTo>
                  <a:lnTo>
                    <a:pt x="99822" y="465251"/>
                  </a:lnTo>
                  <a:lnTo>
                    <a:pt x="99822" y="469519"/>
                  </a:lnTo>
                  <a:lnTo>
                    <a:pt x="104902" y="474472"/>
                  </a:lnTo>
                  <a:lnTo>
                    <a:pt x="109791" y="474472"/>
                  </a:lnTo>
                  <a:lnTo>
                    <a:pt x="114681" y="475361"/>
                  </a:lnTo>
                  <a:lnTo>
                    <a:pt x="121031" y="474599"/>
                  </a:lnTo>
                  <a:lnTo>
                    <a:pt x="124739" y="472694"/>
                  </a:lnTo>
                  <a:lnTo>
                    <a:pt x="127000" y="472694"/>
                  </a:lnTo>
                  <a:lnTo>
                    <a:pt x="130302" y="469519"/>
                  </a:lnTo>
                  <a:lnTo>
                    <a:pt x="130302" y="465455"/>
                  </a:lnTo>
                  <a:lnTo>
                    <a:pt x="130302" y="461391"/>
                  </a:lnTo>
                  <a:lnTo>
                    <a:pt x="127000" y="458089"/>
                  </a:lnTo>
                  <a:lnTo>
                    <a:pt x="124663" y="458089"/>
                  </a:lnTo>
                  <a:lnTo>
                    <a:pt x="122389" y="456984"/>
                  </a:lnTo>
                  <a:lnTo>
                    <a:pt x="122491" y="453771"/>
                  </a:lnTo>
                  <a:lnTo>
                    <a:pt x="122555" y="452755"/>
                  </a:lnTo>
                  <a:lnTo>
                    <a:pt x="122605" y="452120"/>
                  </a:lnTo>
                  <a:lnTo>
                    <a:pt x="123278" y="443738"/>
                  </a:lnTo>
                  <a:lnTo>
                    <a:pt x="123317" y="443357"/>
                  </a:lnTo>
                  <a:lnTo>
                    <a:pt x="123190" y="443738"/>
                  </a:lnTo>
                  <a:lnTo>
                    <a:pt x="124637" y="431419"/>
                  </a:lnTo>
                  <a:lnTo>
                    <a:pt x="124714" y="430784"/>
                  </a:lnTo>
                  <a:lnTo>
                    <a:pt x="124587" y="431419"/>
                  </a:lnTo>
                  <a:lnTo>
                    <a:pt x="127038" y="416814"/>
                  </a:lnTo>
                  <a:lnTo>
                    <a:pt x="127127" y="416306"/>
                  </a:lnTo>
                  <a:lnTo>
                    <a:pt x="127000" y="416814"/>
                  </a:lnTo>
                  <a:lnTo>
                    <a:pt x="130937" y="398145"/>
                  </a:lnTo>
                  <a:lnTo>
                    <a:pt x="131064" y="397637"/>
                  </a:lnTo>
                  <a:lnTo>
                    <a:pt x="131838" y="393065"/>
                  </a:lnTo>
                  <a:lnTo>
                    <a:pt x="135001" y="374650"/>
                  </a:lnTo>
                  <a:lnTo>
                    <a:pt x="135128" y="372999"/>
                  </a:lnTo>
                  <a:lnTo>
                    <a:pt x="135153" y="372110"/>
                  </a:lnTo>
                  <a:lnTo>
                    <a:pt x="135229" y="370459"/>
                  </a:lnTo>
                  <a:lnTo>
                    <a:pt x="136271" y="346075"/>
                  </a:lnTo>
                  <a:lnTo>
                    <a:pt x="136271" y="295910"/>
                  </a:lnTo>
                  <a:lnTo>
                    <a:pt x="136271" y="295402"/>
                  </a:lnTo>
                  <a:close/>
                </a:path>
                <a:path extrusionOk="0" h="485775" w="318770">
                  <a:moveTo>
                    <a:pt x="317754" y="358267"/>
                  </a:moveTo>
                  <a:lnTo>
                    <a:pt x="294132" y="358267"/>
                  </a:lnTo>
                  <a:lnTo>
                    <a:pt x="293852" y="358267"/>
                  </a:lnTo>
                  <a:lnTo>
                    <a:pt x="288925" y="383159"/>
                  </a:lnTo>
                  <a:lnTo>
                    <a:pt x="289052" y="382270"/>
                  </a:lnTo>
                  <a:lnTo>
                    <a:pt x="288798" y="383159"/>
                  </a:lnTo>
                  <a:lnTo>
                    <a:pt x="282841" y="404431"/>
                  </a:lnTo>
                  <a:lnTo>
                    <a:pt x="274828" y="423291"/>
                  </a:lnTo>
                  <a:lnTo>
                    <a:pt x="274955" y="423164"/>
                  </a:lnTo>
                  <a:lnTo>
                    <a:pt x="268541" y="437286"/>
                  </a:lnTo>
                  <a:lnTo>
                    <a:pt x="261366" y="448056"/>
                  </a:lnTo>
                  <a:lnTo>
                    <a:pt x="261493" y="447929"/>
                  </a:lnTo>
                  <a:lnTo>
                    <a:pt x="256692" y="455015"/>
                  </a:lnTo>
                  <a:lnTo>
                    <a:pt x="251587" y="460121"/>
                  </a:lnTo>
                  <a:lnTo>
                    <a:pt x="250482" y="461581"/>
                  </a:lnTo>
                  <a:lnTo>
                    <a:pt x="247904" y="464058"/>
                  </a:lnTo>
                  <a:lnTo>
                    <a:pt x="247904" y="464185"/>
                  </a:lnTo>
                  <a:lnTo>
                    <a:pt x="244221" y="467868"/>
                  </a:lnTo>
                  <a:lnTo>
                    <a:pt x="244221" y="480314"/>
                  </a:lnTo>
                  <a:lnTo>
                    <a:pt x="249301" y="485394"/>
                  </a:lnTo>
                  <a:lnTo>
                    <a:pt x="261747" y="485394"/>
                  </a:lnTo>
                  <a:lnTo>
                    <a:pt x="266827" y="480314"/>
                  </a:lnTo>
                  <a:lnTo>
                    <a:pt x="266827" y="479132"/>
                  </a:lnTo>
                  <a:lnTo>
                    <a:pt x="267335" y="478663"/>
                  </a:lnTo>
                  <a:lnTo>
                    <a:pt x="267906" y="477901"/>
                  </a:lnTo>
                  <a:lnTo>
                    <a:pt x="269354" y="475996"/>
                  </a:lnTo>
                  <a:lnTo>
                    <a:pt x="269722" y="475513"/>
                  </a:lnTo>
                  <a:lnTo>
                    <a:pt x="270256" y="474980"/>
                  </a:lnTo>
                  <a:lnTo>
                    <a:pt x="274320" y="470916"/>
                  </a:lnTo>
                  <a:lnTo>
                    <a:pt x="275717" y="469265"/>
                  </a:lnTo>
                  <a:lnTo>
                    <a:pt x="276580" y="467995"/>
                  </a:lnTo>
                  <a:lnTo>
                    <a:pt x="278828" y="464693"/>
                  </a:lnTo>
                  <a:lnTo>
                    <a:pt x="279438" y="463804"/>
                  </a:lnTo>
                  <a:lnTo>
                    <a:pt x="280733" y="461899"/>
                  </a:lnTo>
                  <a:lnTo>
                    <a:pt x="281178" y="461264"/>
                  </a:lnTo>
                  <a:lnTo>
                    <a:pt x="281305" y="461137"/>
                  </a:lnTo>
                  <a:lnTo>
                    <a:pt x="284759" y="455803"/>
                  </a:lnTo>
                  <a:lnTo>
                    <a:pt x="285826" y="454152"/>
                  </a:lnTo>
                  <a:lnTo>
                    <a:pt x="288798" y="449580"/>
                  </a:lnTo>
                  <a:lnTo>
                    <a:pt x="289687" y="448056"/>
                  </a:lnTo>
                  <a:lnTo>
                    <a:pt x="289737" y="447929"/>
                  </a:lnTo>
                  <a:lnTo>
                    <a:pt x="294132" y="438277"/>
                  </a:lnTo>
                  <a:lnTo>
                    <a:pt x="294881" y="436626"/>
                  </a:lnTo>
                  <a:lnTo>
                    <a:pt x="296672" y="432689"/>
                  </a:lnTo>
                  <a:lnTo>
                    <a:pt x="300685" y="423164"/>
                  </a:lnTo>
                  <a:lnTo>
                    <a:pt x="304927" y="413131"/>
                  </a:lnTo>
                  <a:lnTo>
                    <a:pt x="305435" y="411734"/>
                  </a:lnTo>
                  <a:lnTo>
                    <a:pt x="307213" y="405384"/>
                  </a:lnTo>
                  <a:lnTo>
                    <a:pt x="307644" y="403860"/>
                  </a:lnTo>
                  <a:lnTo>
                    <a:pt x="311912" y="388747"/>
                  </a:lnTo>
                  <a:lnTo>
                    <a:pt x="312039" y="387858"/>
                  </a:lnTo>
                  <a:lnTo>
                    <a:pt x="317500" y="360807"/>
                  </a:lnTo>
                  <a:lnTo>
                    <a:pt x="317754" y="358775"/>
                  </a:lnTo>
                  <a:lnTo>
                    <a:pt x="317754" y="358267"/>
                  </a:lnTo>
                  <a:close/>
                </a:path>
                <a:path extrusionOk="0" h="485775" w="318770">
                  <a:moveTo>
                    <a:pt x="318389" y="264541"/>
                  </a:moveTo>
                  <a:lnTo>
                    <a:pt x="316331" y="233680"/>
                  </a:lnTo>
                  <a:lnTo>
                    <a:pt x="316230" y="232156"/>
                  </a:lnTo>
                  <a:lnTo>
                    <a:pt x="316103" y="231521"/>
                  </a:lnTo>
                  <a:lnTo>
                    <a:pt x="312496" y="201168"/>
                  </a:lnTo>
                  <a:lnTo>
                    <a:pt x="312166" y="198374"/>
                  </a:lnTo>
                  <a:lnTo>
                    <a:pt x="311912" y="197104"/>
                  </a:lnTo>
                  <a:lnTo>
                    <a:pt x="305485" y="169291"/>
                  </a:lnTo>
                  <a:lnTo>
                    <a:pt x="304292" y="164084"/>
                  </a:lnTo>
                  <a:lnTo>
                    <a:pt x="304165" y="163322"/>
                  </a:lnTo>
                  <a:lnTo>
                    <a:pt x="294767" y="131953"/>
                  </a:lnTo>
                  <a:lnTo>
                    <a:pt x="294513" y="131318"/>
                  </a:lnTo>
                  <a:lnTo>
                    <a:pt x="286854" y="110490"/>
                  </a:lnTo>
                  <a:lnTo>
                    <a:pt x="283972" y="102616"/>
                  </a:lnTo>
                  <a:lnTo>
                    <a:pt x="283591" y="101473"/>
                  </a:lnTo>
                  <a:lnTo>
                    <a:pt x="276174" y="86360"/>
                  </a:lnTo>
                  <a:lnTo>
                    <a:pt x="270891" y="75565"/>
                  </a:lnTo>
                  <a:lnTo>
                    <a:pt x="264985" y="65532"/>
                  </a:lnTo>
                  <a:lnTo>
                    <a:pt x="258191" y="53975"/>
                  </a:lnTo>
                  <a:lnTo>
                    <a:pt x="258064" y="53721"/>
                  </a:lnTo>
                  <a:lnTo>
                    <a:pt x="255257" y="49276"/>
                  </a:lnTo>
                  <a:lnTo>
                    <a:pt x="254292" y="47752"/>
                  </a:lnTo>
                  <a:lnTo>
                    <a:pt x="246761" y="35814"/>
                  </a:lnTo>
                  <a:lnTo>
                    <a:pt x="245618" y="34290"/>
                  </a:lnTo>
                  <a:lnTo>
                    <a:pt x="234276" y="21590"/>
                  </a:lnTo>
                  <a:lnTo>
                    <a:pt x="234061" y="21336"/>
                  </a:lnTo>
                  <a:lnTo>
                    <a:pt x="234188" y="21590"/>
                  </a:lnTo>
                  <a:lnTo>
                    <a:pt x="227965" y="14566"/>
                  </a:lnTo>
                  <a:lnTo>
                    <a:pt x="227965" y="12573"/>
                  </a:lnTo>
                  <a:lnTo>
                    <a:pt x="223012" y="7747"/>
                  </a:lnTo>
                  <a:lnTo>
                    <a:pt x="220941" y="7747"/>
                  </a:lnTo>
                  <a:lnTo>
                    <a:pt x="220218" y="7137"/>
                  </a:lnTo>
                  <a:lnTo>
                    <a:pt x="220218" y="6223"/>
                  </a:lnTo>
                  <a:lnTo>
                    <a:pt x="215392" y="1397"/>
                  </a:lnTo>
                  <a:lnTo>
                    <a:pt x="212852" y="1397"/>
                  </a:lnTo>
                  <a:lnTo>
                    <a:pt x="211455" y="0"/>
                  </a:lnTo>
                  <a:lnTo>
                    <a:pt x="199517" y="0"/>
                  </a:lnTo>
                  <a:lnTo>
                    <a:pt x="194691" y="4826"/>
                  </a:lnTo>
                  <a:lnTo>
                    <a:pt x="194691" y="16764"/>
                  </a:lnTo>
                  <a:lnTo>
                    <a:pt x="199517" y="21590"/>
                  </a:lnTo>
                  <a:lnTo>
                    <a:pt x="202057" y="21590"/>
                  </a:lnTo>
                  <a:lnTo>
                    <a:pt x="203454" y="22987"/>
                  </a:lnTo>
                  <a:lnTo>
                    <a:pt x="204101" y="22987"/>
                  </a:lnTo>
                  <a:lnTo>
                    <a:pt x="205994" y="24536"/>
                  </a:lnTo>
                  <a:lnTo>
                    <a:pt x="205994" y="24765"/>
                  </a:lnTo>
                  <a:lnTo>
                    <a:pt x="208026" y="26746"/>
                  </a:lnTo>
                  <a:lnTo>
                    <a:pt x="208026" y="26924"/>
                  </a:lnTo>
                  <a:lnTo>
                    <a:pt x="212344" y="31242"/>
                  </a:lnTo>
                  <a:lnTo>
                    <a:pt x="213245" y="31242"/>
                  </a:lnTo>
                  <a:lnTo>
                    <a:pt x="217297" y="36068"/>
                  </a:lnTo>
                  <a:lnTo>
                    <a:pt x="217297" y="36195"/>
                  </a:lnTo>
                  <a:lnTo>
                    <a:pt x="228015" y="48475"/>
                  </a:lnTo>
                  <a:lnTo>
                    <a:pt x="238633" y="65786"/>
                  </a:lnTo>
                  <a:lnTo>
                    <a:pt x="250863" y="86982"/>
                  </a:lnTo>
                  <a:lnTo>
                    <a:pt x="250571" y="86360"/>
                  </a:lnTo>
                  <a:lnTo>
                    <a:pt x="250952" y="87122"/>
                  </a:lnTo>
                  <a:lnTo>
                    <a:pt x="250863" y="86982"/>
                  </a:lnTo>
                  <a:lnTo>
                    <a:pt x="250926" y="87122"/>
                  </a:lnTo>
                  <a:lnTo>
                    <a:pt x="262382" y="110858"/>
                  </a:lnTo>
                  <a:lnTo>
                    <a:pt x="262661" y="111633"/>
                  </a:lnTo>
                  <a:lnTo>
                    <a:pt x="272669" y="139319"/>
                  </a:lnTo>
                  <a:lnTo>
                    <a:pt x="272415" y="138684"/>
                  </a:lnTo>
                  <a:lnTo>
                    <a:pt x="272592" y="139319"/>
                  </a:lnTo>
                  <a:lnTo>
                    <a:pt x="281686" y="169926"/>
                  </a:lnTo>
                  <a:lnTo>
                    <a:pt x="281559" y="169291"/>
                  </a:lnTo>
                  <a:lnTo>
                    <a:pt x="289052" y="202311"/>
                  </a:lnTo>
                  <a:lnTo>
                    <a:pt x="292735" y="234315"/>
                  </a:lnTo>
                  <a:lnTo>
                    <a:pt x="292735" y="233680"/>
                  </a:lnTo>
                  <a:lnTo>
                    <a:pt x="294881" y="266052"/>
                  </a:lnTo>
                  <a:lnTo>
                    <a:pt x="294767" y="329692"/>
                  </a:lnTo>
                  <a:lnTo>
                    <a:pt x="294894" y="329438"/>
                  </a:lnTo>
                  <a:lnTo>
                    <a:pt x="294170" y="356666"/>
                  </a:lnTo>
                  <a:lnTo>
                    <a:pt x="317792" y="356666"/>
                  </a:lnTo>
                  <a:lnTo>
                    <a:pt x="317804" y="356235"/>
                  </a:lnTo>
                  <a:lnTo>
                    <a:pt x="318389" y="330073"/>
                  </a:lnTo>
                  <a:lnTo>
                    <a:pt x="318389" y="329438"/>
                  </a:lnTo>
                  <a:lnTo>
                    <a:pt x="318389" y="265303"/>
                  </a:lnTo>
                  <a:lnTo>
                    <a:pt x="318389" y="264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5" name="Google Shape;1045;p27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11174476" y="4593717"/>
              <a:ext cx="212217" cy="18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6" name="Google Shape;1046;p27"/>
            <p:cNvSpPr/>
            <p:nvPr/>
          </p:nvSpPr>
          <p:spPr>
            <a:xfrm>
              <a:off x="2874264" y="2593593"/>
              <a:ext cx="8658860" cy="2737485"/>
            </a:xfrm>
            <a:custGeom>
              <a:rect b="b" l="l" r="r" t="t"/>
              <a:pathLst>
                <a:path extrusionOk="0" h="2737485" w="8658860">
                  <a:moveTo>
                    <a:pt x="1104265" y="423418"/>
                  </a:moveTo>
                  <a:lnTo>
                    <a:pt x="1098550" y="417703"/>
                  </a:lnTo>
                  <a:lnTo>
                    <a:pt x="1095629" y="417703"/>
                  </a:lnTo>
                  <a:lnTo>
                    <a:pt x="1092454" y="416560"/>
                  </a:lnTo>
                  <a:lnTo>
                    <a:pt x="1088771" y="415798"/>
                  </a:lnTo>
                  <a:lnTo>
                    <a:pt x="1088390" y="415798"/>
                  </a:lnTo>
                  <a:lnTo>
                    <a:pt x="1079754" y="414274"/>
                  </a:lnTo>
                  <a:lnTo>
                    <a:pt x="1079246" y="414274"/>
                  </a:lnTo>
                  <a:lnTo>
                    <a:pt x="1068070" y="412877"/>
                  </a:lnTo>
                  <a:lnTo>
                    <a:pt x="1067816" y="412750"/>
                  </a:lnTo>
                  <a:lnTo>
                    <a:pt x="1054100" y="411353"/>
                  </a:lnTo>
                  <a:lnTo>
                    <a:pt x="1053465" y="411226"/>
                  </a:lnTo>
                  <a:lnTo>
                    <a:pt x="1016508" y="409829"/>
                  </a:lnTo>
                  <a:lnTo>
                    <a:pt x="800608" y="409829"/>
                  </a:lnTo>
                  <a:lnTo>
                    <a:pt x="651510" y="411607"/>
                  </a:lnTo>
                  <a:lnTo>
                    <a:pt x="495046" y="417830"/>
                  </a:lnTo>
                  <a:lnTo>
                    <a:pt x="494792" y="417830"/>
                  </a:lnTo>
                  <a:lnTo>
                    <a:pt x="340741" y="426466"/>
                  </a:lnTo>
                  <a:lnTo>
                    <a:pt x="263525" y="431546"/>
                  </a:lnTo>
                  <a:lnTo>
                    <a:pt x="263779" y="431546"/>
                  </a:lnTo>
                  <a:lnTo>
                    <a:pt x="191008" y="435229"/>
                  </a:lnTo>
                  <a:lnTo>
                    <a:pt x="51943" y="435483"/>
                  </a:lnTo>
                  <a:lnTo>
                    <a:pt x="32766" y="434086"/>
                  </a:lnTo>
                  <a:lnTo>
                    <a:pt x="19558" y="433451"/>
                  </a:lnTo>
                  <a:lnTo>
                    <a:pt x="19177" y="433451"/>
                  </a:lnTo>
                  <a:lnTo>
                    <a:pt x="12446" y="433451"/>
                  </a:lnTo>
                  <a:lnTo>
                    <a:pt x="5588" y="433451"/>
                  </a:lnTo>
                  <a:lnTo>
                    <a:pt x="0" y="439039"/>
                  </a:lnTo>
                  <a:lnTo>
                    <a:pt x="0" y="452628"/>
                  </a:lnTo>
                  <a:lnTo>
                    <a:pt x="5588" y="458089"/>
                  </a:lnTo>
                  <a:lnTo>
                    <a:pt x="12446" y="458089"/>
                  </a:lnTo>
                  <a:lnTo>
                    <a:pt x="18288" y="458089"/>
                  </a:lnTo>
                  <a:lnTo>
                    <a:pt x="31242" y="458851"/>
                  </a:lnTo>
                  <a:lnTo>
                    <a:pt x="30988" y="458851"/>
                  </a:lnTo>
                  <a:lnTo>
                    <a:pt x="50038" y="460375"/>
                  </a:lnTo>
                  <a:lnTo>
                    <a:pt x="50927" y="460502"/>
                  </a:lnTo>
                  <a:lnTo>
                    <a:pt x="53987" y="460502"/>
                  </a:lnTo>
                  <a:lnTo>
                    <a:pt x="55499" y="460756"/>
                  </a:lnTo>
                  <a:lnTo>
                    <a:pt x="65913" y="463550"/>
                  </a:lnTo>
                  <a:lnTo>
                    <a:pt x="66167" y="463677"/>
                  </a:lnTo>
                  <a:lnTo>
                    <a:pt x="75971" y="466090"/>
                  </a:lnTo>
                  <a:lnTo>
                    <a:pt x="76962" y="467106"/>
                  </a:lnTo>
                  <a:lnTo>
                    <a:pt x="80086" y="467106"/>
                  </a:lnTo>
                  <a:lnTo>
                    <a:pt x="89217" y="469773"/>
                  </a:lnTo>
                  <a:lnTo>
                    <a:pt x="90297" y="470789"/>
                  </a:lnTo>
                  <a:lnTo>
                    <a:pt x="92824" y="470789"/>
                  </a:lnTo>
                  <a:lnTo>
                    <a:pt x="102260" y="473151"/>
                  </a:lnTo>
                  <a:lnTo>
                    <a:pt x="103124" y="473964"/>
                  </a:lnTo>
                  <a:lnTo>
                    <a:pt x="105651" y="473964"/>
                  </a:lnTo>
                  <a:lnTo>
                    <a:pt x="115404" y="476427"/>
                  </a:lnTo>
                  <a:lnTo>
                    <a:pt x="116205" y="477266"/>
                  </a:lnTo>
                  <a:lnTo>
                    <a:pt x="118872" y="477266"/>
                  </a:lnTo>
                  <a:lnTo>
                    <a:pt x="158280" y="478586"/>
                  </a:lnTo>
                  <a:lnTo>
                    <a:pt x="160782" y="478663"/>
                  </a:lnTo>
                  <a:lnTo>
                    <a:pt x="163703" y="478663"/>
                  </a:lnTo>
                  <a:lnTo>
                    <a:pt x="165862" y="476504"/>
                  </a:lnTo>
                  <a:lnTo>
                    <a:pt x="165862" y="473837"/>
                  </a:lnTo>
                  <a:lnTo>
                    <a:pt x="165862" y="471170"/>
                  </a:lnTo>
                  <a:lnTo>
                    <a:pt x="163703" y="469011"/>
                  </a:lnTo>
                  <a:lnTo>
                    <a:pt x="161290" y="469011"/>
                  </a:lnTo>
                  <a:lnTo>
                    <a:pt x="125196" y="466598"/>
                  </a:lnTo>
                  <a:lnTo>
                    <a:pt x="122504" y="466420"/>
                  </a:lnTo>
                  <a:lnTo>
                    <a:pt x="122301" y="466217"/>
                  </a:lnTo>
                  <a:lnTo>
                    <a:pt x="120230" y="466217"/>
                  </a:lnTo>
                  <a:lnTo>
                    <a:pt x="110744" y="463308"/>
                  </a:lnTo>
                  <a:lnTo>
                    <a:pt x="109601" y="462153"/>
                  </a:lnTo>
                  <a:lnTo>
                    <a:pt x="107022" y="462153"/>
                  </a:lnTo>
                  <a:lnTo>
                    <a:pt x="102082" y="460565"/>
                  </a:lnTo>
                  <a:lnTo>
                    <a:pt x="191643" y="460756"/>
                  </a:lnTo>
                  <a:lnTo>
                    <a:pt x="192278" y="460629"/>
                  </a:lnTo>
                  <a:lnTo>
                    <a:pt x="240792" y="458343"/>
                  </a:lnTo>
                  <a:lnTo>
                    <a:pt x="265049" y="457200"/>
                  </a:lnTo>
                  <a:lnTo>
                    <a:pt x="265176" y="457073"/>
                  </a:lnTo>
                  <a:lnTo>
                    <a:pt x="342265" y="452120"/>
                  </a:lnTo>
                  <a:lnTo>
                    <a:pt x="392912" y="449326"/>
                  </a:lnTo>
                  <a:lnTo>
                    <a:pt x="496189" y="443484"/>
                  </a:lnTo>
                  <a:lnTo>
                    <a:pt x="495935" y="443611"/>
                  </a:lnTo>
                  <a:lnTo>
                    <a:pt x="499313" y="443484"/>
                  </a:lnTo>
                  <a:lnTo>
                    <a:pt x="652272" y="437515"/>
                  </a:lnTo>
                  <a:lnTo>
                    <a:pt x="786320" y="435864"/>
                  </a:lnTo>
                  <a:lnTo>
                    <a:pt x="980821" y="435737"/>
                  </a:lnTo>
                  <a:lnTo>
                    <a:pt x="1015657" y="435622"/>
                  </a:lnTo>
                  <a:lnTo>
                    <a:pt x="1054608" y="435610"/>
                  </a:lnTo>
                  <a:lnTo>
                    <a:pt x="1015657" y="435622"/>
                  </a:lnTo>
                  <a:lnTo>
                    <a:pt x="1037717" y="436372"/>
                  </a:lnTo>
                  <a:lnTo>
                    <a:pt x="1052195" y="437134"/>
                  </a:lnTo>
                  <a:lnTo>
                    <a:pt x="1051433" y="437007"/>
                  </a:lnTo>
                  <a:lnTo>
                    <a:pt x="1054608" y="437362"/>
                  </a:lnTo>
                  <a:lnTo>
                    <a:pt x="1054608" y="439801"/>
                  </a:lnTo>
                  <a:lnTo>
                    <a:pt x="1058418" y="443611"/>
                  </a:lnTo>
                  <a:lnTo>
                    <a:pt x="1063625" y="443611"/>
                  </a:lnTo>
                  <a:lnTo>
                    <a:pt x="1067943" y="443611"/>
                  </a:lnTo>
                  <a:lnTo>
                    <a:pt x="1068120" y="443445"/>
                  </a:lnTo>
                  <a:lnTo>
                    <a:pt x="1070229" y="443357"/>
                  </a:lnTo>
                  <a:lnTo>
                    <a:pt x="1076667" y="443026"/>
                  </a:lnTo>
                  <a:lnTo>
                    <a:pt x="1083310" y="443484"/>
                  </a:lnTo>
                  <a:lnTo>
                    <a:pt x="1083830" y="443509"/>
                  </a:lnTo>
                  <a:lnTo>
                    <a:pt x="1084072" y="443738"/>
                  </a:lnTo>
                  <a:lnTo>
                    <a:pt x="1088009" y="443738"/>
                  </a:lnTo>
                  <a:lnTo>
                    <a:pt x="1091311" y="443738"/>
                  </a:lnTo>
                  <a:lnTo>
                    <a:pt x="1098550" y="443738"/>
                  </a:lnTo>
                  <a:lnTo>
                    <a:pt x="1104265" y="437896"/>
                  </a:lnTo>
                  <a:lnTo>
                    <a:pt x="1104265" y="431038"/>
                  </a:lnTo>
                  <a:lnTo>
                    <a:pt x="1104265" y="430657"/>
                  </a:lnTo>
                  <a:lnTo>
                    <a:pt x="1104265" y="430276"/>
                  </a:lnTo>
                  <a:lnTo>
                    <a:pt x="1104265" y="423418"/>
                  </a:lnTo>
                  <a:close/>
                </a:path>
                <a:path extrusionOk="0" h="2737485" w="8658860">
                  <a:moveTo>
                    <a:pt x="4435729" y="17018"/>
                  </a:moveTo>
                  <a:lnTo>
                    <a:pt x="4433189" y="14478"/>
                  </a:lnTo>
                  <a:lnTo>
                    <a:pt x="4431411" y="12700"/>
                  </a:lnTo>
                  <a:lnTo>
                    <a:pt x="4429760" y="11049"/>
                  </a:lnTo>
                  <a:lnTo>
                    <a:pt x="4429760" y="9398"/>
                  </a:lnTo>
                  <a:lnTo>
                    <a:pt x="4429760" y="5207"/>
                  </a:lnTo>
                  <a:lnTo>
                    <a:pt x="4429252" y="4699"/>
                  </a:lnTo>
                  <a:lnTo>
                    <a:pt x="4429252" y="4318"/>
                  </a:lnTo>
                  <a:lnTo>
                    <a:pt x="4425696" y="762"/>
                  </a:lnTo>
                  <a:lnTo>
                    <a:pt x="4418330" y="762"/>
                  </a:lnTo>
                  <a:lnTo>
                    <a:pt x="4417847" y="698"/>
                  </a:lnTo>
                  <a:lnTo>
                    <a:pt x="4419473" y="254"/>
                  </a:lnTo>
                  <a:lnTo>
                    <a:pt x="4417568" y="127"/>
                  </a:lnTo>
                  <a:lnTo>
                    <a:pt x="4417314" y="127"/>
                  </a:lnTo>
                  <a:lnTo>
                    <a:pt x="4417187" y="0"/>
                  </a:lnTo>
                  <a:lnTo>
                    <a:pt x="4415790" y="0"/>
                  </a:lnTo>
                  <a:lnTo>
                    <a:pt x="4412234" y="0"/>
                  </a:lnTo>
                  <a:lnTo>
                    <a:pt x="4407662" y="0"/>
                  </a:lnTo>
                  <a:lnTo>
                    <a:pt x="4403725" y="3937"/>
                  </a:lnTo>
                  <a:lnTo>
                    <a:pt x="4403725" y="7061"/>
                  </a:lnTo>
                  <a:lnTo>
                    <a:pt x="4403598" y="7353"/>
                  </a:lnTo>
                  <a:lnTo>
                    <a:pt x="4399788" y="11049"/>
                  </a:lnTo>
                  <a:lnTo>
                    <a:pt x="4399788" y="14795"/>
                  </a:lnTo>
                  <a:lnTo>
                    <a:pt x="4392485" y="26860"/>
                  </a:lnTo>
                  <a:lnTo>
                    <a:pt x="4392295" y="27051"/>
                  </a:lnTo>
                  <a:lnTo>
                    <a:pt x="4392295" y="32512"/>
                  </a:lnTo>
                  <a:lnTo>
                    <a:pt x="4392295" y="37719"/>
                  </a:lnTo>
                  <a:lnTo>
                    <a:pt x="4396613" y="42037"/>
                  </a:lnTo>
                  <a:lnTo>
                    <a:pt x="4397502" y="42037"/>
                  </a:lnTo>
                  <a:lnTo>
                    <a:pt x="4397502" y="45339"/>
                  </a:lnTo>
                  <a:lnTo>
                    <a:pt x="4397502" y="50165"/>
                  </a:lnTo>
                  <a:lnTo>
                    <a:pt x="4398264" y="50927"/>
                  </a:lnTo>
                  <a:lnTo>
                    <a:pt x="4401439" y="54102"/>
                  </a:lnTo>
                  <a:lnTo>
                    <a:pt x="4402201" y="54864"/>
                  </a:lnTo>
                  <a:lnTo>
                    <a:pt x="4407027" y="54864"/>
                  </a:lnTo>
                  <a:lnTo>
                    <a:pt x="4411853" y="54864"/>
                  </a:lnTo>
                  <a:lnTo>
                    <a:pt x="4413504" y="54864"/>
                  </a:lnTo>
                  <a:lnTo>
                    <a:pt x="4416425" y="54991"/>
                  </a:lnTo>
                  <a:lnTo>
                    <a:pt x="4419092" y="54991"/>
                  </a:lnTo>
                  <a:lnTo>
                    <a:pt x="4421505" y="54610"/>
                  </a:lnTo>
                  <a:lnTo>
                    <a:pt x="4422521" y="54356"/>
                  </a:lnTo>
                  <a:lnTo>
                    <a:pt x="4426331" y="54356"/>
                  </a:lnTo>
                  <a:lnTo>
                    <a:pt x="4430395" y="50292"/>
                  </a:lnTo>
                  <a:lnTo>
                    <a:pt x="4430395" y="48374"/>
                  </a:lnTo>
                  <a:lnTo>
                    <a:pt x="4430776" y="47879"/>
                  </a:lnTo>
                  <a:lnTo>
                    <a:pt x="4431589" y="46596"/>
                  </a:lnTo>
                  <a:lnTo>
                    <a:pt x="4434332" y="43942"/>
                  </a:lnTo>
                  <a:lnTo>
                    <a:pt x="4434332" y="39116"/>
                  </a:lnTo>
                  <a:lnTo>
                    <a:pt x="4435729" y="37719"/>
                  </a:lnTo>
                  <a:lnTo>
                    <a:pt x="4435729" y="32385"/>
                  </a:lnTo>
                  <a:lnTo>
                    <a:pt x="4435729" y="27686"/>
                  </a:lnTo>
                  <a:lnTo>
                    <a:pt x="4435729" y="27178"/>
                  </a:lnTo>
                  <a:lnTo>
                    <a:pt x="4435729" y="22352"/>
                  </a:lnTo>
                  <a:lnTo>
                    <a:pt x="4435729" y="17018"/>
                  </a:lnTo>
                  <a:close/>
                </a:path>
                <a:path extrusionOk="0" h="2737485" w="8658860">
                  <a:moveTo>
                    <a:pt x="8658479" y="2301494"/>
                  </a:moveTo>
                  <a:lnTo>
                    <a:pt x="8657717" y="2242693"/>
                  </a:lnTo>
                  <a:lnTo>
                    <a:pt x="8653120" y="2180590"/>
                  </a:lnTo>
                  <a:lnTo>
                    <a:pt x="8653018" y="2179066"/>
                  </a:lnTo>
                  <a:lnTo>
                    <a:pt x="8652891" y="2178050"/>
                  </a:lnTo>
                  <a:lnTo>
                    <a:pt x="8642896" y="2116074"/>
                  </a:lnTo>
                  <a:lnTo>
                    <a:pt x="8642350" y="2112645"/>
                  </a:lnTo>
                  <a:lnTo>
                    <a:pt x="8642096" y="2111375"/>
                  </a:lnTo>
                  <a:lnTo>
                    <a:pt x="8626653" y="2055622"/>
                  </a:lnTo>
                  <a:lnTo>
                    <a:pt x="8625078" y="2049907"/>
                  </a:lnTo>
                  <a:lnTo>
                    <a:pt x="8624824" y="2049145"/>
                  </a:lnTo>
                  <a:lnTo>
                    <a:pt x="8608695" y="2004314"/>
                  </a:lnTo>
                  <a:lnTo>
                    <a:pt x="8608238" y="2003044"/>
                  </a:lnTo>
                  <a:lnTo>
                    <a:pt x="8605647" y="1995805"/>
                  </a:lnTo>
                  <a:lnTo>
                    <a:pt x="8605139" y="1994662"/>
                  </a:lnTo>
                  <a:lnTo>
                    <a:pt x="8589861" y="1964690"/>
                  </a:lnTo>
                  <a:lnTo>
                    <a:pt x="8584946" y="1955038"/>
                  </a:lnTo>
                  <a:lnTo>
                    <a:pt x="8584438" y="1954149"/>
                  </a:lnTo>
                  <a:lnTo>
                    <a:pt x="8573884" y="1938147"/>
                  </a:lnTo>
                  <a:lnTo>
                    <a:pt x="8566531" y="1926971"/>
                  </a:lnTo>
                  <a:lnTo>
                    <a:pt x="8566150" y="1926209"/>
                  </a:lnTo>
                  <a:lnTo>
                    <a:pt x="8549043" y="1904492"/>
                  </a:lnTo>
                  <a:lnTo>
                    <a:pt x="8541512" y="1894890"/>
                  </a:lnTo>
                  <a:lnTo>
                    <a:pt x="8541512" y="1892808"/>
                  </a:lnTo>
                  <a:lnTo>
                    <a:pt x="8537067" y="1888363"/>
                  </a:lnTo>
                  <a:lnTo>
                    <a:pt x="8535568" y="1888363"/>
                  </a:lnTo>
                  <a:lnTo>
                    <a:pt x="8531301" y="1884045"/>
                  </a:lnTo>
                  <a:lnTo>
                    <a:pt x="8530082" y="1882825"/>
                  </a:lnTo>
                  <a:lnTo>
                    <a:pt x="8530082" y="1881378"/>
                  </a:lnTo>
                  <a:lnTo>
                    <a:pt x="8525764" y="1877060"/>
                  </a:lnTo>
                  <a:lnTo>
                    <a:pt x="8524278" y="1877060"/>
                  </a:lnTo>
                  <a:lnTo>
                    <a:pt x="8520811" y="1873542"/>
                  </a:lnTo>
                  <a:lnTo>
                    <a:pt x="8520811" y="1872234"/>
                  </a:lnTo>
                  <a:lnTo>
                    <a:pt x="8516620" y="1868043"/>
                  </a:lnTo>
                  <a:lnTo>
                    <a:pt x="8514855" y="1868043"/>
                  </a:lnTo>
                  <a:lnTo>
                    <a:pt x="8513445" y="1866798"/>
                  </a:lnTo>
                  <a:lnTo>
                    <a:pt x="8513445" y="1865884"/>
                  </a:lnTo>
                  <a:lnTo>
                    <a:pt x="8509254" y="1861693"/>
                  </a:lnTo>
                  <a:lnTo>
                    <a:pt x="8507984" y="1861693"/>
                  </a:lnTo>
                  <a:lnTo>
                    <a:pt x="8504555" y="1858264"/>
                  </a:lnTo>
                  <a:lnTo>
                    <a:pt x="8494395" y="1858264"/>
                  </a:lnTo>
                  <a:lnTo>
                    <a:pt x="8490331" y="1862328"/>
                  </a:lnTo>
                  <a:lnTo>
                    <a:pt x="8490331" y="1872361"/>
                  </a:lnTo>
                  <a:lnTo>
                    <a:pt x="8494395" y="1876425"/>
                  </a:lnTo>
                  <a:lnTo>
                    <a:pt x="8495284" y="1876425"/>
                  </a:lnTo>
                  <a:lnTo>
                    <a:pt x="8499094" y="1880235"/>
                  </a:lnTo>
                  <a:lnTo>
                    <a:pt x="8500529" y="1880235"/>
                  </a:lnTo>
                  <a:lnTo>
                    <a:pt x="8501888" y="1881505"/>
                  </a:lnTo>
                  <a:lnTo>
                    <a:pt x="8501888" y="1882648"/>
                  </a:lnTo>
                  <a:lnTo>
                    <a:pt x="8506079" y="1886839"/>
                  </a:lnTo>
                  <a:lnTo>
                    <a:pt x="8507209" y="1886839"/>
                  </a:lnTo>
                  <a:lnTo>
                    <a:pt x="8510651" y="1890636"/>
                  </a:lnTo>
                  <a:lnTo>
                    <a:pt x="8510651" y="1892173"/>
                  </a:lnTo>
                  <a:lnTo>
                    <a:pt x="8514969" y="1896491"/>
                  </a:lnTo>
                  <a:lnTo>
                    <a:pt x="8516074" y="1896491"/>
                  </a:lnTo>
                  <a:lnTo>
                    <a:pt x="8521573" y="1902307"/>
                  </a:lnTo>
                  <a:lnTo>
                    <a:pt x="8521573" y="1903857"/>
                  </a:lnTo>
                  <a:lnTo>
                    <a:pt x="8526018" y="1908302"/>
                  </a:lnTo>
                  <a:lnTo>
                    <a:pt x="8526577" y="1908302"/>
                  </a:lnTo>
                  <a:lnTo>
                    <a:pt x="8535416" y="1920113"/>
                  </a:lnTo>
                  <a:lnTo>
                    <a:pt x="8549475" y="1938705"/>
                  </a:lnTo>
                  <a:lnTo>
                    <a:pt x="8549602" y="1938909"/>
                  </a:lnTo>
                  <a:lnTo>
                    <a:pt x="8566531" y="1965706"/>
                  </a:lnTo>
                  <a:lnTo>
                    <a:pt x="8585467" y="2003107"/>
                  </a:lnTo>
                  <a:lnTo>
                    <a:pt x="8586089" y="2004314"/>
                  </a:lnTo>
                  <a:lnTo>
                    <a:pt x="8585467" y="2003107"/>
                  </a:lnTo>
                  <a:lnTo>
                    <a:pt x="8604301" y="2055837"/>
                  </a:lnTo>
                  <a:lnTo>
                    <a:pt x="8604250" y="2055622"/>
                  </a:lnTo>
                  <a:lnTo>
                    <a:pt x="8604504" y="2056384"/>
                  </a:lnTo>
                  <a:lnTo>
                    <a:pt x="8604301" y="2055837"/>
                  </a:lnTo>
                  <a:lnTo>
                    <a:pt x="8604453" y="2056384"/>
                  </a:lnTo>
                  <a:lnTo>
                    <a:pt x="8620836" y="2116582"/>
                  </a:lnTo>
                  <a:lnTo>
                    <a:pt x="8620938" y="2117217"/>
                  </a:lnTo>
                  <a:lnTo>
                    <a:pt x="8631072" y="2180996"/>
                  </a:lnTo>
                  <a:lnTo>
                    <a:pt x="8631110" y="2181606"/>
                  </a:lnTo>
                  <a:lnTo>
                    <a:pt x="8635746" y="2244344"/>
                  </a:lnTo>
                  <a:lnTo>
                    <a:pt x="8635619" y="2243709"/>
                  </a:lnTo>
                  <a:lnTo>
                    <a:pt x="8635619" y="2244344"/>
                  </a:lnTo>
                  <a:lnTo>
                    <a:pt x="8636381" y="2301621"/>
                  </a:lnTo>
                  <a:lnTo>
                    <a:pt x="8636381" y="2409748"/>
                  </a:lnTo>
                  <a:lnTo>
                    <a:pt x="8636508" y="2408809"/>
                  </a:lnTo>
                  <a:lnTo>
                    <a:pt x="8636381" y="2410206"/>
                  </a:lnTo>
                  <a:lnTo>
                    <a:pt x="8636381" y="2409748"/>
                  </a:lnTo>
                  <a:lnTo>
                    <a:pt x="8636317" y="2410206"/>
                  </a:lnTo>
                  <a:lnTo>
                    <a:pt x="8629650" y="2459482"/>
                  </a:lnTo>
                  <a:lnTo>
                    <a:pt x="8629650" y="2459355"/>
                  </a:lnTo>
                  <a:lnTo>
                    <a:pt x="8629625" y="2459482"/>
                  </a:lnTo>
                  <a:lnTo>
                    <a:pt x="8622487" y="2507056"/>
                  </a:lnTo>
                  <a:lnTo>
                    <a:pt x="8622538" y="2506853"/>
                  </a:lnTo>
                  <a:lnTo>
                    <a:pt x="8622411" y="2507615"/>
                  </a:lnTo>
                  <a:lnTo>
                    <a:pt x="8622487" y="2507056"/>
                  </a:lnTo>
                  <a:lnTo>
                    <a:pt x="8622373" y="2507615"/>
                  </a:lnTo>
                  <a:lnTo>
                    <a:pt x="8612886" y="2551557"/>
                  </a:lnTo>
                  <a:lnTo>
                    <a:pt x="8612886" y="2551176"/>
                  </a:lnTo>
                  <a:lnTo>
                    <a:pt x="8612784" y="2551557"/>
                  </a:lnTo>
                  <a:lnTo>
                    <a:pt x="8603869" y="2587117"/>
                  </a:lnTo>
                  <a:lnTo>
                    <a:pt x="8603869" y="2587244"/>
                  </a:lnTo>
                  <a:lnTo>
                    <a:pt x="8597011" y="2615692"/>
                  </a:lnTo>
                  <a:lnTo>
                    <a:pt x="8597265" y="2614549"/>
                  </a:lnTo>
                  <a:lnTo>
                    <a:pt x="8589772" y="2634996"/>
                  </a:lnTo>
                  <a:lnTo>
                    <a:pt x="8589607" y="2635377"/>
                  </a:lnTo>
                  <a:lnTo>
                    <a:pt x="8583168" y="2650744"/>
                  </a:lnTo>
                  <a:lnTo>
                    <a:pt x="8583168" y="2650871"/>
                  </a:lnTo>
                  <a:lnTo>
                    <a:pt x="8576183" y="2668143"/>
                  </a:lnTo>
                  <a:lnTo>
                    <a:pt x="8576310" y="2667762"/>
                  </a:lnTo>
                  <a:lnTo>
                    <a:pt x="8576132" y="2668143"/>
                  </a:lnTo>
                  <a:lnTo>
                    <a:pt x="8572373" y="2676474"/>
                  </a:lnTo>
                  <a:lnTo>
                    <a:pt x="8572373" y="2708160"/>
                  </a:lnTo>
                  <a:lnTo>
                    <a:pt x="8567407" y="2711907"/>
                  </a:lnTo>
                  <a:lnTo>
                    <a:pt x="8567826" y="2711577"/>
                  </a:lnTo>
                  <a:lnTo>
                    <a:pt x="8572373" y="2708160"/>
                  </a:lnTo>
                  <a:lnTo>
                    <a:pt x="8572373" y="2676474"/>
                  </a:lnTo>
                  <a:lnTo>
                    <a:pt x="8568563" y="2684907"/>
                  </a:lnTo>
                  <a:lnTo>
                    <a:pt x="8568436" y="2685288"/>
                  </a:lnTo>
                  <a:lnTo>
                    <a:pt x="8562213" y="2700401"/>
                  </a:lnTo>
                  <a:lnTo>
                    <a:pt x="8562086" y="2700655"/>
                  </a:lnTo>
                  <a:lnTo>
                    <a:pt x="8557641" y="2712085"/>
                  </a:lnTo>
                  <a:lnTo>
                    <a:pt x="8557895" y="2711577"/>
                  </a:lnTo>
                  <a:lnTo>
                    <a:pt x="8555825" y="2716441"/>
                  </a:lnTo>
                  <a:lnTo>
                    <a:pt x="8554085" y="2718181"/>
                  </a:lnTo>
                  <a:lnTo>
                    <a:pt x="8554085" y="2718308"/>
                  </a:lnTo>
                  <a:lnTo>
                    <a:pt x="8554085" y="2724150"/>
                  </a:lnTo>
                  <a:lnTo>
                    <a:pt x="8554085" y="2725039"/>
                  </a:lnTo>
                  <a:lnTo>
                    <a:pt x="8554085" y="2731516"/>
                  </a:lnTo>
                  <a:lnTo>
                    <a:pt x="8559419" y="2736977"/>
                  </a:lnTo>
                  <a:lnTo>
                    <a:pt x="8572754" y="2736977"/>
                  </a:lnTo>
                  <a:lnTo>
                    <a:pt x="8573249" y="2736469"/>
                  </a:lnTo>
                  <a:lnTo>
                    <a:pt x="8573897" y="2736469"/>
                  </a:lnTo>
                  <a:lnTo>
                    <a:pt x="8579104" y="2731262"/>
                  </a:lnTo>
                  <a:lnTo>
                    <a:pt x="8579104" y="2730589"/>
                  </a:lnTo>
                  <a:lnTo>
                    <a:pt x="8580882" y="2729230"/>
                  </a:lnTo>
                  <a:lnTo>
                    <a:pt x="8583130" y="2727071"/>
                  </a:lnTo>
                  <a:lnTo>
                    <a:pt x="8586699" y="2723642"/>
                  </a:lnTo>
                  <a:lnTo>
                    <a:pt x="8588248" y="2723642"/>
                  </a:lnTo>
                  <a:lnTo>
                    <a:pt x="8592947" y="2719070"/>
                  </a:lnTo>
                  <a:lnTo>
                    <a:pt x="8592947" y="2717495"/>
                  </a:lnTo>
                  <a:lnTo>
                    <a:pt x="8598027" y="2712339"/>
                  </a:lnTo>
                  <a:lnTo>
                    <a:pt x="8600186" y="2708656"/>
                  </a:lnTo>
                  <a:lnTo>
                    <a:pt x="8602320" y="2701239"/>
                  </a:lnTo>
                  <a:lnTo>
                    <a:pt x="8602980" y="2700528"/>
                  </a:lnTo>
                  <a:lnTo>
                    <a:pt x="8602980" y="2698242"/>
                  </a:lnTo>
                  <a:lnTo>
                    <a:pt x="8602980" y="2695956"/>
                  </a:lnTo>
                  <a:lnTo>
                    <a:pt x="8601202" y="2694051"/>
                  </a:lnTo>
                  <a:lnTo>
                    <a:pt x="8596503" y="2694051"/>
                  </a:lnTo>
                  <a:lnTo>
                    <a:pt x="8595563" y="2694990"/>
                  </a:lnTo>
                  <a:lnTo>
                    <a:pt x="8588858" y="2697670"/>
                  </a:lnTo>
                  <a:lnTo>
                    <a:pt x="8590280" y="2694051"/>
                  </a:lnTo>
                  <a:lnTo>
                    <a:pt x="8590153" y="2694432"/>
                  </a:lnTo>
                  <a:lnTo>
                    <a:pt x="8590305" y="2694051"/>
                  </a:lnTo>
                  <a:lnTo>
                    <a:pt x="8597519" y="2677033"/>
                  </a:lnTo>
                  <a:lnTo>
                    <a:pt x="8597646" y="2676652"/>
                  </a:lnTo>
                  <a:lnTo>
                    <a:pt x="8604377" y="2659380"/>
                  </a:lnTo>
                  <a:lnTo>
                    <a:pt x="8618347" y="2622169"/>
                  </a:lnTo>
                  <a:lnTo>
                    <a:pt x="8625421" y="2592578"/>
                  </a:lnTo>
                  <a:lnTo>
                    <a:pt x="8625484" y="2592451"/>
                  </a:lnTo>
                  <a:lnTo>
                    <a:pt x="8634476" y="2556510"/>
                  </a:lnTo>
                  <a:lnTo>
                    <a:pt x="8634476" y="2556256"/>
                  </a:lnTo>
                  <a:lnTo>
                    <a:pt x="8644382" y="2510917"/>
                  </a:lnTo>
                  <a:lnTo>
                    <a:pt x="8644992" y="2506853"/>
                  </a:lnTo>
                  <a:lnTo>
                    <a:pt x="8651621" y="2462657"/>
                  </a:lnTo>
                  <a:lnTo>
                    <a:pt x="8651621" y="2462530"/>
                  </a:lnTo>
                  <a:lnTo>
                    <a:pt x="8658352" y="2411730"/>
                  </a:lnTo>
                  <a:lnTo>
                    <a:pt x="8658479" y="2408809"/>
                  </a:lnTo>
                  <a:lnTo>
                    <a:pt x="8658479" y="2301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7" name="Google Shape;1047;p27"/>
          <p:cNvSpPr/>
          <p:nvPr/>
        </p:nvSpPr>
        <p:spPr>
          <a:xfrm>
            <a:off x="8548497" y="595756"/>
            <a:ext cx="433070" cy="523240"/>
          </a:xfrm>
          <a:custGeom>
            <a:rect b="b" l="l" r="r" t="t"/>
            <a:pathLst>
              <a:path extrusionOk="0" h="523240" w="433070">
                <a:moveTo>
                  <a:pt x="432943" y="463296"/>
                </a:moveTo>
                <a:lnTo>
                  <a:pt x="432816" y="462661"/>
                </a:lnTo>
                <a:lnTo>
                  <a:pt x="432816" y="457581"/>
                </a:lnTo>
                <a:lnTo>
                  <a:pt x="431330" y="456107"/>
                </a:lnTo>
                <a:lnTo>
                  <a:pt x="431228" y="455676"/>
                </a:lnTo>
                <a:lnTo>
                  <a:pt x="430593" y="453136"/>
                </a:lnTo>
                <a:lnTo>
                  <a:pt x="429641" y="449326"/>
                </a:lnTo>
                <a:lnTo>
                  <a:pt x="426339" y="440436"/>
                </a:lnTo>
                <a:lnTo>
                  <a:pt x="426085" y="439166"/>
                </a:lnTo>
                <a:lnTo>
                  <a:pt x="420243" y="426466"/>
                </a:lnTo>
                <a:lnTo>
                  <a:pt x="420497" y="426466"/>
                </a:lnTo>
                <a:lnTo>
                  <a:pt x="414020" y="409956"/>
                </a:lnTo>
                <a:lnTo>
                  <a:pt x="414147" y="409956"/>
                </a:lnTo>
                <a:lnTo>
                  <a:pt x="407162" y="391337"/>
                </a:lnTo>
                <a:lnTo>
                  <a:pt x="407162" y="465696"/>
                </a:lnTo>
                <a:lnTo>
                  <a:pt x="407162" y="465836"/>
                </a:lnTo>
                <a:lnTo>
                  <a:pt x="407060" y="465493"/>
                </a:lnTo>
                <a:lnTo>
                  <a:pt x="407149" y="465683"/>
                </a:lnTo>
                <a:lnTo>
                  <a:pt x="407162" y="391337"/>
                </a:lnTo>
                <a:lnTo>
                  <a:pt x="406527" y="389636"/>
                </a:lnTo>
                <a:lnTo>
                  <a:pt x="406527" y="388366"/>
                </a:lnTo>
                <a:lnTo>
                  <a:pt x="403733" y="380898"/>
                </a:lnTo>
                <a:lnTo>
                  <a:pt x="403733" y="453771"/>
                </a:lnTo>
                <a:lnTo>
                  <a:pt x="396875" y="454406"/>
                </a:lnTo>
                <a:lnTo>
                  <a:pt x="396367" y="454406"/>
                </a:lnTo>
                <a:lnTo>
                  <a:pt x="375539" y="455676"/>
                </a:lnTo>
                <a:lnTo>
                  <a:pt x="375158" y="455676"/>
                </a:lnTo>
                <a:lnTo>
                  <a:pt x="342392" y="458216"/>
                </a:lnTo>
                <a:lnTo>
                  <a:pt x="295910" y="463296"/>
                </a:lnTo>
                <a:lnTo>
                  <a:pt x="295529" y="463296"/>
                </a:lnTo>
                <a:lnTo>
                  <a:pt x="235839" y="470916"/>
                </a:lnTo>
                <a:lnTo>
                  <a:pt x="235712" y="470916"/>
                </a:lnTo>
                <a:lnTo>
                  <a:pt x="173355" y="479806"/>
                </a:lnTo>
                <a:lnTo>
                  <a:pt x="173482" y="479806"/>
                </a:lnTo>
                <a:lnTo>
                  <a:pt x="121031" y="486181"/>
                </a:lnTo>
                <a:lnTo>
                  <a:pt x="84455" y="492506"/>
                </a:lnTo>
                <a:lnTo>
                  <a:pt x="84074" y="492506"/>
                </a:lnTo>
                <a:lnTo>
                  <a:pt x="63246" y="496316"/>
                </a:lnTo>
                <a:lnTo>
                  <a:pt x="63500" y="495046"/>
                </a:lnTo>
                <a:lnTo>
                  <a:pt x="49022" y="497586"/>
                </a:lnTo>
                <a:lnTo>
                  <a:pt x="50165" y="497586"/>
                </a:lnTo>
                <a:lnTo>
                  <a:pt x="37211" y="498856"/>
                </a:lnTo>
                <a:lnTo>
                  <a:pt x="28194" y="498856"/>
                </a:lnTo>
                <a:lnTo>
                  <a:pt x="26593" y="498487"/>
                </a:lnTo>
                <a:lnTo>
                  <a:pt x="28956" y="496062"/>
                </a:lnTo>
                <a:lnTo>
                  <a:pt x="28956" y="492760"/>
                </a:lnTo>
                <a:lnTo>
                  <a:pt x="30734" y="487426"/>
                </a:lnTo>
                <a:lnTo>
                  <a:pt x="30480" y="488696"/>
                </a:lnTo>
                <a:lnTo>
                  <a:pt x="31089" y="487426"/>
                </a:lnTo>
                <a:lnTo>
                  <a:pt x="36576" y="475996"/>
                </a:lnTo>
                <a:lnTo>
                  <a:pt x="36449" y="475996"/>
                </a:lnTo>
                <a:lnTo>
                  <a:pt x="37426" y="473824"/>
                </a:lnTo>
                <a:lnTo>
                  <a:pt x="41783" y="465836"/>
                </a:lnTo>
                <a:lnTo>
                  <a:pt x="41910" y="464566"/>
                </a:lnTo>
                <a:lnTo>
                  <a:pt x="50368" y="447192"/>
                </a:lnTo>
                <a:lnTo>
                  <a:pt x="52578" y="442976"/>
                </a:lnTo>
                <a:lnTo>
                  <a:pt x="52451" y="442976"/>
                </a:lnTo>
                <a:lnTo>
                  <a:pt x="61468" y="426466"/>
                </a:lnTo>
                <a:lnTo>
                  <a:pt x="72644" y="404876"/>
                </a:lnTo>
                <a:lnTo>
                  <a:pt x="88519" y="373126"/>
                </a:lnTo>
                <a:lnTo>
                  <a:pt x="88646" y="373126"/>
                </a:lnTo>
                <a:lnTo>
                  <a:pt x="111379" y="323596"/>
                </a:lnTo>
                <a:lnTo>
                  <a:pt x="137160" y="256286"/>
                </a:lnTo>
                <a:lnTo>
                  <a:pt x="137414" y="256286"/>
                </a:lnTo>
                <a:lnTo>
                  <a:pt x="159639" y="185166"/>
                </a:lnTo>
                <a:lnTo>
                  <a:pt x="174612" y="129679"/>
                </a:lnTo>
                <a:lnTo>
                  <a:pt x="174701" y="129311"/>
                </a:lnTo>
                <a:lnTo>
                  <a:pt x="174688" y="131826"/>
                </a:lnTo>
                <a:lnTo>
                  <a:pt x="175133" y="144526"/>
                </a:lnTo>
                <a:lnTo>
                  <a:pt x="175133" y="148971"/>
                </a:lnTo>
                <a:lnTo>
                  <a:pt x="179451" y="153416"/>
                </a:lnTo>
                <a:lnTo>
                  <a:pt x="190373" y="153416"/>
                </a:lnTo>
                <a:lnTo>
                  <a:pt x="194691" y="148971"/>
                </a:lnTo>
                <a:lnTo>
                  <a:pt x="194691" y="144526"/>
                </a:lnTo>
                <a:lnTo>
                  <a:pt x="194691" y="143637"/>
                </a:lnTo>
                <a:lnTo>
                  <a:pt x="194691" y="138176"/>
                </a:lnTo>
                <a:lnTo>
                  <a:pt x="194500" y="137985"/>
                </a:lnTo>
                <a:lnTo>
                  <a:pt x="193421" y="100076"/>
                </a:lnTo>
                <a:lnTo>
                  <a:pt x="193421" y="99695"/>
                </a:lnTo>
                <a:lnTo>
                  <a:pt x="193421" y="94234"/>
                </a:lnTo>
                <a:lnTo>
                  <a:pt x="192354" y="93179"/>
                </a:lnTo>
                <a:lnTo>
                  <a:pt x="190754" y="81927"/>
                </a:lnTo>
                <a:lnTo>
                  <a:pt x="190754" y="76708"/>
                </a:lnTo>
                <a:lnTo>
                  <a:pt x="190080" y="76047"/>
                </a:lnTo>
                <a:lnTo>
                  <a:pt x="189484" y="70535"/>
                </a:lnTo>
                <a:lnTo>
                  <a:pt x="189382" y="70866"/>
                </a:lnTo>
                <a:lnTo>
                  <a:pt x="189293" y="68846"/>
                </a:lnTo>
                <a:lnTo>
                  <a:pt x="189484" y="70535"/>
                </a:lnTo>
                <a:lnTo>
                  <a:pt x="191262" y="64516"/>
                </a:lnTo>
                <a:lnTo>
                  <a:pt x="191795" y="63246"/>
                </a:lnTo>
                <a:lnTo>
                  <a:pt x="198247" y="48006"/>
                </a:lnTo>
                <a:lnTo>
                  <a:pt x="202311" y="37846"/>
                </a:lnTo>
                <a:lnTo>
                  <a:pt x="202184" y="37846"/>
                </a:lnTo>
                <a:lnTo>
                  <a:pt x="204012" y="33566"/>
                </a:lnTo>
                <a:lnTo>
                  <a:pt x="209169" y="41656"/>
                </a:lnTo>
                <a:lnTo>
                  <a:pt x="209169" y="42926"/>
                </a:lnTo>
                <a:lnTo>
                  <a:pt x="220980" y="60706"/>
                </a:lnTo>
                <a:lnTo>
                  <a:pt x="220853" y="60706"/>
                </a:lnTo>
                <a:lnTo>
                  <a:pt x="235966" y="84836"/>
                </a:lnTo>
                <a:lnTo>
                  <a:pt x="253619" y="112776"/>
                </a:lnTo>
                <a:lnTo>
                  <a:pt x="253365" y="111506"/>
                </a:lnTo>
                <a:lnTo>
                  <a:pt x="272034" y="143256"/>
                </a:lnTo>
                <a:lnTo>
                  <a:pt x="271780" y="141986"/>
                </a:lnTo>
                <a:lnTo>
                  <a:pt x="292227" y="180086"/>
                </a:lnTo>
                <a:lnTo>
                  <a:pt x="292100" y="180086"/>
                </a:lnTo>
                <a:lnTo>
                  <a:pt x="309626" y="214376"/>
                </a:lnTo>
                <a:lnTo>
                  <a:pt x="309499" y="214376"/>
                </a:lnTo>
                <a:lnTo>
                  <a:pt x="326771" y="249936"/>
                </a:lnTo>
                <a:lnTo>
                  <a:pt x="326517" y="249936"/>
                </a:lnTo>
                <a:lnTo>
                  <a:pt x="340868" y="284226"/>
                </a:lnTo>
                <a:lnTo>
                  <a:pt x="340741" y="284226"/>
                </a:lnTo>
                <a:lnTo>
                  <a:pt x="351790" y="313436"/>
                </a:lnTo>
                <a:lnTo>
                  <a:pt x="373253" y="373126"/>
                </a:lnTo>
                <a:lnTo>
                  <a:pt x="373380" y="373126"/>
                </a:lnTo>
                <a:lnTo>
                  <a:pt x="382270" y="397256"/>
                </a:lnTo>
                <a:lnTo>
                  <a:pt x="389890" y="418846"/>
                </a:lnTo>
                <a:lnTo>
                  <a:pt x="396367" y="436626"/>
                </a:lnTo>
                <a:lnTo>
                  <a:pt x="396621" y="436626"/>
                </a:lnTo>
                <a:lnTo>
                  <a:pt x="402463" y="449326"/>
                </a:lnTo>
                <a:lnTo>
                  <a:pt x="402082" y="449326"/>
                </a:lnTo>
                <a:lnTo>
                  <a:pt x="403733" y="453771"/>
                </a:lnTo>
                <a:lnTo>
                  <a:pt x="403733" y="380898"/>
                </a:lnTo>
                <a:lnTo>
                  <a:pt x="397510" y="364236"/>
                </a:lnTo>
                <a:lnTo>
                  <a:pt x="387096" y="335026"/>
                </a:lnTo>
                <a:lnTo>
                  <a:pt x="375920" y="304546"/>
                </a:lnTo>
                <a:lnTo>
                  <a:pt x="364617" y="275336"/>
                </a:lnTo>
                <a:lnTo>
                  <a:pt x="364490" y="274066"/>
                </a:lnTo>
                <a:lnTo>
                  <a:pt x="349885" y="239776"/>
                </a:lnTo>
                <a:lnTo>
                  <a:pt x="332359" y="202946"/>
                </a:lnTo>
                <a:lnTo>
                  <a:pt x="314579" y="167386"/>
                </a:lnTo>
                <a:lnTo>
                  <a:pt x="314452" y="167386"/>
                </a:lnTo>
                <a:lnTo>
                  <a:pt x="300253" y="141986"/>
                </a:lnTo>
                <a:lnTo>
                  <a:pt x="293878" y="130556"/>
                </a:lnTo>
                <a:lnTo>
                  <a:pt x="293624" y="129286"/>
                </a:lnTo>
                <a:lnTo>
                  <a:pt x="282651" y="111506"/>
                </a:lnTo>
                <a:lnTo>
                  <a:pt x="274828" y="98806"/>
                </a:lnTo>
                <a:lnTo>
                  <a:pt x="274701" y="98806"/>
                </a:lnTo>
                <a:lnTo>
                  <a:pt x="256921" y="70866"/>
                </a:lnTo>
                <a:lnTo>
                  <a:pt x="257048" y="70866"/>
                </a:lnTo>
                <a:lnTo>
                  <a:pt x="241935" y="46736"/>
                </a:lnTo>
                <a:lnTo>
                  <a:pt x="241808" y="46736"/>
                </a:lnTo>
                <a:lnTo>
                  <a:pt x="229870" y="28956"/>
                </a:lnTo>
                <a:lnTo>
                  <a:pt x="224040" y="20066"/>
                </a:lnTo>
                <a:lnTo>
                  <a:pt x="222377" y="17526"/>
                </a:lnTo>
                <a:lnTo>
                  <a:pt x="220726" y="14986"/>
                </a:lnTo>
                <a:lnTo>
                  <a:pt x="220599" y="14986"/>
                </a:lnTo>
                <a:lnTo>
                  <a:pt x="217297" y="9613"/>
                </a:lnTo>
                <a:lnTo>
                  <a:pt x="217297" y="6223"/>
                </a:lnTo>
                <a:lnTo>
                  <a:pt x="211836" y="635"/>
                </a:lnTo>
                <a:lnTo>
                  <a:pt x="208127" y="635"/>
                </a:lnTo>
                <a:lnTo>
                  <a:pt x="207518" y="0"/>
                </a:lnTo>
                <a:lnTo>
                  <a:pt x="194056" y="0"/>
                </a:lnTo>
                <a:lnTo>
                  <a:pt x="188595" y="5461"/>
                </a:lnTo>
                <a:lnTo>
                  <a:pt x="188595" y="5715"/>
                </a:lnTo>
                <a:lnTo>
                  <a:pt x="187490" y="6819"/>
                </a:lnTo>
                <a:lnTo>
                  <a:pt x="187490" y="48958"/>
                </a:lnTo>
                <a:lnTo>
                  <a:pt x="187325" y="45466"/>
                </a:lnTo>
                <a:lnTo>
                  <a:pt x="187388" y="46736"/>
                </a:lnTo>
                <a:lnTo>
                  <a:pt x="187490" y="48958"/>
                </a:lnTo>
                <a:lnTo>
                  <a:pt x="187490" y="6819"/>
                </a:lnTo>
                <a:lnTo>
                  <a:pt x="187325" y="6985"/>
                </a:lnTo>
                <a:lnTo>
                  <a:pt x="187325" y="12877"/>
                </a:lnTo>
                <a:lnTo>
                  <a:pt x="187071" y="13716"/>
                </a:lnTo>
                <a:lnTo>
                  <a:pt x="187198" y="13716"/>
                </a:lnTo>
                <a:lnTo>
                  <a:pt x="184619" y="20828"/>
                </a:lnTo>
                <a:lnTo>
                  <a:pt x="182765" y="25806"/>
                </a:lnTo>
                <a:lnTo>
                  <a:pt x="182499" y="25527"/>
                </a:lnTo>
                <a:lnTo>
                  <a:pt x="174167" y="25527"/>
                </a:lnTo>
                <a:lnTo>
                  <a:pt x="174167" y="116586"/>
                </a:lnTo>
                <a:lnTo>
                  <a:pt x="173774" y="105333"/>
                </a:lnTo>
                <a:lnTo>
                  <a:pt x="174167" y="116586"/>
                </a:lnTo>
                <a:lnTo>
                  <a:pt x="174167" y="25527"/>
                </a:lnTo>
                <a:lnTo>
                  <a:pt x="169291" y="25527"/>
                </a:lnTo>
                <a:lnTo>
                  <a:pt x="163957" y="30861"/>
                </a:lnTo>
                <a:lnTo>
                  <a:pt x="163957" y="37846"/>
                </a:lnTo>
                <a:lnTo>
                  <a:pt x="163957" y="43942"/>
                </a:lnTo>
                <a:lnTo>
                  <a:pt x="164084" y="48006"/>
                </a:lnTo>
                <a:lnTo>
                  <a:pt x="164211" y="46736"/>
                </a:lnTo>
                <a:lnTo>
                  <a:pt x="162255" y="71120"/>
                </a:lnTo>
                <a:lnTo>
                  <a:pt x="162306" y="70866"/>
                </a:lnTo>
                <a:lnTo>
                  <a:pt x="162179" y="72136"/>
                </a:lnTo>
                <a:lnTo>
                  <a:pt x="162255" y="71120"/>
                </a:lnTo>
                <a:lnTo>
                  <a:pt x="162064" y="72136"/>
                </a:lnTo>
                <a:lnTo>
                  <a:pt x="156349" y="103822"/>
                </a:lnTo>
                <a:lnTo>
                  <a:pt x="148844" y="125476"/>
                </a:lnTo>
                <a:lnTo>
                  <a:pt x="148717" y="125476"/>
                </a:lnTo>
                <a:lnTo>
                  <a:pt x="133604" y="176276"/>
                </a:lnTo>
                <a:lnTo>
                  <a:pt x="133731" y="175006"/>
                </a:lnTo>
                <a:lnTo>
                  <a:pt x="113538" y="237236"/>
                </a:lnTo>
                <a:lnTo>
                  <a:pt x="113665" y="237236"/>
                </a:lnTo>
                <a:lnTo>
                  <a:pt x="90551" y="299466"/>
                </a:lnTo>
                <a:lnTo>
                  <a:pt x="90678" y="299466"/>
                </a:lnTo>
                <a:lnTo>
                  <a:pt x="65659" y="362966"/>
                </a:lnTo>
                <a:lnTo>
                  <a:pt x="65913" y="361696"/>
                </a:lnTo>
                <a:lnTo>
                  <a:pt x="48882" y="398856"/>
                </a:lnTo>
                <a:lnTo>
                  <a:pt x="40513" y="415036"/>
                </a:lnTo>
                <a:lnTo>
                  <a:pt x="40640" y="415036"/>
                </a:lnTo>
                <a:lnTo>
                  <a:pt x="31623" y="431546"/>
                </a:lnTo>
                <a:lnTo>
                  <a:pt x="31369" y="431546"/>
                </a:lnTo>
                <a:lnTo>
                  <a:pt x="22733" y="449326"/>
                </a:lnTo>
                <a:lnTo>
                  <a:pt x="14986" y="465836"/>
                </a:lnTo>
                <a:lnTo>
                  <a:pt x="11252" y="473621"/>
                </a:lnTo>
                <a:lnTo>
                  <a:pt x="11188" y="473748"/>
                </a:lnTo>
                <a:lnTo>
                  <a:pt x="8636" y="478536"/>
                </a:lnTo>
                <a:lnTo>
                  <a:pt x="7747" y="479806"/>
                </a:lnTo>
                <a:lnTo>
                  <a:pt x="7480" y="480834"/>
                </a:lnTo>
                <a:lnTo>
                  <a:pt x="5334" y="482981"/>
                </a:lnTo>
                <a:lnTo>
                  <a:pt x="5334" y="489331"/>
                </a:lnTo>
                <a:lnTo>
                  <a:pt x="4064" y="489331"/>
                </a:lnTo>
                <a:lnTo>
                  <a:pt x="0" y="493395"/>
                </a:lnTo>
                <a:lnTo>
                  <a:pt x="0" y="503682"/>
                </a:lnTo>
                <a:lnTo>
                  <a:pt x="1485" y="505231"/>
                </a:lnTo>
                <a:lnTo>
                  <a:pt x="3937" y="511556"/>
                </a:lnTo>
                <a:lnTo>
                  <a:pt x="10160" y="517906"/>
                </a:lnTo>
                <a:lnTo>
                  <a:pt x="20193" y="522986"/>
                </a:lnTo>
                <a:lnTo>
                  <a:pt x="52832" y="522986"/>
                </a:lnTo>
                <a:lnTo>
                  <a:pt x="67310" y="520446"/>
                </a:lnTo>
                <a:lnTo>
                  <a:pt x="67564" y="520446"/>
                </a:lnTo>
                <a:lnTo>
                  <a:pt x="88392" y="516636"/>
                </a:lnTo>
                <a:lnTo>
                  <a:pt x="88138" y="516636"/>
                </a:lnTo>
                <a:lnTo>
                  <a:pt x="124841" y="511556"/>
                </a:lnTo>
                <a:lnTo>
                  <a:pt x="124587" y="511556"/>
                </a:lnTo>
                <a:lnTo>
                  <a:pt x="176784" y="505206"/>
                </a:lnTo>
                <a:lnTo>
                  <a:pt x="176911" y="505206"/>
                </a:lnTo>
                <a:lnTo>
                  <a:pt x="221449" y="498856"/>
                </a:lnTo>
                <a:lnTo>
                  <a:pt x="239268" y="496316"/>
                </a:lnTo>
                <a:lnTo>
                  <a:pt x="239141" y="496316"/>
                </a:lnTo>
                <a:lnTo>
                  <a:pt x="298831" y="488696"/>
                </a:lnTo>
                <a:lnTo>
                  <a:pt x="298577" y="488696"/>
                </a:lnTo>
                <a:lnTo>
                  <a:pt x="377698" y="481076"/>
                </a:lnTo>
                <a:lnTo>
                  <a:pt x="377317" y="481076"/>
                </a:lnTo>
                <a:lnTo>
                  <a:pt x="398145" y="479806"/>
                </a:lnTo>
                <a:lnTo>
                  <a:pt x="411226" y="479806"/>
                </a:lnTo>
                <a:lnTo>
                  <a:pt x="412496" y="478536"/>
                </a:lnTo>
                <a:lnTo>
                  <a:pt x="421513" y="478536"/>
                </a:lnTo>
                <a:lnTo>
                  <a:pt x="422414" y="477520"/>
                </a:lnTo>
                <a:lnTo>
                  <a:pt x="427101" y="477520"/>
                </a:lnTo>
                <a:lnTo>
                  <a:pt x="432816" y="471805"/>
                </a:lnTo>
                <a:lnTo>
                  <a:pt x="432816" y="465836"/>
                </a:lnTo>
                <a:lnTo>
                  <a:pt x="432879" y="464566"/>
                </a:lnTo>
                <a:lnTo>
                  <a:pt x="432943" y="463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27"/>
          <p:cNvSpPr/>
          <p:nvPr/>
        </p:nvSpPr>
        <p:spPr>
          <a:xfrm>
            <a:off x="7219950" y="582802"/>
            <a:ext cx="302895" cy="741045"/>
          </a:xfrm>
          <a:custGeom>
            <a:rect b="b" l="l" r="r" t="t"/>
            <a:pathLst>
              <a:path extrusionOk="0" h="741044" w="302895">
                <a:moveTo>
                  <a:pt x="220726" y="651891"/>
                </a:moveTo>
                <a:lnTo>
                  <a:pt x="217805" y="648970"/>
                </a:lnTo>
                <a:lnTo>
                  <a:pt x="216154" y="648970"/>
                </a:lnTo>
                <a:lnTo>
                  <a:pt x="213995" y="647700"/>
                </a:lnTo>
                <a:lnTo>
                  <a:pt x="213614" y="647446"/>
                </a:lnTo>
                <a:lnTo>
                  <a:pt x="211950" y="646557"/>
                </a:lnTo>
                <a:lnTo>
                  <a:pt x="208280" y="642874"/>
                </a:lnTo>
                <a:lnTo>
                  <a:pt x="206349" y="642874"/>
                </a:lnTo>
                <a:lnTo>
                  <a:pt x="205994" y="642581"/>
                </a:lnTo>
                <a:lnTo>
                  <a:pt x="205994" y="641731"/>
                </a:lnTo>
                <a:lnTo>
                  <a:pt x="203746" y="639495"/>
                </a:lnTo>
                <a:lnTo>
                  <a:pt x="200406" y="630047"/>
                </a:lnTo>
                <a:lnTo>
                  <a:pt x="200660" y="630682"/>
                </a:lnTo>
                <a:lnTo>
                  <a:pt x="200469" y="630047"/>
                </a:lnTo>
                <a:lnTo>
                  <a:pt x="195376" y="611886"/>
                </a:lnTo>
                <a:lnTo>
                  <a:pt x="195199" y="611251"/>
                </a:lnTo>
                <a:lnTo>
                  <a:pt x="195326" y="611886"/>
                </a:lnTo>
                <a:lnTo>
                  <a:pt x="191249" y="593344"/>
                </a:lnTo>
                <a:lnTo>
                  <a:pt x="190246" y="588772"/>
                </a:lnTo>
                <a:lnTo>
                  <a:pt x="184150" y="562102"/>
                </a:lnTo>
                <a:lnTo>
                  <a:pt x="177698" y="533400"/>
                </a:lnTo>
                <a:lnTo>
                  <a:pt x="177673" y="533273"/>
                </a:lnTo>
                <a:lnTo>
                  <a:pt x="177673" y="533400"/>
                </a:lnTo>
                <a:lnTo>
                  <a:pt x="171196" y="504190"/>
                </a:lnTo>
                <a:lnTo>
                  <a:pt x="171069" y="503809"/>
                </a:lnTo>
                <a:lnTo>
                  <a:pt x="164211" y="477989"/>
                </a:lnTo>
                <a:lnTo>
                  <a:pt x="164211" y="473329"/>
                </a:lnTo>
                <a:lnTo>
                  <a:pt x="162890" y="472020"/>
                </a:lnTo>
                <a:lnTo>
                  <a:pt x="158750" y="452920"/>
                </a:lnTo>
                <a:lnTo>
                  <a:pt x="158750" y="448183"/>
                </a:lnTo>
                <a:lnTo>
                  <a:pt x="157454" y="446900"/>
                </a:lnTo>
                <a:lnTo>
                  <a:pt x="155206" y="436372"/>
                </a:lnTo>
                <a:lnTo>
                  <a:pt x="154686" y="433959"/>
                </a:lnTo>
                <a:lnTo>
                  <a:pt x="155321" y="431546"/>
                </a:lnTo>
                <a:lnTo>
                  <a:pt x="159283" y="416534"/>
                </a:lnTo>
                <a:lnTo>
                  <a:pt x="160782" y="415036"/>
                </a:lnTo>
                <a:lnTo>
                  <a:pt x="160782" y="414909"/>
                </a:lnTo>
                <a:lnTo>
                  <a:pt x="160782" y="409321"/>
                </a:lnTo>
                <a:lnTo>
                  <a:pt x="160782" y="403606"/>
                </a:lnTo>
                <a:lnTo>
                  <a:pt x="156210" y="398907"/>
                </a:lnTo>
                <a:lnTo>
                  <a:pt x="144780" y="398907"/>
                </a:lnTo>
                <a:lnTo>
                  <a:pt x="140208" y="403606"/>
                </a:lnTo>
                <a:lnTo>
                  <a:pt x="140208" y="407619"/>
                </a:lnTo>
                <a:lnTo>
                  <a:pt x="135204" y="426427"/>
                </a:lnTo>
                <a:lnTo>
                  <a:pt x="133604" y="427990"/>
                </a:lnTo>
                <a:lnTo>
                  <a:pt x="133604" y="439420"/>
                </a:lnTo>
                <a:lnTo>
                  <a:pt x="134886" y="440715"/>
                </a:lnTo>
                <a:lnTo>
                  <a:pt x="137922" y="454875"/>
                </a:lnTo>
                <a:lnTo>
                  <a:pt x="137922" y="459613"/>
                </a:lnTo>
                <a:lnTo>
                  <a:pt x="139192" y="460895"/>
                </a:lnTo>
                <a:lnTo>
                  <a:pt x="143383" y="480733"/>
                </a:lnTo>
                <a:lnTo>
                  <a:pt x="143383" y="484886"/>
                </a:lnTo>
                <a:lnTo>
                  <a:pt x="144856" y="486371"/>
                </a:lnTo>
                <a:lnTo>
                  <a:pt x="150876" y="509143"/>
                </a:lnTo>
                <a:lnTo>
                  <a:pt x="150749" y="508762"/>
                </a:lnTo>
                <a:lnTo>
                  <a:pt x="150825" y="509143"/>
                </a:lnTo>
                <a:lnTo>
                  <a:pt x="157226" y="537845"/>
                </a:lnTo>
                <a:lnTo>
                  <a:pt x="157226" y="537972"/>
                </a:lnTo>
                <a:lnTo>
                  <a:pt x="163703" y="566674"/>
                </a:lnTo>
                <a:lnTo>
                  <a:pt x="163703" y="566801"/>
                </a:lnTo>
                <a:lnTo>
                  <a:pt x="169799" y="593471"/>
                </a:lnTo>
                <a:lnTo>
                  <a:pt x="169799" y="593344"/>
                </a:lnTo>
                <a:lnTo>
                  <a:pt x="174879" y="616966"/>
                </a:lnTo>
                <a:lnTo>
                  <a:pt x="180340" y="636397"/>
                </a:lnTo>
                <a:lnTo>
                  <a:pt x="180594" y="637159"/>
                </a:lnTo>
                <a:lnTo>
                  <a:pt x="184912" y="649338"/>
                </a:lnTo>
                <a:lnTo>
                  <a:pt x="184912" y="653415"/>
                </a:lnTo>
                <a:lnTo>
                  <a:pt x="189738" y="658114"/>
                </a:lnTo>
                <a:lnTo>
                  <a:pt x="192366" y="658114"/>
                </a:lnTo>
                <a:lnTo>
                  <a:pt x="192532" y="658228"/>
                </a:lnTo>
                <a:lnTo>
                  <a:pt x="192532" y="658622"/>
                </a:lnTo>
                <a:lnTo>
                  <a:pt x="197104" y="663067"/>
                </a:lnTo>
                <a:lnTo>
                  <a:pt x="201307" y="663067"/>
                </a:lnTo>
                <a:lnTo>
                  <a:pt x="207010" y="664464"/>
                </a:lnTo>
                <a:lnTo>
                  <a:pt x="213995" y="663321"/>
                </a:lnTo>
                <a:lnTo>
                  <a:pt x="216039" y="662051"/>
                </a:lnTo>
                <a:lnTo>
                  <a:pt x="217805" y="662051"/>
                </a:lnTo>
                <a:lnTo>
                  <a:pt x="220726" y="659130"/>
                </a:lnTo>
                <a:lnTo>
                  <a:pt x="220726" y="655447"/>
                </a:lnTo>
                <a:lnTo>
                  <a:pt x="220726" y="651891"/>
                </a:lnTo>
                <a:close/>
              </a:path>
              <a:path extrusionOk="0" h="741044" w="302895">
                <a:moveTo>
                  <a:pt x="269240" y="650367"/>
                </a:moveTo>
                <a:lnTo>
                  <a:pt x="269113" y="649300"/>
                </a:lnTo>
                <a:lnTo>
                  <a:pt x="269113" y="650367"/>
                </a:lnTo>
                <a:lnTo>
                  <a:pt x="269240" y="650367"/>
                </a:lnTo>
                <a:close/>
              </a:path>
              <a:path extrusionOk="0" h="741044" w="302895">
                <a:moveTo>
                  <a:pt x="281559" y="112522"/>
                </a:moveTo>
                <a:lnTo>
                  <a:pt x="281432" y="111607"/>
                </a:lnTo>
                <a:lnTo>
                  <a:pt x="281432" y="112522"/>
                </a:lnTo>
                <a:lnTo>
                  <a:pt x="281559" y="112522"/>
                </a:lnTo>
                <a:close/>
              </a:path>
              <a:path extrusionOk="0" h="741044" w="302895">
                <a:moveTo>
                  <a:pt x="293624" y="645553"/>
                </a:moveTo>
                <a:lnTo>
                  <a:pt x="293420" y="643890"/>
                </a:lnTo>
                <a:lnTo>
                  <a:pt x="293116" y="641223"/>
                </a:lnTo>
                <a:lnTo>
                  <a:pt x="292481" y="638302"/>
                </a:lnTo>
                <a:lnTo>
                  <a:pt x="289560" y="630428"/>
                </a:lnTo>
                <a:lnTo>
                  <a:pt x="289814" y="630936"/>
                </a:lnTo>
                <a:lnTo>
                  <a:pt x="289648" y="630428"/>
                </a:lnTo>
                <a:lnTo>
                  <a:pt x="289166" y="628904"/>
                </a:lnTo>
                <a:lnTo>
                  <a:pt x="286639" y="620903"/>
                </a:lnTo>
                <a:lnTo>
                  <a:pt x="281940" y="608330"/>
                </a:lnTo>
                <a:lnTo>
                  <a:pt x="281686" y="607568"/>
                </a:lnTo>
                <a:lnTo>
                  <a:pt x="274993" y="592836"/>
                </a:lnTo>
                <a:lnTo>
                  <a:pt x="274828" y="592455"/>
                </a:lnTo>
                <a:lnTo>
                  <a:pt x="274955" y="592836"/>
                </a:lnTo>
                <a:lnTo>
                  <a:pt x="267766" y="575691"/>
                </a:lnTo>
                <a:lnTo>
                  <a:pt x="267792" y="575564"/>
                </a:lnTo>
                <a:lnTo>
                  <a:pt x="260108" y="556006"/>
                </a:lnTo>
                <a:lnTo>
                  <a:pt x="252222" y="534035"/>
                </a:lnTo>
                <a:lnTo>
                  <a:pt x="252145" y="533819"/>
                </a:lnTo>
                <a:lnTo>
                  <a:pt x="252095" y="533654"/>
                </a:lnTo>
                <a:lnTo>
                  <a:pt x="244843" y="510667"/>
                </a:lnTo>
                <a:lnTo>
                  <a:pt x="244741" y="510286"/>
                </a:lnTo>
                <a:lnTo>
                  <a:pt x="237871" y="486918"/>
                </a:lnTo>
                <a:lnTo>
                  <a:pt x="238125" y="487426"/>
                </a:lnTo>
                <a:lnTo>
                  <a:pt x="237998" y="486918"/>
                </a:lnTo>
                <a:lnTo>
                  <a:pt x="232333" y="463550"/>
                </a:lnTo>
                <a:lnTo>
                  <a:pt x="232283" y="463296"/>
                </a:lnTo>
                <a:lnTo>
                  <a:pt x="232283" y="463550"/>
                </a:lnTo>
                <a:lnTo>
                  <a:pt x="228777" y="447929"/>
                </a:lnTo>
                <a:lnTo>
                  <a:pt x="227584" y="442595"/>
                </a:lnTo>
                <a:lnTo>
                  <a:pt x="227330" y="441706"/>
                </a:lnTo>
                <a:lnTo>
                  <a:pt x="222250" y="425196"/>
                </a:lnTo>
                <a:lnTo>
                  <a:pt x="221996" y="424561"/>
                </a:lnTo>
                <a:lnTo>
                  <a:pt x="218059" y="413410"/>
                </a:lnTo>
                <a:lnTo>
                  <a:pt x="218059" y="409067"/>
                </a:lnTo>
                <a:lnTo>
                  <a:pt x="214249" y="405257"/>
                </a:lnTo>
                <a:lnTo>
                  <a:pt x="213741" y="404241"/>
                </a:lnTo>
                <a:lnTo>
                  <a:pt x="213741" y="400431"/>
                </a:lnTo>
                <a:lnTo>
                  <a:pt x="208280" y="394970"/>
                </a:lnTo>
                <a:lnTo>
                  <a:pt x="207010" y="394970"/>
                </a:lnTo>
                <a:lnTo>
                  <a:pt x="205486" y="393446"/>
                </a:lnTo>
                <a:lnTo>
                  <a:pt x="192024" y="393446"/>
                </a:lnTo>
                <a:lnTo>
                  <a:pt x="186563" y="398907"/>
                </a:lnTo>
                <a:lnTo>
                  <a:pt x="186563" y="412369"/>
                </a:lnTo>
                <a:lnTo>
                  <a:pt x="188925" y="414743"/>
                </a:lnTo>
                <a:lnTo>
                  <a:pt x="196215" y="435927"/>
                </a:lnTo>
                <a:lnTo>
                  <a:pt x="196215" y="440436"/>
                </a:lnTo>
                <a:lnTo>
                  <a:pt x="201676" y="446024"/>
                </a:lnTo>
                <a:lnTo>
                  <a:pt x="203098" y="446024"/>
                </a:lnTo>
                <a:lnTo>
                  <a:pt x="203733" y="448106"/>
                </a:lnTo>
                <a:lnTo>
                  <a:pt x="203708" y="447929"/>
                </a:lnTo>
                <a:lnTo>
                  <a:pt x="203962" y="448818"/>
                </a:lnTo>
                <a:lnTo>
                  <a:pt x="203733" y="448106"/>
                </a:lnTo>
                <a:lnTo>
                  <a:pt x="203898" y="448818"/>
                </a:lnTo>
                <a:lnTo>
                  <a:pt x="208407" y="468884"/>
                </a:lnTo>
                <a:lnTo>
                  <a:pt x="208407" y="469011"/>
                </a:lnTo>
                <a:lnTo>
                  <a:pt x="214249" y="493649"/>
                </a:lnTo>
                <a:lnTo>
                  <a:pt x="228854" y="541909"/>
                </a:lnTo>
                <a:lnTo>
                  <a:pt x="244856" y="584835"/>
                </a:lnTo>
                <a:lnTo>
                  <a:pt x="244983" y="584962"/>
                </a:lnTo>
                <a:lnTo>
                  <a:pt x="252095" y="602361"/>
                </a:lnTo>
                <a:lnTo>
                  <a:pt x="259080" y="617728"/>
                </a:lnTo>
                <a:lnTo>
                  <a:pt x="258699" y="616966"/>
                </a:lnTo>
                <a:lnTo>
                  <a:pt x="258978" y="617728"/>
                </a:lnTo>
                <a:lnTo>
                  <a:pt x="263398" y="629539"/>
                </a:lnTo>
                <a:lnTo>
                  <a:pt x="263271" y="628904"/>
                </a:lnTo>
                <a:lnTo>
                  <a:pt x="266065" y="638302"/>
                </a:lnTo>
                <a:lnTo>
                  <a:pt x="266319" y="638810"/>
                </a:lnTo>
                <a:lnTo>
                  <a:pt x="268668" y="645553"/>
                </a:lnTo>
                <a:lnTo>
                  <a:pt x="268833" y="645553"/>
                </a:lnTo>
                <a:lnTo>
                  <a:pt x="293624" y="645553"/>
                </a:lnTo>
                <a:close/>
              </a:path>
              <a:path extrusionOk="0" h="741044" w="302895">
                <a:moveTo>
                  <a:pt x="293878" y="648970"/>
                </a:moveTo>
                <a:lnTo>
                  <a:pt x="293763" y="646811"/>
                </a:lnTo>
                <a:lnTo>
                  <a:pt x="269113" y="646811"/>
                </a:lnTo>
                <a:lnTo>
                  <a:pt x="268820" y="646811"/>
                </a:lnTo>
                <a:lnTo>
                  <a:pt x="269113" y="649300"/>
                </a:lnTo>
                <a:lnTo>
                  <a:pt x="269113" y="648970"/>
                </a:lnTo>
                <a:lnTo>
                  <a:pt x="269240" y="650367"/>
                </a:lnTo>
                <a:lnTo>
                  <a:pt x="269163" y="657301"/>
                </a:lnTo>
                <a:lnTo>
                  <a:pt x="269113" y="662089"/>
                </a:lnTo>
                <a:lnTo>
                  <a:pt x="267017" y="667537"/>
                </a:lnTo>
                <a:lnTo>
                  <a:pt x="260223" y="677164"/>
                </a:lnTo>
                <a:lnTo>
                  <a:pt x="260985" y="676402"/>
                </a:lnTo>
                <a:lnTo>
                  <a:pt x="251206" y="687832"/>
                </a:lnTo>
                <a:lnTo>
                  <a:pt x="251460" y="687451"/>
                </a:lnTo>
                <a:lnTo>
                  <a:pt x="251104" y="687832"/>
                </a:lnTo>
                <a:lnTo>
                  <a:pt x="241046" y="699008"/>
                </a:lnTo>
                <a:lnTo>
                  <a:pt x="230759" y="709676"/>
                </a:lnTo>
                <a:lnTo>
                  <a:pt x="225463" y="715264"/>
                </a:lnTo>
                <a:lnTo>
                  <a:pt x="224028" y="715264"/>
                </a:lnTo>
                <a:lnTo>
                  <a:pt x="219735" y="719455"/>
                </a:lnTo>
                <a:lnTo>
                  <a:pt x="217932" y="719455"/>
                </a:lnTo>
                <a:lnTo>
                  <a:pt x="213487" y="724027"/>
                </a:lnTo>
                <a:lnTo>
                  <a:pt x="213487" y="735203"/>
                </a:lnTo>
                <a:lnTo>
                  <a:pt x="217932" y="739775"/>
                </a:lnTo>
                <a:lnTo>
                  <a:pt x="224028" y="739775"/>
                </a:lnTo>
                <a:lnTo>
                  <a:pt x="224548" y="739775"/>
                </a:lnTo>
                <a:lnTo>
                  <a:pt x="229997" y="740791"/>
                </a:lnTo>
                <a:lnTo>
                  <a:pt x="232956" y="739775"/>
                </a:lnTo>
                <a:lnTo>
                  <a:pt x="237617" y="739775"/>
                </a:lnTo>
                <a:lnTo>
                  <a:pt x="243078" y="734314"/>
                </a:lnTo>
                <a:lnTo>
                  <a:pt x="243078" y="732574"/>
                </a:lnTo>
                <a:lnTo>
                  <a:pt x="248666" y="726821"/>
                </a:lnTo>
                <a:lnTo>
                  <a:pt x="248666" y="726694"/>
                </a:lnTo>
                <a:lnTo>
                  <a:pt x="256019" y="719074"/>
                </a:lnTo>
                <a:lnTo>
                  <a:pt x="258102" y="716915"/>
                </a:lnTo>
                <a:lnTo>
                  <a:pt x="259334" y="715645"/>
                </a:lnTo>
                <a:lnTo>
                  <a:pt x="269875" y="704088"/>
                </a:lnTo>
                <a:lnTo>
                  <a:pt x="270129" y="703834"/>
                </a:lnTo>
                <a:lnTo>
                  <a:pt x="274370" y="698754"/>
                </a:lnTo>
                <a:lnTo>
                  <a:pt x="279781" y="692277"/>
                </a:lnTo>
                <a:lnTo>
                  <a:pt x="280543" y="691388"/>
                </a:lnTo>
                <a:lnTo>
                  <a:pt x="288036" y="680593"/>
                </a:lnTo>
                <a:lnTo>
                  <a:pt x="289433" y="677926"/>
                </a:lnTo>
                <a:lnTo>
                  <a:pt x="290029" y="676402"/>
                </a:lnTo>
                <a:lnTo>
                  <a:pt x="291045" y="673836"/>
                </a:lnTo>
                <a:lnTo>
                  <a:pt x="293878" y="670941"/>
                </a:lnTo>
                <a:lnTo>
                  <a:pt x="293878" y="664210"/>
                </a:lnTo>
                <a:lnTo>
                  <a:pt x="293878" y="664083"/>
                </a:lnTo>
                <a:lnTo>
                  <a:pt x="293878" y="659765"/>
                </a:lnTo>
                <a:lnTo>
                  <a:pt x="293878" y="657352"/>
                </a:lnTo>
                <a:lnTo>
                  <a:pt x="293878" y="648970"/>
                </a:lnTo>
                <a:close/>
              </a:path>
              <a:path extrusionOk="0" h="741044" w="302895">
                <a:moveTo>
                  <a:pt x="298119" y="75704"/>
                </a:moveTo>
                <a:lnTo>
                  <a:pt x="297903" y="74041"/>
                </a:lnTo>
                <a:lnTo>
                  <a:pt x="297561" y="71247"/>
                </a:lnTo>
                <a:lnTo>
                  <a:pt x="296672" y="68072"/>
                </a:lnTo>
                <a:lnTo>
                  <a:pt x="291325" y="56261"/>
                </a:lnTo>
                <a:lnTo>
                  <a:pt x="287147" y="46990"/>
                </a:lnTo>
                <a:lnTo>
                  <a:pt x="286486" y="45974"/>
                </a:lnTo>
                <a:lnTo>
                  <a:pt x="286004" y="45212"/>
                </a:lnTo>
                <a:lnTo>
                  <a:pt x="285026" y="43815"/>
                </a:lnTo>
                <a:lnTo>
                  <a:pt x="279374" y="35687"/>
                </a:lnTo>
                <a:lnTo>
                  <a:pt x="278574" y="34544"/>
                </a:lnTo>
                <a:lnTo>
                  <a:pt x="275844" y="30607"/>
                </a:lnTo>
                <a:lnTo>
                  <a:pt x="273939" y="28702"/>
                </a:lnTo>
                <a:lnTo>
                  <a:pt x="273189" y="28067"/>
                </a:lnTo>
                <a:lnTo>
                  <a:pt x="272135" y="27178"/>
                </a:lnTo>
                <a:lnTo>
                  <a:pt x="267208" y="22987"/>
                </a:lnTo>
                <a:lnTo>
                  <a:pt x="266471" y="22352"/>
                </a:lnTo>
                <a:lnTo>
                  <a:pt x="266166" y="22098"/>
                </a:lnTo>
                <a:lnTo>
                  <a:pt x="265569" y="21590"/>
                </a:lnTo>
                <a:lnTo>
                  <a:pt x="224790" y="635"/>
                </a:lnTo>
                <a:lnTo>
                  <a:pt x="221107" y="0"/>
                </a:lnTo>
                <a:lnTo>
                  <a:pt x="211582" y="0"/>
                </a:lnTo>
                <a:lnTo>
                  <a:pt x="205232" y="0"/>
                </a:lnTo>
                <a:lnTo>
                  <a:pt x="198882" y="0"/>
                </a:lnTo>
                <a:lnTo>
                  <a:pt x="196265" y="2616"/>
                </a:lnTo>
                <a:lnTo>
                  <a:pt x="188264" y="5715"/>
                </a:lnTo>
                <a:lnTo>
                  <a:pt x="184150" y="5715"/>
                </a:lnTo>
                <a:lnTo>
                  <a:pt x="178943" y="10922"/>
                </a:lnTo>
                <a:lnTo>
                  <a:pt x="178943" y="15189"/>
                </a:lnTo>
                <a:lnTo>
                  <a:pt x="168021" y="42545"/>
                </a:lnTo>
                <a:lnTo>
                  <a:pt x="167601" y="43815"/>
                </a:lnTo>
                <a:lnTo>
                  <a:pt x="159766" y="72390"/>
                </a:lnTo>
                <a:lnTo>
                  <a:pt x="159486" y="74041"/>
                </a:lnTo>
                <a:lnTo>
                  <a:pt x="156235" y="100076"/>
                </a:lnTo>
                <a:lnTo>
                  <a:pt x="155575" y="100711"/>
                </a:lnTo>
                <a:lnTo>
                  <a:pt x="155575" y="110109"/>
                </a:lnTo>
                <a:lnTo>
                  <a:pt x="159512" y="113919"/>
                </a:lnTo>
                <a:lnTo>
                  <a:pt x="168910" y="113919"/>
                </a:lnTo>
                <a:lnTo>
                  <a:pt x="172720" y="110109"/>
                </a:lnTo>
                <a:lnTo>
                  <a:pt x="172720" y="106578"/>
                </a:lnTo>
                <a:lnTo>
                  <a:pt x="180086" y="77851"/>
                </a:lnTo>
                <a:lnTo>
                  <a:pt x="179959" y="78486"/>
                </a:lnTo>
                <a:lnTo>
                  <a:pt x="180162" y="77851"/>
                </a:lnTo>
                <a:lnTo>
                  <a:pt x="189090" y="51066"/>
                </a:lnTo>
                <a:lnTo>
                  <a:pt x="189407" y="50292"/>
                </a:lnTo>
                <a:lnTo>
                  <a:pt x="198462" y="27940"/>
                </a:lnTo>
                <a:lnTo>
                  <a:pt x="199085" y="26416"/>
                </a:lnTo>
                <a:lnTo>
                  <a:pt x="199415" y="26073"/>
                </a:lnTo>
                <a:lnTo>
                  <a:pt x="207175" y="22987"/>
                </a:lnTo>
                <a:lnTo>
                  <a:pt x="211582" y="22987"/>
                </a:lnTo>
                <a:lnTo>
                  <a:pt x="219176" y="22987"/>
                </a:lnTo>
                <a:lnTo>
                  <a:pt x="258660" y="45326"/>
                </a:lnTo>
                <a:lnTo>
                  <a:pt x="276453" y="75704"/>
                </a:lnTo>
                <a:lnTo>
                  <a:pt x="276707" y="75704"/>
                </a:lnTo>
                <a:lnTo>
                  <a:pt x="298119" y="75704"/>
                </a:lnTo>
                <a:close/>
              </a:path>
              <a:path extrusionOk="0" h="741044" w="302895">
                <a:moveTo>
                  <a:pt x="302514" y="111125"/>
                </a:moveTo>
                <a:lnTo>
                  <a:pt x="302387" y="109728"/>
                </a:lnTo>
                <a:lnTo>
                  <a:pt x="298284" y="77089"/>
                </a:lnTo>
                <a:lnTo>
                  <a:pt x="277114" y="77089"/>
                </a:lnTo>
                <a:lnTo>
                  <a:pt x="276644" y="77089"/>
                </a:lnTo>
                <a:lnTo>
                  <a:pt x="281432" y="111607"/>
                </a:lnTo>
                <a:lnTo>
                  <a:pt x="281432" y="111125"/>
                </a:lnTo>
                <a:lnTo>
                  <a:pt x="281559" y="112522"/>
                </a:lnTo>
                <a:lnTo>
                  <a:pt x="281432" y="162306"/>
                </a:lnTo>
                <a:lnTo>
                  <a:pt x="275323" y="219824"/>
                </a:lnTo>
                <a:lnTo>
                  <a:pt x="260934" y="273481"/>
                </a:lnTo>
                <a:lnTo>
                  <a:pt x="236842" y="314236"/>
                </a:lnTo>
                <a:lnTo>
                  <a:pt x="209397" y="342519"/>
                </a:lnTo>
                <a:lnTo>
                  <a:pt x="150825" y="374142"/>
                </a:lnTo>
                <a:lnTo>
                  <a:pt x="147447" y="374142"/>
                </a:lnTo>
                <a:lnTo>
                  <a:pt x="147066" y="374523"/>
                </a:lnTo>
                <a:lnTo>
                  <a:pt x="121031" y="376301"/>
                </a:lnTo>
                <a:lnTo>
                  <a:pt x="92392" y="376428"/>
                </a:lnTo>
                <a:lnTo>
                  <a:pt x="70853" y="371221"/>
                </a:lnTo>
                <a:lnTo>
                  <a:pt x="68326" y="370611"/>
                </a:lnTo>
                <a:lnTo>
                  <a:pt x="67805" y="370332"/>
                </a:lnTo>
                <a:lnTo>
                  <a:pt x="50520" y="361061"/>
                </a:lnTo>
                <a:lnTo>
                  <a:pt x="48094" y="359765"/>
                </a:lnTo>
                <a:lnTo>
                  <a:pt x="47434" y="359029"/>
                </a:lnTo>
                <a:lnTo>
                  <a:pt x="23266" y="323088"/>
                </a:lnTo>
                <a:lnTo>
                  <a:pt x="18923" y="300126"/>
                </a:lnTo>
                <a:lnTo>
                  <a:pt x="18923" y="299339"/>
                </a:lnTo>
                <a:lnTo>
                  <a:pt x="18923" y="278257"/>
                </a:lnTo>
                <a:lnTo>
                  <a:pt x="18935" y="277876"/>
                </a:lnTo>
                <a:lnTo>
                  <a:pt x="20256" y="248666"/>
                </a:lnTo>
                <a:lnTo>
                  <a:pt x="20320" y="247396"/>
                </a:lnTo>
                <a:lnTo>
                  <a:pt x="20066" y="248666"/>
                </a:lnTo>
                <a:lnTo>
                  <a:pt x="26822" y="212852"/>
                </a:lnTo>
                <a:lnTo>
                  <a:pt x="26898" y="212420"/>
                </a:lnTo>
                <a:lnTo>
                  <a:pt x="37134" y="172847"/>
                </a:lnTo>
                <a:lnTo>
                  <a:pt x="37211" y="172593"/>
                </a:lnTo>
                <a:lnTo>
                  <a:pt x="37084" y="172847"/>
                </a:lnTo>
                <a:lnTo>
                  <a:pt x="49479" y="131445"/>
                </a:lnTo>
                <a:lnTo>
                  <a:pt x="49784" y="130429"/>
                </a:lnTo>
                <a:lnTo>
                  <a:pt x="49276" y="131445"/>
                </a:lnTo>
                <a:lnTo>
                  <a:pt x="61315" y="103657"/>
                </a:lnTo>
                <a:lnTo>
                  <a:pt x="63754" y="101219"/>
                </a:lnTo>
                <a:lnTo>
                  <a:pt x="63754" y="98310"/>
                </a:lnTo>
                <a:lnTo>
                  <a:pt x="71323" y="83235"/>
                </a:lnTo>
                <a:lnTo>
                  <a:pt x="74168" y="80391"/>
                </a:lnTo>
                <a:lnTo>
                  <a:pt x="74168" y="77927"/>
                </a:lnTo>
                <a:lnTo>
                  <a:pt x="79743" y="69088"/>
                </a:lnTo>
                <a:lnTo>
                  <a:pt x="83947" y="64897"/>
                </a:lnTo>
                <a:lnTo>
                  <a:pt x="83947" y="62928"/>
                </a:lnTo>
                <a:lnTo>
                  <a:pt x="85356" y="61087"/>
                </a:lnTo>
                <a:lnTo>
                  <a:pt x="106680" y="67144"/>
                </a:lnTo>
                <a:lnTo>
                  <a:pt x="108204" y="68707"/>
                </a:lnTo>
                <a:lnTo>
                  <a:pt x="118618" y="68707"/>
                </a:lnTo>
                <a:lnTo>
                  <a:pt x="122809" y="64516"/>
                </a:lnTo>
                <a:lnTo>
                  <a:pt x="122809" y="59309"/>
                </a:lnTo>
                <a:lnTo>
                  <a:pt x="122809" y="54229"/>
                </a:lnTo>
                <a:lnTo>
                  <a:pt x="118618" y="50038"/>
                </a:lnTo>
                <a:lnTo>
                  <a:pt x="114630" y="50038"/>
                </a:lnTo>
                <a:lnTo>
                  <a:pt x="88265" y="42430"/>
                </a:lnTo>
                <a:lnTo>
                  <a:pt x="86868" y="41021"/>
                </a:lnTo>
                <a:lnTo>
                  <a:pt x="76581" y="41021"/>
                </a:lnTo>
                <a:lnTo>
                  <a:pt x="72390" y="45212"/>
                </a:lnTo>
                <a:lnTo>
                  <a:pt x="72390" y="47155"/>
                </a:lnTo>
                <a:lnTo>
                  <a:pt x="69926" y="50292"/>
                </a:lnTo>
                <a:lnTo>
                  <a:pt x="69342" y="50292"/>
                </a:lnTo>
                <a:lnTo>
                  <a:pt x="65151" y="54483"/>
                </a:lnTo>
                <a:lnTo>
                  <a:pt x="65151" y="56984"/>
                </a:lnTo>
                <a:lnTo>
                  <a:pt x="59664" y="65786"/>
                </a:lnTo>
                <a:lnTo>
                  <a:pt x="55372" y="69977"/>
                </a:lnTo>
                <a:lnTo>
                  <a:pt x="55372" y="73025"/>
                </a:lnTo>
                <a:lnTo>
                  <a:pt x="48006" y="87757"/>
                </a:lnTo>
                <a:lnTo>
                  <a:pt x="44958" y="90805"/>
                </a:lnTo>
                <a:lnTo>
                  <a:pt x="44958" y="94094"/>
                </a:lnTo>
                <a:lnTo>
                  <a:pt x="32004" y="123952"/>
                </a:lnTo>
                <a:lnTo>
                  <a:pt x="31623" y="125095"/>
                </a:lnTo>
                <a:lnTo>
                  <a:pt x="19050" y="167513"/>
                </a:lnTo>
                <a:lnTo>
                  <a:pt x="18923" y="167894"/>
                </a:lnTo>
                <a:lnTo>
                  <a:pt x="8509" y="208153"/>
                </a:lnTo>
                <a:lnTo>
                  <a:pt x="1397" y="246507"/>
                </a:lnTo>
                <a:lnTo>
                  <a:pt x="0" y="302514"/>
                </a:lnTo>
                <a:lnTo>
                  <a:pt x="3937" y="326263"/>
                </a:lnTo>
                <a:lnTo>
                  <a:pt x="35052" y="374015"/>
                </a:lnTo>
                <a:lnTo>
                  <a:pt x="88773" y="395732"/>
                </a:lnTo>
                <a:lnTo>
                  <a:pt x="121666" y="396113"/>
                </a:lnTo>
                <a:lnTo>
                  <a:pt x="122428" y="396113"/>
                </a:lnTo>
                <a:lnTo>
                  <a:pt x="151942" y="394081"/>
                </a:lnTo>
                <a:lnTo>
                  <a:pt x="158496" y="394081"/>
                </a:lnTo>
                <a:lnTo>
                  <a:pt x="161150" y="391426"/>
                </a:lnTo>
                <a:lnTo>
                  <a:pt x="189103" y="379222"/>
                </a:lnTo>
                <a:lnTo>
                  <a:pt x="190500" y="378587"/>
                </a:lnTo>
                <a:lnTo>
                  <a:pt x="193497" y="376682"/>
                </a:lnTo>
                <a:lnTo>
                  <a:pt x="196291" y="374904"/>
                </a:lnTo>
                <a:lnTo>
                  <a:pt x="197497" y="374142"/>
                </a:lnTo>
                <a:lnTo>
                  <a:pt x="217500" y="361442"/>
                </a:lnTo>
                <a:lnTo>
                  <a:pt x="218503" y="360807"/>
                </a:lnTo>
                <a:lnTo>
                  <a:pt x="221107" y="359156"/>
                </a:lnTo>
                <a:lnTo>
                  <a:pt x="222885" y="357632"/>
                </a:lnTo>
                <a:lnTo>
                  <a:pt x="236740" y="343535"/>
                </a:lnTo>
                <a:lnTo>
                  <a:pt x="238239" y="342011"/>
                </a:lnTo>
                <a:lnTo>
                  <a:pt x="252476" y="327533"/>
                </a:lnTo>
                <a:lnTo>
                  <a:pt x="254000" y="325501"/>
                </a:lnTo>
                <a:lnTo>
                  <a:pt x="260197" y="315087"/>
                </a:lnTo>
                <a:lnTo>
                  <a:pt x="261327" y="313182"/>
                </a:lnTo>
                <a:lnTo>
                  <a:pt x="279273" y="283083"/>
                </a:lnTo>
                <a:lnTo>
                  <a:pt x="280289" y="280543"/>
                </a:lnTo>
                <a:lnTo>
                  <a:pt x="281736" y="275209"/>
                </a:lnTo>
                <a:lnTo>
                  <a:pt x="282473" y="272542"/>
                </a:lnTo>
                <a:lnTo>
                  <a:pt x="295529" y="224790"/>
                </a:lnTo>
                <a:lnTo>
                  <a:pt x="295783" y="223139"/>
                </a:lnTo>
                <a:lnTo>
                  <a:pt x="296011" y="220980"/>
                </a:lnTo>
                <a:lnTo>
                  <a:pt x="296202" y="219329"/>
                </a:lnTo>
                <a:lnTo>
                  <a:pt x="302514" y="162306"/>
                </a:lnTo>
                <a:lnTo>
                  <a:pt x="302514" y="161163"/>
                </a:lnTo>
                <a:lnTo>
                  <a:pt x="302514" y="111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27"/>
          <p:cNvSpPr/>
          <p:nvPr/>
        </p:nvSpPr>
        <p:spPr>
          <a:xfrm>
            <a:off x="10510647" y="181228"/>
            <a:ext cx="357505" cy="637540"/>
          </a:xfrm>
          <a:custGeom>
            <a:rect b="b" l="l" r="r" t="t"/>
            <a:pathLst>
              <a:path extrusionOk="0" h="637540" w="357504">
                <a:moveTo>
                  <a:pt x="21082" y="170319"/>
                </a:moveTo>
                <a:lnTo>
                  <a:pt x="20955" y="171196"/>
                </a:lnTo>
                <a:lnTo>
                  <a:pt x="21082" y="171196"/>
                </a:lnTo>
                <a:lnTo>
                  <a:pt x="21082" y="170319"/>
                </a:lnTo>
                <a:close/>
              </a:path>
              <a:path extrusionOk="0" h="637540" w="357504">
                <a:moveTo>
                  <a:pt x="357505" y="567055"/>
                </a:moveTo>
                <a:lnTo>
                  <a:pt x="351917" y="561467"/>
                </a:lnTo>
                <a:lnTo>
                  <a:pt x="351447" y="560870"/>
                </a:lnTo>
                <a:lnTo>
                  <a:pt x="350901" y="559562"/>
                </a:lnTo>
                <a:lnTo>
                  <a:pt x="348234" y="553212"/>
                </a:lnTo>
                <a:lnTo>
                  <a:pt x="343027" y="542798"/>
                </a:lnTo>
                <a:lnTo>
                  <a:pt x="342519" y="541782"/>
                </a:lnTo>
                <a:lnTo>
                  <a:pt x="342900" y="542798"/>
                </a:lnTo>
                <a:lnTo>
                  <a:pt x="339979" y="535305"/>
                </a:lnTo>
                <a:lnTo>
                  <a:pt x="336423" y="526161"/>
                </a:lnTo>
                <a:lnTo>
                  <a:pt x="327926" y="504952"/>
                </a:lnTo>
                <a:lnTo>
                  <a:pt x="326377" y="500722"/>
                </a:lnTo>
                <a:lnTo>
                  <a:pt x="326377" y="565835"/>
                </a:lnTo>
                <a:lnTo>
                  <a:pt x="321691" y="567055"/>
                </a:lnTo>
                <a:lnTo>
                  <a:pt x="320675" y="567436"/>
                </a:lnTo>
                <a:lnTo>
                  <a:pt x="305562" y="572770"/>
                </a:lnTo>
                <a:lnTo>
                  <a:pt x="288671" y="579882"/>
                </a:lnTo>
                <a:lnTo>
                  <a:pt x="287147" y="580644"/>
                </a:lnTo>
                <a:lnTo>
                  <a:pt x="272415" y="589318"/>
                </a:lnTo>
                <a:lnTo>
                  <a:pt x="272415" y="585724"/>
                </a:lnTo>
                <a:lnTo>
                  <a:pt x="273050" y="583184"/>
                </a:lnTo>
                <a:lnTo>
                  <a:pt x="273304" y="581279"/>
                </a:lnTo>
                <a:lnTo>
                  <a:pt x="273431" y="579501"/>
                </a:lnTo>
                <a:lnTo>
                  <a:pt x="273507" y="578485"/>
                </a:lnTo>
                <a:lnTo>
                  <a:pt x="274066" y="571119"/>
                </a:lnTo>
                <a:lnTo>
                  <a:pt x="273939" y="568198"/>
                </a:lnTo>
                <a:lnTo>
                  <a:pt x="273367" y="565531"/>
                </a:lnTo>
                <a:lnTo>
                  <a:pt x="271145" y="555091"/>
                </a:lnTo>
                <a:lnTo>
                  <a:pt x="271145" y="551942"/>
                </a:lnTo>
                <a:lnTo>
                  <a:pt x="267970" y="548767"/>
                </a:lnTo>
                <a:lnTo>
                  <a:pt x="259969" y="548767"/>
                </a:lnTo>
                <a:lnTo>
                  <a:pt x="256794" y="551942"/>
                </a:lnTo>
                <a:lnTo>
                  <a:pt x="256794" y="555091"/>
                </a:lnTo>
                <a:lnTo>
                  <a:pt x="256654" y="555739"/>
                </a:lnTo>
                <a:lnTo>
                  <a:pt x="255270" y="552958"/>
                </a:lnTo>
                <a:lnTo>
                  <a:pt x="255524" y="553339"/>
                </a:lnTo>
                <a:lnTo>
                  <a:pt x="255346" y="552958"/>
                </a:lnTo>
                <a:lnTo>
                  <a:pt x="254558" y="551180"/>
                </a:lnTo>
                <a:lnTo>
                  <a:pt x="254558" y="565531"/>
                </a:lnTo>
                <a:lnTo>
                  <a:pt x="254000" y="568198"/>
                </a:lnTo>
                <a:lnTo>
                  <a:pt x="252996" y="572770"/>
                </a:lnTo>
                <a:lnTo>
                  <a:pt x="254558" y="565531"/>
                </a:lnTo>
                <a:lnTo>
                  <a:pt x="254558" y="551180"/>
                </a:lnTo>
                <a:lnTo>
                  <a:pt x="247319" y="534797"/>
                </a:lnTo>
                <a:lnTo>
                  <a:pt x="247269" y="534670"/>
                </a:lnTo>
                <a:lnTo>
                  <a:pt x="247269" y="534797"/>
                </a:lnTo>
                <a:lnTo>
                  <a:pt x="237718" y="512699"/>
                </a:lnTo>
                <a:lnTo>
                  <a:pt x="237655" y="512533"/>
                </a:lnTo>
                <a:lnTo>
                  <a:pt x="226771" y="485775"/>
                </a:lnTo>
                <a:lnTo>
                  <a:pt x="226568" y="485267"/>
                </a:lnTo>
                <a:lnTo>
                  <a:pt x="226695" y="485775"/>
                </a:lnTo>
                <a:lnTo>
                  <a:pt x="215646" y="455549"/>
                </a:lnTo>
                <a:lnTo>
                  <a:pt x="215531" y="455231"/>
                </a:lnTo>
                <a:lnTo>
                  <a:pt x="205524" y="424688"/>
                </a:lnTo>
                <a:lnTo>
                  <a:pt x="205486" y="424561"/>
                </a:lnTo>
                <a:lnTo>
                  <a:pt x="205486" y="424688"/>
                </a:lnTo>
                <a:lnTo>
                  <a:pt x="196215" y="395465"/>
                </a:lnTo>
                <a:lnTo>
                  <a:pt x="196215" y="390906"/>
                </a:lnTo>
                <a:lnTo>
                  <a:pt x="194513" y="389216"/>
                </a:lnTo>
                <a:lnTo>
                  <a:pt x="188849" y="366649"/>
                </a:lnTo>
                <a:lnTo>
                  <a:pt x="188849" y="362204"/>
                </a:lnTo>
                <a:lnTo>
                  <a:pt x="187363" y="360730"/>
                </a:lnTo>
                <a:lnTo>
                  <a:pt x="182626" y="340690"/>
                </a:lnTo>
                <a:lnTo>
                  <a:pt x="182626" y="335915"/>
                </a:lnTo>
                <a:lnTo>
                  <a:pt x="181483" y="334784"/>
                </a:lnTo>
                <a:lnTo>
                  <a:pt x="178943" y="320649"/>
                </a:lnTo>
                <a:lnTo>
                  <a:pt x="178943" y="314833"/>
                </a:lnTo>
                <a:lnTo>
                  <a:pt x="178244" y="314147"/>
                </a:lnTo>
                <a:lnTo>
                  <a:pt x="175679" y="287401"/>
                </a:lnTo>
                <a:lnTo>
                  <a:pt x="179705" y="287401"/>
                </a:lnTo>
                <a:lnTo>
                  <a:pt x="182499" y="287147"/>
                </a:lnTo>
                <a:lnTo>
                  <a:pt x="218440" y="277749"/>
                </a:lnTo>
                <a:lnTo>
                  <a:pt x="220345" y="277114"/>
                </a:lnTo>
                <a:lnTo>
                  <a:pt x="243827" y="266065"/>
                </a:lnTo>
                <a:lnTo>
                  <a:pt x="244640" y="265684"/>
                </a:lnTo>
                <a:lnTo>
                  <a:pt x="245999" y="265049"/>
                </a:lnTo>
                <a:lnTo>
                  <a:pt x="245999" y="271780"/>
                </a:lnTo>
                <a:lnTo>
                  <a:pt x="245999" y="278257"/>
                </a:lnTo>
                <a:lnTo>
                  <a:pt x="246126" y="278396"/>
                </a:lnTo>
                <a:lnTo>
                  <a:pt x="246126" y="280035"/>
                </a:lnTo>
                <a:lnTo>
                  <a:pt x="246126" y="281813"/>
                </a:lnTo>
                <a:lnTo>
                  <a:pt x="246126" y="293370"/>
                </a:lnTo>
                <a:lnTo>
                  <a:pt x="246253" y="306197"/>
                </a:lnTo>
                <a:lnTo>
                  <a:pt x="250698" y="330581"/>
                </a:lnTo>
                <a:lnTo>
                  <a:pt x="257429" y="359029"/>
                </a:lnTo>
                <a:lnTo>
                  <a:pt x="257429" y="359156"/>
                </a:lnTo>
                <a:lnTo>
                  <a:pt x="265684" y="391668"/>
                </a:lnTo>
                <a:lnTo>
                  <a:pt x="265811" y="391922"/>
                </a:lnTo>
                <a:lnTo>
                  <a:pt x="274701" y="424307"/>
                </a:lnTo>
                <a:lnTo>
                  <a:pt x="274828" y="424561"/>
                </a:lnTo>
                <a:lnTo>
                  <a:pt x="284480" y="456946"/>
                </a:lnTo>
                <a:lnTo>
                  <a:pt x="284607" y="457454"/>
                </a:lnTo>
                <a:lnTo>
                  <a:pt x="295021" y="487426"/>
                </a:lnTo>
                <a:lnTo>
                  <a:pt x="304546" y="513842"/>
                </a:lnTo>
                <a:lnTo>
                  <a:pt x="313182" y="535432"/>
                </a:lnTo>
                <a:lnTo>
                  <a:pt x="313182" y="535305"/>
                </a:lnTo>
                <a:lnTo>
                  <a:pt x="319659" y="551815"/>
                </a:lnTo>
                <a:lnTo>
                  <a:pt x="320040" y="552958"/>
                </a:lnTo>
                <a:lnTo>
                  <a:pt x="325526" y="563714"/>
                </a:lnTo>
                <a:lnTo>
                  <a:pt x="325882" y="564388"/>
                </a:lnTo>
                <a:lnTo>
                  <a:pt x="325526" y="563714"/>
                </a:lnTo>
                <a:lnTo>
                  <a:pt x="325805" y="564388"/>
                </a:lnTo>
                <a:lnTo>
                  <a:pt x="326377" y="565835"/>
                </a:lnTo>
                <a:lnTo>
                  <a:pt x="326377" y="500722"/>
                </a:lnTo>
                <a:lnTo>
                  <a:pt x="318554" y="479171"/>
                </a:lnTo>
                <a:lnTo>
                  <a:pt x="318592" y="479044"/>
                </a:lnTo>
                <a:lnTo>
                  <a:pt x="308102" y="449199"/>
                </a:lnTo>
                <a:lnTo>
                  <a:pt x="308356" y="449834"/>
                </a:lnTo>
                <a:lnTo>
                  <a:pt x="308152" y="449199"/>
                </a:lnTo>
                <a:lnTo>
                  <a:pt x="298653" y="417703"/>
                </a:lnTo>
                <a:lnTo>
                  <a:pt x="298577" y="417449"/>
                </a:lnTo>
                <a:lnTo>
                  <a:pt x="298577" y="417703"/>
                </a:lnTo>
                <a:lnTo>
                  <a:pt x="289623" y="385572"/>
                </a:lnTo>
                <a:lnTo>
                  <a:pt x="289560" y="385318"/>
                </a:lnTo>
                <a:lnTo>
                  <a:pt x="289560" y="385572"/>
                </a:lnTo>
                <a:lnTo>
                  <a:pt x="281330" y="353314"/>
                </a:lnTo>
                <a:lnTo>
                  <a:pt x="281305" y="353187"/>
                </a:lnTo>
                <a:lnTo>
                  <a:pt x="281305" y="353314"/>
                </a:lnTo>
                <a:lnTo>
                  <a:pt x="274320" y="324866"/>
                </a:lnTo>
                <a:lnTo>
                  <a:pt x="274574" y="325501"/>
                </a:lnTo>
                <a:lnTo>
                  <a:pt x="274447" y="324866"/>
                </a:lnTo>
                <a:lnTo>
                  <a:pt x="270522" y="303911"/>
                </a:lnTo>
                <a:lnTo>
                  <a:pt x="270370" y="303085"/>
                </a:lnTo>
                <a:lnTo>
                  <a:pt x="270357" y="301752"/>
                </a:lnTo>
                <a:lnTo>
                  <a:pt x="270319" y="297586"/>
                </a:lnTo>
                <a:lnTo>
                  <a:pt x="273812" y="294005"/>
                </a:lnTo>
                <a:lnTo>
                  <a:pt x="273812" y="287401"/>
                </a:lnTo>
                <a:lnTo>
                  <a:pt x="273812" y="280797"/>
                </a:lnTo>
                <a:lnTo>
                  <a:pt x="272364" y="279323"/>
                </a:lnTo>
                <a:lnTo>
                  <a:pt x="270675" y="271780"/>
                </a:lnTo>
                <a:lnTo>
                  <a:pt x="270383" y="270459"/>
                </a:lnTo>
                <a:lnTo>
                  <a:pt x="270383" y="264795"/>
                </a:lnTo>
                <a:lnTo>
                  <a:pt x="264922" y="259334"/>
                </a:lnTo>
                <a:lnTo>
                  <a:pt x="256197" y="259334"/>
                </a:lnTo>
                <a:lnTo>
                  <a:pt x="258686" y="257429"/>
                </a:lnTo>
                <a:lnTo>
                  <a:pt x="259676" y="256667"/>
                </a:lnTo>
                <a:lnTo>
                  <a:pt x="276898" y="243459"/>
                </a:lnTo>
                <a:lnTo>
                  <a:pt x="278561" y="242189"/>
                </a:lnTo>
                <a:lnTo>
                  <a:pt x="281051" y="240284"/>
                </a:lnTo>
                <a:lnTo>
                  <a:pt x="283337" y="237871"/>
                </a:lnTo>
                <a:lnTo>
                  <a:pt x="292290" y="225298"/>
                </a:lnTo>
                <a:lnTo>
                  <a:pt x="294017" y="222885"/>
                </a:lnTo>
                <a:lnTo>
                  <a:pt x="300990" y="213106"/>
                </a:lnTo>
                <a:lnTo>
                  <a:pt x="302387" y="210566"/>
                </a:lnTo>
                <a:lnTo>
                  <a:pt x="305168" y="202946"/>
                </a:lnTo>
                <a:lnTo>
                  <a:pt x="306095" y="200406"/>
                </a:lnTo>
                <a:lnTo>
                  <a:pt x="312801" y="182118"/>
                </a:lnTo>
                <a:lnTo>
                  <a:pt x="313436" y="178562"/>
                </a:lnTo>
                <a:lnTo>
                  <a:pt x="313448" y="177927"/>
                </a:lnTo>
                <a:lnTo>
                  <a:pt x="313550" y="174498"/>
                </a:lnTo>
                <a:lnTo>
                  <a:pt x="314325" y="148971"/>
                </a:lnTo>
                <a:lnTo>
                  <a:pt x="314312" y="148475"/>
                </a:lnTo>
                <a:lnTo>
                  <a:pt x="313905" y="124599"/>
                </a:lnTo>
                <a:lnTo>
                  <a:pt x="313817" y="122199"/>
                </a:lnTo>
                <a:lnTo>
                  <a:pt x="313817" y="119507"/>
                </a:lnTo>
                <a:lnTo>
                  <a:pt x="313817" y="119253"/>
                </a:lnTo>
                <a:lnTo>
                  <a:pt x="313817" y="118872"/>
                </a:lnTo>
                <a:lnTo>
                  <a:pt x="313817" y="113030"/>
                </a:lnTo>
                <a:lnTo>
                  <a:pt x="309943" y="109169"/>
                </a:lnTo>
                <a:lnTo>
                  <a:pt x="305168" y="100203"/>
                </a:lnTo>
                <a:lnTo>
                  <a:pt x="304012" y="98044"/>
                </a:lnTo>
                <a:lnTo>
                  <a:pt x="298196" y="87122"/>
                </a:lnTo>
                <a:lnTo>
                  <a:pt x="296672" y="85090"/>
                </a:lnTo>
                <a:lnTo>
                  <a:pt x="292087" y="79756"/>
                </a:lnTo>
                <a:lnTo>
                  <a:pt x="291960" y="79616"/>
                </a:lnTo>
                <a:lnTo>
                  <a:pt x="291960" y="148793"/>
                </a:lnTo>
                <a:lnTo>
                  <a:pt x="291490" y="176149"/>
                </a:lnTo>
                <a:lnTo>
                  <a:pt x="266446" y="223875"/>
                </a:lnTo>
                <a:lnTo>
                  <a:pt x="212293" y="256844"/>
                </a:lnTo>
                <a:lnTo>
                  <a:pt x="178485" y="265684"/>
                </a:lnTo>
                <a:lnTo>
                  <a:pt x="143002" y="265684"/>
                </a:lnTo>
                <a:lnTo>
                  <a:pt x="108572" y="265811"/>
                </a:lnTo>
                <a:lnTo>
                  <a:pt x="80987" y="260223"/>
                </a:lnTo>
                <a:lnTo>
                  <a:pt x="79133" y="259854"/>
                </a:lnTo>
                <a:lnTo>
                  <a:pt x="78524" y="259588"/>
                </a:lnTo>
                <a:lnTo>
                  <a:pt x="56883" y="250317"/>
                </a:lnTo>
                <a:lnTo>
                  <a:pt x="54432" y="249275"/>
                </a:lnTo>
                <a:lnTo>
                  <a:pt x="53848" y="248793"/>
                </a:lnTo>
                <a:lnTo>
                  <a:pt x="37858" y="235966"/>
                </a:lnTo>
                <a:lnTo>
                  <a:pt x="36347" y="234759"/>
                </a:lnTo>
                <a:lnTo>
                  <a:pt x="35687" y="233807"/>
                </a:lnTo>
                <a:lnTo>
                  <a:pt x="25869" y="219837"/>
                </a:lnTo>
                <a:lnTo>
                  <a:pt x="24384" y="217741"/>
                </a:lnTo>
                <a:lnTo>
                  <a:pt x="24384" y="215265"/>
                </a:lnTo>
                <a:lnTo>
                  <a:pt x="23558" y="214452"/>
                </a:lnTo>
                <a:lnTo>
                  <a:pt x="21259" y="196342"/>
                </a:lnTo>
                <a:lnTo>
                  <a:pt x="21082" y="194945"/>
                </a:lnTo>
                <a:lnTo>
                  <a:pt x="21082" y="196342"/>
                </a:lnTo>
                <a:lnTo>
                  <a:pt x="20955" y="171196"/>
                </a:lnTo>
                <a:lnTo>
                  <a:pt x="21082" y="169672"/>
                </a:lnTo>
                <a:lnTo>
                  <a:pt x="21082" y="170319"/>
                </a:lnTo>
                <a:lnTo>
                  <a:pt x="21170" y="169672"/>
                </a:lnTo>
                <a:lnTo>
                  <a:pt x="24612" y="145796"/>
                </a:lnTo>
                <a:lnTo>
                  <a:pt x="24777" y="144665"/>
                </a:lnTo>
                <a:lnTo>
                  <a:pt x="25044" y="143891"/>
                </a:lnTo>
                <a:lnTo>
                  <a:pt x="33629" y="119253"/>
                </a:lnTo>
                <a:lnTo>
                  <a:pt x="34048" y="118033"/>
                </a:lnTo>
                <a:lnTo>
                  <a:pt x="34213" y="117729"/>
                </a:lnTo>
                <a:lnTo>
                  <a:pt x="47650" y="92722"/>
                </a:lnTo>
                <a:lnTo>
                  <a:pt x="47777" y="92481"/>
                </a:lnTo>
                <a:lnTo>
                  <a:pt x="48209" y="91821"/>
                </a:lnTo>
                <a:lnTo>
                  <a:pt x="81965" y="48768"/>
                </a:lnTo>
                <a:lnTo>
                  <a:pt x="98069" y="33921"/>
                </a:lnTo>
                <a:lnTo>
                  <a:pt x="99009" y="33058"/>
                </a:lnTo>
                <a:lnTo>
                  <a:pt x="99263" y="32893"/>
                </a:lnTo>
                <a:lnTo>
                  <a:pt x="112877" y="24257"/>
                </a:lnTo>
                <a:lnTo>
                  <a:pt x="113601" y="23799"/>
                </a:lnTo>
                <a:lnTo>
                  <a:pt x="115760" y="23126"/>
                </a:lnTo>
                <a:lnTo>
                  <a:pt x="124637" y="20320"/>
                </a:lnTo>
                <a:lnTo>
                  <a:pt x="133985" y="20320"/>
                </a:lnTo>
                <a:lnTo>
                  <a:pt x="142138" y="20218"/>
                </a:lnTo>
                <a:lnTo>
                  <a:pt x="147154" y="21628"/>
                </a:lnTo>
                <a:lnTo>
                  <a:pt x="151892" y="24180"/>
                </a:lnTo>
                <a:lnTo>
                  <a:pt x="153543" y="25552"/>
                </a:lnTo>
                <a:lnTo>
                  <a:pt x="153543" y="26301"/>
                </a:lnTo>
                <a:lnTo>
                  <a:pt x="156641" y="29413"/>
                </a:lnTo>
                <a:lnTo>
                  <a:pt x="152146" y="33921"/>
                </a:lnTo>
                <a:lnTo>
                  <a:pt x="152146" y="37376"/>
                </a:lnTo>
                <a:lnTo>
                  <a:pt x="142963" y="53632"/>
                </a:lnTo>
                <a:lnTo>
                  <a:pt x="138938" y="57658"/>
                </a:lnTo>
                <a:lnTo>
                  <a:pt x="138938" y="61887"/>
                </a:lnTo>
                <a:lnTo>
                  <a:pt x="132080" y="81407"/>
                </a:lnTo>
                <a:lnTo>
                  <a:pt x="131445" y="84201"/>
                </a:lnTo>
                <a:lnTo>
                  <a:pt x="130479" y="102323"/>
                </a:lnTo>
                <a:lnTo>
                  <a:pt x="130302" y="102501"/>
                </a:lnTo>
                <a:lnTo>
                  <a:pt x="130302" y="105918"/>
                </a:lnTo>
                <a:lnTo>
                  <a:pt x="130302" y="110121"/>
                </a:lnTo>
                <a:lnTo>
                  <a:pt x="133477" y="113296"/>
                </a:lnTo>
                <a:lnTo>
                  <a:pt x="141097" y="113296"/>
                </a:lnTo>
                <a:lnTo>
                  <a:pt x="144145" y="110121"/>
                </a:lnTo>
                <a:lnTo>
                  <a:pt x="144145" y="107530"/>
                </a:lnTo>
                <a:lnTo>
                  <a:pt x="150685" y="89027"/>
                </a:lnTo>
                <a:lnTo>
                  <a:pt x="150863" y="88506"/>
                </a:lnTo>
                <a:lnTo>
                  <a:pt x="151041" y="88150"/>
                </a:lnTo>
                <a:lnTo>
                  <a:pt x="158140" y="73380"/>
                </a:lnTo>
                <a:lnTo>
                  <a:pt x="161417" y="70104"/>
                </a:lnTo>
                <a:lnTo>
                  <a:pt x="161417" y="67005"/>
                </a:lnTo>
                <a:lnTo>
                  <a:pt x="170472" y="52070"/>
                </a:lnTo>
                <a:lnTo>
                  <a:pt x="171323" y="51181"/>
                </a:lnTo>
                <a:lnTo>
                  <a:pt x="171754" y="51117"/>
                </a:lnTo>
                <a:lnTo>
                  <a:pt x="173393" y="52755"/>
                </a:lnTo>
                <a:lnTo>
                  <a:pt x="187071" y="85178"/>
                </a:lnTo>
                <a:lnTo>
                  <a:pt x="187071" y="87757"/>
                </a:lnTo>
                <a:lnTo>
                  <a:pt x="190627" y="91440"/>
                </a:lnTo>
                <a:lnTo>
                  <a:pt x="199771" y="91440"/>
                </a:lnTo>
                <a:lnTo>
                  <a:pt x="203327" y="87757"/>
                </a:lnTo>
                <a:lnTo>
                  <a:pt x="203327" y="83324"/>
                </a:lnTo>
                <a:lnTo>
                  <a:pt x="203327" y="78740"/>
                </a:lnTo>
                <a:lnTo>
                  <a:pt x="201256" y="76619"/>
                </a:lnTo>
                <a:lnTo>
                  <a:pt x="190436" y="49657"/>
                </a:lnTo>
                <a:lnTo>
                  <a:pt x="198678" y="49657"/>
                </a:lnTo>
                <a:lnTo>
                  <a:pt x="239382" y="63423"/>
                </a:lnTo>
                <a:lnTo>
                  <a:pt x="278498" y="99187"/>
                </a:lnTo>
                <a:lnTo>
                  <a:pt x="291084" y="122072"/>
                </a:lnTo>
                <a:lnTo>
                  <a:pt x="291084" y="125603"/>
                </a:lnTo>
                <a:lnTo>
                  <a:pt x="291261" y="125793"/>
                </a:lnTo>
                <a:lnTo>
                  <a:pt x="291960" y="148793"/>
                </a:lnTo>
                <a:lnTo>
                  <a:pt x="291960" y="79616"/>
                </a:lnTo>
                <a:lnTo>
                  <a:pt x="290563" y="77978"/>
                </a:lnTo>
                <a:lnTo>
                  <a:pt x="278561" y="64008"/>
                </a:lnTo>
                <a:lnTo>
                  <a:pt x="277583" y="62865"/>
                </a:lnTo>
                <a:lnTo>
                  <a:pt x="277368" y="62623"/>
                </a:lnTo>
                <a:lnTo>
                  <a:pt x="275463" y="60972"/>
                </a:lnTo>
                <a:lnTo>
                  <a:pt x="266192" y="54102"/>
                </a:lnTo>
                <a:lnTo>
                  <a:pt x="264998" y="53225"/>
                </a:lnTo>
                <a:lnTo>
                  <a:pt x="260184" y="49657"/>
                </a:lnTo>
                <a:lnTo>
                  <a:pt x="259842" y="49403"/>
                </a:lnTo>
                <a:lnTo>
                  <a:pt x="252476" y="43942"/>
                </a:lnTo>
                <a:lnTo>
                  <a:pt x="250444" y="42799"/>
                </a:lnTo>
                <a:lnTo>
                  <a:pt x="227076" y="31877"/>
                </a:lnTo>
                <a:lnTo>
                  <a:pt x="224663" y="31115"/>
                </a:lnTo>
                <a:lnTo>
                  <a:pt x="202311" y="26416"/>
                </a:lnTo>
                <a:lnTo>
                  <a:pt x="199898" y="26174"/>
                </a:lnTo>
                <a:lnTo>
                  <a:pt x="190373" y="26174"/>
                </a:lnTo>
                <a:lnTo>
                  <a:pt x="190373" y="49530"/>
                </a:lnTo>
                <a:lnTo>
                  <a:pt x="188214" y="49542"/>
                </a:lnTo>
                <a:lnTo>
                  <a:pt x="190373" y="49530"/>
                </a:lnTo>
                <a:lnTo>
                  <a:pt x="190373" y="26174"/>
                </a:lnTo>
                <a:lnTo>
                  <a:pt x="179705" y="26174"/>
                </a:lnTo>
                <a:lnTo>
                  <a:pt x="178714" y="26238"/>
                </a:lnTo>
                <a:lnTo>
                  <a:pt x="177927" y="24980"/>
                </a:lnTo>
                <a:lnTo>
                  <a:pt x="177927" y="22352"/>
                </a:lnTo>
                <a:lnTo>
                  <a:pt x="173736" y="18161"/>
                </a:lnTo>
                <a:lnTo>
                  <a:pt x="173101" y="18161"/>
                </a:lnTo>
                <a:lnTo>
                  <a:pt x="172720" y="17678"/>
                </a:lnTo>
                <a:lnTo>
                  <a:pt x="172720" y="15748"/>
                </a:lnTo>
                <a:lnTo>
                  <a:pt x="168402" y="11430"/>
                </a:lnTo>
                <a:lnTo>
                  <a:pt x="166966" y="11430"/>
                </a:lnTo>
                <a:lnTo>
                  <a:pt x="163703" y="8382"/>
                </a:lnTo>
                <a:lnTo>
                  <a:pt x="143637" y="127"/>
                </a:lnTo>
                <a:lnTo>
                  <a:pt x="133985" y="127"/>
                </a:lnTo>
                <a:lnTo>
                  <a:pt x="122809" y="0"/>
                </a:lnTo>
                <a:lnTo>
                  <a:pt x="86741" y="16764"/>
                </a:lnTo>
                <a:lnTo>
                  <a:pt x="47879" y="55499"/>
                </a:lnTo>
                <a:lnTo>
                  <a:pt x="30353" y="81026"/>
                </a:lnTo>
                <a:lnTo>
                  <a:pt x="29718" y="81915"/>
                </a:lnTo>
                <a:lnTo>
                  <a:pt x="4572" y="138950"/>
                </a:lnTo>
                <a:lnTo>
                  <a:pt x="0" y="168148"/>
                </a:lnTo>
                <a:lnTo>
                  <a:pt x="0" y="197739"/>
                </a:lnTo>
                <a:lnTo>
                  <a:pt x="3175" y="222504"/>
                </a:lnTo>
                <a:lnTo>
                  <a:pt x="3175" y="227076"/>
                </a:lnTo>
                <a:lnTo>
                  <a:pt x="7874" y="231775"/>
                </a:lnTo>
                <a:lnTo>
                  <a:pt x="8216" y="231775"/>
                </a:lnTo>
                <a:lnTo>
                  <a:pt x="19812" y="248158"/>
                </a:lnTo>
                <a:lnTo>
                  <a:pt x="71374" y="280035"/>
                </a:lnTo>
                <a:lnTo>
                  <a:pt x="107696" y="287401"/>
                </a:lnTo>
                <a:lnTo>
                  <a:pt x="153924" y="287401"/>
                </a:lnTo>
                <a:lnTo>
                  <a:pt x="156845" y="321945"/>
                </a:lnTo>
                <a:lnTo>
                  <a:pt x="156845" y="327025"/>
                </a:lnTo>
                <a:lnTo>
                  <a:pt x="157797" y="327990"/>
                </a:lnTo>
                <a:lnTo>
                  <a:pt x="160274" y="343268"/>
                </a:lnTo>
                <a:lnTo>
                  <a:pt x="160274" y="348361"/>
                </a:lnTo>
                <a:lnTo>
                  <a:pt x="161683" y="349783"/>
                </a:lnTo>
                <a:lnTo>
                  <a:pt x="166243" y="369849"/>
                </a:lnTo>
                <a:lnTo>
                  <a:pt x="166243" y="374650"/>
                </a:lnTo>
                <a:lnTo>
                  <a:pt x="167868" y="376288"/>
                </a:lnTo>
                <a:lnTo>
                  <a:pt x="173355" y="398513"/>
                </a:lnTo>
                <a:lnTo>
                  <a:pt x="173355" y="403479"/>
                </a:lnTo>
                <a:lnTo>
                  <a:pt x="175374" y="405561"/>
                </a:lnTo>
                <a:lnTo>
                  <a:pt x="183515" y="431673"/>
                </a:lnTo>
                <a:lnTo>
                  <a:pt x="183515" y="431800"/>
                </a:lnTo>
                <a:lnTo>
                  <a:pt x="193675" y="463169"/>
                </a:lnTo>
                <a:lnTo>
                  <a:pt x="204724" y="493776"/>
                </a:lnTo>
                <a:lnTo>
                  <a:pt x="204978" y="494157"/>
                </a:lnTo>
                <a:lnTo>
                  <a:pt x="216027" y="521462"/>
                </a:lnTo>
                <a:lnTo>
                  <a:pt x="216154" y="521716"/>
                </a:lnTo>
                <a:lnTo>
                  <a:pt x="234188" y="562864"/>
                </a:lnTo>
                <a:lnTo>
                  <a:pt x="241046" y="576580"/>
                </a:lnTo>
                <a:lnTo>
                  <a:pt x="245745" y="585216"/>
                </a:lnTo>
                <a:lnTo>
                  <a:pt x="246253" y="585978"/>
                </a:lnTo>
                <a:lnTo>
                  <a:pt x="247396" y="587768"/>
                </a:lnTo>
                <a:lnTo>
                  <a:pt x="247396" y="590804"/>
                </a:lnTo>
                <a:lnTo>
                  <a:pt x="252476" y="596011"/>
                </a:lnTo>
                <a:lnTo>
                  <a:pt x="263791" y="596011"/>
                </a:lnTo>
                <a:lnTo>
                  <a:pt x="256959" y="601700"/>
                </a:lnTo>
                <a:lnTo>
                  <a:pt x="245122" y="609346"/>
                </a:lnTo>
                <a:lnTo>
                  <a:pt x="242062" y="609346"/>
                </a:lnTo>
                <a:lnTo>
                  <a:pt x="236728" y="614680"/>
                </a:lnTo>
                <a:lnTo>
                  <a:pt x="236728" y="615581"/>
                </a:lnTo>
                <a:lnTo>
                  <a:pt x="230886" y="620268"/>
                </a:lnTo>
                <a:lnTo>
                  <a:pt x="228981" y="622173"/>
                </a:lnTo>
                <a:lnTo>
                  <a:pt x="226441" y="625602"/>
                </a:lnTo>
                <a:lnTo>
                  <a:pt x="226187" y="625602"/>
                </a:lnTo>
                <a:lnTo>
                  <a:pt x="224155" y="627634"/>
                </a:lnTo>
                <a:lnTo>
                  <a:pt x="224155" y="632587"/>
                </a:lnTo>
                <a:lnTo>
                  <a:pt x="226187" y="634619"/>
                </a:lnTo>
                <a:lnTo>
                  <a:pt x="227533" y="634619"/>
                </a:lnTo>
                <a:lnTo>
                  <a:pt x="232156" y="637286"/>
                </a:lnTo>
                <a:lnTo>
                  <a:pt x="242062" y="637540"/>
                </a:lnTo>
                <a:lnTo>
                  <a:pt x="251256" y="632841"/>
                </a:lnTo>
                <a:lnTo>
                  <a:pt x="254889" y="632841"/>
                </a:lnTo>
                <a:lnTo>
                  <a:pt x="259461" y="628383"/>
                </a:lnTo>
                <a:lnTo>
                  <a:pt x="270002" y="622427"/>
                </a:lnTo>
                <a:lnTo>
                  <a:pt x="271653" y="621284"/>
                </a:lnTo>
                <a:lnTo>
                  <a:pt x="313842" y="596011"/>
                </a:lnTo>
                <a:lnTo>
                  <a:pt x="345694" y="586867"/>
                </a:lnTo>
                <a:lnTo>
                  <a:pt x="346938" y="586486"/>
                </a:lnTo>
                <a:lnTo>
                  <a:pt x="351917" y="586486"/>
                </a:lnTo>
                <a:lnTo>
                  <a:pt x="357505" y="580898"/>
                </a:lnTo>
                <a:lnTo>
                  <a:pt x="357505" y="573913"/>
                </a:lnTo>
                <a:lnTo>
                  <a:pt x="357505" y="5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7"/>
          <p:cNvSpPr/>
          <p:nvPr/>
        </p:nvSpPr>
        <p:spPr>
          <a:xfrm>
            <a:off x="7695692" y="787526"/>
            <a:ext cx="909955" cy="200660"/>
          </a:xfrm>
          <a:custGeom>
            <a:rect b="b" l="l" r="r" t="t"/>
            <a:pathLst>
              <a:path extrusionOk="0" h="200659" w="909954">
                <a:moveTo>
                  <a:pt x="909574" y="109601"/>
                </a:moveTo>
                <a:lnTo>
                  <a:pt x="905598" y="105549"/>
                </a:lnTo>
                <a:lnTo>
                  <a:pt x="900518" y="95504"/>
                </a:lnTo>
                <a:lnTo>
                  <a:pt x="899515" y="93853"/>
                </a:lnTo>
                <a:lnTo>
                  <a:pt x="899287" y="93472"/>
                </a:lnTo>
                <a:lnTo>
                  <a:pt x="898359" y="92329"/>
                </a:lnTo>
                <a:lnTo>
                  <a:pt x="885952" y="76962"/>
                </a:lnTo>
                <a:lnTo>
                  <a:pt x="884555" y="75438"/>
                </a:lnTo>
                <a:lnTo>
                  <a:pt x="868324" y="61087"/>
                </a:lnTo>
                <a:lnTo>
                  <a:pt x="865886" y="58928"/>
                </a:lnTo>
                <a:lnTo>
                  <a:pt x="865378" y="58547"/>
                </a:lnTo>
                <a:lnTo>
                  <a:pt x="850900" y="46863"/>
                </a:lnTo>
                <a:lnTo>
                  <a:pt x="844296" y="41529"/>
                </a:lnTo>
                <a:lnTo>
                  <a:pt x="836155" y="35814"/>
                </a:lnTo>
                <a:lnTo>
                  <a:pt x="823341" y="26797"/>
                </a:lnTo>
                <a:lnTo>
                  <a:pt x="822579" y="26162"/>
                </a:lnTo>
                <a:lnTo>
                  <a:pt x="803148" y="14732"/>
                </a:lnTo>
                <a:lnTo>
                  <a:pt x="802640" y="14351"/>
                </a:lnTo>
                <a:lnTo>
                  <a:pt x="801662" y="13843"/>
                </a:lnTo>
                <a:lnTo>
                  <a:pt x="794816" y="10287"/>
                </a:lnTo>
                <a:lnTo>
                  <a:pt x="792378" y="9017"/>
                </a:lnTo>
                <a:lnTo>
                  <a:pt x="787247" y="6350"/>
                </a:lnTo>
                <a:lnTo>
                  <a:pt x="786765" y="6096"/>
                </a:lnTo>
                <a:lnTo>
                  <a:pt x="785368" y="5588"/>
                </a:lnTo>
                <a:lnTo>
                  <a:pt x="778433" y="2921"/>
                </a:lnTo>
                <a:lnTo>
                  <a:pt x="775589" y="0"/>
                </a:lnTo>
                <a:lnTo>
                  <a:pt x="768858" y="0"/>
                </a:lnTo>
                <a:lnTo>
                  <a:pt x="768350" y="0"/>
                </a:lnTo>
                <a:lnTo>
                  <a:pt x="762000" y="0"/>
                </a:lnTo>
                <a:lnTo>
                  <a:pt x="761619" y="0"/>
                </a:lnTo>
                <a:lnTo>
                  <a:pt x="754888" y="0"/>
                </a:lnTo>
                <a:lnTo>
                  <a:pt x="749300" y="5588"/>
                </a:lnTo>
                <a:lnTo>
                  <a:pt x="749300" y="19050"/>
                </a:lnTo>
                <a:lnTo>
                  <a:pt x="754443" y="24079"/>
                </a:lnTo>
                <a:lnTo>
                  <a:pt x="755904" y="26162"/>
                </a:lnTo>
                <a:lnTo>
                  <a:pt x="756539" y="27432"/>
                </a:lnTo>
                <a:lnTo>
                  <a:pt x="761365" y="33655"/>
                </a:lnTo>
                <a:lnTo>
                  <a:pt x="761238" y="33528"/>
                </a:lnTo>
                <a:lnTo>
                  <a:pt x="761326" y="33655"/>
                </a:lnTo>
                <a:lnTo>
                  <a:pt x="766445" y="40894"/>
                </a:lnTo>
                <a:lnTo>
                  <a:pt x="766699" y="41402"/>
                </a:lnTo>
                <a:lnTo>
                  <a:pt x="772795" y="49657"/>
                </a:lnTo>
                <a:lnTo>
                  <a:pt x="779272" y="58166"/>
                </a:lnTo>
                <a:lnTo>
                  <a:pt x="780034" y="59055"/>
                </a:lnTo>
                <a:lnTo>
                  <a:pt x="788289" y="67691"/>
                </a:lnTo>
                <a:lnTo>
                  <a:pt x="788416" y="67691"/>
                </a:lnTo>
                <a:lnTo>
                  <a:pt x="797306" y="77089"/>
                </a:lnTo>
                <a:lnTo>
                  <a:pt x="798322" y="77978"/>
                </a:lnTo>
                <a:lnTo>
                  <a:pt x="809371" y="86614"/>
                </a:lnTo>
                <a:lnTo>
                  <a:pt x="809625" y="86741"/>
                </a:lnTo>
                <a:lnTo>
                  <a:pt x="821436" y="95504"/>
                </a:lnTo>
                <a:lnTo>
                  <a:pt x="821690" y="95631"/>
                </a:lnTo>
                <a:lnTo>
                  <a:pt x="832078" y="102870"/>
                </a:lnTo>
                <a:lnTo>
                  <a:pt x="800862" y="98933"/>
                </a:lnTo>
                <a:lnTo>
                  <a:pt x="800735" y="98933"/>
                </a:lnTo>
                <a:lnTo>
                  <a:pt x="726948" y="90297"/>
                </a:lnTo>
                <a:lnTo>
                  <a:pt x="727075" y="90297"/>
                </a:lnTo>
                <a:lnTo>
                  <a:pt x="525272" y="66548"/>
                </a:lnTo>
                <a:lnTo>
                  <a:pt x="525399" y="66548"/>
                </a:lnTo>
                <a:lnTo>
                  <a:pt x="446913" y="57150"/>
                </a:lnTo>
                <a:lnTo>
                  <a:pt x="446659" y="57150"/>
                </a:lnTo>
                <a:lnTo>
                  <a:pt x="359918" y="48514"/>
                </a:lnTo>
                <a:lnTo>
                  <a:pt x="359664" y="48514"/>
                </a:lnTo>
                <a:lnTo>
                  <a:pt x="275247" y="42468"/>
                </a:lnTo>
                <a:lnTo>
                  <a:pt x="274828" y="42037"/>
                </a:lnTo>
                <a:lnTo>
                  <a:pt x="269240" y="42037"/>
                </a:lnTo>
                <a:lnTo>
                  <a:pt x="189141" y="41452"/>
                </a:lnTo>
                <a:lnTo>
                  <a:pt x="182880" y="41402"/>
                </a:lnTo>
                <a:lnTo>
                  <a:pt x="176403" y="41402"/>
                </a:lnTo>
                <a:lnTo>
                  <a:pt x="54000" y="41783"/>
                </a:lnTo>
                <a:lnTo>
                  <a:pt x="50546" y="41783"/>
                </a:lnTo>
                <a:lnTo>
                  <a:pt x="11049" y="41910"/>
                </a:lnTo>
                <a:lnTo>
                  <a:pt x="4953" y="41910"/>
                </a:lnTo>
                <a:lnTo>
                  <a:pt x="0" y="46863"/>
                </a:lnTo>
                <a:lnTo>
                  <a:pt x="0" y="59055"/>
                </a:lnTo>
                <a:lnTo>
                  <a:pt x="4953" y="64008"/>
                </a:lnTo>
                <a:lnTo>
                  <a:pt x="11049" y="64008"/>
                </a:lnTo>
                <a:lnTo>
                  <a:pt x="50533" y="64135"/>
                </a:lnTo>
                <a:lnTo>
                  <a:pt x="53936" y="64135"/>
                </a:lnTo>
                <a:lnTo>
                  <a:pt x="101854" y="64287"/>
                </a:lnTo>
                <a:lnTo>
                  <a:pt x="101981" y="64389"/>
                </a:lnTo>
                <a:lnTo>
                  <a:pt x="114427" y="64389"/>
                </a:lnTo>
                <a:lnTo>
                  <a:pt x="176377" y="64503"/>
                </a:lnTo>
                <a:lnTo>
                  <a:pt x="182626" y="64516"/>
                </a:lnTo>
                <a:lnTo>
                  <a:pt x="261950" y="65239"/>
                </a:lnTo>
                <a:lnTo>
                  <a:pt x="267589" y="65278"/>
                </a:lnTo>
                <a:lnTo>
                  <a:pt x="357886" y="71882"/>
                </a:lnTo>
                <a:lnTo>
                  <a:pt x="357632" y="71882"/>
                </a:lnTo>
                <a:lnTo>
                  <a:pt x="444373" y="80518"/>
                </a:lnTo>
                <a:lnTo>
                  <a:pt x="444119" y="80518"/>
                </a:lnTo>
                <a:lnTo>
                  <a:pt x="724154" y="113665"/>
                </a:lnTo>
                <a:lnTo>
                  <a:pt x="724281" y="113665"/>
                </a:lnTo>
                <a:lnTo>
                  <a:pt x="798068" y="122301"/>
                </a:lnTo>
                <a:lnTo>
                  <a:pt x="797941" y="122301"/>
                </a:lnTo>
                <a:lnTo>
                  <a:pt x="818134" y="124714"/>
                </a:lnTo>
                <a:lnTo>
                  <a:pt x="818007" y="124714"/>
                </a:lnTo>
                <a:lnTo>
                  <a:pt x="832104" y="126619"/>
                </a:lnTo>
                <a:lnTo>
                  <a:pt x="832485" y="126619"/>
                </a:lnTo>
                <a:lnTo>
                  <a:pt x="846455" y="128016"/>
                </a:lnTo>
                <a:lnTo>
                  <a:pt x="846328" y="127889"/>
                </a:lnTo>
                <a:lnTo>
                  <a:pt x="857504" y="129159"/>
                </a:lnTo>
                <a:lnTo>
                  <a:pt x="858266" y="129286"/>
                </a:lnTo>
                <a:lnTo>
                  <a:pt x="863841" y="129540"/>
                </a:lnTo>
                <a:lnTo>
                  <a:pt x="864019" y="129540"/>
                </a:lnTo>
                <a:lnTo>
                  <a:pt x="866902" y="129667"/>
                </a:lnTo>
                <a:lnTo>
                  <a:pt x="868299" y="129667"/>
                </a:lnTo>
                <a:lnTo>
                  <a:pt x="870839" y="129540"/>
                </a:lnTo>
                <a:lnTo>
                  <a:pt x="876046" y="129540"/>
                </a:lnTo>
                <a:lnTo>
                  <a:pt x="880999" y="124587"/>
                </a:lnTo>
                <a:lnTo>
                  <a:pt x="880999" y="118491"/>
                </a:lnTo>
                <a:lnTo>
                  <a:pt x="880999" y="112395"/>
                </a:lnTo>
                <a:lnTo>
                  <a:pt x="876046" y="107442"/>
                </a:lnTo>
                <a:lnTo>
                  <a:pt x="873455" y="107442"/>
                </a:lnTo>
                <a:lnTo>
                  <a:pt x="871766" y="106299"/>
                </a:lnTo>
                <a:lnTo>
                  <a:pt x="866902" y="102997"/>
                </a:lnTo>
                <a:lnTo>
                  <a:pt x="866267" y="102616"/>
                </a:lnTo>
                <a:lnTo>
                  <a:pt x="856259" y="96901"/>
                </a:lnTo>
                <a:lnTo>
                  <a:pt x="855599" y="96520"/>
                </a:lnTo>
                <a:lnTo>
                  <a:pt x="856056" y="96786"/>
                </a:lnTo>
                <a:lnTo>
                  <a:pt x="855662" y="96520"/>
                </a:lnTo>
                <a:lnTo>
                  <a:pt x="843788" y="88519"/>
                </a:lnTo>
                <a:lnTo>
                  <a:pt x="843661" y="88392"/>
                </a:lnTo>
                <a:lnTo>
                  <a:pt x="831989" y="80899"/>
                </a:lnTo>
                <a:lnTo>
                  <a:pt x="831837" y="80810"/>
                </a:lnTo>
                <a:lnTo>
                  <a:pt x="831710" y="80721"/>
                </a:lnTo>
                <a:lnTo>
                  <a:pt x="820039" y="72390"/>
                </a:lnTo>
                <a:lnTo>
                  <a:pt x="820293" y="72517"/>
                </a:lnTo>
                <a:lnTo>
                  <a:pt x="820115" y="72390"/>
                </a:lnTo>
                <a:lnTo>
                  <a:pt x="810272" y="64897"/>
                </a:lnTo>
                <a:lnTo>
                  <a:pt x="809713" y="64477"/>
                </a:lnTo>
                <a:lnTo>
                  <a:pt x="809269" y="64008"/>
                </a:lnTo>
                <a:lnTo>
                  <a:pt x="793584" y="47625"/>
                </a:lnTo>
                <a:lnTo>
                  <a:pt x="793165" y="47193"/>
                </a:lnTo>
                <a:lnTo>
                  <a:pt x="792924" y="46863"/>
                </a:lnTo>
                <a:lnTo>
                  <a:pt x="787107" y="38989"/>
                </a:lnTo>
                <a:lnTo>
                  <a:pt x="787057" y="38862"/>
                </a:lnTo>
                <a:lnTo>
                  <a:pt x="782421" y="31559"/>
                </a:lnTo>
                <a:lnTo>
                  <a:pt x="791210" y="36195"/>
                </a:lnTo>
                <a:lnTo>
                  <a:pt x="809726" y="47218"/>
                </a:lnTo>
                <a:lnTo>
                  <a:pt x="809955" y="47371"/>
                </a:lnTo>
                <a:lnTo>
                  <a:pt x="830046" y="61595"/>
                </a:lnTo>
                <a:lnTo>
                  <a:pt x="850011" y="77597"/>
                </a:lnTo>
                <a:lnTo>
                  <a:pt x="849630" y="77343"/>
                </a:lnTo>
                <a:lnTo>
                  <a:pt x="849909" y="77597"/>
                </a:lnTo>
                <a:lnTo>
                  <a:pt x="867689" y="93332"/>
                </a:lnTo>
                <a:lnTo>
                  <a:pt x="879233" y="107721"/>
                </a:lnTo>
                <a:lnTo>
                  <a:pt x="885063" y="119278"/>
                </a:lnTo>
                <a:lnTo>
                  <a:pt x="885063" y="123063"/>
                </a:lnTo>
                <a:lnTo>
                  <a:pt x="885063" y="131064"/>
                </a:lnTo>
                <a:lnTo>
                  <a:pt x="883081" y="138976"/>
                </a:lnTo>
                <a:lnTo>
                  <a:pt x="881507" y="140576"/>
                </a:lnTo>
                <a:lnTo>
                  <a:pt x="859459" y="154686"/>
                </a:lnTo>
                <a:lnTo>
                  <a:pt x="856361" y="154686"/>
                </a:lnTo>
                <a:lnTo>
                  <a:pt x="851954" y="159092"/>
                </a:lnTo>
                <a:lnTo>
                  <a:pt x="827659" y="172974"/>
                </a:lnTo>
                <a:lnTo>
                  <a:pt x="828040" y="172847"/>
                </a:lnTo>
                <a:lnTo>
                  <a:pt x="803465" y="185547"/>
                </a:lnTo>
                <a:lnTo>
                  <a:pt x="800989" y="185547"/>
                </a:lnTo>
                <a:lnTo>
                  <a:pt x="797687" y="188849"/>
                </a:lnTo>
                <a:lnTo>
                  <a:pt x="797687" y="197104"/>
                </a:lnTo>
                <a:lnTo>
                  <a:pt x="800989" y="200406"/>
                </a:lnTo>
                <a:lnTo>
                  <a:pt x="809244" y="200406"/>
                </a:lnTo>
                <a:lnTo>
                  <a:pt x="810387" y="199263"/>
                </a:lnTo>
                <a:lnTo>
                  <a:pt x="835660" y="192405"/>
                </a:lnTo>
                <a:lnTo>
                  <a:pt x="837565" y="191770"/>
                </a:lnTo>
                <a:lnTo>
                  <a:pt x="865339" y="178054"/>
                </a:lnTo>
                <a:lnTo>
                  <a:pt x="869188" y="178054"/>
                </a:lnTo>
                <a:lnTo>
                  <a:pt x="874268" y="172974"/>
                </a:lnTo>
                <a:lnTo>
                  <a:pt x="874471" y="172847"/>
                </a:lnTo>
                <a:lnTo>
                  <a:pt x="896937" y="159258"/>
                </a:lnTo>
                <a:lnTo>
                  <a:pt x="900049" y="159258"/>
                </a:lnTo>
                <a:lnTo>
                  <a:pt x="905383" y="153924"/>
                </a:lnTo>
                <a:lnTo>
                  <a:pt x="905383" y="148717"/>
                </a:lnTo>
                <a:lnTo>
                  <a:pt x="906653" y="144272"/>
                </a:lnTo>
                <a:lnTo>
                  <a:pt x="908697" y="137160"/>
                </a:lnTo>
                <a:lnTo>
                  <a:pt x="909066" y="135890"/>
                </a:lnTo>
                <a:lnTo>
                  <a:pt x="909574" y="132588"/>
                </a:lnTo>
                <a:lnTo>
                  <a:pt x="909574" y="129540"/>
                </a:lnTo>
                <a:lnTo>
                  <a:pt x="909574" y="123063"/>
                </a:lnTo>
                <a:lnTo>
                  <a:pt x="909574" y="121793"/>
                </a:lnTo>
                <a:lnTo>
                  <a:pt x="909574" y="116332"/>
                </a:lnTo>
                <a:lnTo>
                  <a:pt x="909574" y="1096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27"/>
          <p:cNvSpPr/>
          <p:nvPr/>
        </p:nvSpPr>
        <p:spPr>
          <a:xfrm>
            <a:off x="9582531" y="506602"/>
            <a:ext cx="951865" cy="322580"/>
          </a:xfrm>
          <a:custGeom>
            <a:rect b="b" l="l" r="r" t="t"/>
            <a:pathLst>
              <a:path extrusionOk="0" h="322580" w="951865">
                <a:moveTo>
                  <a:pt x="951357" y="24511"/>
                </a:moveTo>
                <a:lnTo>
                  <a:pt x="951115" y="24282"/>
                </a:lnTo>
                <a:lnTo>
                  <a:pt x="950620" y="11684"/>
                </a:lnTo>
                <a:lnTo>
                  <a:pt x="950595" y="11303"/>
                </a:lnTo>
                <a:lnTo>
                  <a:pt x="950595" y="10922"/>
                </a:lnTo>
                <a:lnTo>
                  <a:pt x="950595" y="5080"/>
                </a:lnTo>
                <a:lnTo>
                  <a:pt x="945642" y="0"/>
                </a:lnTo>
                <a:lnTo>
                  <a:pt x="938911" y="0"/>
                </a:lnTo>
                <a:lnTo>
                  <a:pt x="933069" y="0"/>
                </a:lnTo>
                <a:lnTo>
                  <a:pt x="932878" y="190"/>
                </a:lnTo>
                <a:lnTo>
                  <a:pt x="906145" y="1016"/>
                </a:lnTo>
                <a:lnTo>
                  <a:pt x="900303" y="1016"/>
                </a:lnTo>
                <a:lnTo>
                  <a:pt x="898931" y="2387"/>
                </a:lnTo>
                <a:lnTo>
                  <a:pt x="845375" y="13589"/>
                </a:lnTo>
                <a:lnTo>
                  <a:pt x="840105" y="13589"/>
                </a:lnTo>
                <a:lnTo>
                  <a:pt x="838593" y="15100"/>
                </a:lnTo>
                <a:lnTo>
                  <a:pt x="756500" y="34417"/>
                </a:lnTo>
                <a:lnTo>
                  <a:pt x="751205" y="34417"/>
                </a:lnTo>
                <a:lnTo>
                  <a:pt x="749566" y="36093"/>
                </a:lnTo>
                <a:lnTo>
                  <a:pt x="650367" y="60706"/>
                </a:lnTo>
                <a:lnTo>
                  <a:pt x="650113" y="60706"/>
                </a:lnTo>
                <a:lnTo>
                  <a:pt x="541147" y="90297"/>
                </a:lnTo>
                <a:lnTo>
                  <a:pt x="439166" y="121412"/>
                </a:lnTo>
                <a:lnTo>
                  <a:pt x="355346" y="149860"/>
                </a:lnTo>
                <a:lnTo>
                  <a:pt x="354838" y="149987"/>
                </a:lnTo>
                <a:lnTo>
                  <a:pt x="278511" y="179451"/>
                </a:lnTo>
                <a:lnTo>
                  <a:pt x="278130" y="179705"/>
                </a:lnTo>
                <a:lnTo>
                  <a:pt x="212979" y="207772"/>
                </a:lnTo>
                <a:lnTo>
                  <a:pt x="212598" y="207899"/>
                </a:lnTo>
                <a:lnTo>
                  <a:pt x="163957" y="230886"/>
                </a:lnTo>
                <a:lnTo>
                  <a:pt x="163830" y="231013"/>
                </a:lnTo>
                <a:lnTo>
                  <a:pt x="128143" y="248666"/>
                </a:lnTo>
                <a:lnTo>
                  <a:pt x="127762" y="248920"/>
                </a:lnTo>
                <a:lnTo>
                  <a:pt x="103378" y="262382"/>
                </a:lnTo>
                <a:lnTo>
                  <a:pt x="86106" y="272415"/>
                </a:lnTo>
                <a:lnTo>
                  <a:pt x="85852" y="272669"/>
                </a:lnTo>
                <a:lnTo>
                  <a:pt x="68453" y="283464"/>
                </a:lnTo>
                <a:lnTo>
                  <a:pt x="68326" y="283591"/>
                </a:lnTo>
                <a:lnTo>
                  <a:pt x="53213" y="293370"/>
                </a:lnTo>
                <a:lnTo>
                  <a:pt x="50660" y="295262"/>
                </a:lnTo>
                <a:lnTo>
                  <a:pt x="41605" y="294894"/>
                </a:lnTo>
                <a:lnTo>
                  <a:pt x="36131" y="294678"/>
                </a:lnTo>
                <a:lnTo>
                  <a:pt x="35941" y="294640"/>
                </a:lnTo>
                <a:lnTo>
                  <a:pt x="22567" y="291960"/>
                </a:lnTo>
                <a:lnTo>
                  <a:pt x="22555" y="290449"/>
                </a:lnTo>
                <a:lnTo>
                  <a:pt x="22529" y="288798"/>
                </a:lnTo>
                <a:lnTo>
                  <a:pt x="22504" y="286359"/>
                </a:lnTo>
                <a:lnTo>
                  <a:pt x="23634" y="283972"/>
                </a:lnTo>
                <a:lnTo>
                  <a:pt x="26009" y="279019"/>
                </a:lnTo>
                <a:lnTo>
                  <a:pt x="26035" y="278765"/>
                </a:lnTo>
                <a:lnTo>
                  <a:pt x="26314" y="278384"/>
                </a:lnTo>
                <a:lnTo>
                  <a:pt x="27457" y="276860"/>
                </a:lnTo>
                <a:lnTo>
                  <a:pt x="37553" y="263398"/>
                </a:lnTo>
                <a:lnTo>
                  <a:pt x="37922" y="262915"/>
                </a:lnTo>
                <a:lnTo>
                  <a:pt x="38303" y="262509"/>
                </a:lnTo>
                <a:lnTo>
                  <a:pt x="54635" y="245237"/>
                </a:lnTo>
                <a:lnTo>
                  <a:pt x="54851" y="245008"/>
                </a:lnTo>
                <a:lnTo>
                  <a:pt x="54610" y="245237"/>
                </a:lnTo>
                <a:lnTo>
                  <a:pt x="55118" y="244729"/>
                </a:lnTo>
                <a:lnTo>
                  <a:pt x="54851" y="245008"/>
                </a:lnTo>
                <a:lnTo>
                  <a:pt x="55143" y="244729"/>
                </a:lnTo>
                <a:lnTo>
                  <a:pt x="77597" y="223647"/>
                </a:lnTo>
                <a:lnTo>
                  <a:pt x="77470" y="223647"/>
                </a:lnTo>
                <a:lnTo>
                  <a:pt x="104267" y="199136"/>
                </a:lnTo>
                <a:lnTo>
                  <a:pt x="131191" y="173990"/>
                </a:lnTo>
                <a:lnTo>
                  <a:pt x="131318" y="173736"/>
                </a:lnTo>
                <a:lnTo>
                  <a:pt x="147599" y="157861"/>
                </a:lnTo>
                <a:lnTo>
                  <a:pt x="152552" y="153035"/>
                </a:lnTo>
                <a:lnTo>
                  <a:pt x="154178" y="153035"/>
                </a:lnTo>
                <a:lnTo>
                  <a:pt x="159131" y="148082"/>
                </a:lnTo>
                <a:lnTo>
                  <a:pt x="159131" y="146265"/>
                </a:lnTo>
                <a:lnTo>
                  <a:pt x="169684" y="134620"/>
                </a:lnTo>
                <a:lnTo>
                  <a:pt x="171640" y="132461"/>
                </a:lnTo>
                <a:lnTo>
                  <a:pt x="172847" y="132461"/>
                </a:lnTo>
                <a:lnTo>
                  <a:pt x="177800" y="127635"/>
                </a:lnTo>
                <a:lnTo>
                  <a:pt x="177800" y="125514"/>
                </a:lnTo>
                <a:lnTo>
                  <a:pt x="178587" y="124587"/>
                </a:lnTo>
                <a:lnTo>
                  <a:pt x="183642" y="119634"/>
                </a:lnTo>
                <a:lnTo>
                  <a:pt x="183642" y="118656"/>
                </a:lnTo>
                <a:lnTo>
                  <a:pt x="184099" y="118110"/>
                </a:lnTo>
                <a:lnTo>
                  <a:pt x="185166" y="118110"/>
                </a:lnTo>
                <a:lnTo>
                  <a:pt x="189992" y="113157"/>
                </a:lnTo>
                <a:lnTo>
                  <a:pt x="189992" y="108966"/>
                </a:lnTo>
                <a:lnTo>
                  <a:pt x="190969" y="106210"/>
                </a:lnTo>
                <a:lnTo>
                  <a:pt x="193294" y="103886"/>
                </a:lnTo>
                <a:lnTo>
                  <a:pt x="193294" y="97790"/>
                </a:lnTo>
                <a:lnTo>
                  <a:pt x="193294" y="91694"/>
                </a:lnTo>
                <a:lnTo>
                  <a:pt x="188341" y="86741"/>
                </a:lnTo>
                <a:lnTo>
                  <a:pt x="176149" y="86741"/>
                </a:lnTo>
                <a:lnTo>
                  <a:pt x="171196" y="91694"/>
                </a:lnTo>
                <a:lnTo>
                  <a:pt x="171196" y="94665"/>
                </a:lnTo>
                <a:lnTo>
                  <a:pt x="166344" y="102641"/>
                </a:lnTo>
                <a:lnTo>
                  <a:pt x="161544" y="107442"/>
                </a:lnTo>
                <a:lnTo>
                  <a:pt x="161544" y="110490"/>
                </a:lnTo>
                <a:lnTo>
                  <a:pt x="160782" y="110490"/>
                </a:lnTo>
                <a:lnTo>
                  <a:pt x="155829" y="115443"/>
                </a:lnTo>
                <a:lnTo>
                  <a:pt x="155829" y="117119"/>
                </a:lnTo>
                <a:lnTo>
                  <a:pt x="143294" y="130937"/>
                </a:lnTo>
                <a:lnTo>
                  <a:pt x="141986" y="130937"/>
                </a:lnTo>
                <a:lnTo>
                  <a:pt x="137033" y="135890"/>
                </a:lnTo>
                <a:lnTo>
                  <a:pt x="137033" y="137312"/>
                </a:lnTo>
                <a:lnTo>
                  <a:pt x="115824" y="157861"/>
                </a:lnTo>
                <a:lnTo>
                  <a:pt x="115951" y="157607"/>
                </a:lnTo>
                <a:lnTo>
                  <a:pt x="88900" y="182753"/>
                </a:lnTo>
                <a:lnTo>
                  <a:pt x="89027" y="182753"/>
                </a:lnTo>
                <a:lnTo>
                  <a:pt x="62357" y="207264"/>
                </a:lnTo>
                <a:lnTo>
                  <a:pt x="21082" y="248158"/>
                </a:lnTo>
                <a:lnTo>
                  <a:pt x="3492" y="274218"/>
                </a:lnTo>
                <a:lnTo>
                  <a:pt x="0" y="277622"/>
                </a:lnTo>
                <a:lnTo>
                  <a:pt x="0" y="283972"/>
                </a:lnTo>
                <a:lnTo>
                  <a:pt x="0" y="290068"/>
                </a:lnTo>
                <a:lnTo>
                  <a:pt x="50" y="294894"/>
                </a:lnTo>
                <a:lnTo>
                  <a:pt x="254" y="296672"/>
                </a:lnTo>
                <a:lnTo>
                  <a:pt x="1397" y="302501"/>
                </a:lnTo>
                <a:lnTo>
                  <a:pt x="1397" y="307721"/>
                </a:lnTo>
                <a:lnTo>
                  <a:pt x="6477" y="312928"/>
                </a:lnTo>
                <a:lnTo>
                  <a:pt x="11557" y="312928"/>
                </a:lnTo>
                <a:lnTo>
                  <a:pt x="32219" y="317474"/>
                </a:lnTo>
                <a:lnTo>
                  <a:pt x="36195" y="321437"/>
                </a:lnTo>
                <a:lnTo>
                  <a:pt x="40513" y="321437"/>
                </a:lnTo>
                <a:lnTo>
                  <a:pt x="46101" y="322199"/>
                </a:lnTo>
                <a:lnTo>
                  <a:pt x="53721" y="320421"/>
                </a:lnTo>
                <a:lnTo>
                  <a:pt x="56261" y="318770"/>
                </a:lnTo>
                <a:lnTo>
                  <a:pt x="75946" y="319659"/>
                </a:lnTo>
                <a:lnTo>
                  <a:pt x="139827" y="319786"/>
                </a:lnTo>
                <a:lnTo>
                  <a:pt x="212598" y="319786"/>
                </a:lnTo>
                <a:lnTo>
                  <a:pt x="284861" y="319532"/>
                </a:lnTo>
                <a:lnTo>
                  <a:pt x="290576" y="319532"/>
                </a:lnTo>
                <a:lnTo>
                  <a:pt x="290982" y="319125"/>
                </a:lnTo>
                <a:lnTo>
                  <a:pt x="334518" y="316230"/>
                </a:lnTo>
                <a:lnTo>
                  <a:pt x="336804" y="315849"/>
                </a:lnTo>
                <a:lnTo>
                  <a:pt x="362089" y="308483"/>
                </a:lnTo>
                <a:lnTo>
                  <a:pt x="364617" y="308483"/>
                </a:lnTo>
                <a:lnTo>
                  <a:pt x="367411" y="305689"/>
                </a:lnTo>
                <a:lnTo>
                  <a:pt x="367411" y="302260"/>
                </a:lnTo>
                <a:lnTo>
                  <a:pt x="367411" y="298831"/>
                </a:lnTo>
                <a:lnTo>
                  <a:pt x="364617" y="296037"/>
                </a:lnTo>
                <a:lnTo>
                  <a:pt x="361315" y="296037"/>
                </a:lnTo>
                <a:lnTo>
                  <a:pt x="334137" y="295275"/>
                </a:lnTo>
                <a:lnTo>
                  <a:pt x="284226" y="296418"/>
                </a:lnTo>
                <a:lnTo>
                  <a:pt x="283895" y="296418"/>
                </a:lnTo>
                <a:lnTo>
                  <a:pt x="277749" y="296418"/>
                </a:lnTo>
                <a:lnTo>
                  <a:pt x="91516" y="296303"/>
                </a:lnTo>
                <a:lnTo>
                  <a:pt x="248412" y="296291"/>
                </a:lnTo>
                <a:lnTo>
                  <a:pt x="212598" y="296164"/>
                </a:lnTo>
                <a:lnTo>
                  <a:pt x="139827" y="296164"/>
                </a:lnTo>
                <a:lnTo>
                  <a:pt x="91579" y="296265"/>
                </a:lnTo>
                <a:lnTo>
                  <a:pt x="97828" y="292354"/>
                </a:lnTo>
                <a:lnTo>
                  <a:pt x="98044" y="292227"/>
                </a:lnTo>
                <a:lnTo>
                  <a:pt x="97790" y="292354"/>
                </a:lnTo>
                <a:lnTo>
                  <a:pt x="114833" y="282448"/>
                </a:lnTo>
                <a:lnTo>
                  <a:pt x="115062" y="282321"/>
                </a:lnTo>
                <a:lnTo>
                  <a:pt x="114808" y="282448"/>
                </a:lnTo>
                <a:lnTo>
                  <a:pt x="138468" y="269367"/>
                </a:lnTo>
                <a:lnTo>
                  <a:pt x="138887" y="269151"/>
                </a:lnTo>
                <a:lnTo>
                  <a:pt x="174117" y="251714"/>
                </a:lnTo>
                <a:lnTo>
                  <a:pt x="222504" y="228727"/>
                </a:lnTo>
                <a:lnTo>
                  <a:pt x="222123" y="228981"/>
                </a:lnTo>
                <a:lnTo>
                  <a:pt x="222707" y="228727"/>
                </a:lnTo>
                <a:lnTo>
                  <a:pt x="287274" y="200787"/>
                </a:lnTo>
                <a:lnTo>
                  <a:pt x="286893" y="201041"/>
                </a:lnTo>
                <a:lnTo>
                  <a:pt x="287540" y="200787"/>
                </a:lnTo>
                <a:lnTo>
                  <a:pt x="363220" y="171450"/>
                </a:lnTo>
                <a:lnTo>
                  <a:pt x="362712" y="171704"/>
                </a:lnTo>
                <a:lnTo>
                  <a:pt x="363448" y="171450"/>
                </a:lnTo>
                <a:lnTo>
                  <a:pt x="446278" y="143256"/>
                </a:lnTo>
                <a:lnTo>
                  <a:pt x="547370" y="112268"/>
                </a:lnTo>
                <a:lnTo>
                  <a:pt x="547116" y="112395"/>
                </a:lnTo>
                <a:lnTo>
                  <a:pt x="547585" y="112268"/>
                </a:lnTo>
                <a:lnTo>
                  <a:pt x="656209" y="82931"/>
                </a:lnTo>
                <a:lnTo>
                  <a:pt x="655955" y="82931"/>
                </a:lnTo>
                <a:lnTo>
                  <a:pt x="758812" y="57404"/>
                </a:lnTo>
                <a:lnTo>
                  <a:pt x="763905" y="57404"/>
                </a:lnTo>
                <a:lnTo>
                  <a:pt x="765467" y="55803"/>
                </a:lnTo>
                <a:lnTo>
                  <a:pt x="848029" y="36449"/>
                </a:lnTo>
                <a:lnTo>
                  <a:pt x="852805" y="36449"/>
                </a:lnTo>
                <a:lnTo>
                  <a:pt x="854176" y="35077"/>
                </a:lnTo>
                <a:lnTo>
                  <a:pt x="907732" y="23749"/>
                </a:lnTo>
                <a:lnTo>
                  <a:pt x="912876" y="23749"/>
                </a:lnTo>
                <a:lnTo>
                  <a:pt x="913079" y="23545"/>
                </a:lnTo>
                <a:lnTo>
                  <a:pt x="914184" y="23495"/>
                </a:lnTo>
                <a:lnTo>
                  <a:pt x="928547" y="22999"/>
                </a:lnTo>
                <a:lnTo>
                  <a:pt x="928878" y="31115"/>
                </a:lnTo>
                <a:lnTo>
                  <a:pt x="928878" y="36957"/>
                </a:lnTo>
                <a:lnTo>
                  <a:pt x="933831" y="42037"/>
                </a:lnTo>
                <a:lnTo>
                  <a:pt x="946277" y="42037"/>
                </a:lnTo>
                <a:lnTo>
                  <a:pt x="951357" y="36957"/>
                </a:lnTo>
                <a:lnTo>
                  <a:pt x="951357" y="30734"/>
                </a:lnTo>
                <a:lnTo>
                  <a:pt x="951357" y="30353"/>
                </a:lnTo>
                <a:lnTo>
                  <a:pt x="951357" y="245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27"/>
          <p:cNvSpPr/>
          <p:nvPr/>
        </p:nvSpPr>
        <p:spPr>
          <a:xfrm>
            <a:off x="7065264" y="788669"/>
            <a:ext cx="273685" cy="102870"/>
          </a:xfrm>
          <a:custGeom>
            <a:rect b="b" l="l" r="r" t="t"/>
            <a:pathLst>
              <a:path extrusionOk="0" h="102869" w="273684">
                <a:moveTo>
                  <a:pt x="273431" y="87376"/>
                </a:moveTo>
                <a:lnTo>
                  <a:pt x="268859" y="82931"/>
                </a:lnTo>
                <a:lnTo>
                  <a:pt x="265950" y="82931"/>
                </a:lnTo>
                <a:lnTo>
                  <a:pt x="260261" y="79883"/>
                </a:lnTo>
                <a:lnTo>
                  <a:pt x="259308" y="79375"/>
                </a:lnTo>
                <a:lnTo>
                  <a:pt x="254800" y="76962"/>
                </a:lnTo>
                <a:lnTo>
                  <a:pt x="248145" y="73406"/>
                </a:lnTo>
                <a:lnTo>
                  <a:pt x="233908" y="65786"/>
                </a:lnTo>
                <a:lnTo>
                  <a:pt x="230682" y="64071"/>
                </a:lnTo>
                <a:lnTo>
                  <a:pt x="227203" y="60579"/>
                </a:lnTo>
                <a:lnTo>
                  <a:pt x="223532" y="60579"/>
                </a:lnTo>
                <a:lnTo>
                  <a:pt x="221945" y="59969"/>
                </a:lnTo>
                <a:lnTo>
                  <a:pt x="219583" y="57658"/>
                </a:lnTo>
                <a:lnTo>
                  <a:pt x="215823" y="57658"/>
                </a:lnTo>
                <a:lnTo>
                  <a:pt x="212115" y="56299"/>
                </a:lnTo>
                <a:lnTo>
                  <a:pt x="209931" y="54102"/>
                </a:lnTo>
                <a:lnTo>
                  <a:pt x="205943" y="54102"/>
                </a:lnTo>
                <a:lnTo>
                  <a:pt x="199402" y="52222"/>
                </a:lnTo>
                <a:lnTo>
                  <a:pt x="197612" y="50419"/>
                </a:lnTo>
                <a:lnTo>
                  <a:pt x="193611" y="50419"/>
                </a:lnTo>
                <a:lnTo>
                  <a:pt x="179832" y="46482"/>
                </a:lnTo>
                <a:lnTo>
                  <a:pt x="179451" y="46482"/>
                </a:lnTo>
                <a:lnTo>
                  <a:pt x="174256" y="45212"/>
                </a:lnTo>
                <a:lnTo>
                  <a:pt x="161798" y="42164"/>
                </a:lnTo>
                <a:lnTo>
                  <a:pt x="161671" y="42164"/>
                </a:lnTo>
                <a:lnTo>
                  <a:pt x="140843" y="37084"/>
                </a:lnTo>
                <a:lnTo>
                  <a:pt x="140716" y="37084"/>
                </a:lnTo>
                <a:lnTo>
                  <a:pt x="119126" y="32131"/>
                </a:lnTo>
                <a:lnTo>
                  <a:pt x="119507" y="32131"/>
                </a:lnTo>
                <a:lnTo>
                  <a:pt x="96774" y="26035"/>
                </a:lnTo>
                <a:lnTo>
                  <a:pt x="96520" y="25908"/>
                </a:lnTo>
                <a:lnTo>
                  <a:pt x="77241" y="21336"/>
                </a:lnTo>
                <a:lnTo>
                  <a:pt x="58458" y="17018"/>
                </a:lnTo>
                <a:lnTo>
                  <a:pt x="58229" y="16967"/>
                </a:lnTo>
                <a:lnTo>
                  <a:pt x="57975" y="16891"/>
                </a:lnTo>
                <a:lnTo>
                  <a:pt x="51193" y="14973"/>
                </a:lnTo>
                <a:lnTo>
                  <a:pt x="51562" y="14605"/>
                </a:lnTo>
                <a:lnTo>
                  <a:pt x="51562" y="10795"/>
                </a:lnTo>
                <a:lnTo>
                  <a:pt x="51562" y="6985"/>
                </a:lnTo>
                <a:lnTo>
                  <a:pt x="48387" y="3810"/>
                </a:lnTo>
                <a:lnTo>
                  <a:pt x="45135" y="3810"/>
                </a:lnTo>
                <a:lnTo>
                  <a:pt x="35356" y="2032"/>
                </a:lnTo>
                <a:lnTo>
                  <a:pt x="33274" y="1651"/>
                </a:lnTo>
                <a:lnTo>
                  <a:pt x="32258" y="1524"/>
                </a:lnTo>
                <a:lnTo>
                  <a:pt x="21082" y="762"/>
                </a:lnTo>
                <a:lnTo>
                  <a:pt x="17195" y="571"/>
                </a:lnTo>
                <a:lnTo>
                  <a:pt x="16637" y="0"/>
                </a:lnTo>
                <a:lnTo>
                  <a:pt x="4699" y="0"/>
                </a:lnTo>
                <a:lnTo>
                  <a:pt x="0" y="4826"/>
                </a:lnTo>
                <a:lnTo>
                  <a:pt x="0" y="10541"/>
                </a:lnTo>
                <a:lnTo>
                  <a:pt x="0" y="11938"/>
                </a:lnTo>
                <a:lnTo>
                  <a:pt x="0" y="16764"/>
                </a:lnTo>
                <a:lnTo>
                  <a:pt x="4699" y="21590"/>
                </a:lnTo>
                <a:lnTo>
                  <a:pt x="5981" y="21590"/>
                </a:lnTo>
                <a:lnTo>
                  <a:pt x="6223" y="21971"/>
                </a:lnTo>
                <a:lnTo>
                  <a:pt x="15494" y="25146"/>
                </a:lnTo>
                <a:lnTo>
                  <a:pt x="16383" y="25527"/>
                </a:lnTo>
                <a:lnTo>
                  <a:pt x="25527" y="28321"/>
                </a:lnTo>
                <a:lnTo>
                  <a:pt x="25654" y="28321"/>
                </a:lnTo>
                <a:lnTo>
                  <a:pt x="37592" y="31877"/>
                </a:lnTo>
                <a:lnTo>
                  <a:pt x="37846" y="31877"/>
                </a:lnTo>
                <a:lnTo>
                  <a:pt x="52959" y="36195"/>
                </a:lnTo>
                <a:lnTo>
                  <a:pt x="91948" y="45339"/>
                </a:lnTo>
                <a:lnTo>
                  <a:pt x="91694" y="45212"/>
                </a:lnTo>
                <a:lnTo>
                  <a:pt x="114300" y="51308"/>
                </a:lnTo>
                <a:lnTo>
                  <a:pt x="114681" y="51435"/>
                </a:lnTo>
                <a:lnTo>
                  <a:pt x="136271" y="56515"/>
                </a:lnTo>
                <a:lnTo>
                  <a:pt x="136144" y="56515"/>
                </a:lnTo>
                <a:lnTo>
                  <a:pt x="156972" y="61468"/>
                </a:lnTo>
                <a:lnTo>
                  <a:pt x="174625" y="65913"/>
                </a:lnTo>
                <a:lnTo>
                  <a:pt x="174244" y="65786"/>
                </a:lnTo>
                <a:lnTo>
                  <a:pt x="184950" y="68884"/>
                </a:lnTo>
                <a:lnTo>
                  <a:pt x="186563" y="70485"/>
                </a:lnTo>
                <a:lnTo>
                  <a:pt x="190512" y="70485"/>
                </a:lnTo>
                <a:lnTo>
                  <a:pt x="197256" y="72428"/>
                </a:lnTo>
                <a:lnTo>
                  <a:pt x="198882" y="74041"/>
                </a:lnTo>
                <a:lnTo>
                  <a:pt x="202552" y="74041"/>
                </a:lnTo>
                <a:lnTo>
                  <a:pt x="206311" y="75450"/>
                </a:lnTo>
                <a:lnTo>
                  <a:pt x="208534" y="77724"/>
                </a:lnTo>
                <a:lnTo>
                  <a:pt x="212496" y="77724"/>
                </a:lnTo>
                <a:lnTo>
                  <a:pt x="213893" y="78270"/>
                </a:lnTo>
                <a:lnTo>
                  <a:pt x="216154" y="80518"/>
                </a:lnTo>
                <a:lnTo>
                  <a:pt x="219036" y="80518"/>
                </a:lnTo>
                <a:lnTo>
                  <a:pt x="254355" y="99301"/>
                </a:lnTo>
                <a:lnTo>
                  <a:pt x="257937" y="102870"/>
                </a:lnTo>
                <a:lnTo>
                  <a:pt x="268859" y="102870"/>
                </a:lnTo>
                <a:lnTo>
                  <a:pt x="273431" y="98425"/>
                </a:lnTo>
                <a:lnTo>
                  <a:pt x="273431" y="92837"/>
                </a:lnTo>
                <a:lnTo>
                  <a:pt x="273431" y="873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27"/>
          <p:cNvSpPr/>
          <p:nvPr/>
        </p:nvSpPr>
        <p:spPr>
          <a:xfrm>
            <a:off x="7176008" y="494918"/>
            <a:ext cx="57785" cy="172720"/>
          </a:xfrm>
          <a:custGeom>
            <a:rect b="b" l="l" r="r" t="t"/>
            <a:pathLst>
              <a:path extrusionOk="0" h="172720" w="57784">
                <a:moveTo>
                  <a:pt x="57531" y="156083"/>
                </a:moveTo>
                <a:lnTo>
                  <a:pt x="52997" y="151676"/>
                </a:lnTo>
                <a:lnTo>
                  <a:pt x="30810" y="115697"/>
                </a:lnTo>
                <a:lnTo>
                  <a:pt x="30353" y="114960"/>
                </a:lnTo>
                <a:lnTo>
                  <a:pt x="30353" y="112014"/>
                </a:lnTo>
                <a:lnTo>
                  <a:pt x="29248" y="110921"/>
                </a:lnTo>
                <a:lnTo>
                  <a:pt x="28448" y="106387"/>
                </a:lnTo>
                <a:lnTo>
                  <a:pt x="28448" y="101092"/>
                </a:lnTo>
                <a:lnTo>
                  <a:pt x="27317" y="99974"/>
                </a:lnTo>
                <a:lnTo>
                  <a:pt x="26416" y="94526"/>
                </a:lnTo>
                <a:lnTo>
                  <a:pt x="26416" y="88773"/>
                </a:lnTo>
                <a:lnTo>
                  <a:pt x="25400" y="87795"/>
                </a:lnTo>
                <a:lnTo>
                  <a:pt x="24422" y="80772"/>
                </a:lnTo>
                <a:lnTo>
                  <a:pt x="24384" y="80518"/>
                </a:lnTo>
                <a:lnTo>
                  <a:pt x="24384" y="75057"/>
                </a:lnTo>
                <a:lnTo>
                  <a:pt x="24041" y="74726"/>
                </a:lnTo>
                <a:lnTo>
                  <a:pt x="23622" y="67056"/>
                </a:lnTo>
                <a:lnTo>
                  <a:pt x="23025" y="53467"/>
                </a:lnTo>
                <a:lnTo>
                  <a:pt x="22987" y="52832"/>
                </a:lnTo>
                <a:lnTo>
                  <a:pt x="22987" y="52476"/>
                </a:lnTo>
                <a:lnTo>
                  <a:pt x="23114" y="22352"/>
                </a:lnTo>
                <a:lnTo>
                  <a:pt x="23114" y="21501"/>
                </a:lnTo>
                <a:lnTo>
                  <a:pt x="18224" y="21894"/>
                </a:lnTo>
                <a:lnTo>
                  <a:pt x="23101" y="21501"/>
                </a:lnTo>
                <a:lnTo>
                  <a:pt x="23495" y="21463"/>
                </a:lnTo>
                <a:lnTo>
                  <a:pt x="24003" y="21463"/>
                </a:lnTo>
                <a:lnTo>
                  <a:pt x="28448" y="21463"/>
                </a:lnTo>
                <a:lnTo>
                  <a:pt x="29095" y="20815"/>
                </a:lnTo>
                <a:lnTo>
                  <a:pt x="34925" y="20066"/>
                </a:lnTo>
                <a:lnTo>
                  <a:pt x="47498" y="18669"/>
                </a:lnTo>
                <a:lnTo>
                  <a:pt x="50165" y="18669"/>
                </a:lnTo>
                <a:lnTo>
                  <a:pt x="52959" y="16002"/>
                </a:lnTo>
                <a:lnTo>
                  <a:pt x="52959" y="12573"/>
                </a:lnTo>
                <a:lnTo>
                  <a:pt x="52959" y="9271"/>
                </a:lnTo>
                <a:lnTo>
                  <a:pt x="50165" y="6477"/>
                </a:lnTo>
                <a:lnTo>
                  <a:pt x="47802" y="6477"/>
                </a:lnTo>
                <a:lnTo>
                  <a:pt x="36957" y="2667"/>
                </a:lnTo>
                <a:lnTo>
                  <a:pt x="34925" y="2159"/>
                </a:lnTo>
                <a:lnTo>
                  <a:pt x="29146" y="1498"/>
                </a:lnTo>
                <a:lnTo>
                  <a:pt x="28448" y="762"/>
                </a:lnTo>
                <a:lnTo>
                  <a:pt x="23495" y="762"/>
                </a:lnTo>
                <a:lnTo>
                  <a:pt x="18173" y="406"/>
                </a:lnTo>
                <a:lnTo>
                  <a:pt x="17780" y="0"/>
                </a:lnTo>
                <a:lnTo>
                  <a:pt x="12319" y="0"/>
                </a:lnTo>
                <a:lnTo>
                  <a:pt x="5334" y="0"/>
                </a:lnTo>
                <a:lnTo>
                  <a:pt x="381" y="4953"/>
                </a:lnTo>
                <a:lnTo>
                  <a:pt x="381" y="9525"/>
                </a:lnTo>
                <a:lnTo>
                  <a:pt x="0" y="12573"/>
                </a:lnTo>
                <a:lnTo>
                  <a:pt x="127" y="53467"/>
                </a:lnTo>
                <a:lnTo>
                  <a:pt x="889" y="68199"/>
                </a:lnTo>
                <a:lnTo>
                  <a:pt x="1651" y="81915"/>
                </a:lnTo>
                <a:lnTo>
                  <a:pt x="1651" y="87630"/>
                </a:lnTo>
                <a:lnTo>
                  <a:pt x="2717" y="88709"/>
                </a:lnTo>
                <a:lnTo>
                  <a:pt x="3937" y="95897"/>
                </a:lnTo>
                <a:lnTo>
                  <a:pt x="3937" y="101219"/>
                </a:lnTo>
                <a:lnTo>
                  <a:pt x="5080" y="102374"/>
                </a:lnTo>
                <a:lnTo>
                  <a:pt x="6223" y="108419"/>
                </a:lnTo>
                <a:lnTo>
                  <a:pt x="6223" y="113411"/>
                </a:lnTo>
                <a:lnTo>
                  <a:pt x="7658" y="114858"/>
                </a:lnTo>
                <a:lnTo>
                  <a:pt x="8636" y="119418"/>
                </a:lnTo>
                <a:lnTo>
                  <a:pt x="8636" y="124079"/>
                </a:lnTo>
                <a:lnTo>
                  <a:pt x="13195" y="128651"/>
                </a:lnTo>
                <a:lnTo>
                  <a:pt x="36195" y="165100"/>
                </a:lnTo>
                <a:lnTo>
                  <a:pt x="36195" y="167894"/>
                </a:lnTo>
                <a:lnTo>
                  <a:pt x="41021" y="172593"/>
                </a:lnTo>
                <a:lnTo>
                  <a:pt x="52705" y="172593"/>
                </a:lnTo>
                <a:lnTo>
                  <a:pt x="57531" y="167894"/>
                </a:lnTo>
                <a:lnTo>
                  <a:pt x="57531" y="161925"/>
                </a:lnTo>
                <a:lnTo>
                  <a:pt x="57531" y="1560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4" name="Google Shape;1054;p27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7536433" y="549529"/>
            <a:ext cx="126238" cy="115697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27"/>
          <p:cNvSpPr/>
          <p:nvPr/>
        </p:nvSpPr>
        <p:spPr>
          <a:xfrm>
            <a:off x="7555992" y="871600"/>
            <a:ext cx="104775" cy="46990"/>
          </a:xfrm>
          <a:custGeom>
            <a:rect b="b" l="l" r="r" t="t"/>
            <a:pathLst>
              <a:path extrusionOk="0" h="46990" w="104775">
                <a:moveTo>
                  <a:pt x="104394" y="33401"/>
                </a:moveTo>
                <a:lnTo>
                  <a:pt x="100584" y="29591"/>
                </a:lnTo>
                <a:lnTo>
                  <a:pt x="97447" y="29591"/>
                </a:lnTo>
                <a:lnTo>
                  <a:pt x="84594" y="24511"/>
                </a:lnTo>
                <a:lnTo>
                  <a:pt x="83312" y="24003"/>
                </a:lnTo>
                <a:lnTo>
                  <a:pt x="80149" y="22733"/>
                </a:lnTo>
                <a:lnTo>
                  <a:pt x="79209" y="22352"/>
                </a:lnTo>
                <a:lnTo>
                  <a:pt x="63500" y="16002"/>
                </a:lnTo>
                <a:lnTo>
                  <a:pt x="41465" y="8128"/>
                </a:lnTo>
                <a:lnTo>
                  <a:pt x="40767" y="7874"/>
                </a:lnTo>
                <a:lnTo>
                  <a:pt x="41275" y="8128"/>
                </a:lnTo>
                <a:lnTo>
                  <a:pt x="36093" y="5969"/>
                </a:lnTo>
                <a:lnTo>
                  <a:pt x="33870" y="5054"/>
                </a:lnTo>
                <a:lnTo>
                  <a:pt x="30988" y="2159"/>
                </a:lnTo>
                <a:lnTo>
                  <a:pt x="26276" y="2159"/>
                </a:lnTo>
                <a:lnTo>
                  <a:pt x="24879" y="1778"/>
                </a:lnTo>
                <a:lnTo>
                  <a:pt x="23114" y="0"/>
                </a:lnTo>
                <a:lnTo>
                  <a:pt x="17653" y="0"/>
                </a:lnTo>
                <a:lnTo>
                  <a:pt x="16764" y="0"/>
                </a:lnTo>
                <a:lnTo>
                  <a:pt x="11430" y="0"/>
                </a:lnTo>
                <a:lnTo>
                  <a:pt x="10541" y="0"/>
                </a:lnTo>
                <a:lnTo>
                  <a:pt x="5080" y="0"/>
                </a:lnTo>
                <a:lnTo>
                  <a:pt x="0" y="5080"/>
                </a:lnTo>
                <a:lnTo>
                  <a:pt x="0" y="17653"/>
                </a:lnTo>
                <a:lnTo>
                  <a:pt x="3048" y="20701"/>
                </a:lnTo>
                <a:lnTo>
                  <a:pt x="3048" y="23368"/>
                </a:lnTo>
                <a:lnTo>
                  <a:pt x="8001" y="28321"/>
                </a:lnTo>
                <a:lnTo>
                  <a:pt x="20447" y="28321"/>
                </a:lnTo>
                <a:lnTo>
                  <a:pt x="23507" y="25336"/>
                </a:lnTo>
                <a:lnTo>
                  <a:pt x="32639" y="29083"/>
                </a:lnTo>
                <a:lnTo>
                  <a:pt x="33147" y="29337"/>
                </a:lnTo>
                <a:lnTo>
                  <a:pt x="55499" y="37211"/>
                </a:lnTo>
                <a:lnTo>
                  <a:pt x="55626" y="37211"/>
                </a:lnTo>
                <a:lnTo>
                  <a:pt x="75184" y="43942"/>
                </a:lnTo>
                <a:lnTo>
                  <a:pt x="77470" y="44450"/>
                </a:lnTo>
                <a:lnTo>
                  <a:pt x="90716" y="45897"/>
                </a:lnTo>
                <a:lnTo>
                  <a:pt x="91313" y="46482"/>
                </a:lnTo>
                <a:lnTo>
                  <a:pt x="100584" y="46482"/>
                </a:lnTo>
                <a:lnTo>
                  <a:pt x="104394" y="42672"/>
                </a:lnTo>
                <a:lnTo>
                  <a:pt x="104394" y="37973"/>
                </a:lnTo>
                <a:lnTo>
                  <a:pt x="104394" y="33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27"/>
          <p:cNvSpPr/>
          <p:nvPr/>
        </p:nvSpPr>
        <p:spPr>
          <a:xfrm>
            <a:off x="10420477" y="143890"/>
            <a:ext cx="273050" cy="273685"/>
          </a:xfrm>
          <a:custGeom>
            <a:rect b="b" l="l" r="r" t="t"/>
            <a:pathLst>
              <a:path extrusionOk="0" h="273684" w="273050">
                <a:moveTo>
                  <a:pt x="206756" y="126885"/>
                </a:moveTo>
                <a:lnTo>
                  <a:pt x="203123" y="123253"/>
                </a:lnTo>
                <a:lnTo>
                  <a:pt x="179959" y="82842"/>
                </a:lnTo>
                <a:lnTo>
                  <a:pt x="179959" y="80137"/>
                </a:lnTo>
                <a:lnTo>
                  <a:pt x="177546" y="77736"/>
                </a:lnTo>
                <a:lnTo>
                  <a:pt x="175768" y="73329"/>
                </a:lnTo>
                <a:lnTo>
                  <a:pt x="175768" y="69342"/>
                </a:lnTo>
                <a:lnTo>
                  <a:pt x="173850" y="67386"/>
                </a:lnTo>
                <a:lnTo>
                  <a:pt x="172593" y="63309"/>
                </a:lnTo>
                <a:lnTo>
                  <a:pt x="172593" y="58686"/>
                </a:lnTo>
                <a:lnTo>
                  <a:pt x="171056" y="57162"/>
                </a:lnTo>
                <a:lnTo>
                  <a:pt x="170218" y="53594"/>
                </a:lnTo>
                <a:lnTo>
                  <a:pt x="170180" y="53441"/>
                </a:lnTo>
                <a:lnTo>
                  <a:pt x="170180" y="48514"/>
                </a:lnTo>
                <a:lnTo>
                  <a:pt x="169875" y="48221"/>
                </a:lnTo>
                <a:lnTo>
                  <a:pt x="169760" y="45974"/>
                </a:lnTo>
                <a:lnTo>
                  <a:pt x="169672" y="45212"/>
                </a:lnTo>
                <a:lnTo>
                  <a:pt x="169672" y="44653"/>
                </a:lnTo>
                <a:lnTo>
                  <a:pt x="169672" y="44500"/>
                </a:lnTo>
                <a:lnTo>
                  <a:pt x="169799" y="35814"/>
                </a:lnTo>
                <a:lnTo>
                  <a:pt x="169799" y="34671"/>
                </a:lnTo>
                <a:lnTo>
                  <a:pt x="171704" y="36576"/>
                </a:lnTo>
                <a:lnTo>
                  <a:pt x="179451" y="36576"/>
                </a:lnTo>
                <a:lnTo>
                  <a:pt x="182626" y="33401"/>
                </a:lnTo>
                <a:lnTo>
                  <a:pt x="182626" y="29591"/>
                </a:lnTo>
                <a:lnTo>
                  <a:pt x="182626" y="25654"/>
                </a:lnTo>
                <a:lnTo>
                  <a:pt x="180962" y="24003"/>
                </a:lnTo>
                <a:lnTo>
                  <a:pt x="178435" y="17526"/>
                </a:lnTo>
                <a:lnTo>
                  <a:pt x="178308" y="17272"/>
                </a:lnTo>
                <a:lnTo>
                  <a:pt x="175602" y="10922"/>
                </a:lnTo>
                <a:lnTo>
                  <a:pt x="175514" y="10718"/>
                </a:lnTo>
                <a:lnTo>
                  <a:pt x="175514" y="7239"/>
                </a:lnTo>
                <a:lnTo>
                  <a:pt x="170942" y="2540"/>
                </a:lnTo>
                <a:lnTo>
                  <a:pt x="169913" y="2540"/>
                </a:lnTo>
                <a:lnTo>
                  <a:pt x="169913" y="23368"/>
                </a:lnTo>
                <a:lnTo>
                  <a:pt x="169900" y="24282"/>
                </a:lnTo>
                <a:lnTo>
                  <a:pt x="169900" y="23368"/>
                </a:lnTo>
                <a:lnTo>
                  <a:pt x="169913" y="2540"/>
                </a:lnTo>
                <a:lnTo>
                  <a:pt x="167119" y="2540"/>
                </a:lnTo>
                <a:lnTo>
                  <a:pt x="164592" y="0"/>
                </a:lnTo>
                <a:lnTo>
                  <a:pt x="151892" y="0"/>
                </a:lnTo>
                <a:lnTo>
                  <a:pt x="146812" y="5207"/>
                </a:lnTo>
                <a:lnTo>
                  <a:pt x="146812" y="10922"/>
                </a:lnTo>
                <a:lnTo>
                  <a:pt x="146761" y="33705"/>
                </a:lnTo>
                <a:lnTo>
                  <a:pt x="146812" y="35941"/>
                </a:lnTo>
                <a:lnTo>
                  <a:pt x="146939" y="45974"/>
                </a:lnTo>
                <a:lnTo>
                  <a:pt x="147828" y="55372"/>
                </a:lnTo>
                <a:lnTo>
                  <a:pt x="147828" y="60960"/>
                </a:lnTo>
                <a:lnTo>
                  <a:pt x="149504" y="62649"/>
                </a:lnTo>
                <a:lnTo>
                  <a:pt x="150495" y="66357"/>
                </a:lnTo>
                <a:lnTo>
                  <a:pt x="150495" y="70866"/>
                </a:lnTo>
                <a:lnTo>
                  <a:pt x="153009" y="73393"/>
                </a:lnTo>
                <a:lnTo>
                  <a:pt x="154432" y="77114"/>
                </a:lnTo>
                <a:lnTo>
                  <a:pt x="154432" y="81153"/>
                </a:lnTo>
                <a:lnTo>
                  <a:pt x="158051" y="84785"/>
                </a:lnTo>
                <a:lnTo>
                  <a:pt x="159639" y="87909"/>
                </a:lnTo>
                <a:lnTo>
                  <a:pt x="159639" y="91313"/>
                </a:lnTo>
                <a:lnTo>
                  <a:pt x="163931" y="95605"/>
                </a:lnTo>
                <a:lnTo>
                  <a:pt x="187579" y="134810"/>
                </a:lnTo>
                <a:lnTo>
                  <a:pt x="187579" y="137414"/>
                </a:lnTo>
                <a:lnTo>
                  <a:pt x="191897" y="141732"/>
                </a:lnTo>
                <a:lnTo>
                  <a:pt x="202438" y="141732"/>
                </a:lnTo>
                <a:lnTo>
                  <a:pt x="206756" y="137414"/>
                </a:lnTo>
                <a:lnTo>
                  <a:pt x="206756" y="132080"/>
                </a:lnTo>
                <a:lnTo>
                  <a:pt x="206756" y="126885"/>
                </a:lnTo>
                <a:close/>
              </a:path>
              <a:path extrusionOk="0" h="273684" w="273050">
                <a:moveTo>
                  <a:pt x="272796" y="263779"/>
                </a:moveTo>
                <a:lnTo>
                  <a:pt x="270002" y="260985"/>
                </a:lnTo>
                <a:lnTo>
                  <a:pt x="267081" y="260985"/>
                </a:lnTo>
                <a:lnTo>
                  <a:pt x="263372" y="260604"/>
                </a:lnTo>
                <a:lnTo>
                  <a:pt x="262140" y="260477"/>
                </a:lnTo>
                <a:lnTo>
                  <a:pt x="261835" y="260451"/>
                </a:lnTo>
                <a:lnTo>
                  <a:pt x="261493" y="260096"/>
                </a:lnTo>
                <a:lnTo>
                  <a:pt x="260032" y="260096"/>
                </a:lnTo>
                <a:lnTo>
                  <a:pt x="258318" y="258445"/>
                </a:lnTo>
                <a:lnTo>
                  <a:pt x="257505" y="258445"/>
                </a:lnTo>
                <a:lnTo>
                  <a:pt x="256413" y="257302"/>
                </a:lnTo>
                <a:lnTo>
                  <a:pt x="255524" y="257302"/>
                </a:lnTo>
                <a:lnTo>
                  <a:pt x="254889" y="256667"/>
                </a:lnTo>
                <a:lnTo>
                  <a:pt x="254889" y="256032"/>
                </a:lnTo>
                <a:lnTo>
                  <a:pt x="251714" y="252768"/>
                </a:lnTo>
                <a:lnTo>
                  <a:pt x="251714" y="251968"/>
                </a:lnTo>
                <a:lnTo>
                  <a:pt x="246888" y="247142"/>
                </a:lnTo>
                <a:lnTo>
                  <a:pt x="246481" y="247142"/>
                </a:lnTo>
                <a:lnTo>
                  <a:pt x="245275" y="246126"/>
                </a:lnTo>
                <a:lnTo>
                  <a:pt x="244221" y="245237"/>
                </a:lnTo>
                <a:lnTo>
                  <a:pt x="241681" y="243078"/>
                </a:lnTo>
                <a:lnTo>
                  <a:pt x="243586" y="244475"/>
                </a:lnTo>
                <a:lnTo>
                  <a:pt x="242328" y="243078"/>
                </a:lnTo>
                <a:lnTo>
                  <a:pt x="240157" y="240665"/>
                </a:lnTo>
                <a:lnTo>
                  <a:pt x="238506" y="239395"/>
                </a:lnTo>
                <a:lnTo>
                  <a:pt x="234188" y="236347"/>
                </a:lnTo>
                <a:lnTo>
                  <a:pt x="234950" y="236855"/>
                </a:lnTo>
                <a:lnTo>
                  <a:pt x="234340" y="236347"/>
                </a:lnTo>
                <a:lnTo>
                  <a:pt x="230378" y="233045"/>
                </a:lnTo>
                <a:lnTo>
                  <a:pt x="228981" y="232283"/>
                </a:lnTo>
                <a:lnTo>
                  <a:pt x="222504" y="228473"/>
                </a:lnTo>
                <a:lnTo>
                  <a:pt x="222631" y="228473"/>
                </a:lnTo>
                <a:lnTo>
                  <a:pt x="214757" y="224155"/>
                </a:lnTo>
                <a:lnTo>
                  <a:pt x="212979" y="223393"/>
                </a:lnTo>
                <a:lnTo>
                  <a:pt x="202438" y="219710"/>
                </a:lnTo>
                <a:lnTo>
                  <a:pt x="198196" y="218313"/>
                </a:lnTo>
                <a:lnTo>
                  <a:pt x="190500" y="215773"/>
                </a:lnTo>
                <a:lnTo>
                  <a:pt x="189992" y="215519"/>
                </a:lnTo>
                <a:lnTo>
                  <a:pt x="175895" y="211582"/>
                </a:lnTo>
                <a:lnTo>
                  <a:pt x="176149" y="211582"/>
                </a:lnTo>
                <a:lnTo>
                  <a:pt x="160693" y="207010"/>
                </a:lnTo>
                <a:lnTo>
                  <a:pt x="160274" y="206883"/>
                </a:lnTo>
                <a:lnTo>
                  <a:pt x="160401" y="207010"/>
                </a:lnTo>
                <a:lnTo>
                  <a:pt x="144589" y="202184"/>
                </a:lnTo>
                <a:lnTo>
                  <a:pt x="144208" y="202069"/>
                </a:lnTo>
                <a:lnTo>
                  <a:pt x="144526" y="202184"/>
                </a:lnTo>
                <a:lnTo>
                  <a:pt x="143764" y="201930"/>
                </a:lnTo>
                <a:lnTo>
                  <a:pt x="144208" y="202069"/>
                </a:lnTo>
                <a:lnTo>
                  <a:pt x="143840" y="201930"/>
                </a:lnTo>
                <a:lnTo>
                  <a:pt x="133337" y="197993"/>
                </a:lnTo>
                <a:lnTo>
                  <a:pt x="127254" y="195707"/>
                </a:lnTo>
                <a:lnTo>
                  <a:pt x="127000" y="195580"/>
                </a:lnTo>
                <a:lnTo>
                  <a:pt x="108712" y="189103"/>
                </a:lnTo>
                <a:lnTo>
                  <a:pt x="108839" y="189103"/>
                </a:lnTo>
                <a:lnTo>
                  <a:pt x="94983" y="184035"/>
                </a:lnTo>
                <a:lnTo>
                  <a:pt x="91871" y="182880"/>
                </a:lnTo>
                <a:lnTo>
                  <a:pt x="91186" y="182638"/>
                </a:lnTo>
                <a:lnTo>
                  <a:pt x="91694" y="182880"/>
                </a:lnTo>
                <a:lnTo>
                  <a:pt x="74168" y="175514"/>
                </a:lnTo>
                <a:lnTo>
                  <a:pt x="58064" y="169545"/>
                </a:lnTo>
                <a:lnTo>
                  <a:pt x="44704" y="164719"/>
                </a:lnTo>
                <a:lnTo>
                  <a:pt x="44577" y="164592"/>
                </a:lnTo>
                <a:lnTo>
                  <a:pt x="34036" y="161036"/>
                </a:lnTo>
                <a:lnTo>
                  <a:pt x="33655" y="160782"/>
                </a:lnTo>
                <a:lnTo>
                  <a:pt x="26416" y="158635"/>
                </a:lnTo>
                <a:lnTo>
                  <a:pt x="26289" y="158635"/>
                </a:lnTo>
                <a:lnTo>
                  <a:pt x="21209" y="157238"/>
                </a:lnTo>
                <a:lnTo>
                  <a:pt x="20574" y="156984"/>
                </a:lnTo>
                <a:lnTo>
                  <a:pt x="19977" y="156870"/>
                </a:lnTo>
                <a:lnTo>
                  <a:pt x="19177" y="156083"/>
                </a:lnTo>
                <a:lnTo>
                  <a:pt x="15405" y="156083"/>
                </a:lnTo>
                <a:lnTo>
                  <a:pt x="14478" y="155956"/>
                </a:lnTo>
                <a:lnTo>
                  <a:pt x="12954" y="156083"/>
                </a:lnTo>
                <a:lnTo>
                  <a:pt x="12446" y="156083"/>
                </a:lnTo>
                <a:lnTo>
                  <a:pt x="5842" y="156083"/>
                </a:lnTo>
                <a:lnTo>
                  <a:pt x="5575" y="156337"/>
                </a:lnTo>
                <a:lnTo>
                  <a:pt x="5207" y="156337"/>
                </a:lnTo>
                <a:lnTo>
                  <a:pt x="0" y="161671"/>
                </a:lnTo>
                <a:lnTo>
                  <a:pt x="0" y="174637"/>
                </a:lnTo>
                <a:lnTo>
                  <a:pt x="1270" y="175945"/>
                </a:lnTo>
                <a:lnTo>
                  <a:pt x="1270" y="180467"/>
                </a:lnTo>
                <a:lnTo>
                  <a:pt x="4660" y="183870"/>
                </a:lnTo>
                <a:lnTo>
                  <a:pt x="5334" y="185166"/>
                </a:lnTo>
                <a:lnTo>
                  <a:pt x="9525" y="189103"/>
                </a:lnTo>
                <a:lnTo>
                  <a:pt x="12788" y="190601"/>
                </a:lnTo>
                <a:lnTo>
                  <a:pt x="14478" y="192278"/>
                </a:lnTo>
                <a:lnTo>
                  <a:pt x="21336" y="192278"/>
                </a:lnTo>
                <a:lnTo>
                  <a:pt x="24003" y="189484"/>
                </a:lnTo>
                <a:lnTo>
                  <a:pt x="24003" y="186182"/>
                </a:lnTo>
                <a:lnTo>
                  <a:pt x="24003" y="183248"/>
                </a:lnTo>
                <a:lnTo>
                  <a:pt x="26162" y="183896"/>
                </a:lnTo>
                <a:lnTo>
                  <a:pt x="36576" y="187464"/>
                </a:lnTo>
                <a:lnTo>
                  <a:pt x="36322" y="187464"/>
                </a:lnTo>
                <a:lnTo>
                  <a:pt x="50038" y="192405"/>
                </a:lnTo>
                <a:lnTo>
                  <a:pt x="50165" y="192532"/>
                </a:lnTo>
                <a:lnTo>
                  <a:pt x="65913" y="198259"/>
                </a:lnTo>
                <a:lnTo>
                  <a:pt x="65405" y="197993"/>
                </a:lnTo>
                <a:lnTo>
                  <a:pt x="82296" y="205232"/>
                </a:lnTo>
                <a:lnTo>
                  <a:pt x="82804" y="205359"/>
                </a:lnTo>
                <a:lnTo>
                  <a:pt x="100457" y="211963"/>
                </a:lnTo>
                <a:lnTo>
                  <a:pt x="100584" y="211963"/>
                </a:lnTo>
                <a:lnTo>
                  <a:pt x="118999" y="218440"/>
                </a:lnTo>
                <a:lnTo>
                  <a:pt x="118745" y="218313"/>
                </a:lnTo>
                <a:lnTo>
                  <a:pt x="136017" y="224790"/>
                </a:lnTo>
                <a:lnTo>
                  <a:pt x="136779" y="225044"/>
                </a:lnTo>
                <a:lnTo>
                  <a:pt x="153289" y="230124"/>
                </a:lnTo>
                <a:lnTo>
                  <a:pt x="153416" y="230124"/>
                </a:lnTo>
                <a:lnTo>
                  <a:pt x="169291" y="234823"/>
                </a:lnTo>
                <a:lnTo>
                  <a:pt x="169418" y="234823"/>
                </a:lnTo>
                <a:lnTo>
                  <a:pt x="182880" y="238633"/>
                </a:lnTo>
                <a:lnTo>
                  <a:pt x="183261" y="238760"/>
                </a:lnTo>
                <a:lnTo>
                  <a:pt x="194818" y="242570"/>
                </a:lnTo>
                <a:lnTo>
                  <a:pt x="194691" y="242570"/>
                </a:lnTo>
                <a:lnTo>
                  <a:pt x="204495" y="245922"/>
                </a:lnTo>
                <a:lnTo>
                  <a:pt x="210947" y="249301"/>
                </a:lnTo>
                <a:lnTo>
                  <a:pt x="211175" y="249428"/>
                </a:lnTo>
                <a:lnTo>
                  <a:pt x="217500" y="252844"/>
                </a:lnTo>
                <a:lnTo>
                  <a:pt x="220726" y="255270"/>
                </a:lnTo>
                <a:lnTo>
                  <a:pt x="221361" y="255651"/>
                </a:lnTo>
                <a:lnTo>
                  <a:pt x="225780" y="258445"/>
                </a:lnTo>
                <a:lnTo>
                  <a:pt x="227711" y="260235"/>
                </a:lnTo>
                <a:lnTo>
                  <a:pt x="228854" y="261239"/>
                </a:lnTo>
                <a:lnTo>
                  <a:pt x="230505" y="262191"/>
                </a:lnTo>
                <a:lnTo>
                  <a:pt x="230505" y="263652"/>
                </a:lnTo>
                <a:lnTo>
                  <a:pt x="235204" y="268351"/>
                </a:lnTo>
                <a:lnTo>
                  <a:pt x="238887" y="268351"/>
                </a:lnTo>
                <a:lnTo>
                  <a:pt x="240665" y="270129"/>
                </a:lnTo>
                <a:lnTo>
                  <a:pt x="241274" y="270129"/>
                </a:lnTo>
                <a:lnTo>
                  <a:pt x="241808" y="270637"/>
                </a:lnTo>
                <a:lnTo>
                  <a:pt x="245351" y="270637"/>
                </a:lnTo>
                <a:lnTo>
                  <a:pt x="245618" y="270891"/>
                </a:lnTo>
                <a:lnTo>
                  <a:pt x="248526" y="270891"/>
                </a:lnTo>
                <a:lnTo>
                  <a:pt x="248793" y="271145"/>
                </a:lnTo>
                <a:lnTo>
                  <a:pt x="250825" y="271145"/>
                </a:lnTo>
                <a:lnTo>
                  <a:pt x="251206" y="271526"/>
                </a:lnTo>
                <a:lnTo>
                  <a:pt x="253352" y="271526"/>
                </a:lnTo>
                <a:lnTo>
                  <a:pt x="254508" y="272669"/>
                </a:lnTo>
                <a:lnTo>
                  <a:pt x="257429" y="272669"/>
                </a:lnTo>
                <a:lnTo>
                  <a:pt x="263042" y="273088"/>
                </a:lnTo>
                <a:lnTo>
                  <a:pt x="263271" y="273304"/>
                </a:lnTo>
                <a:lnTo>
                  <a:pt x="266065" y="273304"/>
                </a:lnTo>
                <a:lnTo>
                  <a:pt x="270002" y="273304"/>
                </a:lnTo>
                <a:lnTo>
                  <a:pt x="272796" y="270510"/>
                </a:lnTo>
                <a:lnTo>
                  <a:pt x="272796" y="267081"/>
                </a:lnTo>
                <a:lnTo>
                  <a:pt x="272796" y="2637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7" name="Google Shape;1057;p27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10804525" y="286511"/>
            <a:ext cx="114300" cy="1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7"/>
          <p:cNvSpPr/>
          <p:nvPr/>
        </p:nvSpPr>
        <p:spPr>
          <a:xfrm>
            <a:off x="8065262" y="69976"/>
            <a:ext cx="710565" cy="270510"/>
          </a:xfrm>
          <a:custGeom>
            <a:rect b="b" l="l" r="r" t="t"/>
            <a:pathLst>
              <a:path extrusionOk="0" h="270510" w="710565">
                <a:moveTo>
                  <a:pt x="171958" y="202057"/>
                </a:moveTo>
                <a:lnTo>
                  <a:pt x="168783" y="198882"/>
                </a:lnTo>
                <a:lnTo>
                  <a:pt x="167995" y="198882"/>
                </a:lnTo>
                <a:lnTo>
                  <a:pt x="152781" y="182003"/>
                </a:lnTo>
                <a:lnTo>
                  <a:pt x="152527" y="181610"/>
                </a:lnTo>
                <a:lnTo>
                  <a:pt x="143662" y="172847"/>
                </a:lnTo>
                <a:lnTo>
                  <a:pt x="129794" y="159131"/>
                </a:lnTo>
                <a:lnTo>
                  <a:pt x="117182" y="147828"/>
                </a:lnTo>
                <a:lnTo>
                  <a:pt x="104775" y="136715"/>
                </a:lnTo>
                <a:lnTo>
                  <a:pt x="104775" y="135775"/>
                </a:lnTo>
                <a:lnTo>
                  <a:pt x="100584" y="131445"/>
                </a:lnTo>
                <a:lnTo>
                  <a:pt x="98425" y="131445"/>
                </a:lnTo>
                <a:lnTo>
                  <a:pt x="84582" y="121018"/>
                </a:lnTo>
                <a:lnTo>
                  <a:pt x="84582" y="120523"/>
                </a:lnTo>
                <a:lnTo>
                  <a:pt x="80391" y="116332"/>
                </a:lnTo>
                <a:lnTo>
                  <a:pt x="78219" y="116332"/>
                </a:lnTo>
                <a:lnTo>
                  <a:pt x="69253" y="109601"/>
                </a:lnTo>
                <a:lnTo>
                  <a:pt x="66294" y="107391"/>
                </a:lnTo>
                <a:lnTo>
                  <a:pt x="66294" y="106934"/>
                </a:lnTo>
                <a:lnTo>
                  <a:pt x="62103" y="102743"/>
                </a:lnTo>
                <a:lnTo>
                  <a:pt x="59740" y="102743"/>
                </a:lnTo>
                <a:lnTo>
                  <a:pt x="49276" y="96189"/>
                </a:lnTo>
                <a:lnTo>
                  <a:pt x="45085" y="91948"/>
                </a:lnTo>
                <a:lnTo>
                  <a:pt x="42214" y="91948"/>
                </a:lnTo>
                <a:lnTo>
                  <a:pt x="17703" y="79349"/>
                </a:lnTo>
                <a:lnTo>
                  <a:pt x="14478" y="76200"/>
                </a:lnTo>
                <a:lnTo>
                  <a:pt x="4191" y="76200"/>
                </a:lnTo>
                <a:lnTo>
                  <a:pt x="0" y="80264"/>
                </a:lnTo>
                <a:lnTo>
                  <a:pt x="0" y="90551"/>
                </a:lnTo>
                <a:lnTo>
                  <a:pt x="4191" y="94742"/>
                </a:lnTo>
                <a:lnTo>
                  <a:pt x="7035" y="94742"/>
                </a:lnTo>
                <a:lnTo>
                  <a:pt x="31750" y="107581"/>
                </a:lnTo>
                <a:lnTo>
                  <a:pt x="34798" y="110617"/>
                </a:lnTo>
                <a:lnTo>
                  <a:pt x="37096" y="110617"/>
                </a:lnTo>
                <a:lnTo>
                  <a:pt x="47625" y="117360"/>
                </a:lnTo>
                <a:lnTo>
                  <a:pt x="51689" y="121412"/>
                </a:lnTo>
                <a:lnTo>
                  <a:pt x="53657" y="121412"/>
                </a:lnTo>
                <a:lnTo>
                  <a:pt x="65786" y="130505"/>
                </a:lnTo>
                <a:lnTo>
                  <a:pt x="65786" y="130949"/>
                </a:lnTo>
                <a:lnTo>
                  <a:pt x="70104" y="135128"/>
                </a:lnTo>
                <a:lnTo>
                  <a:pt x="72136" y="135128"/>
                </a:lnTo>
                <a:lnTo>
                  <a:pt x="85979" y="145503"/>
                </a:lnTo>
                <a:lnTo>
                  <a:pt x="85979" y="146050"/>
                </a:lnTo>
                <a:lnTo>
                  <a:pt x="90170" y="150253"/>
                </a:lnTo>
                <a:lnTo>
                  <a:pt x="91821" y="150253"/>
                </a:lnTo>
                <a:lnTo>
                  <a:pt x="117221" y="173101"/>
                </a:lnTo>
                <a:lnTo>
                  <a:pt x="139954" y="194576"/>
                </a:lnTo>
                <a:lnTo>
                  <a:pt x="140335" y="194945"/>
                </a:lnTo>
                <a:lnTo>
                  <a:pt x="157734" y="209473"/>
                </a:lnTo>
                <a:lnTo>
                  <a:pt x="157734" y="209931"/>
                </a:lnTo>
                <a:lnTo>
                  <a:pt x="160909" y="213233"/>
                </a:lnTo>
                <a:lnTo>
                  <a:pt x="168783" y="213233"/>
                </a:lnTo>
                <a:lnTo>
                  <a:pt x="171958" y="209931"/>
                </a:lnTo>
                <a:lnTo>
                  <a:pt x="171958" y="205994"/>
                </a:lnTo>
                <a:lnTo>
                  <a:pt x="171958" y="202057"/>
                </a:lnTo>
                <a:close/>
              </a:path>
              <a:path extrusionOk="0" h="270510" w="710565">
                <a:moveTo>
                  <a:pt x="209169" y="210883"/>
                </a:moveTo>
                <a:lnTo>
                  <a:pt x="209042" y="211582"/>
                </a:lnTo>
                <a:lnTo>
                  <a:pt x="209169" y="211582"/>
                </a:lnTo>
                <a:lnTo>
                  <a:pt x="209169" y="210883"/>
                </a:lnTo>
                <a:close/>
              </a:path>
              <a:path extrusionOk="0" h="270510" w="710565">
                <a:moveTo>
                  <a:pt x="710184" y="24130"/>
                </a:moveTo>
                <a:lnTo>
                  <a:pt x="707834" y="21793"/>
                </a:lnTo>
                <a:lnTo>
                  <a:pt x="703224" y="10160"/>
                </a:lnTo>
                <a:lnTo>
                  <a:pt x="702437" y="8166"/>
                </a:lnTo>
                <a:lnTo>
                  <a:pt x="702437" y="5334"/>
                </a:lnTo>
                <a:lnTo>
                  <a:pt x="702437" y="4572"/>
                </a:lnTo>
                <a:lnTo>
                  <a:pt x="697865" y="0"/>
                </a:lnTo>
                <a:lnTo>
                  <a:pt x="686689" y="0"/>
                </a:lnTo>
                <a:lnTo>
                  <a:pt x="682117" y="4572"/>
                </a:lnTo>
                <a:lnTo>
                  <a:pt x="682117" y="5334"/>
                </a:lnTo>
                <a:lnTo>
                  <a:pt x="682117" y="10160"/>
                </a:lnTo>
                <a:lnTo>
                  <a:pt x="682053" y="10922"/>
                </a:lnTo>
                <a:lnTo>
                  <a:pt x="681990" y="11684"/>
                </a:lnTo>
                <a:lnTo>
                  <a:pt x="681761" y="14579"/>
                </a:lnTo>
                <a:lnTo>
                  <a:pt x="681355" y="14986"/>
                </a:lnTo>
                <a:lnTo>
                  <a:pt x="681355" y="18465"/>
                </a:lnTo>
                <a:lnTo>
                  <a:pt x="671817" y="41236"/>
                </a:lnTo>
                <a:lnTo>
                  <a:pt x="669163" y="43815"/>
                </a:lnTo>
                <a:lnTo>
                  <a:pt x="669163" y="47561"/>
                </a:lnTo>
                <a:lnTo>
                  <a:pt x="657987" y="73787"/>
                </a:lnTo>
                <a:lnTo>
                  <a:pt x="657987" y="73533"/>
                </a:lnTo>
                <a:lnTo>
                  <a:pt x="657860" y="73787"/>
                </a:lnTo>
                <a:lnTo>
                  <a:pt x="649770" y="91630"/>
                </a:lnTo>
                <a:lnTo>
                  <a:pt x="649046" y="91313"/>
                </a:lnTo>
                <a:lnTo>
                  <a:pt x="647573" y="90678"/>
                </a:lnTo>
                <a:lnTo>
                  <a:pt x="644207" y="89535"/>
                </a:lnTo>
                <a:lnTo>
                  <a:pt x="628523" y="84201"/>
                </a:lnTo>
                <a:lnTo>
                  <a:pt x="627126" y="83820"/>
                </a:lnTo>
                <a:lnTo>
                  <a:pt x="605155" y="79502"/>
                </a:lnTo>
                <a:lnTo>
                  <a:pt x="604266" y="79375"/>
                </a:lnTo>
                <a:lnTo>
                  <a:pt x="579755" y="76454"/>
                </a:lnTo>
                <a:lnTo>
                  <a:pt x="493014" y="76454"/>
                </a:lnTo>
                <a:lnTo>
                  <a:pt x="465963" y="78613"/>
                </a:lnTo>
                <a:lnTo>
                  <a:pt x="464820" y="78740"/>
                </a:lnTo>
                <a:lnTo>
                  <a:pt x="446862" y="82257"/>
                </a:lnTo>
                <a:lnTo>
                  <a:pt x="444627" y="81661"/>
                </a:lnTo>
                <a:lnTo>
                  <a:pt x="442341" y="81407"/>
                </a:lnTo>
                <a:lnTo>
                  <a:pt x="435483" y="81407"/>
                </a:lnTo>
                <a:lnTo>
                  <a:pt x="424307" y="81280"/>
                </a:lnTo>
                <a:lnTo>
                  <a:pt x="424307" y="101092"/>
                </a:lnTo>
                <a:lnTo>
                  <a:pt x="419798" y="101117"/>
                </a:lnTo>
                <a:lnTo>
                  <a:pt x="424307" y="101092"/>
                </a:lnTo>
                <a:lnTo>
                  <a:pt x="424307" y="81280"/>
                </a:lnTo>
                <a:lnTo>
                  <a:pt x="416052" y="81280"/>
                </a:lnTo>
                <a:lnTo>
                  <a:pt x="416052" y="89916"/>
                </a:lnTo>
                <a:lnTo>
                  <a:pt x="412496" y="91033"/>
                </a:lnTo>
                <a:lnTo>
                  <a:pt x="412496" y="118770"/>
                </a:lnTo>
                <a:lnTo>
                  <a:pt x="397421" y="125437"/>
                </a:lnTo>
                <a:lnTo>
                  <a:pt x="404482" y="122301"/>
                </a:lnTo>
                <a:lnTo>
                  <a:pt x="412496" y="118770"/>
                </a:lnTo>
                <a:lnTo>
                  <a:pt x="412496" y="91033"/>
                </a:lnTo>
                <a:lnTo>
                  <a:pt x="405968" y="93065"/>
                </a:lnTo>
                <a:lnTo>
                  <a:pt x="405968" y="101142"/>
                </a:lnTo>
                <a:lnTo>
                  <a:pt x="393814" y="101219"/>
                </a:lnTo>
                <a:lnTo>
                  <a:pt x="405968" y="101142"/>
                </a:lnTo>
                <a:lnTo>
                  <a:pt x="405968" y="93065"/>
                </a:lnTo>
                <a:lnTo>
                  <a:pt x="397522" y="95681"/>
                </a:lnTo>
                <a:lnTo>
                  <a:pt x="416052" y="89916"/>
                </a:lnTo>
                <a:lnTo>
                  <a:pt x="416052" y="81280"/>
                </a:lnTo>
                <a:lnTo>
                  <a:pt x="393065" y="81280"/>
                </a:lnTo>
                <a:lnTo>
                  <a:pt x="391668" y="81407"/>
                </a:lnTo>
                <a:lnTo>
                  <a:pt x="348475" y="90944"/>
                </a:lnTo>
                <a:lnTo>
                  <a:pt x="300355" y="109093"/>
                </a:lnTo>
                <a:lnTo>
                  <a:pt x="255016" y="131699"/>
                </a:lnTo>
                <a:lnTo>
                  <a:pt x="218948" y="157734"/>
                </a:lnTo>
                <a:lnTo>
                  <a:pt x="190881" y="195580"/>
                </a:lnTo>
                <a:lnTo>
                  <a:pt x="188239" y="228320"/>
                </a:lnTo>
                <a:lnTo>
                  <a:pt x="188214" y="234200"/>
                </a:lnTo>
                <a:lnTo>
                  <a:pt x="188214" y="239903"/>
                </a:lnTo>
                <a:lnTo>
                  <a:pt x="192913" y="244602"/>
                </a:lnTo>
                <a:lnTo>
                  <a:pt x="193979" y="244602"/>
                </a:lnTo>
                <a:lnTo>
                  <a:pt x="196850" y="247777"/>
                </a:lnTo>
                <a:lnTo>
                  <a:pt x="202946" y="254254"/>
                </a:lnTo>
                <a:lnTo>
                  <a:pt x="243332" y="268351"/>
                </a:lnTo>
                <a:lnTo>
                  <a:pt x="243967" y="268351"/>
                </a:lnTo>
                <a:lnTo>
                  <a:pt x="261239" y="269875"/>
                </a:lnTo>
                <a:lnTo>
                  <a:pt x="284734" y="270002"/>
                </a:lnTo>
                <a:lnTo>
                  <a:pt x="312928" y="270002"/>
                </a:lnTo>
                <a:lnTo>
                  <a:pt x="343154" y="267843"/>
                </a:lnTo>
                <a:lnTo>
                  <a:pt x="344170" y="267728"/>
                </a:lnTo>
                <a:lnTo>
                  <a:pt x="410718" y="256159"/>
                </a:lnTo>
                <a:lnTo>
                  <a:pt x="411226" y="256159"/>
                </a:lnTo>
                <a:lnTo>
                  <a:pt x="443992" y="248920"/>
                </a:lnTo>
                <a:lnTo>
                  <a:pt x="443865" y="248920"/>
                </a:lnTo>
                <a:lnTo>
                  <a:pt x="444461" y="248793"/>
                </a:lnTo>
                <a:lnTo>
                  <a:pt x="454660" y="246634"/>
                </a:lnTo>
                <a:lnTo>
                  <a:pt x="455256" y="246507"/>
                </a:lnTo>
                <a:lnTo>
                  <a:pt x="474472" y="242443"/>
                </a:lnTo>
                <a:lnTo>
                  <a:pt x="503047" y="235204"/>
                </a:lnTo>
                <a:lnTo>
                  <a:pt x="503301" y="235077"/>
                </a:lnTo>
                <a:lnTo>
                  <a:pt x="528828" y="227850"/>
                </a:lnTo>
                <a:lnTo>
                  <a:pt x="528955" y="227850"/>
                </a:lnTo>
                <a:lnTo>
                  <a:pt x="550062" y="221627"/>
                </a:lnTo>
                <a:lnTo>
                  <a:pt x="550926" y="221373"/>
                </a:lnTo>
                <a:lnTo>
                  <a:pt x="551180" y="221234"/>
                </a:lnTo>
                <a:lnTo>
                  <a:pt x="571373" y="214757"/>
                </a:lnTo>
                <a:lnTo>
                  <a:pt x="571754" y="214757"/>
                </a:lnTo>
                <a:lnTo>
                  <a:pt x="572452" y="214503"/>
                </a:lnTo>
                <a:lnTo>
                  <a:pt x="589661" y="208280"/>
                </a:lnTo>
                <a:lnTo>
                  <a:pt x="589915" y="208153"/>
                </a:lnTo>
                <a:lnTo>
                  <a:pt x="608558" y="200926"/>
                </a:lnTo>
                <a:lnTo>
                  <a:pt x="609219" y="200660"/>
                </a:lnTo>
                <a:lnTo>
                  <a:pt x="623023" y="194449"/>
                </a:lnTo>
                <a:lnTo>
                  <a:pt x="625856" y="193167"/>
                </a:lnTo>
                <a:lnTo>
                  <a:pt x="642874" y="185178"/>
                </a:lnTo>
                <a:lnTo>
                  <a:pt x="643382" y="184785"/>
                </a:lnTo>
                <a:lnTo>
                  <a:pt x="650379" y="180975"/>
                </a:lnTo>
                <a:lnTo>
                  <a:pt x="657860" y="176923"/>
                </a:lnTo>
                <a:lnTo>
                  <a:pt x="670560" y="168529"/>
                </a:lnTo>
                <a:lnTo>
                  <a:pt x="674039" y="165735"/>
                </a:lnTo>
                <a:lnTo>
                  <a:pt x="680212" y="160782"/>
                </a:lnTo>
                <a:lnTo>
                  <a:pt x="682244" y="158750"/>
                </a:lnTo>
                <a:lnTo>
                  <a:pt x="682332" y="158623"/>
                </a:lnTo>
                <a:lnTo>
                  <a:pt x="682688" y="158127"/>
                </a:lnTo>
                <a:lnTo>
                  <a:pt x="684771" y="155194"/>
                </a:lnTo>
                <a:lnTo>
                  <a:pt x="685292" y="155194"/>
                </a:lnTo>
                <a:lnTo>
                  <a:pt x="689991" y="150368"/>
                </a:lnTo>
                <a:lnTo>
                  <a:pt x="689991" y="145961"/>
                </a:lnTo>
                <a:lnTo>
                  <a:pt x="690511" y="144018"/>
                </a:lnTo>
                <a:lnTo>
                  <a:pt x="691121" y="141732"/>
                </a:lnTo>
                <a:lnTo>
                  <a:pt x="691603" y="139954"/>
                </a:lnTo>
                <a:lnTo>
                  <a:pt x="691794" y="138176"/>
                </a:lnTo>
                <a:lnTo>
                  <a:pt x="691896" y="137160"/>
                </a:lnTo>
                <a:lnTo>
                  <a:pt x="691934" y="134620"/>
                </a:lnTo>
                <a:lnTo>
                  <a:pt x="691984" y="131445"/>
                </a:lnTo>
                <a:lnTo>
                  <a:pt x="692023" y="129159"/>
                </a:lnTo>
                <a:lnTo>
                  <a:pt x="692150" y="129032"/>
                </a:lnTo>
                <a:lnTo>
                  <a:pt x="692150" y="122936"/>
                </a:lnTo>
                <a:lnTo>
                  <a:pt x="692150" y="122682"/>
                </a:lnTo>
                <a:lnTo>
                  <a:pt x="692150" y="116840"/>
                </a:lnTo>
                <a:lnTo>
                  <a:pt x="687197" y="111887"/>
                </a:lnTo>
                <a:lnTo>
                  <a:pt x="684987" y="111887"/>
                </a:lnTo>
                <a:lnTo>
                  <a:pt x="684530" y="111506"/>
                </a:lnTo>
                <a:lnTo>
                  <a:pt x="678942" y="106934"/>
                </a:lnTo>
                <a:lnTo>
                  <a:pt x="677799" y="106172"/>
                </a:lnTo>
                <a:lnTo>
                  <a:pt x="677176" y="105791"/>
                </a:lnTo>
                <a:lnTo>
                  <a:pt x="676567" y="105410"/>
                </a:lnTo>
                <a:lnTo>
                  <a:pt x="670458" y="101600"/>
                </a:lnTo>
                <a:lnTo>
                  <a:pt x="670280" y="101498"/>
                </a:lnTo>
                <a:lnTo>
                  <a:pt x="670280" y="136220"/>
                </a:lnTo>
                <a:lnTo>
                  <a:pt x="670077" y="137007"/>
                </a:lnTo>
                <a:lnTo>
                  <a:pt x="668528" y="138557"/>
                </a:lnTo>
                <a:lnTo>
                  <a:pt x="668528" y="140982"/>
                </a:lnTo>
                <a:lnTo>
                  <a:pt x="665530" y="145097"/>
                </a:lnTo>
                <a:lnTo>
                  <a:pt x="657860" y="151257"/>
                </a:lnTo>
                <a:lnTo>
                  <a:pt x="658622" y="150622"/>
                </a:lnTo>
                <a:lnTo>
                  <a:pt x="647420" y="158127"/>
                </a:lnTo>
                <a:lnTo>
                  <a:pt x="633095" y="166001"/>
                </a:lnTo>
                <a:lnTo>
                  <a:pt x="633730" y="165735"/>
                </a:lnTo>
                <a:lnTo>
                  <a:pt x="600494" y="181152"/>
                </a:lnTo>
                <a:lnTo>
                  <a:pt x="600964" y="180975"/>
                </a:lnTo>
                <a:lnTo>
                  <a:pt x="600329" y="181229"/>
                </a:lnTo>
                <a:lnTo>
                  <a:pt x="600494" y="181152"/>
                </a:lnTo>
                <a:lnTo>
                  <a:pt x="600290" y="181229"/>
                </a:lnTo>
                <a:lnTo>
                  <a:pt x="582168" y="188099"/>
                </a:lnTo>
                <a:lnTo>
                  <a:pt x="582422" y="188099"/>
                </a:lnTo>
                <a:lnTo>
                  <a:pt x="564502" y="194525"/>
                </a:lnTo>
                <a:lnTo>
                  <a:pt x="564769" y="194449"/>
                </a:lnTo>
                <a:lnTo>
                  <a:pt x="544576" y="200926"/>
                </a:lnTo>
                <a:lnTo>
                  <a:pt x="544830" y="200799"/>
                </a:lnTo>
                <a:lnTo>
                  <a:pt x="522859" y="207276"/>
                </a:lnTo>
                <a:lnTo>
                  <a:pt x="522986" y="207276"/>
                </a:lnTo>
                <a:lnTo>
                  <a:pt x="497459" y="214503"/>
                </a:lnTo>
                <a:lnTo>
                  <a:pt x="497713" y="214376"/>
                </a:lnTo>
                <a:lnTo>
                  <a:pt x="469646" y="221627"/>
                </a:lnTo>
                <a:lnTo>
                  <a:pt x="470027" y="221500"/>
                </a:lnTo>
                <a:lnTo>
                  <a:pt x="439547" y="227977"/>
                </a:lnTo>
                <a:lnTo>
                  <a:pt x="439420" y="227977"/>
                </a:lnTo>
                <a:lnTo>
                  <a:pt x="406654" y="235204"/>
                </a:lnTo>
                <a:lnTo>
                  <a:pt x="407162" y="235077"/>
                </a:lnTo>
                <a:lnTo>
                  <a:pt x="340918" y="246557"/>
                </a:lnTo>
                <a:lnTo>
                  <a:pt x="311404" y="248678"/>
                </a:lnTo>
                <a:lnTo>
                  <a:pt x="262128" y="248678"/>
                </a:lnTo>
                <a:lnTo>
                  <a:pt x="263017" y="248793"/>
                </a:lnTo>
                <a:lnTo>
                  <a:pt x="245745" y="247396"/>
                </a:lnTo>
                <a:lnTo>
                  <a:pt x="246380" y="247396"/>
                </a:lnTo>
                <a:lnTo>
                  <a:pt x="234302" y="245745"/>
                </a:lnTo>
                <a:lnTo>
                  <a:pt x="232829" y="245554"/>
                </a:lnTo>
                <a:lnTo>
                  <a:pt x="232308" y="245376"/>
                </a:lnTo>
                <a:lnTo>
                  <a:pt x="225234" y="242951"/>
                </a:lnTo>
                <a:lnTo>
                  <a:pt x="224040" y="242544"/>
                </a:lnTo>
                <a:lnTo>
                  <a:pt x="223393" y="242201"/>
                </a:lnTo>
                <a:lnTo>
                  <a:pt x="219240" y="239903"/>
                </a:lnTo>
                <a:lnTo>
                  <a:pt x="217055" y="238709"/>
                </a:lnTo>
                <a:lnTo>
                  <a:pt x="216382" y="237998"/>
                </a:lnTo>
                <a:lnTo>
                  <a:pt x="212801" y="234200"/>
                </a:lnTo>
                <a:lnTo>
                  <a:pt x="212090" y="233426"/>
                </a:lnTo>
                <a:lnTo>
                  <a:pt x="212344" y="233680"/>
                </a:lnTo>
                <a:lnTo>
                  <a:pt x="212115" y="233426"/>
                </a:lnTo>
                <a:lnTo>
                  <a:pt x="209169" y="230085"/>
                </a:lnTo>
                <a:lnTo>
                  <a:pt x="209169" y="228346"/>
                </a:lnTo>
                <a:lnTo>
                  <a:pt x="209169" y="227203"/>
                </a:lnTo>
                <a:lnTo>
                  <a:pt x="209042" y="211582"/>
                </a:lnTo>
                <a:lnTo>
                  <a:pt x="209169" y="209677"/>
                </a:lnTo>
                <a:lnTo>
                  <a:pt x="209169" y="210883"/>
                </a:lnTo>
                <a:lnTo>
                  <a:pt x="209384" y="209677"/>
                </a:lnTo>
                <a:lnTo>
                  <a:pt x="210375" y="204228"/>
                </a:lnTo>
                <a:lnTo>
                  <a:pt x="210591" y="203022"/>
                </a:lnTo>
                <a:lnTo>
                  <a:pt x="211137" y="201803"/>
                </a:lnTo>
                <a:lnTo>
                  <a:pt x="213829" y="195834"/>
                </a:lnTo>
                <a:lnTo>
                  <a:pt x="214337" y="194716"/>
                </a:lnTo>
                <a:lnTo>
                  <a:pt x="215036" y="193802"/>
                </a:lnTo>
                <a:lnTo>
                  <a:pt x="221742" y="185051"/>
                </a:lnTo>
                <a:lnTo>
                  <a:pt x="221107" y="185928"/>
                </a:lnTo>
                <a:lnTo>
                  <a:pt x="221932" y="185051"/>
                </a:lnTo>
                <a:lnTo>
                  <a:pt x="247650" y="162179"/>
                </a:lnTo>
                <a:lnTo>
                  <a:pt x="247142" y="162433"/>
                </a:lnTo>
                <a:lnTo>
                  <a:pt x="264883" y="150126"/>
                </a:lnTo>
                <a:lnTo>
                  <a:pt x="265226" y="149885"/>
                </a:lnTo>
                <a:lnTo>
                  <a:pt x="265976" y="149479"/>
                </a:lnTo>
                <a:lnTo>
                  <a:pt x="285902" y="138823"/>
                </a:lnTo>
                <a:lnTo>
                  <a:pt x="308864" y="127889"/>
                </a:lnTo>
                <a:lnTo>
                  <a:pt x="308610" y="128143"/>
                </a:lnTo>
                <a:lnTo>
                  <a:pt x="309181" y="127889"/>
                </a:lnTo>
                <a:lnTo>
                  <a:pt x="331978" y="117856"/>
                </a:lnTo>
                <a:lnTo>
                  <a:pt x="331216" y="118237"/>
                </a:lnTo>
                <a:lnTo>
                  <a:pt x="332308" y="117856"/>
                </a:lnTo>
                <a:lnTo>
                  <a:pt x="354215" y="110236"/>
                </a:lnTo>
                <a:lnTo>
                  <a:pt x="354584" y="110109"/>
                </a:lnTo>
                <a:lnTo>
                  <a:pt x="354076" y="110236"/>
                </a:lnTo>
                <a:lnTo>
                  <a:pt x="375539" y="104013"/>
                </a:lnTo>
                <a:lnTo>
                  <a:pt x="375970" y="103898"/>
                </a:lnTo>
                <a:lnTo>
                  <a:pt x="376847" y="103759"/>
                </a:lnTo>
                <a:lnTo>
                  <a:pt x="382625" y="102895"/>
                </a:lnTo>
                <a:lnTo>
                  <a:pt x="381381" y="103505"/>
                </a:lnTo>
                <a:lnTo>
                  <a:pt x="369951" y="110744"/>
                </a:lnTo>
                <a:lnTo>
                  <a:pt x="367538" y="112776"/>
                </a:lnTo>
                <a:lnTo>
                  <a:pt x="361061" y="120269"/>
                </a:lnTo>
                <a:lnTo>
                  <a:pt x="359029" y="123698"/>
                </a:lnTo>
                <a:lnTo>
                  <a:pt x="357670" y="127469"/>
                </a:lnTo>
                <a:lnTo>
                  <a:pt x="355473" y="129667"/>
                </a:lnTo>
                <a:lnTo>
                  <a:pt x="355473" y="140601"/>
                </a:lnTo>
                <a:lnTo>
                  <a:pt x="355473" y="141478"/>
                </a:lnTo>
                <a:lnTo>
                  <a:pt x="359410" y="147485"/>
                </a:lnTo>
                <a:lnTo>
                  <a:pt x="359410" y="148475"/>
                </a:lnTo>
                <a:lnTo>
                  <a:pt x="361442" y="150495"/>
                </a:lnTo>
                <a:lnTo>
                  <a:pt x="366395" y="150495"/>
                </a:lnTo>
                <a:lnTo>
                  <a:pt x="368427" y="148475"/>
                </a:lnTo>
                <a:lnTo>
                  <a:pt x="368427" y="148247"/>
                </a:lnTo>
                <a:lnTo>
                  <a:pt x="371729" y="145034"/>
                </a:lnTo>
                <a:lnTo>
                  <a:pt x="372465" y="143421"/>
                </a:lnTo>
                <a:lnTo>
                  <a:pt x="374523" y="141363"/>
                </a:lnTo>
                <a:lnTo>
                  <a:pt x="374523" y="143776"/>
                </a:lnTo>
                <a:lnTo>
                  <a:pt x="374396" y="143903"/>
                </a:lnTo>
                <a:lnTo>
                  <a:pt x="374396" y="154559"/>
                </a:lnTo>
                <a:lnTo>
                  <a:pt x="374548" y="154724"/>
                </a:lnTo>
                <a:lnTo>
                  <a:pt x="374523" y="160401"/>
                </a:lnTo>
                <a:lnTo>
                  <a:pt x="375793" y="169176"/>
                </a:lnTo>
                <a:lnTo>
                  <a:pt x="375793" y="174002"/>
                </a:lnTo>
                <a:lnTo>
                  <a:pt x="380111" y="178435"/>
                </a:lnTo>
                <a:lnTo>
                  <a:pt x="381203" y="178435"/>
                </a:lnTo>
                <a:lnTo>
                  <a:pt x="385826" y="183527"/>
                </a:lnTo>
                <a:lnTo>
                  <a:pt x="428752" y="202184"/>
                </a:lnTo>
                <a:lnTo>
                  <a:pt x="430530" y="202450"/>
                </a:lnTo>
                <a:lnTo>
                  <a:pt x="462915" y="202450"/>
                </a:lnTo>
                <a:lnTo>
                  <a:pt x="477266" y="201053"/>
                </a:lnTo>
                <a:lnTo>
                  <a:pt x="481838" y="201053"/>
                </a:lnTo>
                <a:lnTo>
                  <a:pt x="486410" y="196596"/>
                </a:lnTo>
                <a:lnTo>
                  <a:pt x="486410" y="196291"/>
                </a:lnTo>
                <a:lnTo>
                  <a:pt x="493141" y="191770"/>
                </a:lnTo>
                <a:lnTo>
                  <a:pt x="494665" y="190500"/>
                </a:lnTo>
                <a:lnTo>
                  <a:pt x="499897" y="185420"/>
                </a:lnTo>
                <a:lnTo>
                  <a:pt x="501396" y="185420"/>
                </a:lnTo>
                <a:lnTo>
                  <a:pt x="505968" y="180721"/>
                </a:lnTo>
                <a:lnTo>
                  <a:pt x="505968" y="176809"/>
                </a:lnTo>
                <a:lnTo>
                  <a:pt x="506209" y="176149"/>
                </a:lnTo>
                <a:lnTo>
                  <a:pt x="506679" y="174879"/>
                </a:lnTo>
                <a:lnTo>
                  <a:pt x="507898" y="171577"/>
                </a:lnTo>
                <a:lnTo>
                  <a:pt x="509270" y="167894"/>
                </a:lnTo>
                <a:lnTo>
                  <a:pt x="509282" y="167767"/>
                </a:lnTo>
                <a:lnTo>
                  <a:pt x="509778" y="164350"/>
                </a:lnTo>
                <a:lnTo>
                  <a:pt x="509892" y="161048"/>
                </a:lnTo>
                <a:lnTo>
                  <a:pt x="510159" y="154305"/>
                </a:lnTo>
                <a:lnTo>
                  <a:pt x="510197" y="150253"/>
                </a:lnTo>
                <a:lnTo>
                  <a:pt x="510197" y="149948"/>
                </a:lnTo>
                <a:lnTo>
                  <a:pt x="510286" y="143776"/>
                </a:lnTo>
                <a:lnTo>
                  <a:pt x="510286" y="143649"/>
                </a:lnTo>
                <a:lnTo>
                  <a:pt x="510286" y="137668"/>
                </a:lnTo>
                <a:lnTo>
                  <a:pt x="505333" y="132842"/>
                </a:lnTo>
                <a:lnTo>
                  <a:pt x="504799" y="132842"/>
                </a:lnTo>
                <a:lnTo>
                  <a:pt x="502793" y="130111"/>
                </a:lnTo>
                <a:lnTo>
                  <a:pt x="502793" y="127635"/>
                </a:lnTo>
                <a:lnTo>
                  <a:pt x="497840" y="122682"/>
                </a:lnTo>
                <a:lnTo>
                  <a:pt x="494982" y="122682"/>
                </a:lnTo>
                <a:lnTo>
                  <a:pt x="488784" y="118745"/>
                </a:lnTo>
                <a:lnTo>
                  <a:pt x="488784" y="163093"/>
                </a:lnTo>
                <a:lnTo>
                  <a:pt x="487362" y="167449"/>
                </a:lnTo>
                <a:lnTo>
                  <a:pt x="485394" y="169418"/>
                </a:lnTo>
                <a:lnTo>
                  <a:pt x="485394" y="170916"/>
                </a:lnTo>
                <a:lnTo>
                  <a:pt x="481203" y="175234"/>
                </a:lnTo>
                <a:lnTo>
                  <a:pt x="473240" y="180721"/>
                </a:lnTo>
                <a:lnTo>
                  <a:pt x="470662" y="180721"/>
                </a:lnTo>
                <a:lnTo>
                  <a:pt x="470014" y="181368"/>
                </a:lnTo>
                <a:lnTo>
                  <a:pt x="460883" y="182245"/>
                </a:lnTo>
                <a:lnTo>
                  <a:pt x="431698" y="182372"/>
                </a:lnTo>
                <a:lnTo>
                  <a:pt x="422122" y="180594"/>
                </a:lnTo>
                <a:lnTo>
                  <a:pt x="418922" y="180009"/>
                </a:lnTo>
                <a:lnTo>
                  <a:pt x="418325" y="179705"/>
                </a:lnTo>
                <a:lnTo>
                  <a:pt x="408927" y="175006"/>
                </a:lnTo>
                <a:lnTo>
                  <a:pt x="408355" y="174726"/>
                </a:lnTo>
                <a:lnTo>
                  <a:pt x="408190" y="174625"/>
                </a:lnTo>
                <a:lnTo>
                  <a:pt x="401154" y="170307"/>
                </a:lnTo>
                <a:lnTo>
                  <a:pt x="399465" y="169265"/>
                </a:lnTo>
                <a:lnTo>
                  <a:pt x="398780" y="168529"/>
                </a:lnTo>
                <a:lnTo>
                  <a:pt x="397611" y="167259"/>
                </a:lnTo>
                <a:lnTo>
                  <a:pt x="395351" y="164820"/>
                </a:lnTo>
                <a:lnTo>
                  <a:pt x="395351" y="163195"/>
                </a:lnTo>
                <a:lnTo>
                  <a:pt x="394449" y="162331"/>
                </a:lnTo>
                <a:lnTo>
                  <a:pt x="394411" y="162052"/>
                </a:lnTo>
                <a:lnTo>
                  <a:pt x="393928" y="159004"/>
                </a:lnTo>
                <a:lnTo>
                  <a:pt x="393827" y="158305"/>
                </a:lnTo>
                <a:lnTo>
                  <a:pt x="393827" y="157480"/>
                </a:lnTo>
                <a:lnTo>
                  <a:pt x="393801" y="154584"/>
                </a:lnTo>
                <a:lnTo>
                  <a:pt x="393827" y="149225"/>
                </a:lnTo>
                <a:lnTo>
                  <a:pt x="393827" y="143903"/>
                </a:lnTo>
                <a:lnTo>
                  <a:pt x="393712" y="140208"/>
                </a:lnTo>
                <a:lnTo>
                  <a:pt x="393700" y="139255"/>
                </a:lnTo>
                <a:lnTo>
                  <a:pt x="393763" y="138823"/>
                </a:lnTo>
                <a:lnTo>
                  <a:pt x="394347" y="134505"/>
                </a:lnTo>
                <a:lnTo>
                  <a:pt x="394970" y="133858"/>
                </a:lnTo>
                <a:lnTo>
                  <a:pt x="394970" y="132600"/>
                </a:lnTo>
                <a:lnTo>
                  <a:pt x="395986" y="132600"/>
                </a:lnTo>
                <a:lnTo>
                  <a:pt x="396455" y="132118"/>
                </a:lnTo>
                <a:lnTo>
                  <a:pt x="407289" y="130175"/>
                </a:lnTo>
                <a:lnTo>
                  <a:pt x="407670" y="130175"/>
                </a:lnTo>
                <a:lnTo>
                  <a:pt x="423532" y="126657"/>
                </a:lnTo>
                <a:lnTo>
                  <a:pt x="429006" y="126796"/>
                </a:lnTo>
                <a:lnTo>
                  <a:pt x="429006" y="133731"/>
                </a:lnTo>
                <a:lnTo>
                  <a:pt x="432562" y="137426"/>
                </a:lnTo>
                <a:lnTo>
                  <a:pt x="441452" y="137426"/>
                </a:lnTo>
                <a:lnTo>
                  <a:pt x="445008" y="133731"/>
                </a:lnTo>
                <a:lnTo>
                  <a:pt x="445008" y="130898"/>
                </a:lnTo>
                <a:lnTo>
                  <a:pt x="446189" y="127609"/>
                </a:lnTo>
                <a:lnTo>
                  <a:pt x="458343" y="129235"/>
                </a:lnTo>
                <a:lnTo>
                  <a:pt x="473316" y="135089"/>
                </a:lnTo>
                <a:lnTo>
                  <a:pt x="480695" y="139738"/>
                </a:lnTo>
                <a:lnTo>
                  <a:pt x="485648" y="144653"/>
                </a:lnTo>
                <a:lnTo>
                  <a:pt x="486219" y="144653"/>
                </a:lnTo>
                <a:lnTo>
                  <a:pt x="488315" y="147408"/>
                </a:lnTo>
                <a:lnTo>
                  <a:pt x="488315" y="149860"/>
                </a:lnTo>
                <a:lnTo>
                  <a:pt x="488454" y="150012"/>
                </a:lnTo>
                <a:lnTo>
                  <a:pt x="488569" y="154432"/>
                </a:lnTo>
                <a:lnTo>
                  <a:pt x="488784" y="163093"/>
                </a:lnTo>
                <a:lnTo>
                  <a:pt x="488784" y="118745"/>
                </a:lnTo>
                <a:lnTo>
                  <a:pt x="453707" y="106794"/>
                </a:lnTo>
                <a:lnTo>
                  <a:pt x="454126" y="105664"/>
                </a:lnTo>
                <a:lnTo>
                  <a:pt x="494792" y="98806"/>
                </a:lnTo>
                <a:lnTo>
                  <a:pt x="578269" y="98806"/>
                </a:lnTo>
                <a:lnTo>
                  <a:pt x="621855" y="105613"/>
                </a:lnTo>
                <a:lnTo>
                  <a:pt x="665467" y="124637"/>
                </a:lnTo>
                <a:lnTo>
                  <a:pt x="670052" y="128257"/>
                </a:lnTo>
                <a:lnTo>
                  <a:pt x="670052" y="129032"/>
                </a:lnTo>
                <a:lnTo>
                  <a:pt x="670280" y="136220"/>
                </a:lnTo>
                <a:lnTo>
                  <a:pt x="670280" y="101498"/>
                </a:lnTo>
                <a:lnTo>
                  <a:pt x="665988" y="98806"/>
                </a:lnTo>
                <a:lnTo>
                  <a:pt x="665784" y="98679"/>
                </a:lnTo>
                <a:lnTo>
                  <a:pt x="664972" y="98171"/>
                </a:lnTo>
                <a:lnTo>
                  <a:pt x="664400" y="97917"/>
                </a:lnTo>
                <a:lnTo>
                  <a:pt x="674624" y="82931"/>
                </a:lnTo>
                <a:lnTo>
                  <a:pt x="675259" y="81534"/>
                </a:lnTo>
                <a:lnTo>
                  <a:pt x="686447" y="57988"/>
                </a:lnTo>
                <a:lnTo>
                  <a:pt x="689356" y="54991"/>
                </a:lnTo>
                <a:lnTo>
                  <a:pt x="689356" y="51689"/>
                </a:lnTo>
                <a:lnTo>
                  <a:pt x="694550" y="39509"/>
                </a:lnTo>
                <a:lnTo>
                  <a:pt x="694690" y="39624"/>
                </a:lnTo>
                <a:lnTo>
                  <a:pt x="705739" y="39624"/>
                </a:lnTo>
                <a:lnTo>
                  <a:pt x="710184" y="35179"/>
                </a:lnTo>
                <a:lnTo>
                  <a:pt x="710184" y="29591"/>
                </a:lnTo>
                <a:lnTo>
                  <a:pt x="710184" y="24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27"/>
          <p:cNvSpPr/>
          <p:nvPr/>
        </p:nvSpPr>
        <p:spPr>
          <a:xfrm>
            <a:off x="2151761" y="5496559"/>
            <a:ext cx="843280" cy="57150"/>
          </a:xfrm>
          <a:custGeom>
            <a:rect b="b" l="l" r="r" t="t"/>
            <a:pathLst>
              <a:path extrusionOk="0" h="57150" w="843280">
                <a:moveTo>
                  <a:pt x="843280" y="12065"/>
                </a:moveTo>
                <a:lnTo>
                  <a:pt x="838962" y="7620"/>
                </a:lnTo>
                <a:lnTo>
                  <a:pt x="838581" y="7620"/>
                </a:lnTo>
                <a:lnTo>
                  <a:pt x="837438" y="6477"/>
                </a:lnTo>
                <a:lnTo>
                  <a:pt x="837184" y="6477"/>
                </a:lnTo>
                <a:lnTo>
                  <a:pt x="835660" y="4953"/>
                </a:lnTo>
                <a:lnTo>
                  <a:pt x="834898" y="4953"/>
                </a:lnTo>
                <a:lnTo>
                  <a:pt x="831418" y="4953"/>
                </a:lnTo>
                <a:lnTo>
                  <a:pt x="830961" y="4699"/>
                </a:lnTo>
                <a:lnTo>
                  <a:pt x="830097" y="4419"/>
                </a:lnTo>
                <a:lnTo>
                  <a:pt x="827786" y="2159"/>
                </a:lnTo>
                <a:lnTo>
                  <a:pt x="826122" y="2159"/>
                </a:lnTo>
                <a:lnTo>
                  <a:pt x="826008" y="2032"/>
                </a:lnTo>
                <a:lnTo>
                  <a:pt x="820928" y="2032"/>
                </a:lnTo>
                <a:lnTo>
                  <a:pt x="820166" y="2032"/>
                </a:lnTo>
                <a:lnTo>
                  <a:pt x="813689" y="2032"/>
                </a:lnTo>
                <a:lnTo>
                  <a:pt x="813562" y="2159"/>
                </a:lnTo>
                <a:lnTo>
                  <a:pt x="809180" y="2159"/>
                </a:lnTo>
                <a:lnTo>
                  <a:pt x="805942" y="1651"/>
                </a:lnTo>
                <a:lnTo>
                  <a:pt x="804037" y="1397"/>
                </a:lnTo>
                <a:lnTo>
                  <a:pt x="802678" y="1397"/>
                </a:lnTo>
                <a:lnTo>
                  <a:pt x="802678" y="23368"/>
                </a:lnTo>
                <a:lnTo>
                  <a:pt x="799706" y="23380"/>
                </a:lnTo>
                <a:lnTo>
                  <a:pt x="802678" y="23368"/>
                </a:lnTo>
                <a:lnTo>
                  <a:pt x="802678" y="1397"/>
                </a:lnTo>
                <a:lnTo>
                  <a:pt x="799592" y="1397"/>
                </a:lnTo>
                <a:lnTo>
                  <a:pt x="798537" y="1397"/>
                </a:lnTo>
                <a:lnTo>
                  <a:pt x="797179" y="0"/>
                </a:lnTo>
                <a:lnTo>
                  <a:pt x="791083" y="0"/>
                </a:lnTo>
                <a:lnTo>
                  <a:pt x="784987" y="0"/>
                </a:lnTo>
                <a:lnTo>
                  <a:pt x="744601" y="0"/>
                </a:lnTo>
                <a:lnTo>
                  <a:pt x="742442" y="127"/>
                </a:lnTo>
                <a:lnTo>
                  <a:pt x="735203" y="1651"/>
                </a:lnTo>
                <a:lnTo>
                  <a:pt x="736346" y="1397"/>
                </a:lnTo>
                <a:lnTo>
                  <a:pt x="728472" y="2159"/>
                </a:lnTo>
                <a:lnTo>
                  <a:pt x="718693" y="3683"/>
                </a:lnTo>
                <a:lnTo>
                  <a:pt x="718820" y="3683"/>
                </a:lnTo>
                <a:lnTo>
                  <a:pt x="709168" y="5080"/>
                </a:lnTo>
                <a:lnTo>
                  <a:pt x="709295" y="5080"/>
                </a:lnTo>
                <a:lnTo>
                  <a:pt x="698881" y="6604"/>
                </a:lnTo>
                <a:lnTo>
                  <a:pt x="697738" y="6731"/>
                </a:lnTo>
                <a:lnTo>
                  <a:pt x="687349" y="9271"/>
                </a:lnTo>
                <a:lnTo>
                  <a:pt x="676529" y="9271"/>
                </a:lnTo>
                <a:lnTo>
                  <a:pt x="648081" y="12319"/>
                </a:lnTo>
                <a:lnTo>
                  <a:pt x="648589" y="12192"/>
                </a:lnTo>
                <a:lnTo>
                  <a:pt x="635000" y="12954"/>
                </a:lnTo>
                <a:lnTo>
                  <a:pt x="634365" y="12954"/>
                </a:lnTo>
                <a:lnTo>
                  <a:pt x="622554" y="14351"/>
                </a:lnTo>
                <a:lnTo>
                  <a:pt x="621411" y="14478"/>
                </a:lnTo>
                <a:lnTo>
                  <a:pt x="622477" y="14351"/>
                </a:lnTo>
                <a:lnTo>
                  <a:pt x="549148" y="14351"/>
                </a:lnTo>
                <a:lnTo>
                  <a:pt x="547624" y="14478"/>
                </a:lnTo>
                <a:lnTo>
                  <a:pt x="537210" y="15875"/>
                </a:lnTo>
                <a:lnTo>
                  <a:pt x="537845" y="15875"/>
                </a:lnTo>
                <a:lnTo>
                  <a:pt x="528193" y="16637"/>
                </a:lnTo>
                <a:lnTo>
                  <a:pt x="517779" y="17272"/>
                </a:lnTo>
                <a:lnTo>
                  <a:pt x="398780" y="17272"/>
                </a:lnTo>
                <a:lnTo>
                  <a:pt x="382270" y="18796"/>
                </a:lnTo>
                <a:lnTo>
                  <a:pt x="382778" y="18796"/>
                </a:lnTo>
                <a:lnTo>
                  <a:pt x="364744" y="19431"/>
                </a:lnTo>
                <a:lnTo>
                  <a:pt x="363347" y="19558"/>
                </a:lnTo>
                <a:lnTo>
                  <a:pt x="346405" y="22390"/>
                </a:lnTo>
                <a:lnTo>
                  <a:pt x="329438" y="23114"/>
                </a:lnTo>
                <a:lnTo>
                  <a:pt x="328676" y="23114"/>
                </a:lnTo>
                <a:lnTo>
                  <a:pt x="309626" y="25273"/>
                </a:lnTo>
                <a:lnTo>
                  <a:pt x="309499" y="25273"/>
                </a:lnTo>
                <a:lnTo>
                  <a:pt x="290830" y="27432"/>
                </a:lnTo>
                <a:lnTo>
                  <a:pt x="291211" y="27432"/>
                </a:lnTo>
                <a:lnTo>
                  <a:pt x="272161" y="28829"/>
                </a:lnTo>
                <a:lnTo>
                  <a:pt x="200660" y="28829"/>
                </a:lnTo>
                <a:lnTo>
                  <a:pt x="190246" y="28956"/>
                </a:lnTo>
                <a:lnTo>
                  <a:pt x="91567" y="28956"/>
                </a:lnTo>
                <a:lnTo>
                  <a:pt x="90551" y="29083"/>
                </a:lnTo>
                <a:lnTo>
                  <a:pt x="76073" y="30480"/>
                </a:lnTo>
                <a:lnTo>
                  <a:pt x="61468" y="30480"/>
                </a:lnTo>
                <a:lnTo>
                  <a:pt x="36322" y="32004"/>
                </a:lnTo>
                <a:lnTo>
                  <a:pt x="32258" y="32004"/>
                </a:lnTo>
                <a:lnTo>
                  <a:pt x="26416" y="32004"/>
                </a:lnTo>
                <a:lnTo>
                  <a:pt x="20574" y="32004"/>
                </a:lnTo>
                <a:lnTo>
                  <a:pt x="18923" y="32131"/>
                </a:lnTo>
                <a:lnTo>
                  <a:pt x="16383" y="32131"/>
                </a:lnTo>
                <a:lnTo>
                  <a:pt x="12954" y="32131"/>
                </a:lnTo>
                <a:lnTo>
                  <a:pt x="10668" y="32131"/>
                </a:lnTo>
                <a:lnTo>
                  <a:pt x="7239" y="32131"/>
                </a:lnTo>
                <a:lnTo>
                  <a:pt x="4699" y="32131"/>
                </a:lnTo>
                <a:lnTo>
                  <a:pt x="0" y="36830"/>
                </a:lnTo>
                <a:lnTo>
                  <a:pt x="0" y="48514"/>
                </a:lnTo>
                <a:lnTo>
                  <a:pt x="4699" y="53213"/>
                </a:lnTo>
                <a:lnTo>
                  <a:pt x="7239" y="53213"/>
                </a:lnTo>
                <a:lnTo>
                  <a:pt x="10629" y="53213"/>
                </a:lnTo>
                <a:lnTo>
                  <a:pt x="15379" y="55016"/>
                </a:lnTo>
                <a:lnTo>
                  <a:pt x="17526" y="57150"/>
                </a:lnTo>
                <a:lnTo>
                  <a:pt x="28067" y="57150"/>
                </a:lnTo>
                <a:lnTo>
                  <a:pt x="31927" y="53289"/>
                </a:lnTo>
                <a:lnTo>
                  <a:pt x="36830" y="53340"/>
                </a:lnTo>
                <a:lnTo>
                  <a:pt x="37465" y="53340"/>
                </a:lnTo>
                <a:lnTo>
                  <a:pt x="50038" y="52578"/>
                </a:lnTo>
                <a:lnTo>
                  <a:pt x="62738" y="51943"/>
                </a:lnTo>
                <a:lnTo>
                  <a:pt x="78232" y="51943"/>
                </a:lnTo>
                <a:lnTo>
                  <a:pt x="92710" y="50546"/>
                </a:lnTo>
                <a:lnTo>
                  <a:pt x="121539" y="50546"/>
                </a:lnTo>
                <a:lnTo>
                  <a:pt x="134747" y="50673"/>
                </a:lnTo>
                <a:lnTo>
                  <a:pt x="273050" y="50800"/>
                </a:lnTo>
                <a:lnTo>
                  <a:pt x="273812" y="50673"/>
                </a:lnTo>
                <a:lnTo>
                  <a:pt x="275539" y="50546"/>
                </a:lnTo>
                <a:lnTo>
                  <a:pt x="292862" y="49276"/>
                </a:lnTo>
                <a:lnTo>
                  <a:pt x="293370" y="49276"/>
                </a:lnTo>
                <a:lnTo>
                  <a:pt x="331089" y="44958"/>
                </a:lnTo>
                <a:lnTo>
                  <a:pt x="330327" y="44958"/>
                </a:lnTo>
                <a:lnTo>
                  <a:pt x="347980" y="44323"/>
                </a:lnTo>
                <a:lnTo>
                  <a:pt x="349250" y="44069"/>
                </a:lnTo>
                <a:lnTo>
                  <a:pt x="366090" y="41402"/>
                </a:lnTo>
                <a:lnTo>
                  <a:pt x="366268" y="41376"/>
                </a:lnTo>
                <a:lnTo>
                  <a:pt x="368630" y="41275"/>
                </a:lnTo>
                <a:lnTo>
                  <a:pt x="383667" y="40640"/>
                </a:lnTo>
                <a:lnTo>
                  <a:pt x="384175" y="40640"/>
                </a:lnTo>
                <a:lnTo>
                  <a:pt x="400685" y="39243"/>
                </a:lnTo>
                <a:lnTo>
                  <a:pt x="519303" y="39243"/>
                </a:lnTo>
                <a:lnTo>
                  <a:pt x="539496" y="37846"/>
                </a:lnTo>
                <a:lnTo>
                  <a:pt x="540131" y="37719"/>
                </a:lnTo>
                <a:lnTo>
                  <a:pt x="550672" y="36322"/>
                </a:lnTo>
                <a:lnTo>
                  <a:pt x="559562" y="36322"/>
                </a:lnTo>
                <a:lnTo>
                  <a:pt x="569595" y="36449"/>
                </a:lnTo>
                <a:lnTo>
                  <a:pt x="622554" y="36449"/>
                </a:lnTo>
                <a:lnTo>
                  <a:pt x="623735" y="36322"/>
                </a:lnTo>
                <a:lnTo>
                  <a:pt x="636778" y="34925"/>
                </a:lnTo>
                <a:lnTo>
                  <a:pt x="636143" y="34925"/>
                </a:lnTo>
                <a:lnTo>
                  <a:pt x="649732" y="34163"/>
                </a:lnTo>
                <a:lnTo>
                  <a:pt x="650367" y="34163"/>
                </a:lnTo>
                <a:lnTo>
                  <a:pt x="656590" y="33528"/>
                </a:lnTo>
                <a:lnTo>
                  <a:pt x="664083" y="32766"/>
                </a:lnTo>
                <a:lnTo>
                  <a:pt x="676529" y="31369"/>
                </a:lnTo>
                <a:lnTo>
                  <a:pt x="688467" y="31369"/>
                </a:lnTo>
                <a:lnTo>
                  <a:pt x="689305" y="31242"/>
                </a:lnTo>
                <a:lnTo>
                  <a:pt x="691007" y="30988"/>
                </a:lnTo>
                <a:lnTo>
                  <a:pt x="702398" y="28321"/>
                </a:lnTo>
                <a:lnTo>
                  <a:pt x="702945" y="28194"/>
                </a:lnTo>
                <a:lnTo>
                  <a:pt x="701802" y="28321"/>
                </a:lnTo>
                <a:lnTo>
                  <a:pt x="712216" y="26924"/>
                </a:lnTo>
                <a:lnTo>
                  <a:pt x="712343" y="26924"/>
                </a:lnTo>
                <a:lnTo>
                  <a:pt x="722122" y="25527"/>
                </a:lnTo>
                <a:lnTo>
                  <a:pt x="722249" y="25527"/>
                </a:lnTo>
                <a:lnTo>
                  <a:pt x="730504" y="24130"/>
                </a:lnTo>
                <a:lnTo>
                  <a:pt x="731812" y="24003"/>
                </a:lnTo>
                <a:lnTo>
                  <a:pt x="738378" y="23368"/>
                </a:lnTo>
                <a:lnTo>
                  <a:pt x="739521" y="23241"/>
                </a:lnTo>
                <a:lnTo>
                  <a:pt x="743458" y="22479"/>
                </a:lnTo>
                <a:lnTo>
                  <a:pt x="744118" y="22352"/>
                </a:lnTo>
                <a:lnTo>
                  <a:pt x="746099" y="21971"/>
                </a:lnTo>
                <a:lnTo>
                  <a:pt x="784987" y="21971"/>
                </a:lnTo>
                <a:lnTo>
                  <a:pt x="786003" y="21971"/>
                </a:lnTo>
                <a:lnTo>
                  <a:pt x="787527" y="23495"/>
                </a:lnTo>
                <a:lnTo>
                  <a:pt x="793623" y="23495"/>
                </a:lnTo>
                <a:lnTo>
                  <a:pt x="799592" y="23495"/>
                </a:lnTo>
                <a:lnTo>
                  <a:pt x="800100" y="23495"/>
                </a:lnTo>
                <a:lnTo>
                  <a:pt x="803351" y="23495"/>
                </a:lnTo>
                <a:lnTo>
                  <a:pt x="806069" y="24003"/>
                </a:lnTo>
                <a:lnTo>
                  <a:pt x="807974" y="24130"/>
                </a:lnTo>
                <a:lnTo>
                  <a:pt x="813562" y="24130"/>
                </a:lnTo>
                <a:lnTo>
                  <a:pt x="813689" y="24257"/>
                </a:lnTo>
                <a:lnTo>
                  <a:pt x="819429" y="24257"/>
                </a:lnTo>
                <a:lnTo>
                  <a:pt x="820204" y="24561"/>
                </a:lnTo>
                <a:lnTo>
                  <a:pt x="822706" y="27051"/>
                </a:lnTo>
                <a:lnTo>
                  <a:pt x="823468" y="27051"/>
                </a:lnTo>
                <a:lnTo>
                  <a:pt x="823810" y="27051"/>
                </a:lnTo>
                <a:lnTo>
                  <a:pt x="825246" y="28448"/>
                </a:lnTo>
                <a:lnTo>
                  <a:pt x="831469" y="28448"/>
                </a:lnTo>
                <a:lnTo>
                  <a:pt x="834009" y="28448"/>
                </a:lnTo>
                <a:lnTo>
                  <a:pt x="837438" y="28448"/>
                </a:lnTo>
                <a:lnTo>
                  <a:pt x="838606" y="27305"/>
                </a:lnTo>
                <a:lnTo>
                  <a:pt x="838962" y="27305"/>
                </a:lnTo>
                <a:lnTo>
                  <a:pt x="843280" y="22860"/>
                </a:lnTo>
                <a:lnTo>
                  <a:pt x="843280" y="17526"/>
                </a:lnTo>
                <a:lnTo>
                  <a:pt x="843280" y="120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Terms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>
            <p:ph idx="4294967295" type="body"/>
          </p:nvPr>
        </p:nvSpPr>
        <p:spPr>
          <a:xfrm>
            <a:off x="1981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Illumination: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the transport of energy from light sources to surfaces &amp; points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Local illumination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illumination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Lighting model or Illumination model: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Express the factors determining a surface’s color or luminous intensity (outgoing or reflected light) at a particular 3D point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223" y="0"/>
            <a:ext cx="5446775" cy="6824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28"/>
          <p:cNvSpPr/>
          <p:nvPr/>
        </p:nvSpPr>
        <p:spPr>
          <a:xfrm>
            <a:off x="2243709" y="1265046"/>
            <a:ext cx="171450" cy="280035"/>
          </a:xfrm>
          <a:custGeom>
            <a:rect b="b" l="l" r="r" t="t"/>
            <a:pathLst>
              <a:path extrusionOk="0" h="280034" w="171450">
                <a:moveTo>
                  <a:pt x="21844" y="109728"/>
                </a:moveTo>
                <a:lnTo>
                  <a:pt x="21717" y="110490"/>
                </a:lnTo>
                <a:lnTo>
                  <a:pt x="21844" y="110490"/>
                </a:lnTo>
                <a:lnTo>
                  <a:pt x="21844" y="109728"/>
                </a:lnTo>
                <a:close/>
              </a:path>
              <a:path extrusionOk="0" h="280034" w="171450">
                <a:moveTo>
                  <a:pt x="171450" y="179451"/>
                </a:moveTo>
                <a:lnTo>
                  <a:pt x="171081" y="176911"/>
                </a:lnTo>
                <a:lnTo>
                  <a:pt x="171069" y="176784"/>
                </a:lnTo>
                <a:lnTo>
                  <a:pt x="170268" y="173609"/>
                </a:lnTo>
                <a:lnTo>
                  <a:pt x="169697" y="171323"/>
                </a:lnTo>
                <a:lnTo>
                  <a:pt x="169087" y="168910"/>
                </a:lnTo>
                <a:lnTo>
                  <a:pt x="168910" y="168148"/>
                </a:lnTo>
                <a:lnTo>
                  <a:pt x="167881" y="165735"/>
                </a:lnTo>
                <a:lnTo>
                  <a:pt x="167513" y="164846"/>
                </a:lnTo>
                <a:lnTo>
                  <a:pt x="167093" y="164211"/>
                </a:lnTo>
                <a:lnTo>
                  <a:pt x="165290" y="161417"/>
                </a:lnTo>
                <a:lnTo>
                  <a:pt x="164884" y="160782"/>
                </a:lnTo>
                <a:lnTo>
                  <a:pt x="163004" y="157861"/>
                </a:lnTo>
                <a:lnTo>
                  <a:pt x="162433" y="156972"/>
                </a:lnTo>
                <a:lnTo>
                  <a:pt x="160934" y="155194"/>
                </a:lnTo>
                <a:lnTo>
                  <a:pt x="160401" y="154559"/>
                </a:lnTo>
                <a:lnTo>
                  <a:pt x="158661" y="153035"/>
                </a:lnTo>
                <a:lnTo>
                  <a:pt x="152146" y="147320"/>
                </a:lnTo>
                <a:lnTo>
                  <a:pt x="149606" y="145669"/>
                </a:lnTo>
                <a:lnTo>
                  <a:pt x="106807" y="133223"/>
                </a:lnTo>
                <a:lnTo>
                  <a:pt x="106172" y="133223"/>
                </a:lnTo>
                <a:lnTo>
                  <a:pt x="88519" y="131064"/>
                </a:lnTo>
                <a:lnTo>
                  <a:pt x="88138" y="131064"/>
                </a:lnTo>
                <a:lnTo>
                  <a:pt x="72301" y="129667"/>
                </a:lnTo>
                <a:lnTo>
                  <a:pt x="70866" y="129540"/>
                </a:lnTo>
                <a:lnTo>
                  <a:pt x="71247" y="129667"/>
                </a:lnTo>
                <a:lnTo>
                  <a:pt x="55333" y="127762"/>
                </a:lnTo>
                <a:lnTo>
                  <a:pt x="53327" y="127533"/>
                </a:lnTo>
                <a:lnTo>
                  <a:pt x="38481" y="124206"/>
                </a:lnTo>
                <a:lnTo>
                  <a:pt x="39624" y="124460"/>
                </a:lnTo>
                <a:lnTo>
                  <a:pt x="38849" y="124206"/>
                </a:lnTo>
                <a:lnTo>
                  <a:pt x="29705" y="121158"/>
                </a:lnTo>
                <a:lnTo>
                  <a:pt x="27774" y="120523"/>
                </a:lnTo>
                <a:lnTo>
                  <a:pt x="27178" y="120142"/>
                </a:lnTo>
                <a:lnTo>
                  <a:pt x="24536" y="118529"/>
                </a:lnTo>
                <a:lnTo>
                  <a:pt x="22098" y="116090"/>
                </a:lnTo>
                <a:lnTo>
                  <a:pt x="21844" y="115430"/>
                </a:lnTo>
                <a:lnTo>
                  <a:pt x="21844" y="113538"/>
                </a:lnTo>
                <a:lnTo>
                  <a:pt x="21844" y="111506"/>
                </a:lnTo>
                <a:lnTo>
                  <a:pt x="21717" y="110490"/>
                </a:lnTo>
                <a:lnTo>
                  <a:pt x="22263" y="103124"/>
                </a:lnTo>
                <a:lnTo>
                  <a:pt x="22352" y="101942"/>
                </a:lnTo>
                <a:lnTo>
                  <a:pt x="22872" y="100330"/>
                </a:lnTo>
                <a:lnTo>
                  <a:pt x="24942" y="93980"/>
                </a:lnTo>
                <a:lnTo>
                  <a:pt x="25209" y="93154"/>
                </a:lnTo>
                <a:lnTo>
                  <a:pt x="25730" y="92202"/>
                </a:lnTo>
                <a:lnTo>
                  <a:pt x="30721" y="83058"/>
                </a:lnTo>
                <a:lnTo>
                  <a:pt x="31229" y="82130"/>
                </a:lnTo>
                <a:lnTo>
                  <a:pt x="31800" y="81407"/>
                </a:lnTo>
                <a:lnTo>
                  <a:pt x="40474" y="70612"/>
                </a:lnTo>
                <a:lnTo>
                  <a:pt x="40894" y="70104"/>
                </a:lnTo>
                <a:lnTo>
                  <a:pt x="40386" y="70612"/>
                </a:lnTo>
                <a:lnTo>
                  <a:pt x="66294" y="46355"/>
                </a:lnTo>
                <a:lnTo>
                  <a:pt x="65659" y="46736"/>
                </a:lnTo>
                <a:lnTo>
                  <a:pt x="103543" y="22098"/>
                </a:lnTo>
                <a:lnTo>
                  <a:pt x="106807" y="22098"/>
                </a:lnTo>
                <a:lnTo>
                  <a:pt x="107200" y="21704"/>
                </a:lnTo>
                <a:lnTo>
                  <a:pt x="109702" y="21513"/>
                </a:lnTo>
                <a:lnTo>
                  <a:pt x="107861" y="27063"/>
                </a:lnTo>
                <a:lnTo>
                  <a:pt x="104394" y="32766"/>
                </a:lnTo>
                <a:lnTo>
                  <a:pt x="104521" y="32512"/>
                </a:lnTo>
                <a:lnTo>
                  <a:pt x="104355" y="32766"/>
                </a:lnTo>
                <a:lnTo>
                  <a:pt x="99441" y="40513"/>
                </a:lnTo>
                <a:lnTo>
                  <a:pt x="99568" y="40386"/>
                </a:lnTo>
                <a:lnTo>
                  <a:pt x="94475" y="48082"/>
                </a:lnTo>
                <a:lnTo>
                  <a:pt x="94018" y="48641"/>
                </a:lnTo>
                <a:lnTo>
                  <a:pt x="87668" y="56515"/>
                </a:lnTo>
                <a:lnTo>
                  <a:pt x="83375" y="62776"/>
                </a:lnTo>
                <a:lnTo>
                  <a:pt x="79248" y="66802"/>
                </a:lnTo>
                <a:lnTo>
                  <a:pt x="78105" y="68199"/>
                </a:lnTo>
                <a:lnTo>
                  <a:pt x="77838" y="68580"/>
                </a:lnTo>
                <a:lnTo>
                  <a:pt x="77597" y="68580"/>
                </a:lnTo>
                <a:lnTo>
                  <a:pt x="73025" y="73152"/>
                </a:lnTo>
                <a:lnTo>
                  <a:pt x="73025" y="74295"/>
                </a:lnTo>
                <a:lnTo>
                  <a:pt x="72390" y="74930"/>
                </a:lnTo>
                <a:lnTo>
                  <a:pt x="72390" y="89281"/>
                </a:lnTo>
                <a:lnTo>
                  <a:pt x="76962" y="93853"/>
                </a:lnTo>
                <a:lnTo>
                  <a:pt x="88011" y="93853"/>
                </a:lnTo>
                <a:lnTo>
                  <a:pt x="88138" y="93853"/>
                </a:lnTo>
                <a:lnTo>
                  <a:pt x="92583" y="89281"/>
                </a:lnTo>
                <a:lnTo>
                  <a:pt x="92583" y="88646"/>
                </a:lnTo>
                <a:lnTo>
                  <a:pt x="92583" y="86106"/>
                </a:lnTo>
                <a:lnTo>
                  <a:pt x="92583" y="85115"/>
                </a:lnTo>
                <a:lnTo>
                  <a:pt x="93345" y="84328"/>
                </a:lnTo>
                <a:lnTo>
                  <a:pt x="93345" y="81915"/>
                </a:lnTo>
                <a:lnTo>
                  <a:pt x="93700" y="81407"/>
                </a:lnTo>
                <a:lnTo>
                  <a:pt x="93726" y="81280"/>
                </a:lnTo>
                <a:lnTo>
                  <a:pt x="93980" y="81026"/>
                </a:lnTo>
                <a:lnTo>
                  <a:pt x="95211" y="79756"/>
                </a:lnTo>
                <a:lnTo>
                  <a:pt x="98679" y="76200"/>
                </a:lnTo>
                <a:lnTo>
                  <a:pt x="99949" y="74676"/>
                </a:lnTo>
                <a:lnTo>
                  <a:pt x="104203" y="68580"/>
                </a:lnTo>
                <a:lnTo>
                  <a:pt x="104559" y="68072"/>
                </a:lnTo>
                <a:lnTo>
                  <a:pt x="108521" y="63246"/>
                </a:lnTo>
                <a:lnTo>
                  <a:pt x="109664" y="61849"/>
                </a:lnTo>
                <a:lnTo>
                  <a:pt x="110617" y="60706"/>
                </a:lnTo>
                <a:lnTo>
                  <a:pt x="111252" y="59817"/>
                </a:lnTo>
                <a:lnTo>
                  <a:pt x="116586" y="51562"/>
                </a:lnTo>
                <a:lnTo>
                  <a:pt x="116713" y="51435"/>
                </a:lnTo>
                <a:lnTo>
                  <a:pt x="119024" y="47752"/>
                </a:lnTo>
                <a:lnTo>
                  <a:pt x="121666" y="43561"/>
                </a:lnTo>
                <a:lnTo>
                  <a:pt x="121793" y="43307"/>
                </a:lnTo>
                <a:lnTo>
                  <a:pt x="123558" y="40386"/>
                </a:lnTo>
                <a:lnTo>
                  <a:pt x="125730" y="36830"/>
                </a:lnTo>
                <a:lnTo>
                  <a:pt x="126746" y="34798"/>
                </a:lnTo>
                <a:lnTo>
                  <a:pt x="128562" y="29337"/>
                </a:lnTo>
                <a:lnTo>
                  <a:pt x="128651" y="28956"/>
                </a:lnTo>
                <a:lnTo>
                  <a:pt x="128866" y="28422"/>
                </a:lnTo>
                <a:lnTo>
                  <a:pt x="129743" y="26289"/>
                </a:lnTo>
                <a:lnTo>
                  <a:pt x="130429" y="24638"/>
                </a:lnTo>
                <a:lnTo>
                  <a:pt x="131064" y="22352"/>
                </a:lnTo>
                <a:lnTo>
                  <a:pt x="131826" y="17894"/>
                </a:lnTo>
                <a:lnTo>
                  <a:pt x="131902" y="16814"/>
                </a:lnTo>
                <a:lnTo>
                  <a:pt x="132207" y="16510"/>
                </a:lnTo>
                <a:lnTo>
                  <a:pt x="132207" y="10668"/>
                </a:lnTo>
                <a:lnTo>
                  <a:pt x="132207" y="9652"/>
                </a:lnTo>
                <a:lnTo>
                  <a:pt x="132207" y="4826"/>
                </a:lnTo>
                <a:lnTo>
                  <a:pt x="127508" y="127"/>
                </a:lnTo>
                <a:lnTo>
                  <a:pt x="121412" y="127"/>
                </a:lnTo>
                <a:lnTo>
                  <a:pt x="118491" y="127"/>
                </a:lnTo>
                <a:lnTo>
                  <a:pt x="111252" y="0"/>
                </a:lnTo>
                <a:lnTo>
                  <a:pt x="110490" y="127"/>
                </a:lnTo>
                <a:lnTo>
                  <a:pt x="102158" y="635"/>
                </a:lnTo>
                <a:lnTo>
                  <a:pt x="94996" y="635"/>
                </a:lnTo>
                <a:lnTo>
                  <a:pt x="91325" y="4305"/>
                </a:lnTo>
                <a:lnTo>
                  <a:pt x="83566" y="8382"/>
                </a:lnTo>
                <a:lnTo>
                  <a:pt x="82677" y="8890"/>
                </a:lnTo>
                <a:lnTo>
                  <a:pt x="68580" y="18288"/>
                </a:lnTo>
                <a:lnTo>
                  <a:pt x="68326" y="18542"/>
                </a:lnTo>
                <a:lnTo>
                  <a:pt x="53213" y="29337"/>
                </a:lnTo>
                <a:lnTo>
                  <a:pt x="52578" y="29718"/>
                </a:lnTo>
                <a:lnTo>
                  <a:pt x="37846" y="42037"/>
                </a:lnTo>
                <a:lnTo>
                  <a:pt x="36830" y="42926"/>
                </a:lnTo>
                <a:lnTo>
                  <a:pt x="24638" y="55880"/>
                </a:lnTo>
                <a:lnTo>
                  <a:pt x="24003" y="56515"/>
                </a:lnTo>
                <a:lnTo>
                  <a:pt x="1270" y="96139"/>
                </a:lnTo>
                <a:lnTo>
                  <a:pt x="0" y="108839"/>
                </a:lnTo>
                <a:lnTo>
                  <a:pt x="0" y="111506"/>
                </a:lnTo>
                <a:lnTo>
                  <a:pt x="0" y="117602"/>
                </a:lnTo>
                <a:lnTo>
                  <a:pt x="0" y="123571"/>
                </a:lnTo>
                <a:lnTo>
                  <a:pt x="2476" y="126123"/>
                </a:lnTo>
                <a:lnTo>
                  <a:pt x="2794" y="126949"/>
                </a:lnTo>
                <a:lnTo>
                  <a:pt x="2794" y="130810"/>
                </a:lnTo>
                <a:lnTo>
                  <a:pt x="7747" y="135763"/>
                </a:lnTo>
                <a:lnTo>
                  <a:pt x="10706" y="135763"/>
                </a:lnTo>
                <a:lnTo>
                  <a:pt x="17399" y="139827"/>
                </a:lnTo>
                <a:lnTo>
                  <a:pt x="68580" y="151638"/>
                </a:lnTo>
                <a:lnTo>
                  <a:pt x="68961" y="151638"/>
                </a:lnTo>
                <a:lnTo>
                  <a:pt x="86233" y="153162"/>
                </a:lnTo>
                <a:lnTo>
                  <a:pt x="130136" y="161074"/>
                </a:lnTo>
                <a:lnTo>
                  <a:pt x="149098" y="180721"/>
                </a:lnTo>
                <a:lnTo>
                  <a:pt x="149098" y="196088"/>
                </a:lnTo>
                <a:lnTo>
                  <a:pt x="149098" y="200431"/>
                </a:lnTo>
                <a:lnTo>
                  <a:pt x="146088" y="208508"/>
                </a:lnTo>
                <a:lnTo>
                  <a:pt x="138772" y="217766"/>
                </a:lnTo>
                <a:lnTo>
                  <a:pt x="126847" y="228460"/>
                </a:lnTo>
                <a:lnTo>
                  <a:pt x="113157" y="236855"/>
                </a:lnTo>
                <a:lnTo>
                  <a:pt x="98806" y="245872"/>
                </a:lnTo>
                <a:lnTo>
                  <a:pt x="100203" y="244983"/>
                </a:lnTo>
                <a:lnTo>
                  <a:pt x="86868" y="250698"/>
                </a:lnTo>
                <a:lnTo>
                  <a:pt x="87376" y="250571"/>
                </a:lnTo>
                <a:lnTo>
                  <a:pt x="76200" y="254762"/>
                </a:lnTo>
                <a:lnTo>
                  <a:pt x="73660" y="255498"/>
                </a:lnTo>
                <a:lnTo>
                  <a:pt x="73660" y="254635"/>
                </a:lnTo>
                <a:lnTo>
                  <a:pt x="78740" y="248158"/>
                </a:lnTo>
                <a:lnTo>
                  <a:pt x="80010" y="245872"/>
                </a:lnTo>
                <a:lnTo>
                  <a:pt x="82956" y="238353"/>
                </a:lnTo>
                <a:lnTo>
                  <a:pt x="84328" y="236982"/>
                </a:lnTo>
                <a:lnTo>
                  <a:pt x="84328" y="233553"/>
                </a:lnTo>
                <a:lnTo>
                  <a:pt x="84328" y="230124"/>
                </a:lnTo>
                <a:lnTo>
                  <a:pt x="81661" y="227330"/>
                </a:lnTo>
                <a:lnTo>
                  <a:pt x="74803" y="227330"/>
                </a:lnTo>
                <a:lnTo>
                  <a:pt x="72009" y="230124"/>
                </a:lnTo>
                <a:lnTo>
                  <a:pt x="72009" y="230416"/>
                </a:lnTo>
                <a:lnTo>
                  <a:pt x="65786" y="235077"/>
                </a:lnTo>
                <a:lnTo>
                  <a:pt x="65405" y="235458"/>
                </a:lnTo>
                <a:lnTo>
                  <a:pt x="59156" y="240665"/>
                </a:lnTo>
                <a:lnTo>
                  <a:pt x="57277" y="240665"/>
                </a:lnTo>
                <a:lnTo>
                  <a:pt x="52578" y="245364"/>
                </a:lnTo>
                <a:lnTo>
                  <a:pt x="52578" y="248424"/>
                </a:lnTo>
                <a:lnTo>
                  <a:pt x="51168" y="250964"/>
                </a:lnTo>
                <a:lnTo>
                  <a:pt x="47117" y="255016"/>
                </a:lnTo>
                <a:lnTo>
                  <a:pt x="47117" y="260604"/>
                </a:lnTo>
                <a:lnTo>
                  <a:pt x="47040" y="261696"/>
                </a:lnTo>
                <a:lnTo>
                  <a:pt x="46736" y="262001"/>
                </a:lnTo>
                <a:lnTo>
                  <a:pt x="46736" y="268478"/>
                </a:lnTo>
                <a:lnTo>
                  <a:pt x="46736" y="274828"/>
                </a:lnTo>
                <a:lnTo>
                  <a:pt x="51943" y="280035"/>
                </a:lnTo>
                <a:lnTo>
                  <a:pt x="58420" y="280035"/>
                </a:lnTo>
                <a:lnTo>
                  <a:pt x="64770" y="280035"/>
                </a:lnTo>
                <a:lnTo>
                  <a:pt x="70612" y="280035"/>
                </a:lnTo>
                <a:lnTo>
                  <a:pt x="73914" y="279527"/>
                </a:lnTo>
                <a:lnTo>
                  <a:pt x="83566" y="276606"/>
                </a:lnTo>
                <a:lnTo>
                  <a:pt x="84455" y="276352"/>
                </a:lnTo>
                <a:lnTo>
                  <a:pt x="95631" y="271907"/>
                </a:lnTo>
                <a:lnTo>
                  <a:pt x="96012" y="271780"/>
                </a:lnTo>
                <a:lnTo>
                  <a:pt x="103543" y="268478"/>
                </a:lnTo>
                <a:lnTo>
                  <a:pt x="109347" y="265938"/>
                </a:lnTo>
                <a:lnTo>
                  <a:pt x="110871" y="265176"/>
                </a:lnTo>
                <a:lnTo>
                  <a:pt x="127812" y="254508"/>
                </a:lnTo>
                <a:lnTo>
                  <a:pt x="133985" y="250571"/>
                </a:lnTo>
                <a:lnTo>
                  <a:pt x="139573" y="247015"/>
                </a:lnTo>
                <a:lnTo>
                  <a:pt x="141097" y="245872"/>
                </a:lnTo>
                <a:lnTo>
                  <a:pt x="154432" y="234061"/>
                </a:lnTo>
                <a:lnTo>
                  <a:pt x="155829" y="232537"/>
                </a:lnTo>
                <a:lnTo>
                  <a:pt x="158457" y="229108"/>
                </a:lnTo>
                <a:lnTo>
                  <a:pt x="159334" y="227965"/>
                </a:lnTo>
                <a:lnTo>
                  <a:pt x="164719" y="220980"/>
                </a:lnTo>
                <a:lnTo>
                  <a:pt x="166052" y="218694"/>
                </a:lnTo>
                <a:lnTo>
                  <a:pt x="166497" y="217932"/>
                </a:lnTo>
                <a:lnTo>
                  <a:pt x="166763" y="217170"/>
                </a:lnTo>
                <a:lnTo>
                  <a:pt x="169024" y="210705"/>
                </a:lnTo>
                <a:lnTo>
                  <a:pt x="171450" y="208280"/>
                </a:lnTo>
                <a:lnTo>
                  <a:pt x="171450" y="202184"/>
                </a:lnTo>
                <a:lnTo>
                  <a:pt x="171450" y="198374"/>
                </a:lnTo>
                <a:lnTo>
                  <a:pt x="171450" y="196088"/>
                </a:lnTo>
                <a:lnTo>
                  <a:pt x="171450" y="182245"/>
                </a:lnTo>
                <a:lnTo>
                  <a:pt x="171450" y="1794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6" name="Google Shape;1066;p28"/>
          <p:cNvGrpSpPr/>
          <p:nvPr/>
        </p:nvGrpSpPr>
        <p:grpSpPr>
          <a:xfrm>
            <a:off x="2099818" y="1273174"/>
            <a:ext cx="1378585" cy="381889"/>
            <a:chOff x="2099818" y="1273174"/>
            <a:chExt cx="1378585" cy="381889"/>
          </a:xfrm>
        </p:grpSpPr>
        <p:sp>
          <p:nvSpPr>
            <p:cNvPr id="1067" name="Google Shape;1067;p28"/>
            <p:cNvSpPr/>
            <p:nvPr/>
          </p:nvSpPr>
          <p:spPr>
            <a:xfrm>
              <a:off x="2495423" y="1273174"/>
              <a:ext cx="276860" cy="266700"/>
            </a:xfrm>
            <a:custGeom>
              <a:rect b="b" l="l" r="r" t="t"/>
              <a:pathLst>
                <a:path extrusionOk="0" h="266700" w="276860">
                  <a:moveTo>
                    <a:pt x="276733" y="229489"/>
                  </a:moveTo>
                  <a:lnTo>
                    <a:pt x="272669" y="225552"/>
                  </a:lnTo>
                  <a:lnTo>
                    <a:pt x="266750" y="225552"/>
                  </a:lnTo>
                  <a:lnTo>
                    <a:pt x="256794" y="224536"/>
                  </a:lnTo>
                  <a:lnTo>
                    <a:pt x="255524" y="224536"/>
                  </a:lnTo>
                  <a:lnTo>
                    <a:pt x="241554" y="223278"/>
                  </a:lnTo>
                  <a:lnTo>
                    <a:pt x="242824" y="223278"/>
                  </a:lnTo>
                  <a:lnTo>
                    <a:pt x="234010" y="221830"/>
                  </a:lnTo>
                  <a:lnTo>
                    <a:pt x="232029" y="219837"/>
                  </a:lnTo>
                  <a:lnTo>
                    <a:pt x="229501" y="219837"/>
                  </a:lnTo>
                  <a:lnTo>
                    <a:pt x="229082" y="219468"/>
                  </a:lnTo>
                  <a:lnTo>
                    <a:pt x="226225" y="216966"/>
                  </a:lnTo>
                  <a:lnTo>
                    <a:pt x="222935" y="211836"/>
                  </a:lnTo>
                  <a:lnTo>
                    <a:pt x="222123" y="210578"/>
                  </a:lnTo>
                  <a:lnTo>
                    <a:pt x="222631" y="211836"/>
                  </a:lnTo>
                  <a:lnTo>
                    <a:pt x="219494" y="206768"/>
                  </a:lnTo>
                  <a:lnTo>
                    <a:pt x="218033" y="204406"/>
                  </a:lnTo>
                  <a:lnTo>
                    <a:pt x="217970" y="204228"/>
                  </a:lnTo>
                  <a:lnTo>
                    <a:pt x="216509" y="200418"/>
                  </a:lnTo>
                  <a:lnTo>
                    <a:pt x="216027" y="199136"/>
                  </a:lnTo>
                  <a:lnTo>
                    <a:pt x="216154" y="199136"/>
                  </a:lnTo>
                  <a:lnTo>
                    <a:pt x="214757" y="195046"/>
                  </a:lnTo>
                  <a:lnTo>
                    <a:pt x="214757" y="189992"/>
                  </a:lnTo>
                  <a:lnTo>
                    <a:pt x="211099" y="186347"/>
                  </a:lnTo>
                  <a:lnTo>
                    <a:pt x="212674" y="183896"/>
                  </a:lnTo>
                  <a:lnTo>
                    <a:pt x="213487" y="182626"/>
                  </a:lnTo>
                  <a:lnTo>
                    <a:pt x="213995" y="181368"/>
                  </a:lnTo>
                  <a:lnTo>
                    <a:pt x="218059" y="173736"/>
                  </a:lnTo>
                  <a:lnTo>
                    <a:pt x="218440" y="172478"/>
                  </a:lnTo>
                  <a:lnTo>
                    <a:pt x="220980" y="166128"/>
                  </a:lnTo>
                  <a:lnTo>
                    <a:pt x="221297" y="164846"/>
                  </a:lnTo>
                  <a:lnTo>
                    <a:pt x="221615" y="163576"/>
                  </a:lnTo>
                  <a:lnTo>
                    <a:pt x="221792" y="162318"/>
                  </a:lnTo>
                  <a:lnTo>
                    <a:pt x="222186" y="159702"/>
                  </a:lnTo>
                  <a:lnTo>
                    <a:pt x="222758" y="159131"/>
                  </a:lnTo>
                  <a:lnTo>
                    <a:pt x="222758" y="152654"/>
                  </a:lnTo>
                  <a:lnTo>
                    <a:pt x="222758" y="146177"/>
                  </a:lnTo>
                  <a:lnTo>
                    <a:pt x="217424" y="140843"/>
                  </a:lnTo>
                  <a:lnTo>
                    <a:pt x="213487" y="140843"/>
                  </a:lnTo>
                  <a:lnTo>
                    <a:pt x="211886" y="140843"/>
                  </a:lnTo>
                  <a:lnTo>
                    <a:pt x="211886" y="164465"/>
                  </a:lnTo>
                  <a:lnTo>
                    <a:pt x="209677" y="166128"/>
                  </a:lnTo>
                  <a:lnTo>
                    <a:pt x="211366" y="164846"/>
                  </a:lnTo>
                  <a:lnTo>
                    <a:pt x="211874" y="164465"/>
                  </a:lnTo>
                  <a:lnTo>
                    <a:pt x="211886" y="140843"/>
                  </a:lnTo>
                  <a:lnTo>
                    <a:pt x="204470" y="140843"/>
                  </a:lnTo>
                  <a:lnTo>
                    <a:pt x="200406" y="140843"/>
                  </a:lnTo>
                  <a:lnTo>
                    <a:pt x="195199" y="146177"/>
                  </a:lnTo>
                  <a:lnTo>
                    <a:pt x="195199" y="147662"/>
                  </a:lnTo>
                  <a:lnTo>
                    <a:pt x="194310" y="148336"/>
                  </a:lnTo>
                  <a:lnTo>
                    <a:pt x="192151" y="150876"/>
                  </a:lnTo>
                  <a:lnTo>
                    <a:pt x="188214" y="157226"/>
                  </a:lnTo>
                  <a:lnTo>
                    <a:pt x="188087" y="157441"/>
                  </a:lnTo>
                  <a:lnTo>
                    <a:pt x="188087" y="180086"/>
                  </a:lnTo>
                  <a:lnTo>
                    <a:pt x="179451" y="191528"/>
                  </a:lnTo>
                  <a:lnTo>
                    <a:pt x="180403" y="190246"/>
                  </a:lnTo>
                  <a:lnTo>
                    <a:pt x="188087" y="180086"/>
                  </a:lnTo>
                  <a:lnTo>
                    <a:pt x="188087" y="157441"/>
                  </a:lnTo>
                  <a:lnTo>
                    <a:pt x="187452" y="158496"/>
                  </a:lnTo>
                  <a:lnTo>
                    <a:pt x="183769" y="164846"/>
                  </a:lnTo>
                  <a:lnTo>
                    <a:pt x="184023" y="164846"/>
                  </a:lnTo>
                  <a:lnTo>
                    <a:pt x="179705" y="172478"/>
                  </a:lnTo>
                  <a:lnTo>
                    <a:pt x="178943" y="175018"/>
                  </a:lnTo>
                  <a:lnTo>
                    <a:pt x="176403" y="181368"/>
                  </a:lnTo>
                  <a:lnTo>
                    <a:pt x="175895" y="183896"/>
                  </a:lnTo>
                  <a:lnTo>
                    <a:pt x="175133" y="190246"/>
                  </a:lnTo>
                  <a:lnTo>
                    <a:pt x="175006" y="196265"/>
                  </a:lnTo>
                  <a:lnTo>
                    <a:pt x="170434" y="201676"/>
                  </a:lnTo>
                  <a:lnTo>
                    <a:pt x="171196" y="200418"/>
                  </a:lnTo>
                  <a:lnTo>
                    <a:pt x="160147" y="210578"/>
                  </a:lnTo>
                  <a:lnTo>
                    <a:pt x="161290" y="209296"/>
                  </a:lnTo>
                  <a:lnTo>
                    <a:pt x="150774" y="216966"/>
                  </a:lnTo>
                  <a:lnTo>
                    <a:pt x="143052" y="220472"/>
                  </a:lnTo>
                  <a:lnTo>
                    <a:pt x="138049" y="220472"/>
                  </a:lnTo>
                  <a:lnTo>
                    <a:pt x="137795" y="220726"/>
                  </a:lnTo>
                  <a:lnTo>
                    <a:pt x="121920" y="220726"/>
                  </a:lnTo>
                  <a:lnTo>
                    <a:pt x="119164" y="219468"/>
                  </a:lnTo>
                  <a:lnTo>
                    <a:pt x="118643" y="219240"/>
                  </a:lnTo>
                  <a:lnTo>
                    <a:pt x="114554" y="215138"/>
                  </a:lnTo>
                  <a:lnTo>
                    <a:pt x="113284" y="215138"/>
                  </a:lnTo>
                  <a:lnTo>
                    <a:pt x="111569" y="213118"/>
                  </a:lnTo>
                  <a:lnTo>
                    <a:pt x="110490" y="211836"/>
                  </a:lnTo>
                  <a:lnTo>
                    <a:pt x="111125" y="213118"/>
                  </a:lnTo>
                  <a:lnTo>
                    <a:pt x="104787" y="204228"/>
                  </a:lnTo>
                  <a:lnTo>
                    <a:pt x="104686" y="204089"/>
                  </a:lnTo>
                  <a:lnTo>
                    <a:pt x="104127" y="202946"/>
                  </a:lnTo>
                  <a:lnTo>
                    <a:pt x="98298" y="191528"/>
                  </a:lnTo>
                  <a:lnTo>
                    <a:pt x="98552" y="191528"/>
                  </a:lnTo>
                  <a:lnTo>
                    <a:pt x="91948" y="177546"/>
                  </a:lnTo>
                  <a:lnTo>
                    <a:pt x="92329" y="177546"/>
                  </a:lnTo>
                  <a:lnTo>
                    <a:pt x="89839" y="171196"/>
                  </a:lnTo>
                  <a:lnTo>
                    <a:pt x="86868" y="163576"/>
                  </a:lnTo>
                  <a:lnTo>
                    <a:pt x="86741" y="163576"/>
                  </a:lnTo>
                  <a:lnTo>
                    <a:pt x="81661" y="150876"/>
                  </a:lnTo>
                  <a:lnTo>
                    <a:pt x="81788" y="150876"/>
                  </a:lnTo>
                  <a:lnTo>
                    <a:pt x="80797" y="148336"/>
                  </a:lnTo>
                  <a:lnTo>
                    <a:pt x="80302" y="147078"/>
                  </a:lnTo>
                  <a:lnTo>
                    <a:pt x="77851" y="140728"/>
                  </a:lnTo>
                  <a:lnTo>
                    <a:pt x="76327" y="138176"/>
                  </a:lnTo>
                  <a:lnTo>
                    <a:pt x="75438" y="137121"/>
                  </a:lnTo>
                  <a:lnTo>
                    <a:pt x="75438" y="134239"/>
                  </a:lnTo>
                  <a:lnTo>
                    <a:pt x="70358" y="129159"/>
                  </a:lnTo>
                  <a:lnTo>
                    <a:pt x="66421" y="129159"/>
                  </a:lnTo>
                  <a:lnTo>
                    <a:pt x="57785" y="129159"/>
                  </a:lnTo>
                  <a:lnTo>
                    <a:pt x="53848" y="129159"/>
                  </a:lnTo>
                  <a:lnTo>
                    <a:pt x="48768" y="134239"/>
                  </a:lnTo>
                  <a:lnTo>
                    <a:pt x="48768" y="134620"/>
                  </a:lnTo>
                  <a:lnTo>
                    <a:pt x="46990" y="136398"/>
                  </a:lnTo>
                  <a:lnTo>
                    <a:pt x="46990" y="141325"/>
                  </a:lnTo>
                  <a:lnTo>
                    <a:pt x="45466" y="145796"/>
                  </a:lnTo>
                  <a:lnTo>
                    <a:pt x="45720" y="145796"/>
                  </a:lnTo>
                  <a:lnTo>
                    <a:pt x="41783" y="155968"/>
                  </a:lnTo>
                  <a:lnTo>
                    <a:pt x="41656" y="155968"/>
                  </a:lnTo>
                  <a:lnTo>
                    <a:pt x="36576" y="169926"/>
                  </a:lnTo>
                  <a:lnTo>
                    <a:pt x="30353" y="187718"/>
                  </a:lnTo>
                  <a:lnTo>
                    <a:pt x="30607" y="187718"/>
                  </a:lnTo>
                  <a:lnTo>
                    <a:pt x="24079" y="204025"/>
                  </a:lnTo>
                  <a:lnTo>
                    <a:pt x="25400" y="191528"/>
                  </a:lnTo>
                  <a:lnTo>
                    <a:pt x="29718" y="164846"/>
                  </a:lnTo>
                  <a:lnTo>
                    <a:pt x="30073" y="162318"/>
                  </a:lnTo>
                  <a:lnTo>
                    <a:pt x="33909" y="135636"/>
                  </a:lnTo>
                  <a:lnTo>
                    <a:pt x="38227" y="107696"/>
                  </a:lnTo>
                  <a:lnTo>
                    <a:pt x="42037" y="81026"/>
                  </a:lnTo>
                  <a:lnTo>
                    <a:pt x="42164" y="81026"/>
                  </a:lnTo>
                  <a:lnTo>
                    <a:pt x="44196" y="58178"/>
                  </a:lnTo>
                  <a:lnTo>
                    <a:pt x="44069" y="37846"/>
                  </a:lnTo>
                  <a:lnTo>
                    <a:pt x="43967" y="27686"/>
                  </a:lnTo>
                  <a:lnTo>
                    <a:pt x="43942" y="25146"/>
                  </a:lnTo>
                  <a:lnTo>
                    <a:pt x="43942" y="4699"/>
                  </a:lnTo>
                  <a:lnTo>
                    <a:pt x="39243" y="0"/>
                  </a:lnTo>
                  <a:lnTo>
                    <a:pt x="27686" y="0"/>
                  </a:lnTo>
                  <a:lnTo>
                    <a:pt x="22987" y="4699"/>
                  </a:lnTo>
                  <a:lnTo>
                    <a:pt x="22987" y="9017"/>
                  </a:lnTo>
                  <a:lnTo>
                    <a:pt x="22987" y="11176"/>
                  </a:lnTo>
                  <a:lnTo>
                    <a:pt x="22961" y="27686"/>
                  </a:lnTo>
                  <a:lnTo>
                    <a:pt x="22860" y="37846"/>
                  </a:lnTo>
                  <a:lnTo>
                    <a:pt x="22733" y="55626"/>
                  </a:lnTo>
                  <a:lnTo>
                    <a:pt x="22606" y="56896"/>
                  </a:lnTo>
                  <a:lnTo>
                    <a:pt x="22415" y="58801"/>
                  </a:lnTo>
                  <a:lnTo>
                    <a:pt x="22415" y="227101"/>
                  </a:lnTo>
                  <a:lnTo>
                    <a:pt x="22377" y="241592"/>
                  </a:lnTo>
                  <a:lnTo>
                    <a:pt x="22225" y="232168"/>
                  </a:lnTo>
                  <a:lnTo>
                    <a:pt x="22225" y="231914"/>
                  </a:lnTo>
                  <a:lnTo>
                    <a:pt x="22275" y="230886"/>
                  </a:lnTo>
                  <a:lnTo>
                    <a:pt x="22415" y="227101"/>
                  </a:lnTo>
                  <a:lnTo>
                    <a:pt x="22415" y="58801"/>
                  </a:lnTo>
                  <a:lnTo>
                    <a:pt x="20447" y="78486"/>
                  </a:lnTo>
                  <a:lnTo>
                    <a:pt x="20574" y="78486"/>
                  </a:lnTo>
                  <a:lnTo>
                    <a:pt x="16510" y="105168"/>
                  </a:lnTo>
                  <a:lnTo>
                    <a:pt x="12065" y="133096"/>
                  </a:lnTo>
                  <a:lnTo>
                    <a:pt x="7747" y="162318"/>
                  </a:lnTo>
                  <a:lnTo>
                    <a:pt x="7747" y="161036"/>
                  </a:lnTo>
                  <a:lnTo>
                    <a:pt x="3429" y="187718"/>
                  </a:lnTo>
                  <a:lnTo>
                    <a:pt x="762" y="213118"/>
                  </a:lnTo>
                  <a:lnTo>
                    <a:pt x="0" y="230886"/>
                  </a:lnTo>
                  <a:lnTo>
                    <a:pt x="0" y="249047"/>
                  </a:lnTo>
                  <a:lnTo>
                    <a:pt x="0" y="256286"/>
                  </a:lnTo>
                  <a:lnTo>
                    <a:pt x="0" y="261366"/>
                  </a:lnTo>
                  <a:lnTo>
                    <a:pt x="4953" y="266446"/>
                  </a:lnTo>
                  <a:lnTo>
                    <a:pt x="5715" y="266446"/>
                  </a:lnTo>
                  <a:lnTo>
                    <a:pt x="11176" y="266446"/>
                  </a:lnTo>
                  <a:lnTo>
                    <a:pt x="11938" y="266446"/>
                  </a:lnTo>
                  <a:lnTo>
                    <a:pt x="17272" y="266446"/>
                  </a:lnTo>
                  <a:lnTo>
                    <a:pt x="18034" y="266446"/>
                  </a:lnTo>
                  <a:lnTo>
                    <a:pt x="20878" y="263525"/>
                  </a:lnTo>
                  <a:lnTo>
                    <a:pt x="21971" y="263525"/>
                  </a:lnTo>
                  <a:lnTo>
                    <a:pt x="27051" y="258572"/>
                  </a:lnTo>
                  <a:lnTo>
                    <a:pt x="27051" y="255524"/>
                  </a:lnTo>
                  <a:lnTo>
                    <a:pt x="31115" y="247396"/>
                  </a:lnTo>
                  <a:lnTo>
                    <a:pt x="31115" y="246126"/>
                  </a:lnTo>
                  <a:lnTo>
                    <a:pt x="37592" y="232168"/>
                  </a:lnTo>
                  <a:lnTo>
                    <a:pt x="37973" y="230886"/>
                  </a:lnTo>
                  <a:lnTo>
                    <a:pt x="44069" y="214376"/>
                  </a:lnTo>
                  <a:lnTo>
                    <a:pt x="43942" y="214376"/>
                  </a:lnTo>
                  <a:lnTo>
                    <a:pt x="51435" y="195326"/>
                  </a:lnTo>
                  <a:lnTo>
                    <a:pt x="51689" y="195326"/>
                  </a:lnTo>
                  <a:lnTo>
                    <a:pt x="57785" y="177546"/>
                  </a:lnTo>
                  <a:lnTo>
                    <a:pt x="57658" y="177546"/>
                  </a:lnTo>
                  <a:lnTo>
                    <a:pt x="62547" y="164084"/>
                  </a:lnTo>
                  <a:lnTo>
                    <a:pt x="65913" y="172478"/>
                  </a:lnTo>
                  <a:lnTo>
                    <a:pt x="65786" y="171196"/>
                  </a:lnTo>
                  <a:lnTo>
                    <a:pt x="71120" y="186436"/>
                  </a:lnTo>
                  <a:lnTo>
                    <a:pt x="71374" y="186436"/>
                  </a:lnTo>
                  <a:lnTo>
                    <a:pt x="77851" y="201676"/>
                  </a:lnTo>
                  <a:lnTo>
                    <a:pt x="78105" y="201676"/>
                  </a:lnTo>
                  <a:lnTo>
                    <a:pt x="84582" y="214376"/>
                  </a:lnTo>
                  <a:lnTo>
                    <a:pt x="92710" y="225818"/>
                  </a:lnTo>
                  <a:lnTo>
                    <a:pt x="93345" y="227076"/>
                  </a:lnTo>
                  <a:lnTo>
                    <a:pt x="97028" y="231419"/>
                  </a:lnTo>
                  <a:lnTo>
                    <a:pt x="97028" y="232664"/>
                  </a:lnTo>
                  <a:lnTo>
                    <a:pt x="102108" y="237744"/>
                  </a:lnTo>
                  <a:lnTo>
                    <a:pt x="104216" y="237744"/>
                  </a:lnTo>
                  <a:lnTo>
                    <a:pt x="111379" y="241046"/>
                  </a:lnTo>
                  <a:lnTo>
                    <a:pt x="115062" y="242328"/>
                  </a:lnTo>
                  <a:lnTo>
                    <a:pt x="122555" y="243586"/>
                  </a:lnTo>
                  <a:lnTo>
                    <a:pt x="144399" y="243586"/>
                  </a:lnTo>
                  <a:lnTo>
                    <a:pt x="145338" y="243332"/>
                  </a:lnTo>
                  <a:lnTo>
                    <a:pt x="150622" y="243332"/>
                  </a:lnTo>
                  <a:lnTo>
                    <a:pt x="153733" y="240220"/>
                  </a:lnTo>
                  <a:lnTo>
                    <a:pt x="160274" y="237236"/>
                  </a:lnTo>
                  <a:lnTo>
                    <a:pt x="161925" y="237236"/>
                  </a:lnTo>
                  <a:lnTo>
                    <a:pt x="175387" y="227076"/>
                  </a:lnTo>
                  <a:lnTo>
                    <a:pt x="180975" y="221996"/>
                  </a:lnTo>
                  <a:lnTo>
                    <a:pt x="182372" y="220726"/>
                  </a:lnTo>
                  <a:lnTo>
                    <a:pt x="185166" y="218186"/>
                  </a:lnTo>
                  <a:lnTo>
                    <a:pt x="186563" y="216928"/>
                  </a:lnTo>
                  <a:lnTo>
                    <a:pt x="187452" y="216928"/>
                  </a:lnTo>
                  <a:lnTo>
                    <a:pt x="188531" y="215646"/>
                  </a:lnTo>
                  <a:lnTo>
                    <a:pt x="194691" y="215646"/>
                  </a:lnTo>
                  <a:lnTo>
                    <a:pt x="196684" y="214934"/>
                  </a:lnTo>
                  <a:lnTo>
                    <a:pt x="197510" y="216966"/>
                  </a:lnTo>
                  <a:lnTo>
                    <a:pt x="202184" y="224536"/>
                  </a:lnTo>
                  <a:lnTo>
                    <a:pt x="202692" y="224536"/>
                  </a:lnTo>
                  <a:lnTo>
                    <a:pt x="208407" y="233426"/>
                  </a:lnTo>
                  <a:lnTo>
                    <a:pt x="210185" y="234696"/>
                  </a:lnTo>
                  <a:lnTo>
                    <a:pt x="213360" y="237540"/>
                  </a:lnTo>
                  <a:lnTo>
                    <a:pt x="213360" y="238506"/>
                  </a:lnTo>
                  <a:lnTo>
                    <a:pt x="218694" y="243840"/>
                  </a:lnTo>
                  <a:lnTo>
                    <a:pt x="221843" y="243840"/>
                  </a:lnTo>
                  <a:lnTo>
                    <a:pt x="223520" y="244868"/>
                  </a:lnTo>
                  <a:lnTo>
                    <a:pt x="239014" y="246126"/>
                  </a:lnTo>
                  <a:lnTo>
                    <a:pt x="241554" y="247396"/>
                  </a:lnTo>
                  <a:lnTo>
                    <a:pt x="255524" y="246126"/>
                  </a:lnTo>
                  <a:lnTo>
                    <a:pt x="256794" y="246126"/>
                  </a:lnTo>
                  <a:lnTo>
                    <a:pt x="269367" y="243586"/>
                  </a:lnTo>
                  <a:lnTo>
                    <a:pt x="269367" y="243205"/>
                  </a:lnTo>
                  <a:lnTo>
                    <a:pt x="272669" y="243205"/>
                  </a:lnTo>
                  <a:lnTo>
                    <a:pt x="276733" y="239268"/>
                  </a:lnTo>
                  <a:lnTo>
                    <a:pt x="276733" y="234442"/>
                  </a:lnTo>
                  <a:lnTo>
                    <a:pt x="276733" y="229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8" name="Google Shape;106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8698" y="1281557"/>
              <a:ext cx="182371" cy="241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9" name="Google Shape;1069;p28"/>
            <p:cNvSpPr/>
            <p:nvPr/>
          </p:nvSpPr>
          <p:spPr>
            <a:xfrm>
              <a:off x="2099818" y="1350898"/>
              <a:ext cx="1378585" cy="304165"/>
            </a:xfrm>
            <a:custGeom>
              <a:rect b="b" l="l" r="r" t="t"/>
              <a:pathLst>
                <a:path extrusionOk="0" h="304164" w="1378585">
                  <a:moveTo>
                    <a:pt x="1047115" y="237350"/>
                  </a:moveTo>
                  <a:lnTo>
                    <a:pt x="1046988" y="238379"/>
                  </a:lnTo>
                  <a:lnTo>
                    <a:pt x="1047115" y="238379"/>
                  </a:lnTo>
                  <a:lnTo>
                    <a:pt x="1047115" y="237350"/>
                  </a:lnTo>
                  <a:close/>
                </a:path>
                <a:path extrusionOk="0" h="304164" w="1378585">
                  <a:moveTo>
                    <a:pt x="1092123" y="57734"/>
                  </a:moveTo>
                  <a:lnTo>
                    <a:pt x="1092073" y="58039"/>
                  </a:lnTo>
                  <a:lnTo>
                    <a:pt x="1092123" y="57734"/>
                  </a:lnTo>
                  <a:close/>
                </a:path>
                <a:path extrusionOk="0" h="304164" w="1378585">
                  <a:moveTo>
                    <a:pt x="1136777" y="91059"/>
                  </a:moveTo>
                  <a:lnTo>
                    <a:pt x="1136650" y="92329"/>
                  </a:lnTo>
                  <a:lnTo>
                    <a:pt x="1136777" y="91059"/>
                  </a:lnTo>
                  <a:close/>
                </a:path>
                <a:path extrusionOk="0" h="304164" w="1378585">
                  <a:moveTo>
                    <a:pt x="1378458" y="263525"/>
                  </a:moveTo>
                  <a:lnTo>
                    <a:pt x="1377061" y="262166"/>
                  </a:lnTo>
                  <a:lnTo>
                    <a:pt x="1376807" y="261366"/>
                  </a:lnTo>
                  <a:lnTo>
                    <a:pt x="1376045" y="259803"/>
                  </a:lnTo>
                  <a:lnTo>
                    <a:pt x="1376045" y="256921"/>
                  </a:lnTo>
                  <a:lnTo>
                    <a:pt x="1372108" y="252984"/>
                  </a:lnTo>
                  <a:lnTo>
                    <a:pt x="1362456" y="252984"/>
                  </a:lnTo>
                  <a:lnTo>
                    <a:pt x="1358519" y="256921"/>
                  </a:lnTo>
                  <a:lnTo>
                    <a:pt x="1358519" y="259588"/>
                  </a:lnTo>
                  <a:lnTo>
                    <a:pt x="1358138" y="259588"/>
                  </a:lnTo>
                  <a:lnTo>
                    <a:pt x="1333881" y="259588"/>
                  </a:lnTo>
                  <a:lnTo>
                    <a:pt x="1319149" y="259969"/>
                  </a:lnTo>
                  <a:lnTo>
                    <a:pt x="1298956" y="259969"/>
                  </a:lnTo>
                  <a:lnTo>
                    <a:pt x="1279144" y="261112"/>
                  </a:lnTo>
                  <a:lnTo>
                    <a:pt x="1279525" y="261112"/>
                  </a:lnTo>
                  <a:lnTo>
                    <a:pt x="1259459" y="261366"/>
                  </a:lnTo>
                  <a:lnTo>
                    <a:pt x="1258951" y="261493"/>
                  </a:lnTo>
                  <a:lnTo>
                    <a:pt x="1238885" y="262509"/>
                  </a:lnTo>
                  <a:lnTo>
                    <a:pt x="1130249" y="262509"/>
                  </a:lnTo>
                  <a:lnTo>
                    <a:pt x="1131036" y="261239"/>
                  </a:lnTo>
                  <a:lnTo>
                    <a:pt x="1131824" y="259969"/>
                  </a:lnTo>
                  <a:lnTo>
                    <a:pt x="1132332" y="258699"/>
                  </a:lnTo>
                  <a:lnTo>
                    <a:pt x="1132840" y="257429"/>
                  </a:lnTo>
                  <a:lnTo>
                    <a:pt x="1133348" y="256133"/>
                  </a:lnTo>
                  <a:lnTo>
                    <a:pt x="1133563" y="254889"/>
                  </a:lnTo>
                  <a:lnTo>
                    <a:pt x="1133792" y="253619"/>
                  </a:lnTo>
                  <a:lnTo>
                    <a:pt x="1134897" y="247269"/>
                  </a:lnTo>
                  <a:lnTo>
                    <a:pt x="1135380" y="244729"/>
                  </a:lnTo>
                  <a:lnTo>
                    <a:pt x="1135380" y="242189"/>
                  </a:lnTo>
                  <a:lnTo>
                    <a:pt x="1135291" y="223139"/>
                  </a:lnTo>
                  <a:lnTo>
                    <a:pt x="1135253" y="165989"/>
                  </a:lnTo>
                  <a:lnTo>
                    <a:pt x="1135291" y="138049"/>
                  </a:lnTo>
                  <a:lnTo>
                    <a:pt x="1136611" y="96139"/>
                  </a:lnTo>
                  <a:lnTo>
                    <a:pt x="1136650" y="92329"/>
                  </a:lnTo>
                  <a:lnTo>
                    <a:pt x="1139837" y="54229"/>
                  </a:lnTo>
                  <a:lnTo>
                    <a:pt x="1139913" y="35217"/>
                  </a:lnTo>
                  <a:lnTo>
                    <a:pt x="1139952" y="28829"/>
                  </a:lnTo>
                  <a:lnTo>
                    <a:pt x="1139952" y="28194"/>
                  </a:lnTo>
                  <a:lnTo>
                    <a:pt x="1139952" y="21082"/>
                  </a:lnTo>
                  <a:lnTo>
                    <a:pt x="1134237" y="15240"/>
                  </a:lnTo>
                  <a:lnTo>
                    <a:pt x="1131443" y="15240"/>
                  </a:lnTo>
                  <a:lnTo>
                    <a:pt x="1131443" y="14859"/>
                  </a:lnTo>
                  <a:lnTo>
                    <a:pt x="1131443" y="13716"/>
                  </a:lnTo>
                  <a:lnTo>
                    <a:pt x="1131443" y="7366"/>
                  </a:lnTo>
                  <a:lnTo>
                    <a:pt x="1130300" y="6261"/>
                  </a:lnTo>
                  <a:lnTo>
                    <a:pt x="1130300" y="5207"/>
                  </a:lnTo>
                  <a:lnTo>
                    <a:pt x="1125220" y="127"/>
                  </a:lnTo>
                  <a:lnTo>
                    <a:pt x="1114298" y="127"/>
                  </a:lnTo>
                  <a:lnTo>
                    <a:pt x="1114298" y="28829"/>
                  </a:lnTo>
                  <a:lnTo>
                    <a:pt x="1114298" y="33845"/>
                  </a:lnTo>
                  <a:lnTo>
                    <a:pt x="1114298" y="35179"/>
                  </a:lnTo>
                  <a:lnTo>
                    <a:pt x="1114298" y="50419"/>
                  </a:lnTo>
                  <a:lnTo>
                    <a:pt x="1114196" y="51689"/>
                  </a:lnTo>
                  <a:lnTo>
                    <a:pt x="1114298" y="33845"/>
                  </a:lnTo>
                  <a:lnTo>
                    <a:pt x="1114298" y="28829"/>
                  </a:lnTo>
                  <a:lnTo>
                    <a:pt x="1114298" y="127"/>
                  </a:lnTo>
                  <a:lnTo>
                    <a:pt x="1114171" y="127"/>
                  </a:lnTo>
                  <a:lnTo>
                    <a:pt x="1114044" y="0"/>
                  </a:lnTo>
                  <a:lnTo>
                    <a:pt x="1112761" y="0"/>
                  </a:lnTo>
                  <a:lnTo>
                    <a:pt x="1112761" y="70218"/>
                  </a:lnTo>
                  <a:lnTo>
                    <a:pt x="1112685" y="70739"/>
                  </a:lnTo>
                  <a:lnTo>
                    <a:pt x="1112723" y="70269"/>
                  </a:lnTo>
                  <a:lnTo>
                    <a:pt x="1112634" y="70396"/>
                  </a:lnTo>
                  <a:lnTo>
                    <a:pt x="1112748" y="69900"/>
                  </a:lnTo>
                  <a:lnTo>
                    <a:pt x="1112723" y="70269"/>
                  </a:lnTo>
                  <a:lnTo>
                    <a:pt x="1112761" y="0"/>
                  </a:lnTo>
                  <a:lnTo>
                    <a:pt x="1108633" y="0"/>
                  </a:lnTo>
                  <a:lnTo>
                    <a:pt x="1108633" y="25349"/>
                  </a:lnTo>
                  <a:lnTo>
                    <a:pt x="1108583" y="26162"/>
                  </a:lnTo>
                  <a:lnTo>
                    <a:pt x="1106779" y="34277"/>
                  </a:lnTo>
                  <a:lnTo>
                    <a:pt x="1101598" y="46609"/>
                  </a:lnTo>
                  <a:lnTo>
                    <a:pt x="1102614" y="44069"/>
                  </a:lnTo>
                  <a:lnTo>
                    <a:pt x="1093597" y="58039"/>
                  </a:lnTo>
                  <a:lnTo>
                    <a:pt x="1094105" y="56769"/>
                  </a:lnTo>
                  <a:lnTo>
                    <a:pt x="1092009" y="59385"/>
                  </a:lnTo>
                  <a:lnTo>
                    <a:pt x="1092073" y="58039"/>
                  </a:lnTo>
                  <a:lnTo>
                    <a:pt x="1092200" y="56769"/>
                  </a:lnTo>
                  <a:lnTo>
                    <a:pt x="1092123" y="57734"/>
                  </a:lnTo>
                  <a:lnTo>
                    <a:pt x="1092301" y="56769"/>
                  </a:lnTo>
                  <a:lnTo>
                    <a:pt x="1093749" y="49149"/>
                  </a:lnTo>
                  <a:lnTo>
                    <a:pt x="1093889" y="48374"/>
                  </a:lnTo>
                  <a:lnTo>
                    <a:pt x="1094574" y="46609"/>
                  </a:lnTo>
                  <a:lnTo>
                    <a:pt x="1097038" y="40259"/>
                  </a:lnTo>
                  <a:lnTo>
                    <a:pt x="1097534" y="38989"/>
                  </a:lnTo>
                  <a:lnTo>
                    <a:pt x="1096518" y="40259"/>
                  </a:lnTo>
                  <a:lnTo>
                    <a:pt x="1102067" y="32639"/>
                  </a:lnTo>
                  <a:lnTo>
                    <a:pt x="1102575" y="31940"/>
                  </a:lnTo>
                  <a:lnTo>
                    <a:pt x="1103058" y="31369"/>
                  </a:lnTo>
                  <a:lnTo>
                    <a:pt x="1106970" y="26797"/>
                  </a:lnTo>
                  <a:lnTo>
                    <a:pt x="1107186" y="26797"/>
                  </a:lnTo>
                  <a:lnTo>
                    <a:pt x="1108633" y="25349"/>
                  </a:lnTo>
                  <a:lnTo>
                    <a:pt x="1108633" y="0"/>
                  </a:lnTo>
                  <a:lnTo>
                    <a:pt x="1101344" y="0"/>
                  </a:lnTo>
                  <a:lnTo>
                    <a:pt x="1097788" y="3556"/>
                  </a:lnTo>
                  <a:lnTo>
                    <a:pt x="1094486" y="3556"/>
                  </a:lnTo>
                  <a:lnTo>
                    <a:pt x="1089279" y="8763"/>
                  </a:lnTo>
                  <a:lnTo>
                    <a:pt x="1089279" y="11836"/>
                  </a:lnTo>
                  <a:lnTo>
                    <a:pt x="1084516" y="17475"/>
                  </a:lnTo>
                  <a:lnTo>
                    <a:pt x="1083564" y="18669"/>
                  </a:lnTo>
                  <a:lnTo>
                    <a:pt x="1077087" y="28829"/>
                  </a:lnTo>
                  <a:lnTo>
                    <a:pt x="1076071" y="30099"/>
                  </a:lnTo>
                  <a:lnTo>
                    <a:pt x="1072007" y="40259"/>
                  </a:lnTo>
                  <a:lnTo>
                    <a:pt x="1071499" y="42799"/>
                  </a:lnTo>
                  <a:lnTo>
                    <a:pt x="1069340" y="52959"/>
                  </a:lnTo>
                  <a:lnTo>
                    <a:pt x="1069086" y="54229"/>
                  </a:lnTo>
                  <a:lnTo>
                    <a:pt x="1068539" y="61849"/>
                  </a:lnTo>
                  <a:lnTo>
                    <a:pt x="1068476" y="72872"/>
                  </a:lnTo>
                  <a:lnTo>
                    <a:pt x="1068451" y="79629"/>
                  </a:lnTo>
                  <a:lnTo>
                    <a:pt x="1068451" y="83566"/>
                  </a:lnTo>
                  <a:lnTo>
                    <a:pt x="1054735" y="93599"/>
                  </a:lnTo>
                  <a:lnTo>
                    <a:pt x="1055878" y="93599"/>
                  </a:lnTo>
                  <a:lnTo>
                    <a:pt x="1040765" y="102489"/>
                  </a:lnTo>
                  <a:lnTo>
                    <a:pt x="1042543" y="101219"/>
                  </a:lnTo>
                  <a:lnTo>
                    <a:pt x="1030554" y="106172"/>
                  </a:lnTo>
                  <a:lnTo>
                    <a:pt x="1025017" y="106172"/>
                  </a:lnTo>
                  <a:lnTo>
                    <a:pt x="1024153" y="107035"/>
                  </a:lnTo>
                  <a:lnTo>
                    <a:pt x="1018794" y="107569"/>
                  </a:lnTo>
                  <a:lnTo>
                    <a:pt x="1010793" y="107569"/>
                  </a:lnTo>
                  <a:lnTo>
                    <a:pt x="1007960" y="106781"/>
                  </a:lnTo>
                  <a:lnTo>
                    <a:pt x="1004951" y="103759"/>
                  </a:lnTo>
                  <a:lnTo>
                    <a:pt x="1001598" y="103759"/>
                  </a:lnTo>
                  <a:lnTo>
                    <a:pt x="1001090" y="103301"/>
                  </a:lnTo>
                  <a:lnTo>
                    <a:pt x="999756" y="101219"/>
                  </a:lnTo>
                  <a:lnTo>
                    <a:pt x="996492" y="96139"/>
                  </a:lnTo>
                  <a:lnTo>
                    <a:pt x="996188" y="95669"/>
                  </a:lnTo>
                  <a:lnTo>
                    <a:pt x="995768" y="94869"/>
                  </a:lnTo>
                  <a:lnTo>
                    <a:pt x="992492" y="88696"/>
                  </a:lnTo>
                  <a:lnTo>
                    <a:pt x="992378" y="88519"/>
                  </a:lnTo>
                  <a:lnTo>
                    <a:pt x="992339" y="88392"/>
                  </a:lnTo>
                  <a:lnTo>
                    <a:pt x="992047" y="87249"/>
                  </a:lnTo>
                  <a:lnTo>
                    <a:pt x="990155" y="79629"/>
                  </a:lnTo>
                  <a:lnTo>
                    <a:pt x="990015" y="79095"/>
                  </a:lnTo>
                  <a:lnTo>
                    <a:pt x="989914" y="78359"/>
                  </a:lnTo>
                  <a:lnTo>
                    <a:pt x="988568" y="68199"/>
                  </a:lnTo>
                  <a:lnTo>
                    <a:pt x="988250" y="66929"/>
                  </a:lnTo>
                  <a:lnTo>
                    <a:pt x="986980" y="61849"/>
                  </a:lnTo>
                  <a:lnTo>
                    <a:pt x="985901" y="57746"/>
                  </a:lnTo>
                  <a:lnTo>
                    <a:pt x="985901" y="52070"/>
                  </a:lnTo>
                  <a:lnTo>
                    <a:pt x="980821" y="46863"/>
                  </a:lnTo>
                  <a:lnTo>
                    <a:pt x="979424" y="46863"/>
                  </a:lnTo>
                  <a:lnTo>
                    <a:pt x="968121" y="46863"/>
                  </a:lnTo>
                  <a:lnTo>
                    <a:pt x="966597" y="46863"/>
                  </a:lnTo>
                  <a:lnTo>
                    <a:pt x="961517" y="51943"/>
                  </a:lnTo>
                  <a:lnTo>
                    <a:pt x="961517" y="54559"/>
                  </a:lnTo>
                  <a:lnTo>
                    <a:pt x="957834" y="59309"/>
                  </a:lnTo>
                  <a:lnTo>
                    <a:pt x="957580" y="59309"/>
                  </a:lnTo>
                  <a:lnTo>
                    <a:pt x="951865" y="66929"/>
                  </a:lnTo>
                  <a:lnTo>
                    <a:pt x="951738" y="66929"/>
                  </a:lnTo>
                  <a:lnTo>
                    <a:pt x="944118" y="78359"/>
                  </a:lnTo>
                  <a:lnTo>
                    <a:pt x="943991" y="78359"/>
                  </a:lnTo>
                  <a:lnTo>
                    <a:pt x="935609" y="91059"/>
                  </a:lnTo>
                  <a:lnTo>
                    <a:pt x="935863" y="91059"/>
                  </a:lnTo>
                  <a:lnTo>
                    <a:pt x="926592" y="103759"/>
                  </a:lnTo>
                  <a:lnTo>
                    <a:pt x="924331" y="107569"/>
                  </a:lnTo>
                  <a:lnTo>
                    <a:pt x="924306" y="138684"/>
                  </a:lnTo>
                  <a:lnTo>
                    <a:pt x="924306" y="117729"/>
                  </a:lnTo>
                  <a:lnTo>
                    <a:pt x="924306" y="107632"/>
                  </a:lnTo>
                  <a:lnTo>
                    <a:pt x="924306" y="89789"/>
                  </a:lnTo>
                  <a:lnTo>
                    <a:pt x="924179" y="85979"/>
                  </a:lnTo>
                  <a:lnTo>
                    <a:pt x="923937" y="84709"/>
                  </a:lnTo>
                  <a:lnTo>
                    <a:pt x="923239" y="80899"/>
                  </a:lnTo>
                  <a:lnTo>
                    <a:pt x="922909" y="79070"/>
                  </a:lnTo>
                  <a:lnTo>
                    <a:pt x="922909" y="72898"/>
                  </a:lnTo>
                  <a:lnTo>
                    <a:pt x="919353" y="69342"/>
                  </a:lnTo>
                  <a:lnTo>
                    <a:pt x="919353" y="67183"/>
                  </a:lnTo>
                  <a:lnTo>
                    <a:pt x="914273" y="61976"/>
                  </a:lnTo>
                  <a:lnTo>
                    <a:pt x="910590" y="61976"/>
                  </a:lnTo>
                  <a:lnTo>
                    <a:pt x="901573" y="61976"/>
                  </a:lnTo>
                  <a:lnTo>
                    <a:pt x="897890" y="61976"/>
                  </a:lnTo>
                  <a:lnTo>
                    <a:pt x="892810" y="67183"/>
                  </a:lnTo>
                  <a:lnTo>
                    <a:pt x="892810" y="67373"/>
                  </a:lnTo>
                  <a:lnTo>
                    <a:pt x="878903" y="74168"/>
                  </a:lnTo>
                  <a:lnTo>
                    <a:pt x="874522" y="74168"/>
                  </a:lnTo>
                  <a:lnTo>
                    <a:pt x="869315" y="79375"/>
                  </a:lnTo>
                  <a:lnTo>
                    <a:pt x="869315" y="92075"/>
                  </a:lnTo>
                  <a:lnTo>
                    <a:pt x="874522" y="97282"/>
                  </a:lnTo>
                  <a:lnTo>
                    <a:pt x="887222" y="97282"/>
                  </a:lnTo>
                  <a:lnTo>
                    <a:pt x="890422" y="94081"/>
                  </a:lnTo>
                  <a:lnTo>
                    <a:pt x="901446" y="88696"/>
                  </a:lnTo>
                  <a:lnTo>
                    <a:pt x="901407" y="88392"/>
                  </a:lnTo>
                  <a:lnTo>
                    <a:pt x="901446" y="88519"/>
                  </a:lnTo>
                  <a:lnTo>
                    <a:pt x="901446" y="87249"/>
                  </a:lnTo>
                  <a:lnTo>
                    <a:pt x="901573" y="88620"/>
                  </a:lnTo>
                  <a:lnTo>
                    <a:pt x="901763" y="88531"/>
                  </a:lnTo>
                  <a:lnTo>
                    <a:pt x="901700" y="89789"/>
                  </a:lnTo>
                  <a:lnTo>
                    <a:pt x="901573" y="88620"/>
                  </a:lnTo>
                  <a:lnTo>
                    <a:pt x="901446" y="138811"/>
                  </a:lnTo>
                  <a:lnTo>
                    <a:pt x="901446" y="145669"/>
                  </a:lnTo>
                  <a:lnTo>
                    <a:pt x="901446" y="151511"/>
                  </a:lnTo>
                  <a:lnTo>
                    <a:pt x="906526" y="156591"/>
                  </a:lnTo>
                  <a:lnTo>
                    <a:pt x="919226" y="156591"/>
                  </a:lnTo>
                  <a:lnTo>
                    <a:pt x="924433" y="151511"/>
                  </a:lnTo>
                  <a:lnTo>
                    <a:pt x="924433" y="149352"/>
                  </a:lnTo>
                  <a:lnTo>
                    <a:pt x="925195" y="148209"/>
                  </a:lnTo>
                  <a:lnTo>
                    <a:pt x="924941" y="148209"/>
                  </a:lnTo>
                  <a:lnTo>
                    <a:pt x="926757" y="145669"/>
                  </a:lnTo>
                  <a:lnTo>
                    <a:pt x="937641" y="130429"/>
                  </a:lnTo>
                  <a:lnTo>
                    <a:pt x="937768" y="129159"/>
                  </a:lnTo>
                  <a:lnTo>
                    <a:pt x="946023" y="116459"/>
                  </a:lnTo>
                  <a:lnTo>
                    <a:pt x="945769" y="117729"/>
                  </a:lnTo>
                  <a:lnTo>
                    <a:pt x="946581" y="116459"/>
                  </a:lnTo>
                  <a:lnTo>
                    <a:pt x="954786" y="103759"/>
                  </a:lnTo>
                  <a:lnTo>
                    <a:pt x="955040" y="103759"/>
                  </a:lnTo>
                  <a:lnTo>
                    <a:pt x="963295" y="91059"/>
                  </a:lnTo>
                  <a:lnTo>
                    <a:pt x="963041" y="91059"/>
                  </a:lnTo>
                  <a:lnTo>
                    <a:pt x="967752" y="84772"/>
                  </a:lnTo>
                  <a:lnTo>
                    <a:pt x="970280" y="94869"/>
                  </a:lnTo>
                  <a:lnTo>
                    <a:pt x="970915" y="96139"/>
                  </a:lnTo>
                  <a:lnTo>
                    <a:pt x="987171" y="121361"/>
                  </a:lnTo>
                  <a:lnTo>
                    <a:pt x="987171" y="121666"/>
                  </a:lnTo>
                  <a:lnTo>
                    <a:pt x="992251" y="126746"/>
                  </a:lnTo>
                  <a:lnTo>
                    <a:pt x="995997" y="126746"/>
                  </a:lnTo>
                  <a:lnTo>
                    <a:pt x="1004570" y="129159"/>
                  </a:lnTo>
                  <a:lnTo>
                    <a:pt x="1007618" y="130429"/>
                  </a:lnTo>
                  <a:lnTo>
                    <a:pt x="1031367" y="130429"/>
                  </a:lnTo>
                  <a:lnTo>
                    <a:pt x="1035253" y="129286"/>
                  </a:lnTo>
                  <a:lnTo>
                    <a:pt x="1037717" y="129286"/>
                  </a:lnTo>
                  <a:lnTo>
                    <a:pt x="1039406" y="127635"/>
                  </a:lnTo>
                  <a:lnTo>
                    <a:pt x="1051179" y="122809"/>
                  </a:lnTo>
                  <a:lnTo>
                    <a:pt x="1052957" y="122809"/>
                  </a:lnTo>
                  <a:lnTo>
                    <a:pt x="1068070" y="112649"/>
                  </a:lnTo>
                  <a:lnTo>
                    <a:pt x="1069213" y="112649"/>
                  </a:lnTo>
                  <a:lnTo>
                    <a:pt x="1075347" y="107569"/>
                  </a:lnTo>
                  <a:lnTo>
                    <a:pt x="1076896" y="106299"/>
                  </a:lnTo>
                  <a:lnTo>
                    <a:pt x="1081493" y="102489"/>
                  </a:lnTo>
                  <a:lnTo>
                    <a:pt x="1084580" y="99949"/>
                  </a:lnTo>
                  <a:lnTo>
                    <a:pt x="1085215" y="99949"/>
                  </a:lnTo>
                  <a:lnTo>
                    <a:pt x="1093038" y="92329"/>
                  </a:lnTo>
                  <a:lnTo>
                    <a:pt x="1095883" y="92329"/>
                  </a:lnTo>
                  <a:lnTo>
                    <a:pt x="1099464" y="91567"/>
                  </a:lnTo>
                  <a:lnTo>
                    <a:pt x="1102233" y="91567"/>
                  </a:lnTo>
                  <a:lnTo>
                    <a:pt x="1104963" y="88836"/>
                  </a:lnTo>
                  <a:lnTo>
                    <a:pt x="1108964" y="85979"/>
                  </a:lnTo>
                  <a:lnTo>
                    <a:pt x="1111491" y="84772"/>
                  </a:lnTo>
                  <a:lnTo>
                    <a:pt x="1111567" y="84289"/>
                  </a:lnTo>
                  <a:lnTo>
                    <a:pt x="1111529" y="84759"/>
                  </a:lnTo>
                  <a:lnTo>
                    <a:pt x="1111123" y="89789"/>
                  </a:lnTo>
                  <a:lnTo>
                    <a:pt x="1110996" y="89789"/>
                  </a:lnTo>
                  <a:lnTo>
                    <a:pt x="1110195" y="118999"/>
                  </a:lnTo>
                  <a:lnTo>
                    <a:pt x="1109675" y="135509"/>
                  </a:lnTo>
                  <a:lnTo>
                    <a:pt x="1109599" y="167614"/>
                  </a:lnTo>
                  <a:lnTo>
                    <a:pt x="1109599" y="190588"/>
                  </a:lnTo>
                  <a:lnTo>
                    <a:pt x="1109599" y="243382"/>
                  </a:lnTo>
                  <a:lnTo>
                    <a:pt x="1108379" y="249021"/>
                  </a:lnTo>
                  <a:lnTo>
                    <a:pt x="1106271" y="252425"/>
                  </a:lnTo>
                  <a:lnTo>
                    <a:pt x="1105852" y="252857"/>
                  </a:lnTo>
                  <a:lnTo>
                    <a:pt x="1103503" y="252857"/>
                  </a:lnTo>
                  <a:lnTo>
                    <a:pt x="1098092" y="258267"/>
                  </a:lnTo>
                  <a:lnTo>
                    <a:pt x="1097153" y="258699"/>
                  </a:lnTo>
                  <a:lnTo>
                    <a:pt x="1098677" y="257429"/>
                  </a:lnTo>
                  <a:lnTo>
                    <a:pt x="1088898" y="259969"/>
                  </a:lnTo>
                  <a:lnTo>
                    <a:pt x="1063498" y="259969"/>
                  </a:lnTo>
                  <a:lnTo>
                    <a:pt x="1063498" y="261239"/>
                  </a:lnTo>
                  <a:lnTo>
                    <a:pt x="1060919" y="260578"/>
                  </a:lnTo>
                  <a:lnTo>
                    <a:pt x="1060589" y="260248"/>
                  </a:lnTo>
                  <a:lnTo>
                    <a:pt x="1063498" y="261239"/>
                  </a:lnTo>
                  <a:lnTo>
                    <a:pt x="1063498" y="259969"/>
                  </a:lnTo>
                  <a:lnTo>
                    <a:pt x="1060323" y="259969"/>
                  </a:lnTo>
                  <a:lnTo>
                    <a:pt x="1057148" y="256794"/>
                  </a:lnTo>
                  <a:lnTo>
                    <a:pt x="1053896" y="256794"/>
                  </a:lnTo>
                  <a:lnTo>
                    <a:pt x="1053071" y="256159"/>
                  </a:lnTo>
                  <a:lnTo>
                    <a:pt x="1051661" y="255079"/>
                  </a:lnTo>
                  <a:lnTo>
                    <a:pt x="1049274" y="251752"/>
                  </a:lnTo>
                  <a:lnTo>
                    <a:pt x="1049274" y="248158"/>
                  </a:lnTo>
                  <a:lnTo>
                    <a:pt x="1047305" y="246202"/>
                  </a:lnTo>
                  <a:lnTo>
                    <a:pt x="1047115" y="245262"/>
                  </a:lnTo>
                  <a:lnTo>
                    <a:pt x="1047115" y="245999"/>
                  </a:lnTo>
                  <a:lnTo>
                    <a:pt x="1047000" y="244729"/>
                  </a:lnTo>
                  <a:lnTo>
                    <a:pt x="1047115" y="245262"/>
                  </a:lnTo>
                  <a:lnTo>
                    <a:pt x="1047115" y="243459"/>
                  </a:lnTo>
                  <a:lnTo>
                    <a:pt x="1046988" y="238379"/>
                  </a:lnTo>
                  <a:lnTo>
                    <a:pt x="1047115" y="237109"/>
                  </a:lnTo>
                  <a:lnTo>
                    <a:pt x="1047115" y="237350"/>
                  </a:lnTo>
                  <a:lnTo>
                    <a:pt x="1047140" y="237109"/>
                  </a:lnTo>
                  <a:lnTo>
                    <a:pt x="1047445" y="234569"/>
                  </a:lnTo>
                  <a:lnTo>
                    <a:pt x="1047635" y="233032"/>
                  </a:lnTo>
                  <a:lnTo>
                    <a:pt x="1048512" y="232156"/>
                  </a:lnTo>
                  <a:lnTo>
                    <a:pt x="1048512" y="230898"/>
                  </a:lnTo>
                  <a:lnTo>
                    <a:pt x="1052322" y="226949"/>
                  </a:lnTo>
                  <a:lnTo>
                    <a:pt x="1056005" y="223139"/>
                  </a:lnTo>
                  <a:lnTo>
                    <a:pt x="1054862" y="224409"/>
                  </a:lnTo>
                  <a:lnTo>
                    <a:pt x="1056271" y="223139"/>
                  </a:lnTo>
                  <a:lnTo>
                    <a:pt x="1067663" y="212979"/>
                  </a:lnTo>
                  <a:lnTo>
                    <a:pt x="1067854" y="212801"/>
                  </a:lnTo>
                  <a:lnTo>
                    <a:pt x="1069695" y="211709"/>
                  </a:lnTo>
                  <a:lnTo>
                    <a:pt x="1088898" y="200279"/>
                  </a:lnTo>
                  <a:lnTo>
                    <a:pt x="1088136" y="201549"/>
                  </a:lnTo>
                  <a:lnTo>
                    <a:pt x="1090510" y="200279"/>
                  </a:lnTo>
                  <a:lnTo>
                    <a:pt x="1107186" y="191389"/>
                  </a:lnTo>
                  <a:lnTo>
                    <a:pt x="1108329" y="191389"/>
                  </a:lnTo>
                  <a:lnTo>
                    <a:pt x="1109599" y="190588"/>
                  </a:lnTo>
                  <a:lnTo>
                    <a:pt x="1109599" y="167614"/>
                  </a:lnTo>
                  <a:lnTo>
                    <a:pt x="1098804" y="171069"/>
                  </a:lnTo>
                  <a:lnTo>
                    <a:pt x="1078484" y="179959"/>
                  </a:lnTo>
                  <a:lnTo>
                    <a:pt x="1077087" y="179959"/>
                  </a:lnTo>
                  <a:lnTo>
                    <a:pt x="1055370" y="191389"/>
                  </a:lnTo>
                  <a:lnTo>
                    <a:pt x="1053592" y="192659"/>
                  </a:lnTo>
                  <a:lnTo>
                    <a:pt x="1039114" y="204089"/>
                  </a:lnTo>
                  <a:lnTo>
                    <a:pt x="1031062" y="212217"/>
                  </a:lnTo>
                  <a:lnTo>
                    <a:pt x="1028573" y="212217"/>
                  </a:lnTo>
                  <a:lnTo>
                    <a:pt x="1022858" y="218059"/>
                  </a:lnTo>
                  <a:lnTo>
                    <a:pt x="1022858" y="225259"/>
                  </a:lnTo>
                  <a:lnTo>
                    <a:pt x="1021461" y="234569"/>
                  </a:lnTo>
                  <a:lnTo>
                    <a:pt x="1021334" y="237109"/>
                  </a:lnTo>
                  <a:lnTo>
                    <a:pt x="1021334" y="247269"/>
                  </a:lnTo>
                  <a:lnTo>
                    <a:pt x="1021715" y="249809"/>
                  </a:lnTo>
                  <a:lnTo>
                    <a:pt x="1023493" y="257136"/>
                  </a:lnTo>
                  <a:lnTo>
                    <a:pt x="1023493" y="262382"/>
                  </a:lnTo>
                  <a:lnTo>
                    <a:pt x="1024445" y="263347"/>
                  </a:lnTo>
                  <a:lnTo>
                    <a:pt x="916178" y="263525"/>
                  </a:lnTo>
                  <a:lnTo>
                    <a:pt x="406654" y="267589"/>
                  </a:lnTo>
                  <a:lnTo>
                    <a:pt x="321564" y="269875"/>
                  </a:lnTo>
                  <a:lnTo>
                    <a:pt x="114300" y="278511"/>
                  </a:lnTo>
                  <a:lnTo>
                    <a:pt x="75819" y="281178"/>
                  </a:lnTo>
                  <a:lnTo>
                    <a:pt x="49530" y="282956"/>
                  </a:lnTo>
                  <a:lnTo>
                    <a:pt x="44323" y="282956"/>
                  </a:lnTo>
                  <a:lnTo>
                    <a:pt x="44056" y="283222"/>
                  </a:lnTo>
                  <a:lnTo>
                    <a:pt x="30353" y="283845"/>
                  </a:lnTo>
                  <a:lnTo>
                    <a:pt x="25019" y="283845"/>
                  </a:lnTo>
                  <a:lnTo>
                    <a:pt x="18161" y="283972"/>
                  </a:lnTo>
                  <a:lnTo>
                    <a:pt x="12573" y="283972"/>
                  </a:lnTo>
                  <a:lnTo>
                    <a:pt x="9906" y="284099"/>
                  </a:lnTo>
                  <a:lnTo>
                    <a:pt x="4318" y="284099"/>
                  </a:lnTo>
                  <a:lnTo>
                    <a:pt x="0" y="288417"/>
                  </a:lnTo>
                  <a:lnTo>
                    <a:pt x="0" y="299212"/>
                  </a:lnTo>
                  <a:lnTo>
                    <a:pt x="4318" y="303530"/>
                  </a:lnTo>
                  <a:lnTo>
                    <a:pt x="9906" y="303530"/>
                  </a:lnTo>
                  <a:lnTo>
                    <a:pt x="12484" y="303580"/>
                  </a:lnTo>
                  <a:lnTo>
                    <a:pt x="18034" y="303657"/>
                  </a:lnTo>
                  <a:lnTo>
                    <a:pt x="24955" y="303733"/>
                  </a:lnTo>
                  <a:lnTo>
                    <a:pt x="30734" y="303784"/>
                  </a:lnTo>
                  <a:lnTo>
                    <a:pt x="36068" y="303784"/>
                  </a:lnTo>
                  <a:lnTo>
                    <a:pt x="36207" y="303644"/>
                  </a:lnTo>
                  <a:lnTo>
                    <a:pt x="50546" y="303276"/>
                  </a:lnTo>
                  <a:lnTo>
                    <a:pt x="55626" y="303276"/>
                  </a:lnTo>
                  <a:lnTo>
                    <a:pt x="55854" y="303047"/>
                  </a:lnTo>
                  <a:lnTo>
                    <a:pt x="76962" y="302133"/>
                  </a:lnTo>
                  <a:lnTo>
                    <a:pt x="115570" y="299847"/>
                  </a:lnTo>
                  <a:lnTo>
                    <a:pt x="170053" y="297434"/>
                  </a:lnTo>
                  <a:lnTo>
                    <a:pt x="241300" y="294640"/>
                  </a:lnTo>
                  <a:lnTo>
                    <a:pt x="322199" y="291846"/>
                  </a:lnTo>
                  <a:lnTo>
                    <a:pt x="407035" y="289814"/>
                  </a:lnTo>
                  <a:lnTo>
                    <a:pt x="916178" y="285877"/>
                  </a:lnTo>
                  <a:lnTo>
                    <a:pt x="1064641" y="285496"/>
                  </a:lnTo>
                  <a:lnTo>
                    <a:pt x="1240028" y="284861"/>
                  </a:lnTo>
                  <a:lnTo>
                    <a:pt x="1260221" y="283718"/>
                  </a:lnTo>
                  <a:lnTo>
                    <a:pt x="1279906" y="283337"/>
                  </a:lnTo>
                  <a:lnTo>
                    <a:pt x="1280414" y="283337"/>
                  </a:lnTo>
                  <a:lnTo>
                    <a:pt x="1300226" y="282321"/>
                  </a:lnTo>
                  <a:lnTo>
                    <a:pt x="1319657" y="282321"/>
                  </a:lnTo>
                  <a:lnTo>
                    <a:pt x="1334389" y="281940"/>
                  </a:lnTo>
                  <a:lnTo>
                    <a:pt x="1358138" y="281940"/>
                  </a:lnTo>
                  <a:lnTo>
                    <a:pt x="1364361" y="281940"/>
                  </a:lnTo>
                  <a:lnTo>
                    <a:pt x="1370584" y="281940"/>
                  </a:lnTo>
                  <a:lnTo>
                    <a:pt x="1371600" y="280924"/>
                  </a:lnTo>
                  <a:lnTo>
                    <a:pt x="1373378" y="280924"/>
                  </a:lnTo>
                  <a:lnTo>
                    <a:pt x="1378458" y="275844"/>
                  </a:lnTo>
                  <a:lnTo>
                    <a:pt x="1378458" y="269748"/>
                  </a:lnTo>
                  <a:lnTo>
                    <a:pt x="1378458" y="263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70" name="Google Shape;10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565" y="2183892"/>
            <a:ext cx="382121" cy="165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1" name="Google Shape;1071;p28"/>
          <p:cNvGrpSpPr/>
          <p:nvPr/>
        </p:nvGrpSpPr>
        <p:grpSpPr>
          <a:xfrm>
            <a:off x="1662290" y="2155316"/>
            <a:ext cx="371106" cy="210820"/>
            <a:chOff x="1662290" y="2155316"/>
            <a:chExt cx="371106" cy="210820"/>
          </a:xfrm>
        </p:grpSpPr>
        <p:sp>
          <p:nvSpPr>
            <p:cNvPr id="1072" name="Google Shape;1072;p28"/>
            <p:cNvSpPr/>
            <p:nvPr/>
          </p:nvSpPr>
          <p:spPr>
            <a:xfrm>
              <a:off x="1662290" y="2155316"/>
              <a:ext cx="338455" cy="210820"/>
            </a:xfrm>
            <a:custGeom>
              <a:rect b="b" l="l" r="r" t="t"/>
              <a:pathLst>
                <a:path extrusionOk="0" h="210819" w="338455">
                  <a:moveTo>
                    <a:pt x="172021" y="142595"/>
                  </a:moveTo>
                  <a:lnTo>
                    <a:pt x="171970" y="143002"/>
                  </a:lnTo>
                  <a:lnTo>
                    <a:pt x="172021" y="142595"/>
                  </a:lnTo>
                  <a:close/>
                </a:path>
                <a:path extrusionOk="0" h="210819" w="338455">
                  <a:moveTo>
                    <a:pt x="338340" y="170942"/>
                  </a:moveTo>
                  <a:lnTo>
                    <a:pt x="336384" y="167132"/>
                  </a:lnTo>
                  <a:lnTo>
                    <a:pt x="333133" y="160782"/>
                  </a:lnTo>
                  <a:lnTo>
                    <a:pt x="316369" y="167132"/>
                  </a:lnTo>
                  <a:lnTo>
                    <a:pt x="317004" y="165862"/>
                  </a:lnTo>
                  <a:lnTo>
                    <a:pt x="297053" y="170827"/>
                  </a:lnTo>
                  <a:lnTo>
                    <a:pt x="278904" y="169786"/>
                  </a:lnTo>
                  <a:lnTo>
                    <a:pt x="279031" y="169672"/>
                  </a:lnTo>
                  <a:lnTo>
                    <a:pt x="280047" y="169672"/>
                  </a:lnTo>
                  <a:lnTo>
                    <a:pt x="288937" y="159512"/>
                  </a:lnTo>
                  <a:lnTo>
                    <a:pt x="296684" y="148082"/>
                  </a:lnTo>
                  <a:lnTo>
                    <a:pt x="302145" y="139192"/>
                  </a:lnTo>
                  <a:lnTo>
                    <a:pt x="302780" y="137922"/>
                  </a:lnTo>
                  <a:lnTo>
                    <a:pt x="303288" y="136652"/>
                  </a:lnTo>
                  <a:lnTo>
                    <a:pt x="306336" y="129032"/>
                  </a:lnTo>
                  <a:lnTo>
                    <a:pt x="306641" y="127774"/>
                  </a:lnTo>
                  <a:lnTo>
                    <a:pt x="306971" y="126492"/>
                  </a:lnTo>
                  <a:lnTo>
                    <a:pt x="307657" y="122682"/>
                  </a:lnTo>
                  <a:lnTo>
                    <a:pt x="308368" y="118872"/>
                  </a:lnTo>
                  <a:lnTo>
                    <a:pt x="308622" y="117602"/>
                  </a:lnTo>
                  <a:lnTo>
                    <a:pt x="308622" y="106172"/>
                  </a:lnTo>
                  <a:lnTo>
                    <a:pt x="297319" y="96012"/>
                  </a:lnTo>
                  <a:lnTo>
                    <a:pt x="291985" y="96012"/>
                  </a:lnTo>
                  <a:lnTo>
                    <a:pt x="291985" y="117602"/>
                  </a:lnTo>
                  <a:lnTo>
                    <a:pt x="286905" y="120142"/>
                  </a:lnTo>
                  <a:lnTo>
                    <a:pt x="289433" y="118872"/>
                  </a:lnTo>
                  <a:lnTo>
                    <a:pt x="291985" y="117602"/>
                  </a:lnTo>
                  <a:lnTo>
                    <a:pt x="291985" y="96012"/>
                  </a:lnTo>
                  <a:lnTo>
                    <a:pt x="286270" y="96012"/>
                  </a:lnTo>
                  <a:lnTo>
                    <a:pt x="285762" y="96253"/>
                  </a:lnTo>
                  <a:lnTo>
                    <a:pt x="285762" y="120142"/>
                  </a:lnTo>
                  <a:lnTo>
                    <a:pt x="285470" y="120827"/>
                  </a:lnTo>
                  <a:lnTo>
                    <a:pt x="285597" y="120764"/>
                  </a:lnTo>
                  <a:lnTo>
                    <a:pt x="285457" y="120865"/>
                  </a:lnTo>
                  <a:lnTo>
                    <a:pt x="285432" y="121412"/>
                  </a:lnTo>
                  <a:lnTo>
                    <a:pt x="285330" y="121539"/>
                  </a:lnTo>
                  <a:lnTo>
                    <a:pt x="285432" y="121412"/>
                  </a:lnTo>
                  <a:lnTo>
                    <a:pt x="285432" y="120878"/>
                  </a:lnTo>
                  <a:lnTo>
                    <a:pt x="285762" y="120142"/>
                  </a:lnTo>
                  <a:lnTo>
                    <a:pt x="285762" y="96253"/>
                  </a:lnTo>
                  <a:lnTo>
                    <a:pt x="285076" y="96558"/>
                  </a:lnTo>
                  <a:lnTo>
                    <a:pt x="285076" y="121793"/>
                  </a:lnTo>
                  <a:lnTo>
                    <a:pt x="282359" y="128358"/>
                  </a:lnTo>
                  <a:lnTo>
                    <a:pt x="277380" y="136652"/>
                  </a:lnTo>
                  <a:lnTo>
                    <a:pt x="277888" y="135382"/>
                  </a:lnTo>
                  <a:lnTo>
                    <a:pt x="270776" y="145542"/>
                  </a:lnTo>
                  <a:lnTo>
                    <a:pt x="271411" y="145542"/>
                  </a:lnTo>
                  <a:lnTo>
                    <a:pt x="265684" y="151714"/>
                  </a:lnTo>
                  <a:lnTo>
                    <a:pt x="265963" y="150622"/>
                  </a:lnTo>
                  <a:lnTo>
                    <a:pt x="267258" y="145542"/>
                  </a:lnTo>
                  <a:lnTo>
                    <a:pt x="267716" y="143776"/>
                  </a:lnTo>
                  <a:lnTo>
                    <a:pt x="269011" y="141732"/>
                  </a:lnTo>
                  <a:lnTo>
                    <a:pt x="273062" y="135382"/>
                  </a:lnTo>
                  <a:lnTo>
                    <a:pt x="272554" y="136652"/>
                  </a:lnTo>
                  <a:lnTo>
                    <a:pt x="273558" y="135382"/>
                  </a:lnTo>
                  <a:lnTo>
                    <a:pt x="279654" y="127774"/>
                  </a:lnTo>
                  <a:lnTo>
                    <a:pt x="278892" y="127774"/>
                  </a:lnTo>
                  <a:lnTo>
                    <a:pt x="285076" y="121793"/>
                  </a:lnTo>
                  <a:lnTo>
                    <a:pt x="285076" y="96558"/>
                  </a:lnTo>
                  <a:lnTo>
                    <a:pt x="280682" y="98552"/>
                  </a:lnTo>
                  <a:lnTo>
                    <a:pt x="273062" y="102362"/>
                  </a:lnTo>
                  <a:lnTo>
                    <a:pt x="270649" y="103632"/>
                  </a:lnTo>
                  <a:lnTo>
                    <a:pt x="265430" y="108927"/>
                  </a:lnTo>
                  <a:lnTo>
                    <a:pt x="265430" y="151980"/>
                  </a:lnTo>
                  <a:lnTo>
                    <a:pt x="265315" y="153162"/>
                  </a:lnTo>
                  <a:lnTo>
                    <a:pt x="264680" y="159512"/>
                  </a:lnTo>
                  <a:lnTo>
                    <a:pt x="264553" y="167132"/>
                  </a:lnTo>
                  <a:lnTo>
                    <a:pt x="264553" y="164592"/>
                  </a:lnTo>
                  <a:lnTo>
                    <a:pt x="264553" y="162052"/>
                  </a:lnTo>
                  <a:lnTo>
                    <a:pt x="264680" y="159512"/>
                  </a:lnTo>
                  <a:lnTo>
                    <a:pt x="265176" y="154432"/>
                  </a:lnTo>
                  <a:lnTo>
                    <a:pt x="265430" y="151980"/>
                  </a:lnTo>
                  <a:lnTo>
                    <a:pt x="265430" y="108927"/>
                  </a:lnTo>
                  <a:lnTo>
                    <a:pt x="261886" y="112522"/>
                  </a:lnTo>
                  <a:lnTo>
                    <a:pt x="254647" y="121412"/>
                  </a:lnTo>
                  <a:lnTo>
                    <a:pt x="247662" y="132842"/>
                  </a:lnTo>
                  <a:lnTo>
                    <a:pt x="246011" y="135382"/>
                  </a:lnTo>
                  <a:lnTo>
                    <a:pt x="243217" y="146812"/>
                  </a:lnTo>
                  <a:lnTo>
                    <a:pt x="242836" y="149352"/>
                  </a:lnTo>
                  <a:lnTo>
                    <a:pt x="241693" y="159512"/>
                  </a:lnTo>
                  <a:lnTo>
                    <a:pt x="241693" y="164592"/>
                  </a:lnTo>
                  <a:lnTo>
                    <a:pt x="238645" y="164592"/>
                  </a:lnTo>
                  <a:lnTo>
                    <a:pt x="232740" y="163499"/>
                  </a:lnTo>
                  <a:lnTo>
                    <a:pt x="229628" y="161772"/>
                  </a:lnTo>
                  <a:lnTo>
                    <a:pt x="228739" y="160782"/>
                  </a:lnTo>
                  <a:lnTo>
                    <a:pt x="227584" y="159512"/>
                  </a:lnTo>
                  <a:lnTo>
                    <a:pt x="222491" y="149352"/>
                  </a:lnTo>
                  <a:lnTo>
                    <a:pt x="220611" y="144272"/>
                  </a:lnTo>
                  <a:lnTo>
                    <a:pt x="220865" y="144272"/>
                  </a:lnTo>
                  <a:lnTo>
                    <a:pt x="218681" y="136652"/>
                  </a:lnTo>
                  <a:lnTo>
                    <a:pt x="218325" y="135382"/>
                  </a:lnTo>
                  <a:lnTo>
                    <a:pt x="218452" y="136652"/>
                  </a:lnTo>
                  <a:lnTo>
                    <a:pt x="216928" y="129032"/>
                  </a:lnTo>
                  <a:lnTo>
                    <a:pt x="216674" y="127787"/>
                  </a:lnTo>
                  <a:lnTo>
                    <a:pt x="216293" y="123964"/>
                  </a:lnTo>
                  <a:lnTo>
                    <a:pt x="216293" y="123063"/>
                  </a:lnTo>
                  <a:lnTo>
                    <a:pt x="216293" y="116713"/>
                  </a:lnTo>
                  <a:lnTo>
                    <a:pt x="211213" y="111633"/>
                  </a:lnTo>
                  <a:lnTo>
                    <a:pt x="198640" y="111633"/>
                  </a:lnTo>
                  <a:lnTo>
                    <a:pt x="193560" y="116713"/>
                  </a:lnTo>
                  <a:lnTo>
                    <a:pt x="193560" y="118579"/>
                  </a:lnTo>
                  <a:lnTo>
                    <a:pt x="193306" y="118872"/>
                  </a:lnTo>
                  <a:lnTo>
                    <a:pt x="191274" y="123952"/>
                  </a:lnTo>
                  <a:lnTo>
                    <a:pt x="188480" y="130302"/>
                  </a:lnTo>
                  <a:lnTo>
                    <a:pt x="188861" y="129032"/>
                  </a:lnTo>
                  <a:lnTo>
                    <a:pt x="183781" y="137922"/>
                  </a:lnTo>
                  <a:lnTo>
                    <a:pt x="178066" y="150622"/>
                  </a:lnTo>
                  <a:lnTo>
                    <a:pt x="178574" y="149352"/>
                  </a:lnTo>
                  <a:lnTo>
                    <a:pt x="171081" y="162052"/>
                  </a:lnTo>
                  <a:lnTo>
                    <a:pt x="170497" y="163474"/>
                  </a:lnTo>
                  <a:lnTo>
                    <a:pt x="170700" y="159512"/>
                  </a:lnTo>
                  <a:lnTo>
                    <a:pt x="171894" y="144272"/>
                  </a:lnTo>
                  <a:lnTo>
                    <a:pt x="171970" y="143002"/>
                  </a:lnTo>
                  <a:lnTo>
                    <a:pt x="172097" y="141732"/>
                  </a:lnTo>
                  <a:lnTo>
                    <a:pt x="172021" y="142595"/>
                  </a:lnTo>
                  <a:lnTo>
                    <a:pt x="172148" y="141732"/>
                  </a:lnTo>
                  <a:lnTo>
                    <a:pt x="174891" y="122682"/>
                  </a:lnTo>
                  <a:lnTo>
                    <a:pt x="174764" y="122682"/>
                  </a:lnTo>
                  <a:lnTo>
                    <a:pt x="178828" y="102362"/>
                  </a:lnTo>
                  <a:lnTo>
                    <a:pt x="195592" y="69342"/>
                  </a:lnTo>
                  <a:lnTo>
                    <a:pt x="196354" y="69342"/>
                  </a:lnTo>
                  <a:lnTo>
                    <a:pt x="202819" y="63373"/>
                  </a:lnTo>
                  <a:lnTo>
                    <a:pt x="203593" y="63373"/>
                  </a:lnTo>
                  <a:lnTo>
                    <a:pt x="207530" y="59436"/>
                  </a:lnTo>
                  <a:lnTo>
                    <a:pt x="207530" y="57226"/>
                  </a:lnTo>
                  <a:lnTo>
                    <a:pt x="210451" y="51562"/>
                  </a:lnTo>
                  <a:lnTo>
                    <a:pt x="214134" y="35052"/>
                  </a:lnTo>
                  <a:lnTo>
                    <a:pt x="214007" y="35052"/>
                  </a:lnTo>
                  <a:lnTo>
                    <a:pt x="214261" y="33020"/>
                  </a:lnTo>
                  <a:lnTo>
                    <a:pt x="215404" y="31877"/>
                  </a:lnTo>
                  <a:lnTo>
                    <a:pt x="215404" y="26162"/>
                  </a:lnTo>
                  <a:lnTo>
                    <a:pt x="215404" y="20447"/>
                  </a:lnTo>
                  <a:lnTo>
                    <a:pt x="214388" y="19431"/>
                  </a:lnTo>
                  <a:lnTo>
                    <a:pt x="214388" y="18415"/>
                  </a:lnTo>
                  <a:lnTo>
                    <a:pt x="209435" y="13462"/>
                  </a:lnTo>
                  <a:lnTo>
                    <a:pt x="208165" y="13462"/>
                  </a:lnTo>
                  <a:lnTo>
                    <a:pt x="206387" y="11684"/>
                  </a:lnTo>
                  <a:lnTo>
                    <a:pt x="199644" y="11684"/>
                  </a:lnTo>
                  <a:lnTo>
                    <a:pt x="199402" y="11430"/>
                  </a:lnTo>
                  <a:lnTo>
                    <a:pt x="196037" y="11430"/>
                  </a:lnTo>
                  <a:lnTo>
                    <a:pt x="196037" y="40513"/>
                  </a:lnTo>
                  <a:lnTo>
                    <a:pt x="194487" y="45097"/>
                  </a:lnTo>
                  <a:lnTo>
                    <a:pt x="194094" y="45847"/>
                  </a:lnTo>
                  <a:lnTo>
                    <a:pt x="193941" y="45847"/>
                  </a:lnTo>
                  <a:lnTo>
                    <a:pt x="192824" y="46964"/>
                  </a:lnTo>
                  <a:lnTo>
                    <a:pt x="195948" y="38950"/>
                  </a:lnTo>
                  <a:lnTo>
                    <a:pt x="196037" y="40513"/>
                  </a:lnTo>
                  <a:lnTo>
                    <a:pt x="196037" y="11430"/>
                  </a:lnTo>
                  <a:lnTo>
                    <a:pt x="186702" y="11430"/>
                  </a:lnTo>
                  <a:lnTo>
                    <a:pt x="185331" y="12827"/>
                  </a:lnTo>
                  <a:lnTo>
                    <a:pt x="183527" y="12827"/>
                  </a:lnTo>
                  <a:lnTo>
                    <a:pt x="178320" y="18034"/>
                  </a:lnTo>
                  <a:lnTo>
                    <a:pt x="178320" y="22402"/>
                  </a:lnTo>
                  <a:lnTo>
                    <a:pt x="175526" y="28702"/>
                  </a:lnTo>
                  <a:lnTo>
                    <a:pt x="175145" y="28702"/>
                  </a:lnTo>
                  <a:lnTo>
                    <a:pt x="170192" y="41402"/>
                  </a:lnTo>
                  <a:lnTo>
                    <a:pt x="170065" y="41833"/>
                  </a:lnTo>
                  <a:lnTo>
                    <a:pt x="170065" y="172212"/>
                  </a:lnTo>
                  <a:lnTo>
                    <a:pt x="169989" y="187134"/>
                  </a:lnTo>
                  <a:lnTo>
                    <a:pt x="169938" y="186182"/>
                  </a:lnTo>
                  <a:lnTo>
                    <a:pt x="169938" y="176022"/>
                  </a:lnTo>
                  <a:lnTo>
                    <a:pt x="170065" y="172212"/>
                  </a:lnTo>
                  <a:lnTo>
                    <a:pt x="170065" y="41833"/>
                  </a:lnTo>
                  <a:lnTo>
                    <a:pt x="169811" y="42672"/>
                  </a:lnTo>
                  <a:lnTo>
                    <a:pt x="164985" y="57912"/>
                  </a:lnTo>
                  <a:lnTo>
                    <a:pt x="162115" y="68935"/>
                  </a:lnTo>
                  <a:lnTo>
                    <a:pt x="156095" y="71882"/>
                  </a:lnTo>
                  <a:lnTo>
                    <a:pt x="156603" y="70612"/>
                  </a:lnTo>
                  <a:lnTo>
                    <a:pt x="137985" y="78232"/>
                  </a:lnTo>
                  <a:lnTo>
                    <a:pt x="133108" y="78232"/>
                  </a:lnTo>
                  <a:lnTo>
                    <a:pt x="130136" y="81292"/>
                  </a:lnTo>
                  <a:lnTo>
                    <a:pt x="114109" y="86868"/>
                  </a:lnTo>
                  <a:lnTo>
                    <a:pt x="107581" y="86868"/>
                  </a:lnTo>
                  <a:lnTo>
                    <a:pt x="104495" y="89954"/>
                  </a:lnTo>
                  <a:lnTo>
                    <a:pt x="93726" y="93078"/>
                  </a:lnTo>
                  <a:lnTo>
                    <a:pt x="93484" y="53213"/>
                  </a:lnTo>
                  <a:lnTo>
                    <a:pt x="93357" y="36703"/>
                  </a:lnTo>
                  <a:lnTo>
                    <a:pt x="93230" y="23749"/>
                  </a:lnTo>
                  <a:lnTo>
                    <a:pt x="93230" y="23622"/>
                  </a:lnTo>
                  <a:lnTo>
                    <a:pt x="93230" y="4572"/>
                  </a:lnTo>
                  <a:lnTo>
                    <a:pt x="88658" y="0"/>
                  </a:lnTo>
                  <a:lnTo>
                    <a:pt x="77228" y="0"/>
                  </a:lnTo>
                  <a:lnTo>
                    <a:pt x="72529" y="4572"/>
                  </a:lnTo>
                  <a:lnTo>
                    <a:pt x="72529" y="8509"/>
                  </a:lnTo>
                  <a:lnTo>
                    <a:pt x="72529" y="8890"/>
                  </a:lnTo>
                  <a:lnTo>
                    <a:pt x="72529" y="10287"/>
                  </a:lnTo>
                  <a:lnTo>
                    <a:pt x="72402" y="36703"/>
                  </a:lnTo>
                  <a:lnTo>
                    <a:pt x="72275" y="53213"/>
                  </a:lnTo>
                  <a:lnTo>
                    <a:pt x="72148" y="92456"/>
                  </a:lnTo>
                  <a:lnTo>
                    <a:pt x="72123" y="92837"/>
                  </a:lnTo>
                  <a:lnTo>
                    <a:pt x="72110" y="93218"/>
                  </a:lnTo>
                  <a:lnTo>
                    <a:pt x="71831" y="99504"/>
                  </a:lnTo>
                  <a:lnTo>
                    <a:pt x="60515" y="102743"/>
                  </a:lnTo>
                  <a:lnTo>
                    <a:pt x="54622" y="102743"/>
                  </a:lnTo>
                  <a:lnTo>
                    <a:pt x="52501" y="104863"/>
                  </a:lnTo>
                  <a:lnTo>
                    <a:pt x="14224" y="113538"/>
                  </a:lnTo>
                  <a:lnTo>
                    <a:pt x="4203" y="113538"/>
                  </a:lnTo>
                  <a:lnTo>
                    <a:pt x="0" y="117856"/>
                  </a:lnTo>
                  <a:lnTo>
                    <a:pt x="0" y="128270"/>
                  </a:lnTo>
                  <a:lnTo>
                    <a:pt x="4203" y="132461"/>
                  </a:lnTo>
                  <a:lnTo>
                    <a:pt x="11353" y="132461"/>
                  </a:lnTo>
                  <a:lnTo>
                    <a:pt x="11442" y="132842"/>
                  </a:lnTo>
                  <a:lnTo>
                    <a:pt x="13119" y="132461"/>
                  </a:lnTo>
                  <a:lnTo>
                    <a:pt x="14617" y="132461"/>
                  </a:lnTo>
                  <a:lnTo>
                    <a:pt x="15062" y="132029"/>
                  </a:lnTo>
                  <a:lnTo>
                    <a:pt x="60731" y="121666"/>
                  </a:lnTo>
                  <a:lnTo>
                    <a:pt x="65036" y="121666"/>
                  </a:lnTo>
                  <a:lnTo>
                    <a:pt x="66217" y="120510"/>
                  </a:lnTo>
                  <a:lnTo>
                    <a:pt x="70993" y="119392"/>
                  </a:lnTo>
                  <a:lnTo>
                    <a:pt x="70485" y="133057"/>
                  </a:lnTo>
                  <a:lnTo>
                    <a:pt x="70459" y="133858"/>
                  </a:lnTo>
                  <a:lnTo>
                    <a:pt x="69862" y="151003"/>
                  </a:lnTo>
                  <a:lnTo>
                    <a:pt x="69862" y="190754"/>
                  </a:lnTo>
                  <a:lnTo>
                    <a:pt x="70243" y="194310"/>
                  </a:lnTo>
                  <a:lnTo>
                    <a:pt x="74434" y="197764"/>
                  </a:lnTo>
                  <a:lnTo>
                    <a:pt x="74434" y="199263"/>
                  </a:lnTo>
                  <a:lnTo>
                    <a:pt x="78752" y="203454"/>
                  </a:lnTo>
                  <a:lnTo>
                    <a:pt x="81356" y="203454"/>
                  </a:lnTo>
                  <a:lnTo>
                    <a:pt x="81673" y="203708"/>
                  </a:lnTo>
                  <a:lnTo>
                    <a:pt x="84848" y="203454"/>
                  </a:lnTo>
                  <a:lnTo>
                    <a:pt x="89293" y="203454"/>
                  </a:lnTo>
                  <a:lnTo>
                    <a:pt x="93484" y="199263"/>
                  </a:lnTo>
                  <a:lnTo>
                    <a:pt x="93484" y="198120"/>
                  </a:lnTo>
                  <a:lnTo>
                    <a:pt x="93484" y="193929"/>
                  </a:lnTo>
                  <a:lnTo>
                    <a:pt x="93484" y="189738"/>
                  </a:lnTo>
                  <a:lnTo>
                    <a:pt x="93484" y="188595"/>
                  </a:lnTo>
                  <a:lnTo>
                    <a:pt x="91643" y="186766"/>
                  </a:lnTo>
                  <a:lnTo>
                    <a:pt x="91706" y="184023"/>
                  </a:lnTo>
                  <a:lnTo>
                    <a:pt x="91706" y="151892"/>
                  </a:lnTo>
                  <a:lnTo>
                    <a:pt x="91706" y="151511"/>
                  </a:lnTo>
                  <a:lnTo>
                    <a:pt x="91579" y="151892"/>
                  </a:lnTo>
                  <a:lnTo>
                    <a:pt x="92367" y="132969"/>
                  </a:lnTo>
                  <a:lnTo>
                    <a:pt x="93065" y="113830"/>
                  </a:lnTo>
                  <a:lnTo>
                    <a:pt x="115709" y="106172"/>
                  </a:lnTo>
                  <a:lnTo>
                    <a:pt x="115836" y="106172"/>
                  </a:lnTo>
                  <a:lnTo>
                    <a:pt x="116928" y="105791"/>
                  </a:lnTo>
                  <a:lnTo>
                    <a:pt x="117995" y="105791"/>
                  </a:lnTo>
                  <a:lnTo>
                    <a:pt x="118579" y="105219"/>
                  </a:lnTo>
                  <a:lnTo>
                    <a:pt x="141363" y="97282"/>
                  </a:lnTo>
                  <a:lnTo>
                    <a:pt x="141668" y="97155"/>
                  </a:lnTo>
                  <a:lnTo>
                    <a:pt x="143522" y="97155"/>
                  </a:lnTo>
                  <a:lnTo>
                    <a:pt x="144818" y="95897"/>
                  </a:lnTo>
                  <a:lnTo>
                    <a:pt x="157581" y="90766"/>
                  </a:lnTo>
                  <a:lnTo>
                    <a:pt x="156222" y="98552"/>
                  </a:lnTo>
                  <a:lnTo>
                    <a:pt x="156222" y="97282"/>
                  </a:lnTo>
                  <a:lnTo>
                    <a:pt x="152285" y="118872"/>
                  </a:lnTo>
                  <a:lnTo>
                    <a:pt x="152158" y="118872"/>
                  </a:lnTo>
                  <a:lnTo>
                    <a:pt x="149237" y="139192"/>
                  </a:lnTo>
                  <a:lnTo>
                    <a:pt x="149123" y="141732"/>
                  </a:lnTo>
                  <a:lnTo>
                    <a:pt x="147726" y="158051"/>
                  </a:lnTo>
                  <a:lnTo>
                    <a:pt x="147180" y="170827"/>
                  </a:lnTo>
                  <a:lnTo>
                    <a:pt x="147104" y="192633"/>
                  </a:lnTo>
                  <a:lnTo>
                    <a:pt x="147078" y="200152"/>
                  </a:lnTo>
                  <a:lnTo>
                    <a:pt x="147078" y="205232"/>
                  </a:lnTo>
                  <a:lnTo>
                    <a:pt x="152158" y="210439"/>
                  </a:lnTo>
                  <a:lnTo>
                    <a:pt x="164858" y="210439"/>
                  </a:lnTo>
                  <a:lnTo>
                    <a:pt x="164973" y="210312"/>
                  </a:lnTo>
                  <a:lnTo>
                    <a:pt x="165493" y="210312"/>
                  </a:lnTo>
                  <a:lnTo>
                    <a:pt x="166611" y="209550"/>
                  </a:lnTo>
                  <a:lnTo>
                    <a:pt x="169811" y="209550"/>
                  </a:lnTo>
                  <a:lnTo>
                    <a:pt x="174891" y="204470"/>
                  </a:lnTo>
                  <a:lnTo>
                    <a:pt x="174891" y="202311"/>
                  </a:lnTo>
                  <a:lnTo>
                    <a:pt x="176288" y="200152"/>
                  </a:lnTo>
                  <a:lnTo>
                    <a:pt x="177939" y="197612"/>
                  </a:lnTo>
                  <a:lnTo>
                    <a:pt x="184416" y="186182"/>
                  </a:lnTo>
                  <a:lnTo>
                    <a:pt x="184924" y="186182"/>
                  </a:lnTo>
                  <a:lnTo>
                    <a:pt x="191020" y="173482"/>
                  </a:lnTo>
                  <a:lnTo>
                    <a:pt x="190639" y="173482"/>
                  </a:lnTo>
                  <a:lnTo>
                    <a:pt x="198640" y="159512"/>
                  </a:lnTo>
                  <a:lnTo>
                    <a:pt x="200736" y="155130"/>
                  </a:lnTo>
                  <a:lnTo>
                    <a:pt x="202577" y="160782"/>
                  </a:lnTo>
                  <a:lnTo>
                    <a:pt x="203085" y="162052"/>
                  </a:lnTo>
                  <a:lnTo>
                    <a:pt x="224167" y="184912"/>
                  </a:lnTo>
                  <a:lnTo>
                    <a:pt x="227088" y="184912"/>
                  </a:lnTo>
                  <a:lnTo>
                    <a:pt x="233946" y="187452"/>
                  </a:lnTo>
                  <a:lnTo>
                    <a:pt x="252564" y="187452"/>
                  </a:lnTo>
                  <a:lnTo>
                    <a:pt x="258838" y="189992"/>
                  </a:lnTo>
                  <a:lnTo>
                    <a:pt x="262902" y="191262"/>
                  </a:lnTo>
                  <a:lnTo>
                    <a:pt x="275983" y="192532"/>
                  </a:lnTo>
                  <a:lnTo>
                    <a:pt x="276999" y="192532"/>
                  </a:lnTo>
                  <a:lnTo>
                    <a:pt x="299224" y="191262"/>
                  </a:lnTo>
                  <a:lnTo>
                    <a:pt x="302780" y="191262"/>
                  </a:lnTo>
                  <a:lnTo>
                    <a:pt x="311162" y="187452"/>
                  </a:lnTo>
                  <a:lnTo>
                    <a:pt x="322338" y="182372"/>
                  </a:lnTo>
                  <a:lnTo>
                    <a:pt x="324243" y="181102"/>
                  </a:lnTo>
                  <a:lnTo>
                    <a:pt x="338340" y="170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3" name="Google Shape;1073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3503" y="2232406"/>
              <a:ext cx="159893" cy="1235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4" name="Google Shape;107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970" y="2206244"/>
            <a:ext cx="217931" cy="154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" name="Google Shape;1075;p28"/>
          <p:cNvGrpSpPr/>
          <p:nvPr/>
        </p:nvGrpSpPr>
        <p:grpSpPr>
          <a:xfrm>
            <a:off x="2874010" y="2067559"/>
            <a:ext cx="790575" cy="399796"/>
            <a:chOff x="2874010" y="2067559"/>
            <a:chExt cx="790575" cy="399796"/>
          </a:xfrm>
        </p:grpSpPr>
        <p:pic>
          <p:nvPicPr>
            <p:cNvPr id="1076" name="Google Shape;1076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74010" y="2252980"/>
              <a:ext cx="106044" cy="109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7" name="Google Shape;1077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7266" y="2136521"/>
              <a:ext cx="304037" cy="330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8" name="Google Shape;1078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42386" y="2232279"/>
              <a:ext cx="111378" cy="105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9" name="Google Shape;1079;p28"/>
            <p:cNvSpPr/>
            <p:nvPr/>
          </p:nvSpPr>
          <p:spPr>
            <a:xfrm>
              <a:off x="3422650" y="2067559"/>
              <a:ext cx="241935" cy="374650"/>
            </a:xfrm>
            <a:custGeom>
              <a:rect b="b" l="l" r="r" t="t"/>
              <a:pathLst>
                <a:path extrusionOk="0" h="374650" w="241935">
                  <a:moveTo>
                    <a:pt x="143129" y="178816"/>
                  </a:moveTo>
                  <a:lnTo>
                    <a:pt x="141097" y="176911"/>
                  </a:lnTo>
                  <a:lnTo>
                    <a:pt x="137922" y="176911"/>
                  </a:lnTo>
                  <a:lnTo>
                    <a:pt x="136271" y="176911"/>
                  </a:lnTo>
                  <a:lnTo>
                    <a:pt x="135890" y="177292"/>
                  </a:lnTo>
                  <a:lnTo>
                    <a:pt x="111620" y="181737"/>
                  </a:lnTo>
                  <a:lnTo>
                    <a:pt x="106934" y="181737"/>
                  </a:lnTo>
                  <a:lnTo>
                    <a:pt x="105714" y="182918"/>
                  </a:lnTo>
                  <a:lnTo>
                    <a:pt x="79502" y="188722"/>
                  </a:lnTo>
                  <a:lnTo>
                    <a:pt x="74930" y="188722"/>
                  </a:lnTo>
                  <a:lnTo>
                    <a:pt x="74104" y="189547"/>
                  </a:lnTo>
                  <a:lnTo>
                    <a:pt x="45923" y="193560"/>
                  </a:lnTo>
                  <a:lnTo>
                    <a:pt x="46494" y="171577"/>
                  </a:lnTo>
                  <a:lnTo>
                    <a:pt x="47244" y="145542"/>
                  </a:lnTo>
                  <a:lnTo>
                    <a:pt x="47244" y="118237"/>
                  </a:lnTo>
                  <a:lnTo>
                    <a:pt x="47244" y="117856"/>
                  </a:lnTo>
                  <a:lnTo>
                    <a:pt x="47256" y="117602"/>
                  </a:lnTo>
                  <a:lnTo>
                    <a:pt x="48018" y="89789"/>
                  </a:lnTo>
                  <a:lnTo>
                    <a:pt x="48653" y="64643"/>
                  </a:lnTo>
                  <a:lnTo>
                    <a:pt x="48780" y="60071"/>
                  </a:lnTo>
                  <a:lnTo>
                    <a:pt x="58674" y="60071"/>
                  </a:lnTo>
                  <a:lnTo>
                    <a:pt x="63627" y="55118"/>
                  </a:lnTo>
                  <a:lnTo>
                    <a:pt x="63627" y="49149"/>
                  </a:lnTo>
                  <a:lnTo>
                    <a:pt x="63627" y="43053"/>
                  </a:lnTo>
                  <a:lnTo>
                    <a:pt x="61823" y="41300"/>
                  </a:lnTo>
                  <a:lnTo>
                    <a:pt x="54279" y="14732"/>
                  </a:lnTo>
                  <a:lnTo>
                    <a:pt x="52959" y="10058"/>
                  </a:lnTo>
                  <a:lnTo>
                    <a:pt x="52959" y="5334"/>
                  </a:lnTo>
                  <a:lnTo>
                    <a:pt x="47879" y="254"/>
                  </a:lnTo>
                  <a:lnTo>
                    <a:pt x="46863" y="254"/>
                  </a:lnTo>
                  <a:lnTo>
                    <a:pt x="46609" y="0"/>
                  </a:lnTo>
                  <a:lnTo>
                    <a:pt x="33655" y="0"/>
                  </a:lnTo>
                  <a:lnTo>
                    <a:pt x="28448" y="5207"/>
                  </a:lnTo>
                  <a:lnTo>
                    <a:pt x="28448" y="7239"/>
                  </a:lnTo>
                  <a:lnTo>
                    <a:pt x="27559" y="8128"/>
                  </a:lnTo>
                  <a:lnTo>
                    <a:pt x="27559" y="14757"/>
                  </a:lnTo>
                  <a:lnTo>
                    <a:pt x="27139" y="18961"/>
                  </a:lnTo>
                  <a:lnTo>
                    <a:pt x="26543" y="19558"/>
                  </a:lnTo>
                  <a:lnTo>
                    <a:pt x="26543" y="25019"/>
                  </a:lnTo>
                  <a:lnTo>
                    <a:pt x="26466" y="27178"/>
                  </a:lnTo>
                  <a:lnTo>
                    <a:pt x="25781" y="42164"/>
                  </a:lnTo>
                  <a:lnTo>
                    <a:pt x="24993" y="65405"/>
                  </a:lnTo>
                  <a:lnTo>
                    <a:pt x="24231" y="90551"/>
                  </a:lnTo>
                  <a:lnTo>
                    <a:pt x="23622" y="117602"/>
                  </a:lnTo>
                  <a:lnTo>
                    <a:pt x="23622" y="144907"/>
                  </a:lnTo>
                  <a:lnTo>
                    <a:pt x="23609" y="145288"/>
                  </a:lnTo>
                  <a:lnTo>
                    <a:pt x="22834" y="172212"/>
                  </a:lnTo>
                  <a:lnTo>
                    <a:pt x="22098" y="196342"/>
                  </a:lnTo>
                  <a:lnTo>
                    <a:pt x="22225" y="195707"/>
                  </a:lnTo>
                  <a:lnTo>
                    <a:pt x="22110" y="196951"/>
                  </a:lnTo>
                  <a:lnTo>
                    <a:pt x="9398" y="198755"/>
                  </a:lnTo>
                  <a:lnTo>
                    <a:pt x="4445" y="198755"/>
                  </a:lnTo>
                  <a:lnTo>
                    <a:pt x="0" y="203200"/>
                  </a:lnTo>
                  <a:lnTo>
                    <a:pt x="0" y="213995"/>
                  </a:lnTo>
                  <a:lnTo>
                    <a:pt x="4445" y="218440"/>
                  </a:lnTo>
                  <a:lnTo>
                    <a:pt x="15240" y="218440"/>
                  </a:lnTo>
                  <a:lnTo>
                    <a:pt x="16027" y="217652"/>
                  </a:lnTo>
                  <a:lnTo>
                    <a:pt x="20294" y="217043"/>
                  </a:lnTo>
                  <a:lnTo>
                    <a:pt x="20243" y="218567"/>
                  </a:lnTo>
                  <a:lnTo>
                    <a:pt x="19558" y="233680"/>
                  </a:lnTo>
                  <a:lnTo>
                    <a:pt x="19685" y="233172"/>
                  </a:lnTo>
                  <a:lnTo>
                    <a:pt x="18542" y="246126"/>
                  </a:lnTo>
                  <a:lnTo>
                    <a:pt x="18554" y="248158"/>
                  </a:lnTo>
                  <a:lnTo>
                    <a:pt x="18796" y="255397"/>
                  </a:lnTo>
                  <a:lnTo>
                    <a:pt x="19685" y="259054"/>
                  </a:lnTo>
                  <a:lnTo>
                    <a:pt x="19685" y="263017"/>
                  </a:lnTo>
                  <a:lnTo>
                    <a:pt x="24511" y="267843"/>
                  </a:lnTo>
                  <a:lnTo>
                    <a:pt x="36195" y="267843"/>
                  </a:lnTo>
                  <a:lnTo>
                    <a:pt x="41021" y="263017"/>
                  </a:lnTo>
                  <a:lnTo>
                    <a:pt x="41021" y="259054"/>
                  </a:lnTo>
                  <a:lnTo>
                    <a:pt x="41910" y="255397"/>
                  </a:lnTo>
                  <a:lnTo>
                    <a:pt x="42252" y="248158"/>
                  </a:lnTo>
                  <a:lnTo>
                    <a:pt x="42291" y="247523"/>
                  </a:lnTo>
                  <a:lnTo>
                    <a:pt x="42164" y="248158"/>
                  </a:lnTo>
                  <a:lnTo>
                    <a:pt x="43307" y="235204"/>
                  </a:lnTo>
                  <a:lnTo>
                    <a:pt x="43370" y="233172"/>
                  </a:lnTo>
                  <a:lnTo>
                    <a:pt x="44043" y="218567"/>
                  </a:lnTo>
                  <a:lnTo>
                    <a:pt x="44069" y="218186"/>
                  </a:lnTo>
                  <a:lnTo>
                    <a:pt x="43942" y="218567"/>
                  </a:lnTo>
                  <a:lnTo>
                    <a:pt x="44361" y="213614"/>
                  </a:lnTo>
                  <a:lnTo>
                    <a:pt x="81788" y="208280"/>
                  </a:lnTo>
                  <a:lnTo>
                    <a:pt x="85852" y="208280"/>
                  </a:lnTo>
                  <a:lnTo>
                    <a:pt x="87503" y="206629"/>
                  </a:lnTo>
                  <a:lnTo>
                    <a:pt x="112839" y="199390"/>
                  </a:lnTo>
                  <a:lnTo>
                    <a:pt x="116586" y="199390"/>
                  </a:lnTo>
                  <a:lnTo>
                    <a:pt x="119621" y="196354"/>
                  </a:lnTo>
                  <a:lnTo>
                    <a:pt x="133451" y="188976"/>
                  </a:lnTo>
                  <a:lnTo>
                    <a:pt x="133692" y="188849"/>
                  </a:lnTo>
                  <a:lnTo>
                    <a:pt x="139877" y="185547"/>
                  </a:lnTo>
                  <a:lnTo>
                    <a:pt x="141097" y="185547"/>
                  </a:lnTo>
                  <a:lnTo>
                    <a:pt x="143129" y="183642"/>
                  </a:lnTo>
                  <a:lnTo>
                    <a:pt x="143129" y="181229"/>
                  </a:lnTo>
                  <a:lnTo>
                    <a:pt x="143129" y="178816"/>
                  </a:lnTo>
                  <a:close/>
                </a:path>
                <a:path extrusionOk="0" h="374650" w="241935">
                  <a:moveTo>
                    <a:pt x="241681" y="276606"/>
                  </a:moveTo>
                  <a:lnTo>
                    <a:pt x="240626" y="275564"/>
                  </a:lnTo>
                  <a:lnTo>
                    <a:pt x="240309" y="273812"/>
                  </a:lnTo>
                  <a:lnTo>
                    <a:pt x="239699" y="270510"/>
                  </a:lnTo>
                  <a:lnTo>
                    <a:pt x="239306" y="268351"/>
                  </a:lnTo>
                  <a:lnTo>
                    <a:pt x="238887" y="266065"/>
                  </a:lnTo>
                  <a:lnTo>
                    <a:pt x="238887" y="260731"/>
                  </a:lnTo>
                  <a:lnTo>
                    <a:pt x="234188" y="256032"/>
                  </a:lnTo>
                  <a:lnTo>
                    <a:pt x="227965" y="256032"/>
                  </a:lnTo>
                  <a:lnTo>
                    <a:pt x="222631" y="256032"/>
                  </a:lnTo>
                  <a:lnTo>
                    <a:pt x="222504" y="256159"/>
                  </a:lnTo>
                  <a:lnTo>
                    <a:pt x="221869" y="256159"/>
                  </a:lnTo>
                  <a:lnTo>
                    <a:pt x="217170" y="260731"/>
                  </a:lnTo>
                  <a:lnTo>
                    <a:pt x="217170" y="264833"/>
                  </a:lnTo>
                  <a:lnTo>
                    <a:pt x="216535" y="266446"/>
                  </a:lnTo>
                  <a:lnTo>
                    <a:pt x="216535" y="266573"/>
                  </a:lnTo>
                  <a:lnTo>
                    <a:pt x="213360" y="275209"/>
                  </a:lnTo>
                  <a:lnTo>
                    <a:pt x="213487" y="274574"/>
                  </a:lnTo>
                  <a:lnTo>
                    <a:pt x="207772" y="287528"/>
                  </a:lnTo>
                  <a:lnTo>
                    <a:pt x="207645" y="288036"/>
                  </a:lnTo>
                  <a:lnTo>
                    <a:pt x="201422" y="303911"/>
                  </a:lnTo>
                  <a:lnTo>
                    <a:pt x="201295" y="304165"/>
                  </a:lnTo>
                  <a:lnTo>
                    <a:pt x="194094" y="324700"/>
                  </a:lnTo>
                  <a:lnTo>
                    <a:pt x="192151" y="326644"/>
                  </a:lnTo>
                  <a:lnTo>
                    <a:pt x="192151" y="330466"/>
                  </a:lnTo>
                  <a:lnTo>
                    <a:pt x="186309" y="350012"/>
                  </a:lnTo>
                  <a:lnTo>
                    <a:pt x="186055" y="351155"/>
                  </a:lnTo>
                  <a:lnTo>
                    <a:pt x="183883" y="364020"/>
                  </a:lnTo>
                  <a:lnTo>
                    <a:pt x="183261" y="364617"/>
                  </a:lnTo>
                  <a:lnTo>
                    <a:pt x="183261" y="371475"/>
                  </a:lnTo>
                  <a:lnTo>
                    <a:pt x="186055" y="374269"/>
                  </a:lnTo>
                  <a:lnTo>
                    <a:pt x="192913" y="374269"/>
                  </a:lnTo>
                  <a:lnTo>
                    <a:pt x="195707" y="371475"/>
                  </a:lnTo>
                  <a:lnTo>
                    <a:pt x="195707" y="369697"/>
                  </a:lnTo>
                  <a:lnTo>
                    <a:pt x="202692" y="356870"/>
                  </a:lnTo>
                  <a:lnTo>
                    <a:pt x="203200" y="355981"/>
                  </a:lnTo>
                  <a:lnTo>
                    <a:pt x="209613" y="340042"/>
                  </a:lnTo>
                  <a:lnTo>
                    <a:pt x="212090" y="337566"/>
                  </a:lnTo>
                  <a:lnTo>
                    <a:pt x="212090" y="333692"/>
                  </a:lnTo>
                  <a:lnTo>
                    <a:pt x="226822" y="295529"/>
                  </a:lnTo>
                  <a:lnTo>
                    <a:pt x="226695" y="295910"/>
                  </a:lnTo>
                  <a:lnTo>
                    <a:pt x="226860" y="295529"/>
                  </a:lnTo>
                  <a:lnTo>
                    <a:pt x="228028" y="292862"/>
                  </a:lnTo>
                  <a:lnTo>
                    <a:pt x="236982" y="292862"/>
                  </a:lnTo>
                  <a:lnTo>
                    <a:pt x="241681" y="288163"/>
                  </a:lnTo>
                  <a:lnTo>
                    <a:pt x="241681" y="282448"/>
                  </a:lnTo>
                  <a:lnTo>
                    <a:pt x="241681" y="276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80" name="Google Shape;1080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4633" y="2219960"/>
            <a:ext cx="239521" cy="1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40784" y="2206879"/>
            <a:ext cx="77977" cy="14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28"/>
          <p:cNvSpPr/>
          <p:nvPr/>
        </p:nvSpPr>
        <p:spPr>
          <a:xfrm>
            <a:off x="4387596" y="2187701"/>
            <a:ext cx="309245" cy="119380"/>
          </a:xfrm>
          <a:custGeom>
            <a:rect b="b" l="l" r="r" t="t"/>
            <a:pathLst>
              <a:path extrusionOk="0" h="119380" w="309245">
                <a:moveTo>
                  <a:pt x="106680" y="48526"/>
                </a:moveTo>
                <a:lnTo>
                  <a:pt x="106553" y="48387"/>
                </a:lnTo>
                <a:lnTo>
                  <a:pt x="106553" y="48526"/>
                </a:lnTo>
                <a:lnTo>
                  <a:pt x="106680" y="48526"/>
                </a:lnTo>
                <a:close/>
              </a:path>
              <a:path extrusionOk="0" h="119380" w="309245">
                <a:moveTo>
                  <a:pt x="261620" y="63385"/>
                </a:moveTo>
                <a:lnTo>
                  <a:pt x="261493" y="64528"/>
                </a:lnTo>
                <a:lnTo>
                  <a:pt x="261620" y="64528"/>
                </a:lnTo>
                <a:lnTo>
                  <a:pt x="261620" y="63385"/>
                </a:lnTo>
                <a:close/>
              </a:path>
              <a:path extrusionOk="0" h="119380" w="309245">
                <a:moveTo>
                  <a:pt x="309118" y="91948"/>
                </a:moveTo>
                <a:lnTo>
                  <a:pt x="305435" y="88265"/>
                </a:lnTo>
                <a:lnTo>
                  <a:pt x="300520" y="88265"/>
                </a:lnTo>
                <a:lnTo>
                  <a:pt x="286842" y="86106"/>
                </a:lnTo>
                <a:lnTo>
                  <a:pt x="286042" y="85991"/>
                </a:lnTo>
                <a:lnTo>
                  <a:pt x="285584" y="85864"/>
                </a:lnTo>
                <a:lnTo>
                  <a:pt x="280835" y="84556"/>
                </a:lnTo>
                <a:lnTo>
                  <a:pt x="289521" y="71120"/>
                </a:lnTo>
                <a:lnTo>
                  <a:pt x="292315" y="63766"/>
                </a:lnTo>
                <a:lnTo>
                  <a:pt x="293128" y="61595"/>
                </a:lnTo>
                <a:lnTo>
                  <a:pt x="294005" y="59309"/>
                </a:lnTo>
                <a:lnTo>
                  <a:pt x="297522" y="47879"/>
                </a:lnTo>
                <a:lnTo>
                  <a:pt x="298005" y="45478"/>
                </a:lnTo>
                <a:lnTo>
                  <a:pt x="298157" y="43827"/>
                </a:lnTo>
                <a:lnTo>
                  <a:pt x="298323" y="41287"/>
                </a:lnTo>
                <a:lnTo>
                  <a:pt x="298767" y="34671"/>
                </a:lnTo>
                <a:lnTo>
                  <a:pt x="298831" y="32258"/>
                </a:lnTo>
                <a:lnTo>
                  <a:pt x="298843" y="22860"/>
                </a:lnTo>
                <a:lnTo>
                  <a:pt x="298907" y="19354"/>
                </a:lnTo>
                <a:lnTo>
                  <a:pt x="299212" y="19050"/>
                </a:lnTo>
                <a:lnTo>
                  <a:pt x="299212" y="12827"/>
                </a:lnTo>
                <a:lnTo>
                  <a:pt x="299212" y="12319"/>
                </a:lnTo>
                <a:lnTo>
                  <a:pt x="299212" y="6731"/>
                </a:lnTo>
                <a:lnTo>
                  <a:pt x="294132" y="1651"/>
                </a:lnTo>
                <a:lnTo>
                  <a:pt x="292481" y="1651"/>
                </a:lnTo>
                <a:lnTo>
                  <a:pt x="290957" y="127"/>
                </a:lnTo>
                <a:lnTo>
                  <a:pt x="284137" y="127"/>
                </a:lnTo>
                <a:lnTo>
                  <a:pt x="280695" y="38"/>
                </a:lnTo>
                <a:lnTo>
                  <a:pt x="277241" y="0"/>
                </a:lnTo>
                <a:lnTo>
                  <a:pt x="277241" y="32258"/>
                </a:lnTo>
                <a:lnTo>
                  <a:pt x="277241" y="33020"/>
                </a:lnTo>
                <a:lnTo>
                  <a:pt x="277228" y="32410"/>
                </a:lnTo>
                <a:lnTo>
                  <a:pt x="277190" y="33020"/>
                </a:lnTo>
                <a:lnTo>
                  <a:pt x="276542" y="42684"/>
                </a:lnTo>
                <a:lnTo>
                  <a:pt x="276987" y="41287"/>
                </a:lnTo>
                <a:lnTo>
                  <a:pt x="276555" y="42672"/>
                </a:lnTo>
                <a:lnTo>
                  <a:pt x="273431" y="52832"/>
                </a:lnTo>
                <a:lnTo>
                  <a:pt x="273558" y="52324"/>
                </a:lnTo>
                <a:lnTo>
                  <a:pt x="273354" y="52832"/>
                </a:lnTo>
                <a:lnTo>
                  <a:pt x="269621" y="62712"/>
                </a:lnTo>
                <a:lnTo>
                  <a:pt x="263766" y="71462"/>
                </a:lnTo>
                <a:lnTo>
                  <a:pt x="264033" y="71120"/>
                </a:lnTo>
                <a:lnTo>
                  <a:pt x="263652" y="71640"/>
                </a:lnTo>
                <a:lnTo>
                  <a:pt x="263766" y="71462"/>
                </a:lnTo>
                <a:lnTo>
                  <a:pt x="263626" y="71640"/>
                </a:lnTo>
                <a:lnTo>
                  <a:pt x="261721" y="74053"/>
                </a:lnTo>
                <a:lnTo>
                  <a:pt x="261620" y="78371"/>
                </a:lnTo>
                <a:lnTo>
                  <a:pt x="261620" y="78994"/>
                </a:lnTo>
                <a:lnTo>
                  <a:pt x="261620" y="79641"/>
                </a:lnTo>
                <a:lnTo>
                  <a:pt x="261251" y="79641"/>
                </a:lnTo>
                <a:lnTo>
                  <a:pt x="260604" y="78994"/>
                </a:lnTo>
                <a:lnTo>
                  <a:pt x="261620" y="78994"/>
                </a:lnTo>
                <a:lnTo>
                  <a:pt x="261620" y="78371"/>
                </a:lnTo>
                <a:lnTo>
                  <a:pt x="261620" y="74180"/>
                </a:lnTo>
                <a:lnTo>
                  <a:pt x="261493" y="64528"/>
                </a:lnTo>
                <a:lnTo>
                  <a:pt x="261620" y="63246"/>
                </a:lnTo>
                <a:lnTo>
                  <a:pt x="261620" y="63385"/>
                </a:lnTo>
                <a:lnTo>
                  <a:pt x="261632" y="63246"/>
                </a:lnTo>
                <a:lnTo>
                  <a:pt x="262737" y="53225"/>
                </a:lnTo>
                <a:lnTo>
                  <a:pt x="262864" y="52133"/>
                </a:lnTo>
                <a:lnTo>
                  <a:pt x="263309" y="50812"/>
                </a:lnTo>
                <a:lnTo>
                  <a:pt x="266230" y="42037"/>
                </a:lnTo>
                <a:lnTo>
                  <a:pt x="266509" y="41198"/>
                </a:lnTo>
                <a:lnTo>
                  <a:pt x="267004" y="40259"/>
                </a:lnTo>
                <a:lnTo>
                  <a:pt x="271614" y="31623"/>
                </a:lnTo>
                <a:lnTo>
                  <a:pt x="272161" y="30607"/>
                </a:lnTo>
                <a:lnTo>
                  <a:pt x="271399" y="31623"/>
                </a:lnTo>
                <a:lnTo>
                  <a:pt x="275945" y="25019"/>
                </a:lnTo>
                <a:lnTo>
                  <a:pt x="276618" y="24041"/>
                </a:lnTo>
                <a:lnTo>
                  <a:pt x="277088" y="23685"/>
                </a:lnTo>
                <a:lnTo>
                  <a:pt x="277101" y="24257"/>
                </a:lnTo>
                <a:lnTo>
                  <a:pt x="277228" y="32410"/>
                </a:lnTo>
                <a:lnTo>
                  <a:pt x="277241" y="32258"/>
                </a:lnTo>
                <a:lnTo>
                  <a:pt x="277241" y="0"/>
                </a:lnTo>
                <a:lnTo>
                  <a:pt x="267970" y="0"/>
                </a:lnTo>
                <a:lnTo>
                  <a:pt x="262890" y="5080"/>
                </a:lnTo>
                <a:lnTo>
                  <a:pt x="262890" y="5753"/>
                </a:lnTo>
                <a:lnTo>
                  <a:pt x="261747" y="6616"/>
                </a:lnTo>
                <a:lnTo>
                  <a:pt x="259207" y="9271"/>
                </a:lnTo>
                <a:lnTo>
                  <a:pt x="252730" y="18669"/>
                </a:lnTo>
                <a:lnTo>
                  <a:pt x="251968" y="19685"/>
                </a:lnTo>
                <a:lnTo>
                  <a:pt x="238810" y="62712"/>
                </a:lnTo>
                <a:lnTo>
                  <a:pt x="238760" y="80010"/>
                </a:lnTo>
                <a:lnTo>
                  <a:pt x="238760" y="83947"/>
                </a:lnTo>
                <a:lnTo>
                  <a:pt x="238023" y="83947"/>
                </a:lnTo>
                <a:lnTo>
                  <a:pt x="236308" y="83185"/>
                </a:lnTo>
                <a:lnTo>
                  <a:pt x="235204" y="82702"/>
                </a:lnTo>
                <a:lnTo>
                  <a:pt x="234594" y="82296"/>
                </a:lnTo>
                <a:lnTo>
                  <a:pt x="233235" y="81407"/>
                </a:lnTo>
                <a:lnTo>
                  <a:pt x="231228" y="80111"/>
                </a:lnTo>
                <a:lnTo>
                  <a:pt x="230797" y="79641"/>
                </a:lnTo>
                <a:lnTo>
                  <a:pt x="228511" y="77101"/>
                </a:lnTo>
                <a:lnTo>
                  <a:pt x="228257" y="76822"/>
                </a:lnTo>
                <a:lnTo>
                  <a:pt x="227799" y="76212"/>
                </a:lnTo>
                <a:lnTo>
                  <a:pt x="224345" y="71640"/>
                </a:lnTo>
                <a:lnTo>
                  <a:pt x="224116" y="71335"/>
                </a:lnTo>
                <a:lnTo>
                  <a:pt x="223608" y="70358"/>
                </a:lnTo>
                <a:lnTo>
                  <a:pt x="220675" y="64770"/>
                </a:lnTo>
                <a:lnTo>
                  <a:pt x="220345" y="64135"/>
                </a:lnTo>
                <a:lnTo>
                  <a:pt x="220599" y="64770"/>
                </a:lnTo>
                <a:lnTo>
                  <a:pt x="218503" y="60198"/>
                </a:lnTo>
                <a:lnTo>
                  <a:pt x="217347" y="57658"/>
                </a:lnTo>
                <a:lnTo>
                  <a:pt x="215595" y="53721"/>
                </a:lnTo>
                <a:lnTo>
                  <a:pt x="212852" y="47498"/>
                </a:lnTo>
                <a:lnTo>
                  <a:pt x="212852" y="43688"/>
                </a:lnTo>
                <a:lnTo>
                  <a:pt x="208153" y="38989"/>
                </a:lnTo>
                <a:lnTo>
                  <a:pt x="196469" y="38989"/>
                </a:lnTo>
                <a:lnTo>
                  <a:pt x="196240" y="39217"/>
                </a:lnTo>
                <a:lnTo>
                  <a:pt x="194437" y="39497"/>
                </a:lnTo>
                <a:lnTo>
                  <a:pt x="193713" y="39751"/>
                </a:lnTo>
                <a:lnTo>
                  <a:pt x="189611" y="39751"/>
                </a:lnTo>
                <a:lnTo>
                  <a:pt x="184912" y="44450"/>
                </a:lnTo>
                <a:lnTo>
                  <a:pt x="184912" y="45974"/>
                </a:lnTo>
                <a:lnTo>
                  <a:pt x="183222" y="47802"/>
                </a:lnTo>
                <a:lnTo>
                  <a:pt x="183108" y="48260"/>
                </a:lnTo>
                <a:lnTo>
                  <a:pt x="182867" y="50431"/>
                </a:lnTo>
                <a:lnTo>
                  <a:pt x="183134" y="47904"/>
                </a:lnTo>
                <a:lnTo>
                  <a:pt x="183438" y="45212"/>
                </a:lnTo>
                <a:lnTo>
                  <a:pt x="183515" y="43434"/>
                </a:lnTo>
                <a:lnTo>
                  <a:pt x="183515" y="28321"/>
                </a:lnTo>
                <a:lnTo>
                  <a:pt x="183515" y="27686"/>
                </a:lnTo>
                <a:lnTo>
                  <a:pt x="183413" y="22733"/>
                </a:lnTo>
                <a:lnTo>
                  <a:pt x="183019" y="19189"/>
                </a:lnTo>
                <a:lnTo>
                  <a:pt x="182753" y="16637"/>
                </a:lnTo>
                <a:lnTo>
                  <a:pt x="182753" y="12192"/>
                </a:lnTo>
                <a:lnTo>
                  <a:pt x="181965" y="11391"/>
                </a:lnTo>
                <a:lnTo>
                  <a:pt x="181965" y="58788"/>
                </a:lnTo>
                <a:lnTo>
                  <a:pt x="181864" y="59309"/>
                </a:lnTo>
                <a:lnTo>
                  <a:pt x="181965" y="58788"/>
                </a:lnTo>
                <a:lnTo>
                  <a:pt x="181965" y="11391"/>
                </a:lnTo>
                <a:lnTo>
                  <a:pt x="178181" y="7493"/>
                </a:lnTo>
                <a:lnTo>
                  <a:pt x="174879" y="7493"/>
                </a:lnTo>
                <a:lnTo>
                  <a:pt x="174269" y="7493"/>
                </a:lnTo>
                <a:lnTo>
                  <a:pt x="174269" y="59436"/>
                </a:lnTo>
                <a:lnTo>
                  <a:pt x="174180" y="59575"/>
                </a:lnTo>
                <a:lnTo>
                  <a:pt x="174244" y="59436"/>
                </a:lnTo>
                <a:lnTo>
                  <a:pt x="174269" y="7493"/>
                </a:lnTo>
                <a:lnTo>
                  <a:pt x="170180" y="7493"/>
                </a:lnTo>
                <a:lnTo>
                  <a:pt x="170180" y="28321"/>
                </a:lnTo>
                <a:lnTo>
                  <a:pt x="168783" y="29083"/>
                </a:lnTo>
                <a:lnTo>
                  <a:pt x="170167" y="28321"/>
                </a:lnTo>
                <a:lnTo>
                  <a:pt x="170180" y="7493"/>
                </a:lnTo>
                <a:lnTo>
                  <a:pt x="167411" y="7493"/>
                </a:lnTo>
                <a:lnTo>
                  <a:pt x="167411" y="100850"/>
                </a:lnTo>
                <a:lnTo>
                  <a:pt x="167386" y="101053"/>
                </a:lnTo>
                <a:lnTo>
                  <a:pt x="167259" y="101473"/>
                </a:lnTo>
                <a:lnTo>
                  <a:pt x="167284" y="101739"/>
                </a:lnTo>
                <a:lnTo>
                  <a:pt x="167259" y="101473"/>
                </a:lnTo>
                <a:lnTo>
                  <a:pt x="167411" y="100850"/>
                </a:lnTo>
                <a:lnTo>
                  <a:pt x="167411" y="7493"/>
                </a:lnTo>
                <a:lnTo>
                  <a:pt x="166751" y="7493"/>
                </a:lnTo>
                <a:lnTo>
                  <a:pt x="163449" y="7493"/>
                </a:lnTo>
                <a:lnTo>
                  <a:pt x="161112" y="9829"/>
                </a:lnTo>
                <a:lnTo>
                  <a:pt x="128028" y="40690"/>
                </a:lnTo>
                <a:lnTo>
                  <a:pt x="128028" y="53225"/>
                </a:lnTo>
                <a:lnTo>
                  <a:pt x="127444" y="47244"/>
                </a:lnTo>
                <a:lnTo>
                  <a:pt x="127342" y="45974"/>
                </a:lnTo>
                <a:lnTo>
                  <a:pt x="128028" y="53225"/>
                </a:lnTo>
                <a:lnTo>
                  <a:pt x="128028" y="40690"/>
                </a:lnTo>
                <a:lnTo>
                  <a:pt x="126873" y="41960"/>
                </a:lnTo>
                <a:lnTo>
                  <a:pt x="126784" y="41198"/>
                </a:lnTo>
                <a:lnTo>
                  <a:pt x="126746" y="40894"/>
                </a:lnTo>
                <a:lnTo>
                  <a:pt x="126746" y="35179"/>
                </a:lnTo>
                <a:lnTo>
                  <a:pt x="123444" y="31877"/>
                </a:lnTo>
                <a:lnTo>
                  <a:pt x="123444" y="30861"/>
                </a:lnTo>
                <a:lnTo>
                  <a:pt x="118872" y="26162"/>
                </a:lnTo>
                <a:lnTo>
                  <a:pt x="113284" y="26162"/>
                </a:lnTo>
                <a:lnTo>
                  <a:pt x="109220" y="26035"/>
                </a:lnTo>
                <a:lnTo>
                  <a:pt x="96012" y="26035"/>
                </a:lnTo>
                <a:lnTo>
                  <a:pt x="62026" y="36957"/>
                </a:lnTo>
                <a:lnTo>
                  <a:pt x="60553" y="36957"/>
                </a:lnTo>
                <a:lnTo>
                  <a:pt x="58928" y="33223"/>
                </a:lnTo>
                <a:lnTo>
                  <a:pt x="58928" y="31623"/>
                </a:lnTo>
                <a:lnTo>
                  <a:pt x="58928" y="26035"/>
                </a:lnTo>
                <a:lnTo>
                  <a:pt x="56515" y="23622"/>
                </a:lnTo>
                <a:lnTo>
                  <a:pt x="56261" y="22898"/>
                </a:lnTo>
                <a:lnTo>
                  <a:pt x="56261" y="18923"/>
                </a:lnTo>
                <a:lnTo>
                  <a:pt x="51816" y="14605"/>
                </a:lnTo>
                <a:lnTo>
                  <a:pt x="41021" y="14605"/>
                </a:lnTo>
                <a:lnTo>
                  <a:pt x="36703" y="18923"/>
                </a:lnTo>
                <a:lnTo>
                  <a:pt x="36703" y="22872"/>
                </a:lnTo>
                <a:lnTo>
                  <a:pt x="36512" y="23431"/>
                </a:lnTo>
                <a:lnTo>
                  <a:pt x="34544" y="25400"/>
                </a:lnTo>
                <a:lnTo>
                  <a:pt x="34544" y="28257"/>
                </a:lnTo>
                <a:lnTo>
                  <a:pt x="31369" y="34036"/>
                </a:lnTo>
                <a:lnTo>
                  <a:pt x="31242" y="34417"/>
                </a:lnTo>
                <a:lnTo>
                  <a:pt x="29756" y="37388"/>
                </a:lnTo>
                <a:lnTo>
                  <a:pt x="28956" y="36576"/>
                </a:lnTo>
                <a:lnTo>
                  <a:pt x="24638" y="36576"/>
                </a:lnTo>
                <a:lnTo>
                  <a:pt x="22339" y="36296"/>
                </a:lnTo>
                <a:lnTo>
                  <a:pt x="22339" y="72961"/>
                </a:lnTo>
                <a:lnTo>
                  <a:pt x="22225" y="74041"/>
                </a:lnTo>
                <a:lnTo>
                  <a:pt x="22250" y="62395"/>
                </a:lnTo>
                <a:lnTo>
                  <a:pt x="22339" y="72961"/>
                </a:lnTo>
                <a:lnTo>
                  <a:pt x="22339" y="36296"/>
                </a:lnTo>
                <a:lnTo>
                  <a:pt x="22225" y="58750"/>
                </a:lnTo>
                <a:lnTo>
                  <a:pt x="22225" y="59359"/>
                </a:lnTo>
                <a:lnTo>
                  <a:pt x="22161" y="58699"/>
                </a:lnTo>
                <a:lnTo>
                  <a:pt x="22225" y="36283"/>
                </a:lnTo>
                <a:lnTo>
                  <a:pt x="21463" y="36182"/>
                </a:lnTo>
                <a:lnTo>
                  <a:pt x="21463" y="81534"/>
                </a:lnTo>
                <a:lnTo>
                  <a:pt x="21336" y="82296"/>
                </a:lnTo>
                <a:lnTo>
                  <a:pt x="21348" y="82067"/>
                </a:lnTo>
                <a:lnTo>
                  <a:pt x="21310" y="82296"/>
                </a:lnTo>
                <a:lnTo>
                  <a:pt x="19799" y="90157"/>
                </a:lnTo>
                <a:lnTo>
                  <a:pt x="19558" y="90805"/>
                </a:lnTo>
                <a:lnTo>
                  <a:pt x="17881" y="95135"/>
                </a:lnTo>
                <a:lnTo>
                  <a:pt x="19799" y="90157"/>
                </a:lnTo>
                <a:lnTo>
                  <a:pt x="21348" y="82067"/>
                </a:lnTo>
                <a:lnTo>
                  <a:pt x="21463" y="81534"/>
                </a:lnTo>
                <a:lnTo>
                  <a:pt x="21463" y="36182"/>
                </a:lnTo>
                <a:lnTo>
                  <a:pt x="21082" y="36131"/>
                </a:lnTo>
                <a:lnTo>
                  <a:pt x="21082" y="57835"/>
                </a:lnTo>
                <a:lnTo>
                  <a:pt x="19888" y="56896"/>
                </a:lnTo>
                <a:lnTo>
                  <a:pt x="21082" y="57835"/>
                </a:lnTo>
                <a:lnTo>
                  <a:pt x="21082" y="36131"/>
                </a:lnTo>
                <a:lnTo>
                  <a:pt x="19558" y="35941"/>
                </a:lnTo>
                <a:lnTo>
                  <a:pt x="17526" y="35941"/>
                </a:lnTo>
                <a:lnTo>
                  <a:pt x="12192" y="36322"/>
                </a:lnTo>
                <a:lnTo>
                  <a:pt x="7620" y="36322"/>
                </a:lnTo>
                <a:lnTo>
                  <a:pt x="3302" y="40640"/>
                </a:lnTo>
                <a:lnTo>
                  <a:pt x="3302" y="41846"/>
                </a:lnTo>
                <a:lnTo>
                  <a:pt x="254" y="46228"/>
                </a:lnTo>
                <a:lnTo>
                  <a:pt x="228" y="46507"/>
                </a:lnTo>
                <a:lnTo>
                  <a:pt x="0" y="46736"/>
                </a:lnTo>
                <a:lnTo>
                  <a:pt x="0" y="49911"/>
                </a:lnTo>
                <a:lnTo>
                  <a:pt x="0" y="53848"/>
                </a:lnTo>
                <a:lnTo>
                  <a:pt x="2921" y="56769"/>
                </a:lnTo>
                <a:lnTo>
                  <a:pt x="10033" y="56769"/>
                </a:lnTo>
                <a:lnTo>
                  <a:pt x="11176" y="55626"/>
                </a:lnTo>
                <a:lnTo>
                  <a:pt x="12192" y="55626"/>
                </a:lnTo>
                <a:lnTo>
                  <a:pt x="16840" y="55968"/>
                </a:lnTo>
                <a:lnTo>
                  <a:pt x="17780" y="56896"/>
                </a:lnTo>
                <a:lnTo>
                  <a:pt x="19456" y="56896"/>
                </a:lnTo>
                <a:lnTo>
                  <a:pt x="15875" y="65151"/>
                </a:lnTo>
                <a:lnTo>
                  <a:pt x="15875" y="64897"/>
                </a:lnTo>
                <a:lnTo>
                  <a:pt x="15748" y="65151"/>
                </a:lnTo>
                <a:lnTo>
                  <a:pt x="5257" y="103454"/>
                </a:lnTo>
                <a:lnTo>
                  <a:pt x="5207" y="108966"/>
                </a:lnTo>
                <a:lnTo>
                  <a:pt x="5207" y="114427"/>
                </a:lnTo>
                <a:lnTo>
                  <a:pt x="9652" y="118872"/>
                </a:lnTo>
                <a:lnTo>
                  <a:pt x="15240" y="118872"/>
                </a:lnTo>
                <a:lnTo>
                  <a:pt x="18415" y="118872"/>
                </a:lnTo>
                <a:lnTo>
                  <a:pt x="20574" y="118872"/>
                </a:lnTo>
                <a:lnTo>
                  <a:pt x="20967" y="118465"/>
                </a:lnTo>
                <a:lnTo>
                  <a:pt x="21590" y="118364"/>
                </a:lnTo>
                <a:lnTo>
                  <a:pt x="24333" y="117475"/>
                </a:lnTo>
                <a:lnTo>
                  <a:pt x="28194" y="117475"/>
                </a:lnTo>
                <a:lnTo>
                  <a:pt x="32639" y="113030"/>
                </a:lnTo>
                <a:lnTo>
                  <a:pt x="32639" y="110159"/>
                </a:lnTo>
                <a:lnTo>
                  <a:pt x="33312" y="108966"/>
                </a:lnTo>
                <a:lnTo>
                  <a:pt x="35052" y="105918"/>
                </a:lnTo>
                <a:lnTo>
                  <a:pt x="38862" y="96393"/>
                </a:lnTo>
                <a:lnTo>
                  <a:pt x="39370" y="94615"/>
                </a:lnTo>
                <a:lnTo>
                  <a:pt x="40119" y="90678"/>
                </a:lnTo>
                <a:lnTo>
                  <a:pt x="41148" y="85344"/>
                </a:lnTo>
                <a:lnTo>
                  <a:pt x="41275" y="84582"/>
                </a:lnTo>
                <a:lnTo>
                  <a:pt x="42316" y="75946"/>
                </a:lnTo>
                <a:lnTo>
                  <a:pt x="42443" y="62649"/>
                </a:lnTo>
                <a:lnTo>
                  <a:pt x="42430" y="62471"/>
                </a:lnTo>
                <a:lnTo>
                  <a:pt x="42545" y="56769"/>
                </a:lnTo>
                <a:lnTo>
                  <a:pt x="42545" y="55168"/>
                </a:lnTo>
                <a:lnTo>
                  <a:pt x="43815" y="52959"/>
                </a:lnTo>
                <a:lnTo>
                  <a:pt x="45872" y="48780"/>
                </a:lnTo>
                <a:lnTo>
                  <a:pt x="50038" y="60947"/>
                </a:lnTo>
                <a:lnTo>
                  <a:pt x="50038" y="61595"/>
                </a:lnTo>
                <a:lnTo>
                  <a:pt x="50368" y="61937"/>
                </a:lnTo>
                <a:lnTo>
                  <a:pt x="50419" y="65786"/>
                </a:lnTo>
                <a:lnTo>
                  <a:pt x="54737" y="70104"/>
                </a:lnTo>
                <a:lnTo>
                  <a:pt x="65532" y="70104"/>
                </a:lnTo>
                <a:lnTo>
                  <a:pt x="69850" y="65786"/>
                </a:lnTo>
                <a:lnTo>
                  <a:pt x="69850" y="61976"/>
                </a:lnTo>
                <a:lnTo>
                  <a:pt x="70231" y="61595"/>
                </a:lnTo>
                <a:lnTo>
                  <a:pt x="70231" y="58928"/>
                </a:lnTo>
                <a:lnTo>
                  <a:pt x="71247" y="57912"/>
                </a:lnTo>
                <a:lnTo>
                  <a:pt x="71628" y="57912"/>
                </a:lnTo>
                <a:lnTo>
                  <a:pt x="76327" y="53213"/>
                </a:lnTo>
                <a:lnTo>
                  <a:pt x="76327" y="52578"/>
                </a:lnTo>
                <a:lnTo>
                  <a:pt x="76669" y="52311"/>
                </a:lnTo>
                <a:lnTo>
                  <a:pt x="79019" y="51308"/>
                </a:lnTo>
                <a:lnTo>
                  <a:pt x="82613" y="49784"/>
                </a:lnTo>
                <a:lnTo>
                  <a:pt x="83261" y="49517"/>
                </a:lnTo>
                <a:lnTo>
                  <a:pt x="84188" y="49288"/>
                </a:lnTo>
                <a:lnTo>
                  <a:pt x="89789" y="47891"/>
                </a:lnTo>
                <a:lnTo>
                  <a:pt x="90106" y="47802"/>
                </a:lnTo>
                <a:lnTo>
                  <a:pt x="92468" y="47637"/>
                </a:lnTo>
                <a:lnTo>
                  <a:pt x="97663" y="47244"/>
                </a:lnTo>
                <a:lnTo>
                  <a:pt x="106311" y="47244"/>
                </a:lnTo>
                <a:lnTo>
                  <a:pt x="106540" y="47472"/>
                </a:lnTo>
                <a:lnTo>
                  <a:pt x="106680" y="48526"/>
                </a:lnTo>
                <a:lnTo>
                  <a:pt x="106680" y="49784"/>
                </a:lnTo>
                <a:lnTo>
                  <a:pt x="107315" y="56261"/>
                </a:lnTo>
                <a:lnTo>
                  <a:pt x="107315" y="66255"/>
                </a:lnTo>
                <a:lnTo>
                  <a:pt x="107315" y="73291"/>
                </a:lnTo>
                <a:lnTo>
                  <a:pt x="107276" y="73660"/>
                </a:lnTo>
                <a:lnTo>
                  <a:pt x="107315" y="66255"/>
                </a:lnTo>
                <a:lnTo>
                  <a:pt x="105029" y="69100"/>
                </a:lnTo>
                <a:lnTo>
                  <a:pt x="104775" y="69469"/>
                </a:lnTo>
                <a:lnTo>
                  <a:pt x="96139" y="80772"/>
                </a:lnTo>
                <a:lnTo>
                  <a:pt x="92189" y="87896"/>
                </a:lnTo>
                <a:lnTo>
                  <a:pt x="88265" y="91821"/>
                </a:lnTo>
                <a:lnTo>
                  <a:pt x="88265" y="101854"/>
                </a:lnTo>
                <a:lnTo>
                  <a:pt x="88265" y="103124"/>
                </a:lnTo>
                <a:lnTo>
                  <a:pt x="88265" y="107569"/>
                </a:lnTo>
                <a:lnTo>
                  <a:pt x="88265" y="113284"/>
                </a:lnTo>
                <a:lnTo>
                  <a:pt x="92964" y="117856"/>
                </a:lnTo>
                <a:lnTo>
                  <a:pt x="105410" y="117856"/>
                </a:lnTo>
                <a:lnTo>
                  <a:pt x="109982" y="113284"/>
                </a:lnTo>
                <a:lnTo>
                  <a:pt x="109982" y="111569"/>
                </a:lnTo>
                <a:lnTo>
                  <a:pt x="111633" y="109982"/>
                </a:lnTo>
                <a:lnTo>
                  <a:pt x="112649" y="108851"/>
                </a:lnTo>
                <a:lnTo>
                  <a:pt x="113601" y="107569"/>
                </a:lnTo>
                <a:lnTo>
                  <a:pt x="116205" y="104152"/>
                </a:lnTo>
                <a:lnTo>
                  <a:pt x="121196" y="96151"/>
                </a:lnTo>
                <a:lnTo>
                  <a:pt x="121285" y="96012"/>
                </a:lnTo>
                <a:lnTo>
                  <a:pt x="121158" y="96151"/>
                </a:lnTo>
                <a:lnTo>
                  <a:pt x="122872" y="93395"/>
                </a:lnTo>
                <a:lnTo>
                  <a:pt x="127381" y="88773"/>
                </a:lnTo>
                <a:lnTo>
                  <a:pt x="127381" y="83820"/>
                </a:lnTo>
                <a:lnTo>
                  <a:pt x="127571" y="81661"/>
                </a:lnTo>
                <a:lnTo>
                  <a:pt x="128041" y="76212"/>
                </a:lnTo>
                <a:lnTo>
                  <a:pt x="128143" y="73075"/>
                </a:lnTo>
                <a:lnTo>
                  <a:pt x="131445" y="68961"/>
                </a:lnTo>
                <a:lnTo>
                  <a:pt x="141986" y="56007"/>
                </a:lnTo>
                <a:lnTo>
                  <a:pt x="141605" y="56527"/>
                </a:lnTo>
                <a:lnTo>
                  <a:pt x="142062" y="56007"/>
                </a:lnTo>
                <a:lnTo>
                  <a:pt x="151777" y="45212"/>
                </a:lnTo>
                <a:lnTo>
                  <a:pt x="152019" y="44958"/>
                </a:lnTo>
                <a:lnTo>
                  <a:pt x="160045" y="36588"/>
                </a:lnTo>
                <a:lnTo>
                  <a:pt x="160172" y="36449"/>
                </a:lnTo>
                <a:lnTo>
                  <a:pt x="160934" y="35826"/>
                </a:lnTo>
                <a:lnTo>
                  <a:pt x="162814" y="34251"/>
                </a:lnTo>
                <a:lnTo>
                  <a:pt x="162737" y="27622"/>
                </a:lnTo>
                <a:lnTo>
                  <a:pt x="162902" y="27787"/>
                </a:lnTo>
                <a:lnTo>
                  <a:pt x="162814" y="34251"/>
                </a:lnTo>
                <a:lnTo>
                  <a:pt x="162814" y="44513"/>
                </a:lnTo>
                <a:lnTo>
                  <a:pt x="161569" y="55054"/>
                </a:lnTo>
                <a:lnTo>
                  <a:pt x="157861" y="66548"/>
                </a:lnTo>
                <a:lnTo>
                  <a:pt x="157988" y="66052"/>
                </a:lnTo>
                <a:lnTo>
                  <a:pt x="157797" y="66548"/>
                </a:lnTo>
                <a:lnTo>
                  <a:pt x="153670" y="77597"/>
                </a:lnTo>
                <a:lnTo>
                  <a:pt x="153797" y="77470"/>
                </a:lnTo>
                <a:lnTo>
                  <a:pt x="149860" y="87515"/>
                </a:lnTo>
                <a:lnTo>
                  <a:pt x="149428" y="88646"/>
                </a:lnTo>
                <a:lnTo>
                  <a:pt x="149225" y="89319"/>
                </a:lnTo>
                <a:lnTo>
                  <a:pt x="149225" y="95389"/>
                </a:lnTo>
                <a:lnTo>
                  <a:pt x="148463" y="96989"/>
                </a:lnTo>
                <a:lnTo>
                  <a:pt x="148590" y="96647"/>
                </a:lnTo>
                <a:lnTo>
                  <a:pt x="149225" y="95389"/>
                </a:lnTo>
                <a:lnTo>
                  <a:pt x="149225" y="89319"/>
                </a:lnTo>
                <a:lnTo>
                  <a:pt x="147320" y="95516"/>
                </a:lnTo>
                <a:lnTo>
                  <a:pt x="146748" y="98653"/>
                </a:lnTo>
                <a:lnTo>
                  <a:pt x="145415" y="99949"/>
                </a:lnTo>
                <a:lnTo>
                  <a:pt x="145415" y="111506"/>
                </a:lnTo>
                <a:lnTo>
                  <a:pt x="150114" y="116078"/>
                </a:lnTo>
                <a:lnTo>
                  <a:pt x="161544" y="116078"/>
                </a:lnTo>
                <a:lnTo>
                  <a:pt x="161671" y="116078"/>
                </a:lnTo>
                <a:lnTo>
                  <a:pt x="166243" y="111506"/>
                </a:lnTo>
                <a:lnTo>
                  <a:pt x="166243" y="108038"/>
                </a:lnTo>
                <a:lnTo>
                  <a:pt x="166751" y="106934"/>
                </a:lnTo>
                <a:lnTo>
                  <a:pt x="166751" y="106807"/>
                </a:lnTo>
                <a:lnTo>
                  <a:pt x="166954" y="106489"/>
                </a:lnTo>
                <a:lnTo>
                  <a:pt x="167741" y="105283"/>
                </a:lnTo>
                <a:lnTo>
                  <a:pt x="172212" y="98437"/>
                </a:lnTo>
                <a:lnTo>
                  <a:pt x="172085" y="98691"/>
                </a:lnTo>
                <a:lnTo>
                  <a:pt x="172250" y="98437"/>
                </a:lnTo>
                <a:lnTo>
                  <a:pt x="178473" y="89535"/>
                </a:lnTo>
                <a:lnTo>
                  <a:pt x="178562" y="89408"/>
                </a:lnTo>
                <a:lnTo>
                  <a:pt x="178308" y="89535"/>
                </a:lnTo>
                <a:lnTo>
                  <a:pt x="185166" y="80276"/>
                </a:lnTo>
                <a:lnTo>
                  <a:pt x="185305" y="80111"/>
                </a:lnTo>
                <a:lnTo>
                  <a:pt x="191389" y="71513"/>
                </a:lnTo>
                <a:lnTo>
                  <a:pt x="191541" y="71335"/>
                </a:lnTo>
                <a:lnTo>
                  <a:pt x="195757" y="65290"/>
                </a:lnTo>
                <a:lnTo>
                  <a:pt x="196240" y="64579"/>
                </a:lnTo>
                <a:lnTo>
                  <a:pt x="196532" y="64262"/>
                </a:lnTo>
                <a:lnTo>
                  <a:pt x="196989" y="63792"/>
                </a:lnTo>
                <a:lnTo>
                  <a:pt x="201295" y="73406"/>
                </a:lnTo>
                <a:lnTo>
                  <a:pt x="205486" y="81534"/>
                </a:lnTo>
                <a:lnTo>
                  <a:pt x="227012" y="102311"/>
                </a:lnTo>
                <a:lnTo>
                  <a:pt x="229870" y="105156"/>
                </a:lnTo>
                <a:lnTo>
                  <a:pt x="235839" y="105156"/>
                </a:lnTo>
                <a:lnTo>
                  <a:pt x="241681" y="105156"/>
                </a:lnTo>
                <a:lnTo>
                  <a:pt x="243078" y="105156"/>
                </a:lnTo>
                <a:lnTo>
                  <a:pt x="250190" y="105283"/>
                </a:lnTo>
                <a:lnTo>
                  <a:pt x="252603" y="104914"/>
                </a:lnTo>
                <a:lnTo>
                  <a:pt x="259321" y="103505"/>
                </a:lnTo>
                <a:lnTo>
                  <a:pt x="264033" y="103505"/>
                </a:lnTo>
                <a:lnTo>
                  <a:pt x="265811" y="103886"/>
                </a:lnTo>
                <a:lnTo>
                  <a:pt x="281813" y="106807"/>
                </a:lnTo>
                <a:lnTo>
                  <a:pt x="285242" y="106934"/>
                </a:lnTo>
                <a:lnTo>
                  <a:pt x="301282" y="104521"/>
                </a:lnTo>
                <a:lnTo>
                  <a:pt x="305435" y="104521"/>
                </a:lnTo>
                <a:lnTo>
                  <a:pt x="309118" y="100838"/>
                </a:lnTo>
                <a:lnTo>
                  <a:pt x="309118" y="96393"/>
                </a:lnTo>
                <a:lnTo>
                  <a:pt x="309118" y="919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28"/>
          <p:cNvGrpSpPr/>
          <p:nvPr/>
        </p:nvGrpSpPr>
        <p:grpSpPr>
          <a:xfrm>
            <a:off x="4868291" y="2103373"/>
            <a:ext cx="446277" cy="332104"/>
            <a:chOff x="4868291" y="2103373"/>
            <a:chExt cx="446277" cy="332104"/>
          </a:xfrm>
        </p:grpSpPr>
        <p:sp>
          <p:nvSpPr>
            <p:cNvPr id="1084" name="Google Shape;1084;p28"/>
            <p:cNvSpPr/>
            <p:nvPr/>
          </p:nvSpPr>
          <p:spPr>
            <a:xfrm>
              <a:off x="4868291" y="2179573"/>
              <a:ext cx="147955" cy="255904"/>
            </a:xfrm>
            <a:custGeom>
              <a:rect b="b" l="l" r="r" t="t"/>
              <a:pathLst>
                <a:path extrusionOk="0" h="255905" w="147954">
                  <a:moveTo>
                    <a:pt x="125984" y="53594"/>
                  </a:moveTo>
                  <a:lnTo>
                    <a:pt x="125857" y="52806"/>
                  </a:lnTo>
                  <a:lnTo>
                    <a:pt x="125857" y="53594"/>
                  </a:lnTo>
                  <a:lnTo>
                    <a:pt x="125984" y="53594"/>
                  </a:lnTo>
                  <a:close/>
                </a:path>
                <a:path extrusionOk="0" h="255905" w="147954">
                  <a:moveTo>
                    <a:pt x="147447" y="51943"/>
                  </a:moveTo>
                  <a:lnTo>
                    <a:pt x="147320" y="50292"/>
                  </a:lnTo>
                  <a:lnTo>
                    <a:pt x="146113" y="42672"/>
                  </a:lnTo>
                  <a:lnTo>
                    <a:pt x="145694" y="40005"/>
                  </a:lnTo>
                  <a:lnTo>
                    <a:pt x="145161" y="36576"/>
                  </a:lnTo>
                  <a:lnTo>
                    <a:pt x="144399" y="33909"/>
                  </a:lnTo>
                  <a:lnTo>
                    <a:pt x="144221" y="33528"/>
                  </a:lnTo>
                  <a:lnTo>
                    <a:pt x="142887" y="30480"/>
                  </a:lnTo>
                  <a:lnTo>
                    <a:pt x="141008" y="26162"/>
                  </a:lnTo>
                  <a:lnTo>
                    <a:pt x="140169" y="24257"/>
                  </a:lnTo>
                  <a:lnTo>
                    <a:pt x="139954" y="23774"/>
                  </a:lnTo>
                  <a:lnTo>
                    <a:pt x="139954" y="20066"/>
                  </a:lnTo>
                  <a:lnTo>
                    <a:pt x="135128" y="15113"/>
                  </a:lnTo>
                  <a:lnTo>
                    <a:pt x="133731" y="15113"/>
                  </a:lnTo>
                  <a:lnTo>
                    <a:pt x="128016" y="9144"/>
                  </a:lnTo>
                  <a:lnTo>
                    <a:pt x="125984" y="7518"/>
                  </a:lnTo>
                  <a:lnTo>
                    <a:pt x="125984" y="53594"/>
                  </a:lnTo>
                  <a:lnTo>
                    <a:pt x="125857" y="64693"/>
                  </a:lnTo>
                  <a:lnTo>
                    <a:pt x="125984" y="63881"/>
                  </a:lnTo>
                  <a:lnTo>
                    <a:pt x="125857" y="65659"/>
                  </a:lnTo>
                  <a:lnTo>
                    <a:pt x="125857" y="64693"/>
                  </a:lnTo>
                  <a:lnTo>
                    <a:pt x="124650" y="72326"/>
                  </a:lnTo>
                  <a:lnTo>
                    <a:pt x="123698" y="73279"/>
                  </a:lnTo>
                  <a:lnTo>
                    <a:pt x="123698" y="75133"/>
                  </a:lnTo>
                  <a:lnTo>
                    <a:pt x="116433" y="83223"/>
                  </a:lnTo>
                  <a:lnTo>
                    <a:pt x="101092" y="93853"/>
                  </a:lnTo>
                  <a:lnTo>
                    <a:pt x="102362" y="92964"/>
                  </a:lnTo>
                  <a:lnTo>
                    <a:pt x="83312" y="102362"/>
                  </a:lnTo>
                  <a:lnTo>
                    <a:pt x="84455" y="101981"/>
                  </a:lnTo>
                  <a:lnTo>
                    <a:pt x="65024" y="108839"/>
                  </a:lnTo>
                  <a:lnTo>
                    <a:pt x="65532" y="108712"/>
                  </a:lnTo>
                  <a:lnTo>
                    <a:pt x="48387" y="113919"/>
                  </a:lnTo>
                  <a:lnTo>
                    <a:pt x="48641" y="113792"/>
                  </a:lnTo>
                  <a:lnTo>
                    <a:pt x="44869" y="114808"/>
                  </a:lnTo>
                  <a:lnTo>
                    <a:pt x="47548" y="104394"/>
                  </a:lnTo>
                  <a:lnTo>
                    <a:pt x="47701" y="103797"/>
                  </a:lnTo>
                  <a:lnTo>
                    <a:pt x="57061" y="76200"/>
                  </a:lnTo>
                  <a:lnTo>
                    <a:pt x="57226" y="75679"/>
                  </a:lnTo>
                  <a:lnTo>
                    <a:pt x="66421" y="53086"/>
                  </a:lnTo>
                  <a:lnTo>
                    <a:pt x="66738" y="52451"/>
                  </a:lnTo>
                  <a:lnTo>
                    <a:pt x="74295" y="37338"/>
                  </a:lnTo>
                  <a:lnTo>
                    <a:pt x="74561" y="36804"/>
                  </a:lnTo>
                  <a:lnTo>
                    <a:pt x="75285" y="35814"/>
                  </a:lnTo>
                  <a:lnTo>
                    <a:pt x="81051" y="27940"/>
                  </a:lnTo>
                  <a:lnTo>
                    <a:pt x="81826" y="26898"/>
                  </a:lnTo>
                  <a:lnTo>
                    <a:pt x="83058" y="25908"/>
                  </a:lnTo>
                  <a:lnTo>
                    <a:pt x="84963" y="24384"/>
                  </a:lnTo>
                  <a:lnTo>
                    <a:pt x="87249" y="24384"/>
                  </a:lnTo>
                  <a:lnTo>
                    <a:pt x="89217" y="22415"/>
                  </a:lnTo>
                  <a:lnTo>
                    <a:pt x="91059" y="21844"/>
                  </a:lnTo>
                  <a:lnTo>
                    <a:pt x="103632" y="21844"/>
                  </a:lnTo>
                  <a:lnTo>
                    <a:pt x="106959" y="21844"/>
                  </a:lnTo>
                  <a:lnTo>
                    <a:pt x="113207" y="25234"/>
                  </a:lnTo>
                  <a:lnTo>
                    <a:pt x="118237" y="30416"/>
                  </a:lnTo>
                  <a:lnTo>
                    <a:pt x="118237" y="32004"/>
                  </a:lnTo>
                  <a:lnTo>
                    <a:pt x="121234" y="34937"/>
                  </a:lnTo>
                  <a:lnTo>
                    <a:pt x="123990" y="41071"/>
                  </a:lnTo>
                  <a:lnTo>
                    <a:pt x="125857" y="52806"/>
                  </a:lnTo>
                  <a:lnTo>
                    <a:pt x="125857" y="51943"/>
                  </a:lnTo>
                  <a:lnTo>
                    <a:pt x="125984" y="53594"/>
                  </a:lnTo>
                  <a:lnTo>
                    <a:pt x="125984" y="7518"/>
                  </a:lnTo>
                  <a:lnTo>
                    <a:pt x="125476" y="7112"/>
                  </a:lnTo>
                  <a:lnTo>
                    <a:pt x="119786" y="4000"/>
                  </a:lnTo>
                  <a:lnTo>
                    <a:pt x="115697" y="0"/>
                  </a:lnTo>
                  <a:lnTo>
                    <a:pt x="109728" y="0"/>
                  </a:lnTo>
                  <a:lnTo>
                    <a:pt x="103632" y="0"/>
                  </a:lnTo>
                  <a:lnTo>
                    <a:pt x="89535" y="0"/>
                  </a:lnTo>
                  <a:lnTo>
                    <a:pt x="86360" y="381"/>
                  </a:lnTo>
                  <a:lnTo>
                    <a:pt x="79336" y="2540"/>
                  </a:lnTo>
                  <a:lnTo>
                    <a:pt x="75184" y="2540"/>
                  </a:lnTo>
                  <a:lnTo>
                    <a:pt x="70358" y="7366"/>
                  </a:lnTo>
                  <a:lnTo>
                    <a:pt x="70358" y="8267"/>
                  </a:lnTo>
                  <a:lnTo>
                    <a:pt x="66929" y="11049"/>
                  </a:lnTo>
                  <a:lnTo>
                    <a:pt x="64897" y="13208"/>
                  </a:lnTo>
                  <a:lnTo>
                    <a:pt x="56642" y="24765"/>
                  </a:lnTo>
                  <a:lnTo>
                    <a:pt x="55753" y="26162"/>
                  </a:lnTo>
                  <a:lnTo>
                    <a:pt x="47117" y="43561"/>
                  </a:lnTo>
                  <a:lnTo>
                    <a:pt x="46863" y="44323"/>
                  </a:lnTo>
                  <a:lnTo>
                    <a:pt x="36830" y="68707"/>
                  </a:lnTo>
                  <a:lnTo>
                    <a:pt x="28498" y="93484"/>
                  </a:lnTo>
                  <a:lnTo>
                    <a:pt x="28498" y="189103"/>
                  </a:lnTo>
                  <a:lnTo>
                    <a:pt x="28448" y="211328"/>
                  </a:lnTo>
                  <a:lnTo>
                    <a:pt x="28448" y="211455"/>
                  </a:lnTo>
                  <a:lnTo>
                    <a:pt x="28498" y="219710"/>
                  </a:lnTo>
                  <a:lnTo>
                    <a:pt x="28321" y="190881"/>
                  </a:lnTo>
                  <a:lnTo>
                    <a:pt x="28321" y="190119"/>
                  </a:lnTo>
                  <a:lnTo>
                    <a:pt x="28194" y="190881"/>
                  </a:lnTo>
                  <a:lnTo>
                    <a:pt x="28321" y="189103"/>
                  </a:lnTo>
                  <a:lnTo>
                    <a:pt x="28321" y="190119"/>
                  </a:lnTo>
                  <a:lnTo>
                    <a:pt x="28498" y="189103"/>
                  </a:lnTo>
                  <a:lnTo>
                    <a:pt x="28498" y="93484"/>
                  </a:lnTo>
                  <a:lnTo>
                    <a:pt x="27279" y="97104"/>
                  </a:lnTo>
                  <a:lnTo>
                    <a:pt x="27127" y="96951"/>
                  </a:lnTo>
                  <a:lnTo>
                    <a:pt x="26974" y="96266"/>
                  </a:lnTo>
                  <a:lnTo>
                    <a:pt x="26035" y="92278"/>
                  </a:lnTo>
                  <a:lnTo>
                    <a:pt x="26035" y="87630"/>
                  </a:lnTo>
                  <a:lnTo>
                    <a:pt x="22885" y="84493"/>
                  </a:lnTo>
                  <a:lnTo>
                    <a:pt x="22098" y="82753"/>
                  </a:lnTo>
                  <a:lnTo>
                    <a:pt x="22098" y="78994"/>
                  </a:lnTo>
                  <a:lnTo>
                    <a:pt x="17145" y="74041"/>
                  </a:lnTo>
                  <a:lnTo>
                    <a:pt x="4953" y="74041"/>
                  </a:lnTo>
                  <a:lnTo>
                    <a:pt x="0" y="78994"/>
                  </a:lnTo>
                  <a:lnTo>
                    <a:pt x="0" y="91186"/>
                  </a:lnTo>
                  <a:lnTo>
                    <a:pt x="3124" y="94322"/>
                  </a:lnTo>
                  <a:lnTo>
                    <a:pt x="3937" y="96100"/>
                  </a:lnTo>
                  <a:lnTo>
                    <a:pt x="3937" y="99822"/>
                  </a:lnTo>
                  <a:lnTo>
                    <a:pt x="5346" y="101244"/>
                  </a:lnTo>
                  <a:lnTo>
                    <a:pt x="6477" y="106032"/>
                  </a:lnTo>
                  <a:lnTo>
                    <a:pt x="6477" y="110617"/>
                  </a:lnTo>
                  <a:lnTo>
                    <a:pt x="7340" y="111493"/>
                  </a:lnTo>
                  <a:lnTo>
                    <a:pt x="8636" y="120650"/>
                  </a:lnTo>
                  <a:lnTo>
                    <a:pt x="8636" y="120142"/>
                  </a:lnTo>
                  <a:lnTo>
                    <a:pt x="10287" y="135509"/>
                  </a:lnTo>
                  <a:lnTo>
                    <a:pt x="10287" y="136652"/>
                  </a:lnTo>
                  <a:lnTo>
                    <a:pt x="10414" y="136652"/>
                  </a:lnTo>
                  <a:lnTo>
                    <a:pt x="10414" y="219710"/>
                  </a:lnTo>
                  <a:lnTo>
                    <a:pt x="10287" y="221488"/>
                  </a:lnTo>
                  <a:lnTo>
                    <a:pt x="10287" y="220510"/>
                  </a:lnTo>
                  <a:lnTo>
                    <a:pt x="10414" y="219710"/>
                  </a:lnTo>
                  <a:lnTo>
                    <a:pt x="10414" y="136652"/>
                  </a:lnTo>
                  <a:lnTo>
                    <a:pt x="10287" y="167309"/>
                  </a:lnTo>
                  <a:lnTo>
                    <a:pt x="6858" y="187325"/>
                  </a:lnTo>
                  <a:lnTo>
                    <a:pt x="6731" y="211328"/>
                  </a:lnTo>
                  <a:lnTo>
                    <a:pt x="6718" y="211455"/>
                  </a:lnTo>
                  <a:lnTo>
                    <a:pt x="6477" y="228473"/>
                  </a:lnTo>
                  <a:lnTo>
                    <a:pt x="6464" y="228600"/>
                  </a:lnTo>
                  <a:lnTo>
                    <a:pt x="6400" y="237947"/>
                  </a:lnTo>
                  <a:lnTo>
                    <a:pt x="6350" y="250444"/>
                  </a:lnTo>
                  <a:lnTo>
                    <a:pt x="11303" y="255397"/>
                  </a:lnTo>
                  <a:lnTo>
                    <a:pt x="12065" y="255397"/>
                  </a:lnTo>
                  <a:lnTo>
                    <a:pt x="17526" y="255397"/>
                  </a:lnTo>
                  <a:lnTo>
                    <a:pt x="18161" y="255397"/>
                  </a:lnTo>
                  <a:lnTo>
                    <a:pt x="23749" y="255397"/>
                  </a:lnTo>
                  <a:lnTo>
                    <a:pt x="24511" y="255397"/>
                  </a:lnTo>
                  <a:lnTo>
                    <a:pt x="29464" y="250444"/>
                  </a:lnTo>
                  <a:lnTo>
                    <a:pt x="29464" y="244221"/>
                  </a:lnTo>
                  <a:lnTo>
                    <a:pt x="29679" y="243078"/>
                  </a:lnTo>
                  <a:lnTo>
                    <a:pt x="29972" y="241681"/>
                  </a:lnTo>
                  <a:lnTo>
                    <a:pt x="30784" y="234442"/>
                  </a:lnTo>
                  <a:lnTo>
                    <a:pt x="30861" y="233807"/>
                  </a:lnTo>
                  <a:lnTo>
                    <a:pt x="30734" y="234442"/>
                  </a:lnTo>
                  <a:lnTo>
                    <a:pt x="31750" y="228473"/>
                  </a:lnTo>
                  <a:lnTo>
                    <a:pt x="32639" y="223266"/>
                  </a:lnTo>
                  <a:lnTo>
                    <a:pt x="32766" y="221488"/>
                  </a:lnTo>
                  <a:lnTo>
                    <a:pt x="32766" y="211328"/>
                  </a:lnTo>
                  <a:lnTo>
                    <a:pt x="32766" y="164325"/>
                  </a:lnTo>
                  <a:lnTo>
                    <a:pt x="32651" y="137477"/>
                  </a:lnTo>
                  <a:lnTo>
                    <a:pt x="32766" y="164211"/>
                  </a:lnTo>
                  <a:lnTo>
                    <a:pt x="32893" y="163576"/>
                  </a:lnTo>
                  <a:lnTo>
                    <a:pt x="32829" y="163931"/>
                  </a:lnTo>
                  <a:lnTo>
                    <a:pt x="32905" y="163576"/>
                  </a:lnTo>
                  <a:lnTo>
                    <a:pt x="39001" y="137668"/>
                  </a:lnTo>
                  <a:lnTo>
                    <a:pt x="39077" y="137375"/>
                  </a:lnTo>
                  <a:lnTo>
                    <a:pt x="53594" y="134239"/>
                  </a:lnTo>
                  <a:lnTo>
                    <a:pt x="54229" y="133985"/>
                  </a:lnTo>
                  <a:lnTo>
                    <a:pt x="71501" y="129159"/>
                  </a:lnTo>
                  <a:lnTo>
                    <a:pt x="72136" y="128905"/>
                  </a:lnTo>
                  <a:lnTo>
                    <a:pt x="91567" y="122174"/>
                  </a:lnTo>
                  <a:lnTo>
                    <a:pt x="92837" y="121793"/>
                  </a:lnTo>
                  <a:lnTo>
                    <a:pt x="108788" y="113919"/>
                  </a:lnTo>
                  <a:lnTo>
                    <a:pt x="111887" y="112395"/>
                  </a:lnTo>
                  <a:lnTo>
                    <a:pt x="113284" y="111633"/>
                  </a:lnTo>
                  <a:lnTo>
                    <a:pt x="117525" y="108712"/>
                  </a:lnTo>
                  <a:lnTo>
                    <a:pt x="127317" y="101981"/>
                  </a:lnTo>
                  <a:lnTo>
                    <a:pt x="129540" y="100457"/>
                  </a:lnTo>
                  <a:lnTo>
                    <a:pt x="131318" y="98806"/>
                  </a:lnTo>
                  <a:lnTo>
                    <a:pt x="135851" y="93853"/>
                  </a:lnTo>
                  <a:lnTo>
                    <a:pt x="139230" y="90170"/>
                  </a:lnTo>
                  <a:lnTo>
                    <a:pt x="140462" y="90170"/>
                  </a:lnTo>
                  <a:lnTo>
                    <a:pt x="145288" y="85217"/>
                  </a:lnTo>
                  <a:lnTo>
                    <a:pt x="145288" y="80213"/>
                  </a:lnTo>
                  <a:lnTo>
                    <a:pt x="145694" y="77597"/>
                  </a:lnTo>
                  <a:lnTo>
                    <a:pt x="146570" y="72009"/>
                  </a:lnTo>
                  <a:lnTo>
                    <a:pt x="147320" y="67310"/>
                  </a:lnTo>
                  <a:lnTo>
                    <a:pt x="147447" y="65659"/>
                  </a:lnTo>
                  <a:lnTo>
                    <a:pt x="147447" y="63881"/>
                  </a:lnTo>
                  <a:lnTo>
                    <a:pt x="147447" y="519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5" name="Google Shape;1085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49011" y="2103373"/>
              <a:ext cx="265557" cy="2100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6" name="Google Shape;1086;p28"/>
          <p:cNvSpPr/>
          <p:nvPr/>
        </p:nvSpPr>
        <p:spPr>
          <a:xfrm>
            <a:off x="5455920" y="2024760"/>
            <a:ext cx="231140" cy="291465"/>
          </a:xfrm>
          <a:custGeom>
            <a:rect b="b" l="l" r="r" t="t"/>
            <a:pathLst>
              <a:path extrusionOk="0" h="291464" w="231139">
                <a:moveTo>
                  <a:pt x="172974" y="226060"/>
                </a:moveTo>
                <a:lnTo>
                  <a:pt x="172847" y="226187"/>
                </a:lnTo>
                <a:lnTo>
                  <a:pt x="172974" y="226060"/>
                </a:lnTo>
                <a:close/>
              </a:path>
              <a:path extrusionOk="0" h="291464" w="231139">
                <a:moveTo>
                  <a:pt x="178308" y="148336"/>
                </a:moveTo>
                <a:lnTo>
                  <a:pt x="178181" y="149098"/>
                </a:lnTo>
                <a:lnTo>
                  <a:pt x="178308" y="148336"/>
                </a:lnTo>
                <a:close/>
              </a:path>
              <a:path extrusionOk="0" h="291464" w="231139">
                <a:moveTo>
                  <a:pt x="231013" y="189103"/>
                </a:moveTo>
                <a:lnTo>
                  <a:pt x="227711" y="185801"/>
                </a:lnTo>
                <a:lnTo>
                  <a:pt x="223266" y="185801"/>
                </a:lnTo>
                <a:lnTo>
                  <a:pt x="219710" y="185801"/>
                </a:lnTo>
                <a:lnTo>
                  <a:pt x="219506" y="186004"/>
                </a:lnTo>
                <a:lnTo>
                  <a:pt x="206629" y="186690"/>
                </a:lnTo>
                <a:lnTo>
                  <a:pt x="202057" y="186690"/>
                </a:lnTo>
                <a:lnTo>
                  <a:pt x="201333" y="187413"/>
                </a:lnTo>
                <a:lnTo>
                  <a:pt x="185801" y="189357"/>
                </a:lnTo>
                <a:lnTo>
                  <a:pt x="181737" y="189357"/>
                </a:lnTo>
                <a:lnTo>
                  <a:pt x="179425" y="191604"/>
                </a:lnTo>
                <a:lnTo>
                  <a:pt x="175031" y="193382"/>
                </a:lnTo>
                <a:lnTo>
                  <a:pt x="176149" y="176657"/>
                </a:lnTo>
                <a:lnTo>
                  <a:pt x="178193" y="149733"/>
                </a:lnTo>
                <a:lnTo>
                  <a:pt x="178181" y="149098"/>
                </a:lnTo>
                <a:lnTo>
                  <a:pt x="182003" y="121031"/>
                </a:lnTo>
                <a:lnTo>
                  <a:pt x="182054" y="120726"/>
                </a:lnTo>
                <a:lnTo>
                  <a:pt x="181991" y="121031"/>
                </a:lnTo>
                <a:lnTo>
                  <a:pt x="182118" y="120269"/>
                </a:lnTo>
                <a:lnTo>
                  <a:pt x="182054" y="120726"/>
                </a:lnTo>
                <a:lnTo>
                  <a:pt x="182143" y="120269"/>
                </a:lnTo>
                <a:lnTo>
                  <a:pt x="187706" y="93726"/>
                </a:lnTo>
                <a:lnTo>
                  <a:pt x="187706" y="94107"/>
                </a:lnTo>
                <a:lnTo>
                  <a:pt x="187794" y="93726"/>
                </a:lnTo>
                <a:lnTo>
                  <a:pt x="189280" y="87680"/>
                </a:lnTo>
                <a:lnTo>
                  <a:pt x="195961" y="79502"/>
                </a:lnTo>
                <a:lnTo>
                  <a:pt x="196342" y="79121"/>
                </a:lnTo>
                <a:lnTo>
                  <a:pt x="208661" y="62611"/>
                </a:lnTo>
                <a:lnTo>
                  <a:pt x="209613" y="61087"/>
                </a:lnTo>
                <a:lnTo>
                  <a:pt x="217043" y="46990"/>
                </a:lnTo>
                <a:lnTo>
                  <a:pt x="217551" y="45593"/>
                </a:lnTo>
                <a:lnTo>
                  <a:pt x="222123" y="34290"/>
                </a:lnTo>
                <a:lnTo>
                  <a:pt x="222554" y="31115"/>
                </a:lnTo>
                <a:lnTo>
                  <a:pt x="223812" y="23406"/>
                </a:lnTo>
                <a:lnTo>
                  <a:pt x="223901" y="22479"/>
                </a:lnTo>
                <a:lnTo>
                  <a:pt x="223951" y="21082"/>
                </a:lnTo>
                <a:lnTo>
                  <a:pt x="224028" y="20066"/>
                </a:lnTo>
                <a:lnTo>
                  <a:pt x="224053" y="19659"/>
                </a:lnTo>
                <a:lnTo>
                  <a:pt x="224917" y="18796"/>
                </a:lnTo>
                <a:lnTo>
                  <a:pt x="224917" y="12319"/>
                </a:lnTo>
                <a:lnTo>
                  <a:pt x="224917" y="5969"/>
                </a:lnTo>
                <a:lnTo>
                  <a:pt x="219710" y="762"/>
                </a:lnTo>
                <a:lnTo>
                  <a:pt x="215277" y="762"/>
                </a:lnTo>
                <a:lnTo>
                  <a:pt x="214503" y="0"/>
                </a:lnTo>
                <a:lnTo>
                  <a:pt x="207391" y="0"/>
                </a:lnTo>
                <a:lnTo>
                  <a:pt x="202730" y="0"/>
                </a:lnTo>
                <a:lnTo>
                  <a:pt x="202730" y="26924"/>
                </a:lnTo>
                <a:lnTo>
                  <a:pt x="202692" y="29845"/>
                </a:lnTo>
                <a:lnTo>
                  <a:pt x="202692" y="26924"/>
                </a:lnTo>
                <a:lnTo>
                  <a:pt x="202730" y="0"/>
                </a:lnTo>
                <a:lnTo>
                  <a:pt x="201168" y="0"/>
                </a:lnTo>
                <a:lnTo>
                  <a:pt x="199948" y="1219"/>
                </a:lnTo>
                <a:lnTo>
                  <a:pt x="199948" y="39293"/>
                </a:lnTo>
                <a:lnTo>
                  <a:pt x="199859" y="39497"/>
                </a:lnTo>
                <a:lnTo>
                  <a:pt x="193713" y="52578"/>
                </a:lnTo>
                <a:lnTo>
                  <a:pt x="199948" y="39293"/>
                </a:lnTo>
                <a:lnTo>
                  <a:pt x="199948" y="1219"/>
                </a:lnTo>
                <a:lnTo>
                  <a:pt x="198374" y="2794"/>
                </a:lnTo>
                <a:lnTo>
                  <a:pt x="196088" y="2794"/>
                </a:lnTo>
                <a:lnTo>
                  <a:pt x="190754" y="8255"/>
                </a:lnTo>
                <a:lnTo>
                  <a:pt x="190754" y="12166"/>
                </a:lnTo>
                <a:lnTo>
                  <a:pt x="186118" y="21844"/>
                </a:lnTo>
                <a:lnTo>
                  <a:pt x="179070" y="38989"/>
                </a:lnTo>
                <a:lnTo>
                  <a:pt x="178816" y="39497"/>
                </a:lnTo>
                <a:lnTo>
                  <a:pt x="170903" y="61214"/>
                </a:lnTo>
                <a:lnTo>
                  <a:pt x="170484" y="62611"/>
                </a:lnTo>
                <a:lnTo>
                  <a:pt x="163957" y="88265"/>
                </a:lnTo>
                <a:lnTo>
                  <a:pt x="163957" y="88646"/>
                </a:lnTo>
                <a:lnTo>
                  <a:pt x="163690" y="89865"/>
                </a:lnTo>
                <a:lnTo>
                  <a:pt x="149733" y="103251"/>
                </a:lnTo>
                <a:lnTo>
                  <a:pt x="149440" y="103505"/>
                </a:lnTo>
                <a:lnTo>
                  <a:pt x="130302" y="120523"/>
                </a:lnTo>
                <a:lnTo>
                  <a:pt x="130683" y="120142"/>
                </a:lnTo>
                <a:lnTo>
                  <a:pt x="130187" y="120523"/>
                </a:lnTo>
                <a:lnTo>
                  <a:pt x="112014" y="134747"/>
                </a:lnTo>
                <a:lnTo>
                  <a:pt x="111836" y="134874"/>
                </a:lnTo>
                <a:lnTo>
                  <a:pt x="111455" y="135128"/>
                </a:lnTo>
                <a:lnTo>
                  <a:pt x="77470" y="158623"/>
                </a:lnTo>
                <a:lnTo>
                  <a:pt x="78105" y="158115"/>
                </a:lnTo>
                <a:lnTo>
                  <a:pt x="64770" y="165862"/>
                </a:lnTo>
                <a:lnTo>
                  <a:pt x="64643" y="165989"/>
                </a:lnTo>
                <a:lnTo>
                  <a:pt x="54102" y="172339"/>
                </a:lnTo>
                <a:lnTo>
                  <a:pt x="53721" y="172466"/>
                </a:lnTo>
                <a:lnTo>
                  <a:pt x="50126" y="174879"/>
                </a:lnTo>
                <a:lnTo>
                  <a:pt x="47371" y="174879"/>
                </a:lnTo>
                <a:lnTo>
                  <a:pt x="45923" y="176377"/>
                </a:lnTo>
                <a:lnTo>
                  <a:pt x="45923" y="224104"/>
                </a:lnTo>
                <a:lnTo>
                  <a:pt x="45872" y="224663"/>
                </a:lnTo>
                <a:lnTo>
                  <a:pt x="44958" y="234569"/>
                </a:lnTo>
                <a:lnTo>
                  <a:pt x="44958" y="234188"/>
                </a:lnTo>
                <a:lnTo>
                  <a:pt x="44907" y="234569"/>
                </a:lnTo>
                <a:lnTo>
                  <a:pt x="43713" y="243763"/>
                </a:lnTo>
                <a:lnTo>
                  <a:pt x="40855" y="250571"/>
                </a:lnTo>
                <a:lnTo>
                  <a:pt x="36131" y="257251"/>
                </a:lnTo>
                <a:lnTo>
                  <a:pt x="32880" y="260159"/>
                </a:lnTo>
                <a:lnTo>
                  <a:pt x="29718" y="260096"/>
                </a:lnTo>
                <a:lnTo>
                  <a:pt x="22479" y="260096"/>
                </a:lnTo>
                <a:lnTo>
                  <a:pt x="21196" y="260096"/>
                </a:lnTo>
                <a:lnTo>
                  <a:pt x="21082" y="259969"/>
                </a:lnTo>
                <a:lnTo>
                  <a:pt x="21082" y="258699"/>
                </a:lnTo>
                <a:lnTo>
                  <a:pt x="21082" y="248793"/>
                </a:lnTo>
                <a:lnTo>
                  <a:pt x="21082" y="247446"/>
                </a:lnTo>
                <a:lnTo>
                  <a:pt x="20980" y="247777"/>
                </a:lnTo>
                <a:lnTo>
                  <a:pt x="21082" y="245999"/>
                </a:lnTo>
                <a:lnTo>
                  <a:pt x="21082" y="247446"/>
                </a:lnTo>
                <a:lnTo>
                  <a:pt x="21475" y="245999"/>
                </a:lnTo>
                <a:lnTo>
                  <a:pt x="23012" y="240538"/>
                </a:lnTo>
                <a:lnTo>
                  <a:pt x="34582" y="220726"/>
                </a:lnTo>
                <a:lnTo>
                  <a:pt x="35179" y="219837"/>
                </a:lnTo>
                <a:lnTo>
                  <a:pt x="34417" y="220726"/>
                </a:lnTo>
                <a:lnTo>
                  <a:pt x="42291" y="211328"/>
                </a:lnTo>
                <a:lnTo>
                  <a:pt x="41910" y="211836"/>
                </a:lnTo>
                <a:lnTo>
                  <a:pt x="42392" y="211328"/>
                </a:lnTo>
                <a:lnTo>
                  <a:pt x="42418" y="214122"/>
                </a:lnTo>
                <a:lnTo>
                  <a:pt x="42418" y="220472"/>
                </a:lnTo>
                <a:lnTo>
                  <a:pt x="45923" y="224104"/>
                </a:lnTo>
                <a:lnTo>
                  <a:pt x="45923" y="176377"/>
                </a:lnTo>
                <a:lnTo>
                  <a:pt x="42799" y="179578"/>
                </a:lnTo>
                <a:lnTo>
                  <a:pt x="42799" y="180606"/>
                </a:lnTo>
                <a:lnTo>
                  <a:pt x="38354" y="185166"/>
                </a:lnTo>
                <a:lnTo>
                  <a:pt x="38354" y="185420"/>
                </a:lnTo>
                <a:lnTo>
                  <a:pt x="36830" y="185420"/>
                </a:lnTo>
                <a:lnTo>
                  <a:pt x="32131" y="190119"/>
                </a:lnTo>
                <a:lnTo>
                  <a:pt x="32131" y="191782"/>
                </a:lnTo>
                <a:lnTo>
                  <a:pt x="26797" y="197358"/>
                </a:lnTo>
                <a:lnTo>
                  <a:pt x="26289" y="197866"/>
                </a:lnTo>
                <a:lnTo>
                  <a:pt x="18415" y="207137"/>
                </a:lnTo>
                <a:lnTo>
                  <a:pt x="381" y="243205"/>
                </a:lnTo>
                <a:lnTo>
                  <a:pt x="12" y="261353"/>
                </a:lnTo>
                <a:lnTo>
                  <a:pt x="0" y="267208"/>
                </a:lnTo>
                <a:lnTo>
                  <a:pt x="0" y="273050"/>
                </a:lnTo>
                <a:lnTo>
                  <a:pt x="4826" y="277749"/>
                </a:lnTo>
                <a:lnTo>
                  <a:pt x="6350" y="277749"/>
                </a:lnTo>
                <a:lnTo>
                  <a:pt x="9525" y="280924"/>
                </a:lnTo>
                <a:lnTo>
                  <a:pt x="15367" y="280924"/>
                </a:lnTo>
                <a:lnTo>
                  <a:pt x="21082" y="280924"/>
                </a:lnTo>
                <a:lnTo>
                  <a:pt x="22606" y="280924"/>
                </a:lnTo>
                <a:lnTo>
                  <a:pt x="29845" y="280797"/>
                </a:lnTo>
                <a:lnTo>
                  <a:pt x="31115" y="280797"/>
                </a:lnTo>
                <a:lnTo>
                  <a:pt x="36957" y="280797"/>
                </a:lnTo>
                <a:lnTo>
                  <a:pt x="42545" y="280797"/>
                </a:lnTo>
                <a:lnTo>
                  <a:pt x="47117" y="276225"/>
                </a:lnTo>
                <a:lnTo>
                  <a:pt x="47117" y="275132"/>
                </a:lnTo>
                <a:lnTo>
                  <a:pt x="50927" y="271653"/>
                </a:lnTo>
                <a:lnTo>
                  <a:pt x="52578" y="269875"/>
                </a:lnTo>
                <a:lnTo>
                  <a:pt x="54419" y="267208"/>
                </a:lnTo>
                <a:lnTo>
                  <a:pt x="57492" y="262763"/>
                </a:lnTo>
                <a:lnTo>
                  <a:pt x="58293" y="261620"/>
                </a:lnTo>
                <a:lnTo>
                  <a:pt x="59309" y="259715"/>
                </a:lnTo>
                <a:lnTo>
                  <a:pt x="59994" y="258064"/>
                </a:lnTo>
                <a:lnTo>
                  <a:pt x="60744" y="256286"/>
                </a:lnTo>
                <a:lnTo>
                  <a:pt x="62649" y="251714"/>
                </a:lnTo>
                <a:lnTo>
                  <a:pt x="63246" y="250317"/>
                </a:lnTo>
                <a:lnTo>
                  <a:pt x="63398" y="249809"/>
                </a:lnTo>
                <a:lnTo>
                  <a:pt x="64008" y="247777"/>
                </a:lnTo>
                <a:lnTo>
                  <a:pt x="64363" y="244983"/>
                </a:lnTo>
                <a:lnTo>
                  <a:pt x="64706" y="242316"/>
                </a:lnTo>
                <a:lnTo>
                  <a:pt x="65405" y="236982"/>
                </a:lnTo>
                <a:lnTo>
                  <a:pt x="65532" y="236601"/>
                </a:lnTo>
                <a:lnTo>
                  <a:pt x="66548" y="225806"/>
                </a:lnTo>
                <a:lnTo>
                  <a:pt x="66649" y="224790"/>
                </a:lnTo>
                <a:lnTo>
                  <a:pt x="66675" y="216281"/>
                </a:lnTo>
                <a:lnTo>
                  <a:pt x="66675" y="205486"/>
                </a:lnTo>
                <a:lnTo>
                  <a:pt x="66802" y="205359"/>
                </a:lnTo>
                <a:lnTo>
                  <a:pt x="66802" y="199517"/>
                </a:lnTo>
                <a:lnTo>
                  <a:pt x="66802" y="193802"/>
                </a:lnTo>
                <a:lnTo>
                  <a:pt x="64655" y="191668"/>
                </a:lnTo>
                <a:lnTo>
                  <a:pt x="64643" y="190881"/>
                </a:lnTo>
                <a:lnTo>
                  <a:pt x="64643" y="189204"/>
                </a:lnTo>
                <a:lnTo>
                  <a:pt x="65087" y="188874"/>
                </a:lnTo>
                <a:lnTo>
                  <a:pt x="65316" y="188722"/>
                </a:lnTo>
                <a:lnTo>
                  <a:pt x="67919" y="187071"/>
                </a:lnTo>
                <a:lnTo>
                  <a:pt x="68313" y="186817"/>
                </a:lnTo>
                <a:lnTo>
                  <a:pt x="70523" y="185420"/>
                </a:lnTo>
                <a:lnTo>
                  <a:pt x="74930" y="182626"/>
                </a:lnTo>
                <a:lnTo>
                  <a:pt x="74676" y="182626"/>
                </a:lnTo>
                <a:lnTo>
                  <a:pt x="78232" y="180467"/>
                </a:lnTo>
                <a:lnTo>
                  <a:pt x="88519" y="174244"/>
                </a:lnTo>
                <a:lnTo>
                  <a:pt x="110083" y="158623"/>
                </a:lnTo>
                <a:lnTo>
                  <a:pt x="122428" y="149733"/>
                </a:lnTo>
                <a:lnTo>
                  <a:pt x="122809" y="149479"/>
                </a:lnTo>
                <a:lnTo>
                  <a:pt x="141211" y="134747"/>
                </a:lnTo>
                <a:lnTo>
                  <a:pt x="141859" y="134239"/>
                </a:lnTo>
                <a:lnTo>
                  <a:pt x="142240" y="133858"/>
                </a:lnTo>
                <a:lnTo>
                  <a:pt x="157543" y="120154"/>
                </a:lnTo>
                <a:lnTo>
                  <a:pt x="154051" y="145669"/>
                </a:lnTo>
                <a:lnTo>
                  <a:pt x="153924" y="146431"/>
                </a:lnTo>
                <a:lnTo>
                  <a:pt x="151625" y="176784"/>
                </a:lnTo>
                <a:lnTo>
                  <a:pt x="149847" y="203593"/>
                </a:lnTo>
                <a:lnTo>
                  <a:pt x="144233" y="205867"/>
                </a:lnTo>
                <a:lnTo>
                  <a:pt x="140716" y="205867"/>
                </a:lnTo>
                <a:lnTo>
                  <a:pt x="136398" y="210185"/>
                </a:lnTo>
                <a:lnTo>
                  <a:pt x="136398" y="220599"/>
                </a:lnTo>
                <a:lnTo>
                  <a:pt x="140716" y="224917"/>
                </a:lnTo>
                <a:lnTo>
                  <a:pt x="148450" y="224917"/>
                </a:lnTo>
                <a:lnTo>
                  <a:pt x="147408" y="245999"/>
                </a:lnTo>
                <a:lnTo>
                  <a:pt x="146812" y="260985"/>
                </a:lnTo>
                <a:lnTo>
                  <a:pt x="146812" y="260096"/>
                </a:lnTo>
                <a:lnTo>
                  <a:pt x="146710" y="260985"/>
                </a:lnTo>
                <a:lnTo>
                  <a:pt x="146151" y="266192"/>
                </a:lnTo>
                <a:lnTo>
                  <a:pt x="145415" y="266954"/>
                </a:lnTo>
                <a:lnTo>
                  <a:pt x="145415" y="272669"/>
                </a:lnTo>
                <a:lnTo>
                  <a:pt x="145034" y="279273"/>
                </a:lnTo>
                <a:lnTo>
                  <a:pt x="146177" y="284734"/>
                </a:lnTo>
                <a:lnTo>
                  <a:pt x="146177" y="287274"/>
                </a:lnTo>
                <a:lnTo>
                  <a:pt x="150114" y="291211"/>
                </a:lnTo>
                <a:lnTo>
                  <a:pt x="159766" y="291211"/>
                </a:lnTo>
                <a:lnTo>
                  <a:pt x="163703" y="287274"/>
                </a:lnTo>
                <a:lnTo>
                  <a:pt x="163703" y="285940"/>
                </a:lnTo>
                <a:lnTo>
                  <a:pt x="165481" y="283845"/>
                </a:lnTo>
                <a:lnTo>
                  <a:pt x="165976" y="282587"/>
                </a:lnTo>
                <a:lnTo>
                  <a:pt x="168783" y="279781"/>
                </a:lnTo>
                <a:lnTo>
                  <a:pt x="168783" y="274167"/>
                </a:lnTo>
                <a:lnTo>
                  <a:pt x="172758" y="229743"/>
                </a:lnTo>
                <a:lnTo>
                  <a:pt x="172847" y="226187"/>
                </a:lnTo>
                <a:lnTo>
                  <a:pt x="173621" y="214490"/>
                </a:lnTo>
                <a:lnTo>
                  <a:pt x="188607" y="208407"/>
                </a:lnTo>
                <a:lnTo>
                  <a:pt x="192278" y="208407"/>
                </a:lnTo>
                <a:lnTo>
                  <a:pt x="193103" y="207556"/>
                </a:lnTo>
                <a:lnTo>
                  <a:pt x="207733" y="205232"/>
                </a:lnTo>
                <a:lnTo>
                  <a:pt x="212217" y="205232"/>
                </a:lnTo>
                <a:lnTo>
                  <a:pt x="213804" y="203644"/>
                </a:lnTo>
                <a:lnTo>
                  <a:pt x="224536" y="200406"/>
                </a:lnTo>
                <a:lnTo>
                  <a:pt x="227711" y="200406"/>
                </a:lnTo>
                <a:lnTo>
                  <a:pt x="231013" y="197104"/>
                </a:lnTo>
                <a:lnTo>
                  <a:pt x="231013" y="193040"/>
                </a:lnTo>
                <a:lnTo>
                  <a:pt x="231013" y="189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7" name="Google Shape;1087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6486" y="2643123"/>
            <a:ext cx="273938" cy="150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8" name="Google Shape;1088;p28"/>
          <p:cNvGrpSpPr/>
          <p:nvPr/>
        </p:nvGrpSpPr>
        <p:grpSpPr>
          <a:xfrm>
            <a:off x="1842135" y="2565400"/>
            <a:ext cx="345693" cy="323341"/>
            <a:chOff x="1842135" y="2565400"/>
            <a:chExt cx="345693" cy="323341"/>
          </a:xfrm>
        </p:grpSpPr>
        <p:pic>
          <p:nvPicPr>
            <p:cNvPr id="1089" name="Google Shape;1089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42135" y="2674746"/>
              <a:ext cx="83692" cy="130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0" name="Google Shape;1090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959144" y="2565400"/>
              <a:ext cx="228684" cy="3233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Google Shape;1091;p28"/>
          <p:cNvGrpSpPr/>
          <p:nvPr/>
        </p:nvGrpSpPr>
        <p:grpSpPr>
          <a:xfrm>
            <a:off x="2233041" y="2514345"/>
            <a:ext cx="314071" cy="279653"/>
            <a:chOff x="2233041" y="2514345"/>
            <a:chExt cx="314071" cy="279653"/>
          </a:xfrm>
        </p:grpSpPr>
        <p:pic>
          <p:nvPicPr>
            <p:cNvPr id="1092" name="Google Shape;1092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233041" y="2681731"/>
              <a:ext cx="84327" cy="112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3" name="Google Shape;1093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337562" y="2514345"/>
              <a:ext cx="209550" cy="258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4" name="Google Shape;1094;p28"/>
          <p:cNvSpPr/>
          <p:nvPr/>
        </p:nvSpPr>
        <p:spPr>
          <a:xfrm>
            <a:off x="2763266" y="2706496"/>
            <a:ext cx="74295" cy="93980"/>
          </a:xfrm>
          <a:custGeom>
            <a:rect b="b" l="l" r="r" t="t"/>
            <a:pathLst>
              <a:path extrusionOk="0" h="93980" w="74294">
                <a:moveTo>
                  <a:pt x="73787" y="60071"/>
                </a:moveTo>
                <a:lnTo>
                  <a:pt x="70866" y="57150"/>
                </a:lnTo>
                <a:lnTo>
                  <a:pt x="63754" y="57150"/>
                </a:lnTo>
                <a:lnTo>
                  <a:pt x="61645" y="59347"/>
                </a:lnTo>
                <a:lnTo>
                  <a:pt x="50800" y="65024"/>
                </a:lnTo>
                <a:lnTo>
                  <a:pt x="50292" y="65278"/>
                </a:lnTo>
                <a:lnTo>
                  <a:pt x="50609" y="65112"/>
                </a:lnTo>
                <a:lnTo>
                  <a:pt x="50241" y="65278"/>
                </a:lnTo>
                <a:lnTo>
                  <a:pt x="38150" y="70866"/>
                </a:lnTo>
                <a:lnTo>
                  <a:pt x="34417" y="70866"/>
                </a:lnTo>
                <a:lnTo>
                  <a:pt x="23914" y="71107"/>
                </a:lnTo>
                <a:lnTo>
                  <a:pt x="22352" y="70726"/>
                </a:lnTo>
                <a:lnTo>
                  <a:pt x="22352" y="70104"/>
                </a:lnTo>
                <a:lnTo>
                  <a:pt x="22352" y="69215"/>
                </a:lnTo>
                <a:lnTo>
                  <a:pt x="22352" y="68961"/>
                </a:lnTo>
                <a:lnTo>
                  <a:pt x="22352" y="59690"/>
                </a:lnTo>
                <a:lnTo>
                  <a:pt x="22352" y="58077"/>
                </a:lnTo>
                <a:lnTo>
                  <a:pt x="22567" y="57150"/>
                </a:lnTo>
                <a:lnTo>
                  <a:pt x="24511" y="48895"/>
                </a:lnTo>
                <a:lnTo>
                  <a:pt x="24384" y="49530"/>
                </a:lnTo>
                <a:lnTo>
                  <a:pt x="24561" y="48895"/>
                </a:lnTo>
                <a:lnTo>
                  <a:pt x="27559" y="38735"/>
                </a:lnTo>
                <a:lnTo>
                  <a:pt x="27305" y="39624"/>
                </a:lnTo>
                <a:lnTo>
                  <a:pt x="27635" y="38735"/>
                </a:lnTo>
                <a:lnTo>
                  <a:pt x="29349" y="34150"/>
                </a:lnTo>
                <a:lnTo>
                  <a:pt x="32004" y="31496"/>
                </a:lnTo>
                <a:lnTo>
                  <a:pt x="32004" y="29718"/>
                </a:lnTo>
                <a:lnTo>
                  <a:pt x="36576" y="29718"/>
                </a:lnTo>
                <a:lnTo>
                  <a:pt x="41275" y="24892"/>
                </a:lnTo>
                <a:lnTo>
                  <a:pt x="41275" y="18923"/>
                </a:lnTo>
                <a:lnTo>
                  <a:pt x="41275" y="18796"/>
                </a:lnTo>
                <a:lnTo>
                  <a:pt x="41275" y="17513"/>
                </a:lnTo>
                <a:lnTo>
                  <a:pt x="41656" y="17145"/>
                </a:lnTo>
                <a:lnTo>
                  <a:pt x="41656" y="11049"/>
                </a:lnTo>
                <a:lnTo>
                  <a:pt x="41656" y="4953"/>
                </a:lnTo>
                <a:lnTo>
                  <a:pt x="36703" y="0"/>
                </a:lnTo>
                <a:lnTo>
                  <a:pt x="35306" y="0"/>
                </a:lnTo>
                <a:lnTo>
                  <a:pt x="30353" y="0"/>
                </a:lnTo>
                <a:lnTo>
                  <a:pt x="28956" y="0"/>
                </a:lnTo>
                <a:lnTo>
                  <a:pt x="24511" y="0"/>
                </a:lnTo>
                <a:lnTo>
                  <a:pt x="23114" y="0"/>
                </a:lnTo>
                <a:lnTo>
                  <a:pt x="18161" y="4953"/>
                </a:lnTo>
                <a:lnTo>
                  <a:pt x="18161" y="6985"/>
                </a:lnTo>
                <a:lnTo>
                  <a:pt x="13716" y="11430"/>
                </a:lnTo>
                <a:lnTo>
                  <a:pt x="13716" y="15036"/>
                </a:lnTo>
                <a:lnTo>
                  <a:pt x="13360" y="15722"/>
                </a:lnTo>
                <a:lnTo>
                  <a:pt x="9779" y="19304"/>
                </a:lnTo>
                <a:lnTo>
                  <a:pt x="9779" y="23406"/>
                </a:lnTo>
                <a:lnTo>
                  <a:pt x="6604" y="31496"/>
                </a:lnTo>
                <a:lnTo>
                  <a:pt x="6223" y="32258"/>
                </a:lnTo>
                <a:lnTo>
                  <a:pt x="3048" y="43053"/>
                </a:lnTo>
                <a:lnTo>
                  <a:pt x="2794" y="43815"/>
                </a:lnTo>
                <a:lnTo>
                  <a:pt x="254" y="54610"/>
                </a:lnTo>
                <a:lnTo>
                  <a:pt x="0" y="57150"/>
                </a:lnTo>
                <a:lnTo>
                  <a:pt x="12" y="68948"/>
                </a:lnTo>
                <a:lnTo>
                  <a:pt x="0" y="81280"/>
                </a:lnTo>
                <a:lnTo>
                  <a:pt x="2540" y="83832"/>
                </a:lnTo>
                <a:lnTo>
                  <a:pt x="2540" y="86360"/>
                </a:lnTo>
                <a:lnTo>
                  <a:pt x="7493" y="91313"/>
                </a:lnTo>
                <a:lnTo>
                  <a:pt x="12280" y="91313"/>
                </a:lnTo>
                <a:lnTo>
                  <a:pt x="20574" y="93218"/>
                </a:lnTo>
                <a:lnTo>
                  <a:pt x="23749" y="93472"/>
                </a:lnTo>
                <a:lnTo>
                  <a:pt x="39293" y="92329"/>
                </a:lnTo>
                <a:lnTo>
                  <a:pt x="46228" y="92329"/>
                </a:lnTo>
                <a:lnTo>
                  <a:pt x="51054" y="87503"/>
                </a:lnTo>
                <a:lnTo>
                  <a:pt x="51054" y="87325"/>
                </a:lnTo>
                <a:lnTo>
                  <a:pt x="59944" y="81534"/>
                </a:lnTo>
                <a:lnTo>
                  <a:pt x="61976" y="79756"/>
                </a:lnTo>
                <a:lnTo>
                  <a:pt x="65824" y="75184"/>
                </a:lnTo>
                <a:lnTo>
                  <a:pt x="68605" y="71882"/>
                </a:lnTo>
                <a:lnTo>
                  <a:pt x="69456" y="70866"/>
                </a:lnTo>
                <a:lnTo>
                  <a:pt x="70205" y="69977"/>
                </a:lnTo>
                <a:lnTo>
                  <a:pt x="70866" y="69977"/>
                </a:lnTo>
                <a:lnTo>
                  <a:pt x="73787" y="67183"/>
                </a:lnTo>
                <a:lnTo>
                  <a:pt x="73787" y="63627"/>
                </a:lnTo>
                <a:lnTo>
                  <a:pt x="73787" y="600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28"/>
          <p:cNvSpPr/>
          <p:nvPr/>
        </p:nvSpPr>
        <p:spPr>
          <a:xfrm>
            <a:off x="2819781" y="2582798"/>
            <a:ext cx="20320" cy="20320"/>
          </a:xfrm>
          <a:custGeom>
            <a:rect b="b" l="l" r="r" t="t"/>
            <a:pathLst>
              <a:path extrusionOk="0" h="20319" w="20319">
                <a:moveTo>
                  <a:pt x="20193" y="4572"/>
                </a:moveTo>
                <a:lnTo>
                  <a:pt x="15748" y="0"/>
                </a:lnTo>
                <a:lnTo>
                  <a:pt x="15621" y="0"/>
                </a:lnTo>
                <a:lnTo>
                  <a:pt x="4445" y="0"/>
                </a:lnTo>
                <a:lnTo>
                  <a:pt x="0" y="4572"/>
                </a:lnTo>
                <a:lnTo>
                  <a:pt x="0" y="15748"/>
                </a:lnTo>
                <a:lnTo>
                  <a:pt x="4445" y="20320"/>
                </a:lnTo>
                <a:lnTo>
                  <a:pt x="15621" y="20320"/>
                </a:lnTo>
                <a:lnTo>
                  <a:pt x="15748" y="20320"/>
                </a:lnTo>
                <a:lnTo>
                  <a:pt x="20193" y="15748"/>
                </a:lnTo>
                <a:lnTo>
                  <a:pt x="20193" y="10160"/>
                </a:lnTo>
                <a:lnTo>
                  <a:pt x="20193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28"/>
          <p:cNvSpPr/>
          <p:nvPr/>
        </p:nvSpPr>
        <p:spPr>
          <a:xfrm>
            <a:off x="2841371" y="2664078"/>
            <a:ext cx="98425" cy="170815"/>
          </a:xfrm>
          <a:custGeom>
            <a:rect b="b" l="l" r="r" t="t"/>
            <a:pathLst>
              <a:path extrusionOk="0" h="170814" w="98425">
                <a:moveTo>
                  <a:pt x="98171" y="4572"/>
                </a:moveTo>
                <a:lnTo>
                  <a:pt x="93853" y="381"/>
                </a:lnTo>
                <a:lnTo>
                  <a:pt x="88011" y="381"/>
                </a:lnTo>
                <a:lnTo>
                  <a:pt x="83312" y="0"/>
                </a:lnTo>
                <a:lnTo>
                  <a:pt x="82677" y="127"/>
                </a:lnTo>
                <a:lnTo>
                  <a:pt x="75438" y="635"/>
                </a:lnTo>
                <a:lnTo>
                  <a:pt x="71120" y="635"/>
                </a:lnTo>
                <a:lnTo>
                  <a:pt x="68275" y="3479"/>
                </a:lnTo>
                <a:lnTo>
                  <a:pt x="63119" y="5842"/>
                </a:lnTo>
                <a:lnTo>
                  <a:pt x="52705" y="11938"/>
                </a:lnTo>
                <a:lnTo>
                  <a:pt x="52070" y="12446"/>
                </a:lnTo>
                <a:lnTo>
                  <a:pt x="43307" y="18796"/>
                </a:lnTo>
                <a:lnTo>
                  <a:pt x="42672" y="19304"/>
                </a:lnTo>
                <a:lnTo>
                  <a:pt x="34417" y="26416"/>
                </a:lnTo>
                <a:lnTo>
                  <a:pt x="30657" y="30099"/>
                </a:lnTo>
                <a:lnTo>
                  <a:pt x="29083" y="30099"/>
                </a:lnTo>
                <a:lnTo>
                  <a:pt x="24257" y="34925"/>
                </a:lnTo>
                <a:lnTo>
                  <a:pt x="24257" y="38481"/>
                </a:lnTo>
                <a:lnTo>
                  <a:pt x="21971" y="43688"/>
                </a:lnTo>
                <a:lnTo>
                  <a:pt x="21082" y="46863"/>
                </a:lnTo>
                <a:lnTo>
                  <a:pt x="20193" y="54483"/>
                </a:lnTo>
                <a:lnTo>
                  <a:pt x="20205" y="60439"/>
                </a:lnTo>
                <a:lnTo>
                  <a:pt x="20193" y="72390"/>
                </a:lnTo>
                <a:lnTo>
                  <a:pt x="25019" y="77216"/>
                </a:lnTo>
                <a:lnTo>
                  <a:pt x="26403" y="77216"/>
                </a:lnTo>
                <a:lnTo>
                  <a:pt x="27813" y="78740"/>
                </a:lnTo>
                <a:lnTo>
                  <a:pt x="30099" y="80645"/>
                </a:lnTo>
                <a:lnTo>
                  <a:pt x="37338" y="84963"/>
                </a:lnTo>
                <a:lnTo>
                  <a:pt x="36830" y="84709"/>
                </a:lnTo>
                <a:lnTo>
                  <a:pt x="44450" y="89789"/>
                </a:lnTo>
                <a:lnTo>
                  <a:pt x="44704" y="89916"/>
                </a:lnTo>
                <a:lnTo>
                  <a:pt x="50685" y="93687"/>
                </a:lnTo>
                <a:lnTo>
                  <a:pt x="55626" y="98082"/>
                </a:lnTo>
                <a:lnTo>
                  <a:pt x="55829" y="98298"/>
                </a:lnTo>
                <a:lnTo>
                  <a:pt x="58445" y="101053"/>
                </a:lnTo>
                <a:lnTo>
                  <a:pt x="59817" y="104076"/>
                </a:lnTo>
                <a:lnTo>
                  <a:pt x="59817" y="107696"/>
                </a:lnTo>
                <a:lnTo>
                  <a:pt x="59817" y="112268"/>
                </a:lnTo>
                <a:lnTo>
                  <a:pt x="59817" y="115633"/>
                </a:lnTo>
                <a:lnTo>
                  <a:pt x="57188" y="120738"/>
                </a:lnTo>
                <a:lnTo>
                  <a:pt x="50012" y="128816"/>
                </a:lnTo>
                <a:lnTo>
                  <a:pt x="39331" y="137223"/>
                </a:lnTo>
                <a:lnTo>
                  <a:pt x="26657" y="144272"/>
                </a:lnTo>
                <a:lnTo>
                  <a:pt x="23622" y="144272"/>
                </a:lnTo>
                <a:lnTo>
                  <a:pt x="18884" y="148882"/>
                </a:lnTo>
                <a:lnTo>
                  <a:pt x="11557" y="153416"/>
                </a:lnTo>
                <a:lnTo>
                  <a:pt x="11684" y="153416"/>
                </a:lnTo>
                <a:lnTo>
                  <a:pt x="3810" y="158115"/>
                </a:lnTo>
                <a:lnTo>
                  <a:pt x="2413" y="158115"/>
                </a:lnTo>
                <a:lnTo>
                  <a:pt x="0" y="160528"/>
                </a:lnTo>
                <a:lnTo>
                  <a:pt x="0" y="166624"/>
                </a:lnTo>
                <a:lnTo>
                  <a:pt x="2413" y="169037"/>
                </a:lnTo>
                <a:lnTo>
                  <a:pt x="4572" y="169037"/>
                </a:lnTo>
                <a:lnTo>
                  <a:pt x="14986" y="170688"/>
                </a:lnTo>
                <a:lnTo>
                  <a:pt x="19939" y="170180"/>
                </a:lnTo>
                <a:lnTo>
                  <a:pt x="31419" y="165735"/>
                </a:lnTo>
                <a:lnTo>
                  <a:pt x="35433" y="165735"/>
                </a:lnTo>
                <a:lnTo>
                  <a:pt x="39116" y="162052"/>
                </a:lnTo>
                <a:lnTo>
                  <a:pt x="50546" y="155829"/>
                </a:lnTo>
                <a:lnTo>
                  <a:pt x="52070" y="154813"/>
                </a:lnTo>
                <a:lnTo>
                  <a:pt x="64008" y="145415"/>
                </a:lnTo>
                <a:lnTo>
                  <a:pt x="65278" y="144145"/>
                </a:lnTo>
                <a:lnTo>
                  <a:pt x="70980" y="137795"/>
                </a:lnTo>
                <a:lnTo>
                  <a:pt x="71894" y="136779"/>
                </a:lnTo>
                <a:lnTo>
                  <a:pt x="74295" y="134112"/>
                </a:lnTo>
                <a:lnTo>
                  <a:pt x="75946" y="131699"/>
                </a:lnTo>
                <a:lnTo>
                  <a:pt x="76898" y="129794"/>
                </a:lnTo>
                <a:lnTo>
                  <a:pt x="77597" y="128397"/>
                </a:lnTo>
                <a:lnTo>
                  <a:pt x="77978" y="127635"/>
                </a:lnTo>
                <a:lnTo>
                  <a:pt x="81407" y="124206"/>
                </a:lnTo>
                <a:lnTo>
                  <a:pt x="81407" y="118237"/>
                </a:lnTo>
                <a:lnTo>
                  <a:pt x="81407" y="95758"/>
                </a:lnTo>
                <a:lnTo>
                  <a:pt x="78435" y="92798"/>
                </a:lnTo>
                <a:lnTo>
                  <a:pt x="77597" y="90805"/>
                </a:lnTo>
                <a:lnTo>
                  <a:pt x="75565" y="87884"/>
                </a:lnTo>
                <a:lnTo>
                  <a:pt x="72859" y="84963"/>
                </a:lnTo>
                <a:lnTo>
                  <a:pt x="70866" y="82804"/>
                </a:lnTo>
                <a:lnTo>
                  <a:pt x="70104" y="82042"/>
                </a:lnTo>
                <a:lnTo>
                  <a:pt x="64389" y="76962"/>
                </a:lnTo>
                <a:lnTo>
                  <a:pt x="56134" y="71755"/>
                </a:lnTo>
                <a:lnTo>
                  <a:pt x="56388" y="71882"/>
                </a:lnTo>
                <a:lnTo>
                  <a:pt x="56197" y="71755"/>
                </a:lnTo>
                <a:lnTo>
                  <a:pt x="48171" y="66421"/>
                </a:lnTo>
                <a:lnTo>
                  <a:pt x="44335" y="64135"/>
                </a:lnTo>
                <a:lnTo>
                  <a:pt x="42595" y="63106"/>
                </a:lnTo>
                <a:lnTo>
                  <a:pt x="41783" y="62230"/>
                </a:lnTo>
                <a:lnTo>
                  <a:pt x="41783" y="60452"/>
                </a:lnTo>
                <a:lnTo>
                  <a:pt x="41656" y="60337"/>
                </a:lnTo>
                <a:lnTo>
                  <a:pt x="41656" y="59055"/>
                </a:lnTo>
                <a:lnTo>
                  <a:pt x="41770" y="54483"/>
                </a:lnTo>
                <a:lnTo>
                  <a:pt x="41973" y="52451"/>
                </a:lnTo>
                <a:lnTo>
                  <a:pt x="42125" y="50838"/>
                </a:lnTo>
                <a:lnTo>
                  <a:pt x="42595" y="49809"/>
                </a:lnTo>
                <a:lnTo>
                  <a:pt x="45593" y="46736"/>
                </a:lnTo>
                <a:lnTo>
                  <a:pt x="45593" y="45288"/>
                </a:lnTo>
                <a:lnTo>
                  <a:pt x="48387" y="42418"/>
                </a:lnTo>
                <a:lnTo>
                  <a:pt x="48895" y="41910"/>
                </a:lnTo>
                <a:lnTo>
                  <a:pt x="48260" y="42418"/>
                </a:lnTo>
                <a:lnTo>
                  <a:pt x="55930" y="35687"/>
                </a:lnTo>
                <a:lnTo>
                  <a:pt x="56362" y="35318"/>
                </a:lnTo>
                <a:lnTo>
                  <a:pt x="59563" y="32829"/>
                </a:lnTo>
                <a:lnTo>
                  <a:pt x="59563" y="37846"/>
                </a:lnTo>
                <a:lnTo>
                  <a:pt x="63500" y="41783"/>
                </a:lnTo>
                <a:lnTo>
                  <a:pt x="73279" y="41783"/>
                </a:lnTo>
                <a:lnTo>
                  <a:pt x="77216" y="37846"/>
                </a:lnTo>
                <a:lnTo>
                  <a:pt x="77216" y="36283"/>
                </a:lnTo>
                <a:lnTo>
                  <a:pt x="92011" y="19431"/>
                </a:lnTo>
                <a:lnTo>
                  <a:pt x="93853" y="19431"/>
                </a:lnTo>
                <a:lnTo>
                  <a:pt x="98171" y="15113"/>
                </a:lnTo>
                <a:lnTo>
                  <a:pt x="98171" y="9906"/>
                </a:lnTo>
                <a:lnTo>
                  <a:pt x="98171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7" name="Google Shape;1097;p28"/>
          <p:cNvGrpSpPr/>
          <p:nvPr/>
        </p:nvGrpSpPr>
        <p:grpSpPr>
          <a:xfrm>
            <a:off x="3265042" y="2558669"/>
            <a:ext cx="323597" cy="221106"/>
            <a:chOff x="3265042" y="2558669"/>
            <a:chExt cx="323597" cy="221106"/>
          </a:xfrm>
        </p:grpSpPr>
        <p:pic>
          <p:nvPicPr>
            <p:cNvPr id="1098" name="Google Shape;1098;p2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65042" y="2558669"/>
              <a:ext cx="217678" cy="221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9" name="Google Shape;1099;p28"/>
            <p:cNvSpPr/>
            <p:nvPr/>
          </p:nvSpPr>
          <p:spPr>
            <a:xfrm>
              <a:off x="3526409" y="2659633"/>
              <a:ext cx="62230" cy="107950"/>
            </a:xfrm>
            <a:custGeom>
              <a:rect b="b" l="l" r="r" t="t"/>
              <a:pathLst>
                <a:path extrusionOk="0" h="107950" w="62229">
                  <a:moveTo>
                    <a:pt x="61976" y="62484"/>
                  </a:moveTo>
                  <a:lnTo>
                    <a:pt x="60579" y="61087"/>
                  </a:lnTo>
                  <a:lnTo>
                    <a:pt x="60579" y="58801"/>
                  </a:lnTo>
                  <a:lnTo>
                    <a:pt x="56007" y="54356"/>
                  </a:lnTo>
                  <a:lnTo>
                    <a:pt x="54063" y="54356"/>
                  </a:lnTo>
                  <a:lnTo>
                    <a:pt x="51689" y="52451"/>
                  </a:lnTo>
                  <a:lnTo>
                    <a:pt x="50546" y="51689"/>
                  </a:lnTo>
                  <a:lnTo>
                    <a:pt x="49237" y="50927"/>
                  </a:lnTo>
                  <a:lnTo>
                    <a:pt x="44450" y="48133"/>
                  </a:lnTo>
                  <a:lnTo>
                    <a:pt x="43688" y="47625"/>
                  </a:lnTo>
                  <a:lnTo>
                    <a:pt x="28930" y="40589"/>
                  </a:lnTo>
                  <a:lnTo>
                    <a:pt x="43586" y="30099"/>
                  </a:lnTo>
                  <a:lnTo>
                    <a:pt x="45466" y="30099"/>
                  </a:lnTo>
                  <a:lnTo>
                    <a:pt x="49403" y="26289"/>
                  </a:lnTo>
                  <a:lnTo>
                    <a:pt x="49403" y="23101"/>
                  </a:lnTo>
                  <a:lnTo>
                    <a:pt x="50165" y="21082"/>
                  </a:lnTo>
                  <a:lnTo>
                    <a:pt x="50673" y="19558"/>
                  </a:lnTo>
                  <a:lnTo>
                    <a:pt x="51396" y="16129"/>
                  </a:lnTo>
                  <a:lnTo>
                    <a:pt x="51447" y="15481"/>
                  </a:lnTo>
                  <a:lnTo>
                    <a:pt x="51943" y="14986"/>
                  </a:lnTo>
                  <a:lnTo>
                    <a:pt x="51943" y="10033"/>
                  </a:lnTo>
                  <a:lnTo>
                    <a:pt x="51943" y="4953"/>
                  </a:lnTo>
                  <a:lnTo>
                    <a:pt x="47879" y="889"/>
                  </a:lnTo>
                  <a:lnTo>
                    <a:pt x="40932" y="889"/>
                  </a:lnTo>
                  <a:lnTo>
                    <a:pt x="38989" y="635"/>
                  </a:lnTo>
                  <a:lnTo>
                    <a:pt x="39624" y="635"/>
                  </a:lnTo>
                  <a:lnTo>
                    <a:pt x="33782" y="381"/>
                  </a:lnTo>
                  <a:lnTo>
                    <a:pt x="32131" y="304"/>
                  </a:lnTo>
                  <a:lnTo>
                    <a:pt x="32131" y="17030"/>
                  </a:lnTo>
                  <a:lnTo>
                    <a:pt x="29857" y="18656"/>
                  </a:lnTo>
                  <a:lnTo>
                    <a:pt x="32131" y="17030"/>
                  </a:lnTo>
                  <a:lnTo>
                    <a:pt x="32131" y="304"/>
                  </a:lnTo>
                  <a:lnTo>
                    <a:pt x="28702" y="139"/>
                  </a:lnTo>
                  <a:lnTo>
                    <a:pt x="28575" y="0"/>
                  </a:lnTo>
                  <a:lnTo>
                    <a:pt x="28054" y="0"/>
                  </a:lnTo>
                  <a:lnTo>
                    <a:pt x="28054" y="19939"/>
                  </a:lnTo>
                  <a:lnTo>
                    <a:pt x="20955" y="25019"/>
                  </a:lnTo>
                  <a:lnTo>
                    <a:pt x="20955" y="23812"/>
                  </a:lnTo>
                  <a:lnTo>
                    <a:pt x="21907" y="22377"/>
                  </a:lnTo>
                  <a:lnTo>
                    <a:pt x="23876" y="20701"/>
                  </a:lnTo>
                  <a:lnTo>
                    <a:pt x="25514" y="19939"/>
                  </a:lnTo>
                  <a:lnTo>
                    <a:pt x="28054" y="19939"/>
                  </a:lnTo>
                  <a:lnTo>
                    <a:pt x="28054" y="0"/>
                  </a:lnTo>
                  <a:lnTo>
                    <a:pt x="22860" y="0"/>
                  </a:lnTo>
                  <a:lnTo>
                    <a:pt x="20497" y="0"/>
                  </a:lnTo>
                  <a:lnTo>
                    <a:pt x="20497" y="26885"/>
                  </a:lnTo>
                  <a:lnTo>
                    <a:pt x="20421" y="34404"/>
                  </a:lnTo>
                  <a:lnTo>
                    <a:pt x="20320" y="32512"/>
                  </a:lnTo>
                  <a:lnTo>
                    <a:pt x="20320" y="32258"/>
                  </a:lnTo>
                  <a:lnTo>
                    <a:pt x="20193" y="27940"/>
                  </a:lnTo>
                  <a:lnTo>
                    <a:pt x="20256" y="27127"/>
                  </a:lnTo>
                  <a:lnTo>
                    <a:pt x="20193" y="27940"/>
                  </a:lnTo>
                  <a:lnTo>
                    <a:pt x="20320" y="27940"/>
                  </a:lnTo>
                  <a:lnTo>
                    <a:pt x="20320" y="27076"/>
                  </a:lnTo>
                  <a:lnTo>
                    <a:pt x="20497" y="26885"/>
                  </a:lnTo>
                  <a:lnTo>
                    <a:pt x="20497" y="0"/>
                  </a:lnTo>
                  <a:lnTo>
                    <a:pt x="17526" y="0"/>
                  </a:lnTo>
                  <a:lnTo>
                    <a:pt x="14757" y="2768"/>
                  </a:lnTo>
                  <a:lnTo>
                    <a:pt x="14097" y="3048"/>
                  </a:lnTo>
                  <a:lnTo>
                    <a:pt x="11938" y="4445"/>
                  </a:lnTo>
                  <a:lnTo>
                    <a:pt x="7493" y="8001"/>
                  </a:lnTo>
                  <a:lnTo>
                    <a:pt x="5588" y="10414"/>
                  </a:lnTo>
                  <a:lnTo>
                    <a:pt x="5410" y="10668"/>
                  </a:lnTo>
                  <a:lnTo>
                    <a:pt x="5207" y="10668"/>
                  </a:lnTo>
                  <a:lnTo>
                    <a:pt x="762" y="15240"/>
                  </a:lnTo>
                  <a:lnTo>
                    <a:pt x="762" y="19748"/>
                  </a:lnTo>
                  <a:lnTo>
                    <a:pt x="76" y="24765"/>
                  </a:lnTo>
                  <a:lnTo>
                    <a:pt x="25" y="32486"/>
                  </a:lnTo>
                  <a:lnTo>
                    <a:pt x="0" y="38100"/>
                  </a:lnTo>
                  <a:lnTo>
                    <a:pt x="0" y="43688"/>
                  </a:lnTo>
                  <a:lnTo>
                    <a:pt x="762" y="44475"/>
                  </a:lnTo>
                  <a:lnTo>
                    <a:pt x="762" y="48641"/>
                  </a:lnTo>
                  <a:lnTo>
                    <a:pt x="4699" y="52451"/>
                  </a:lnTo>
                  <a:lnTo>
                    <a:pt x="6934" y="52451"/>
                  </a:lnTo>
                  <a:lnTo>
                    <a:pt x="8509" y="53975"/>
                  </a:lnTo>
                  <a:lnTo>
                    <a:pt x="11264" y="53975"/>
                  </a:lnTo>
                  <a:lnTo>
                    <a:pt x="16891" y="57277"/>
                  </a:lnTo>
                  <a:lnTo>
                    <a:pt x="17653" y="57658"/>
                  </a:lnTo>
                  <a:lnTo>
                    <a:pt x="34340" y="65646"/>
                  </a:lnTo>
                  <a:lnTo>
                    <a:pt x="34163" y="65532"/>
                  </a:lnTo>
                  <a:lnTo>
                    <a:pt x="34925" y="65913"/>
                  </a:lnTo>
                  <a:lnTo>
                    <a:pt x="34340" y="65646"/>
                  </a:lnTo>
                  <a:lnTo>
                    <a:pt x="34823" y="65913"/>
                  </a:lnTo>
                  <a:lnTo>
                    <a:pt x="39776" y="68745"/>
                  </a:lnTo>
                  <a:lnTo>
                    <a:pt x="40386" y="68745"/>
                  </a:lnTo>
                  <a:lnTo>
                    <a:pt x="40386" y="69088"/>
                  </a:lnTo>
                  <a:lnTo>
                    <a:pt x="40386" y="69227"/>
                  </a:lnTo>
                  <a:lnTo>
                    <a:pt x="40386" y="69977"/>
                  </a:lnTo>
                  <a:lnTo>
                    <a:pt x="41910" y="71501"/>
                  </a:lnTo>
                  <a:lnTo>
                    <a:pt x="41910" y="72440"/>
                  </a:lnTo>
                  <a:lnTo>
                    <a:pt x="41148" y="73177"/>
                  </a:lnTo>
                  <a:lnTo>
                    <a:pt x="35090" y="77546"/>
                  </a:lnTo>
                  <a:lnTo>
                    <a:pt x="34569" y="77851"/>
                  </a:lnTo>
                  <a:lnTo>
                    <a:pt x="28829" y="81280"/>
                  </a:lnTo>
                  <a:lnTo>
                    <a:pt x="28092" y="81661"/>
                  </a:lnTo>
                  <a:lnTo>
                    <a:pt x="21971" y="84836"/>
                  </a:lnTo>
                  <a:lnTo>
                    <a:pt x="20320" y="85979"/>
                  </a:lnTo>
                  <a:lnTo>
                    <a:pt x="18542" y="87376"/>
                  </a:lnTo>
                  <a:lnTo>
                    <a:pt x="16383" y="87376"/>
                  </a:lnTo>
                  <a:lnTo>
                    <a:pt x="11811" y="91948"/>
                  </a:lnTo>
                  <a:lnTo>
                    <a:pt x="11811" y="103124"/>
                  </a:lnTo>
                  <a:lnTo>
                    <a:pt x="16383" y="107569"/>
                  </a:lnTo>
                  <a:lnTo>
                    <a:pt x="27559" y="107569"/>
                  </a:lnTo>
                  <a:lnTo>
                    <a:pt x="32131" y="103124"/>
                  </a:lnTo>
                  <a:lnTo>
                    <a:pt x="32131" y="102590"/>
                  </a:lnTo>
                  <a:lnTo>
                    <a:pt x="32486" y="102298"/>
                  </a:lnTo>
                  <a:lnTo>
                    <a:pt x="33324" y="101854"/>
                  </a:lnTo>
                  <a:lnTo>
                    <a:pt x="38735" y="99060"/>
                  </a:lnTo>
                  <a:lnTo>
                    <a:pt x="45847" y="94615"/>
                  </a:lnTo>
                  <a:lnTo>
                    <a:pt x="46609" y="94107"/>
                  </a:lnTo>
                  <a:lnTo>
                    <a:pt x="53467" y="89027"/>
                  </a:lnTo>
                  <a:lnTo>
                    <a:pt x="54038" y="88519"/>
                  </a:lnTo>
                  <a:lnTo>
                    <a:pt x="54610" y="88011"/>
                  </a:lnTo>
                  <a:lnTo>
                    <a:pt x="56007" y="86614"/>
                  </a:lnTo>
                  <a:lnTo>
                    <a:pt x="57404" y="86614"/>
                  </a:lnTo>
                  <a:lnTo>
                    <a:pt x="61849" y="82169"/>
                  </a:lnTo>
                  <a:lnTo>
                    <a:pt x="61849" y="76581"/>
                  </a:lnTo>
                  <a:lnTo>
                    <a:pt x="61849" y="73660"/>
                  </a:lnTo>
                  <a:lnTo>
                    <a:pt x="61976" y="73533"/>
                  </a:lnTo>
                  <a:lnTo>
                    <a:pt x="61976" y="68072"/>
                  </a:lnTo>
                  <a:lnTo>
                    <a:pt x="61976" y="67945"/>
                  </a:lnTo>
                  <a:lnTo>
                    <a:pt x="61976" y="62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28"/>
          <p:cNvGrpSpPr/>
          <p:nvPr/>
        </p:nvGrpSpPr>
        <p:grpSpPr>
          <a:xfrm>
            <a:off x="3619119" y="2514345"/>
            <a:ext cx="855471" cy="255142"/>
            <a:chOff x="3619119" y="2514345"/>
            <a:chExt cx="855471" cy="255142"/>
          </a:xfrm>
        </p:grpSpPr>
        <p:sp>
          <p:nvSpPr>
            <p:cNvPr id="1101" name="Google Shape;1101;p28"/>
            <p:cNvSpPr/>
            <p:nvPr/>
          </p:nvSpPr>
          <p:spPr>
            <a:xfrm>
              <a:off x="3619119" y="2575686"/>
              <a:ext cx="266700" cy="192405"/>
            </a:xfrm>
            <a:custGeom>
              <a:rect b="b" l="l" r="r" t="t"/>
              <a:pathLst>
                <a:path extrusionOk="0" h="192405" w="266700">
                  <a:moveTo>
                    <a:pt x="50673" y="120396"/>
                  </a:moveTo>
                  <a:lnTo>
                    <a:pt x="50546" y="119888"/>
                  </a:lnTo>
                  <a:lnTo>
                    <a:pt x="50546" y="120396"/>
                  </a:lnTo>
                  <a:lnTo>
                    <a:pt x="50673" y="120396"/>
                  </a:lnTo>
                  <a:close/>
                </a:path>
                <a:path extrusionOk="0" h="192405" w="266700">
                  <a:moveTo>
                    <a:pt x="266319" y="67564"/>
                  </a:moveTo>
                  <a:lnTo>
                    <a:pt x="255778" y="64516"/>
                  </a:lnTo>
                  <a:lnTo>
                    <a:pt x="254127" y="64262"/>
                  </a:lnTo>
                  <a:lnTo>
                    <a:pt x="240284" y="62865"/>
                  </a:lnTo>
                  <a:lnTo>
                    <a:pt x="238887" y="62865"/>
                  </a:lnTo>
                  <a:lnTo>
                    <a:pt x="191897" y="74168"/>
                  </a:lnTo>
                  <a:lnTo>
                    <a:pt x="172694" y="90970"/>
                  </a:lnTo>
                  <a:lnTo>
                    <a:pt x="172694" y="163576"/>
                  </a:lnTo>
                  <a:lnTo>
                    <a:pt x="172593" y="162687"/>
                  </a:lnTo>
                  <a:lnTo>
                    <a:pt x="172593" y="161798"/>
                  </a:lnTo>
                  <a:lnTo>
                    <a:pt x="172593" y="158369"/>
                  </a:lnTo>
                  <a:lnTo>
                    <a:pt x="172593" y="142367"/>
                  </a:lnTo>
                  <a:lnTo>
                    <a:pt x="172694" y="163576"/>
                  </a:lnTo>
                  <a:lnTo>
                    <a:pt x="172694" y="90970"/>
                  </a:lnTo>
                  <a:lnTo>
                    <a:pt x="171780" y="91948"/>
                  </a:lnTo>
                  <a:lnTo>
                    <a:pt x="171767" y="108966"/>
                  </a:lnTo>
                  <a:lnTo>
                    <a:pt x="172402" y="119761"/>
                  </a:lnTo>
                  <a:lnTo>
                    <a:pt x="171767" y="108966"/>
                  </a:lnTo>
                  <a:lnTo>
                    <a:pt x="171704" y="108331"/>
                  </a:lnTo>
                  <a:lnTo>
                    <a:pt x="171704" y="107696"/>
                  </a:lnTo>
                  <a:lnTo>
                    <a:pt x="171704" y="92049"/>
                  </a:lnTo>
                  <a:lnTo>
                    <a:pt x="166751" y="97409"/>
                  </a:lnTo>
                  <a:lnTo>
                    <a:pt x="171665" y="92075"/>
                  </a:lnTo>
                  <a:lnTo>
                    <a:pt x="171665" y="84747"/>
                  </a:lnTo>
                  <a:lnTo>
                    <a:pt x="171704" y="78105"/>
                  </a:lnTo>
                  <a:lnTo>
                    <a:pt x="171704" y="71501"/>
                  </a:lnTo>
                  <a:lnTo>
                    <a:pt x="166370" y="66040"/>
                  </a:lnTo>
                  <a:lnTo>
                    <a:pt x="153035" y="66040"/>
                  </a:lnTo>
                  <a:lnTo>
                    <a:pt x="152387" y="66713"/>
                  </a:lnTo>
                  <a:lnTo>
                    <a:pt x="152387" y="159105"/>
                  </a:lnTo>
                  <a:lnTo>
                    <a:pt x="152374" y="168275"/>
                  </a:lnTo>
                  <a:lnTo>
                    <a:pt x="152285" y="157607"/>
                  </a:lnTo>
                  <a:lnTo>
                    <a:pt x="152387" y="159105"/>
                  </a:lnTo>
                  <a:lnTo>
                    <a:pt x="152387" y="66713"/>
                  </a:lnTo>
                  <a:lnTo>
                    <a:pt x="147701" y="71501"/>
                  </a:lnTo>
                  <a:lnTo>
                    <a:pt x="147701" y="73215"/>
                  </a:lnTo>
                  <a:lnTo>
                    <a:pt x="139827" y="75692"/>
                  </a:lnTo>
                  <a:lnTo>
                    <a:pt x="140208" y="75692"/>
                  </a:lnTo>
                  <a:lnTo>
                    <a:pt x="127254" y="78486"/>
                  </a:lnTo>
                  <a:lnTo>
                    <a:pt x="127127" y="78613"/>
                  </a:lnTo>
                  <a:lnTo>
                    <a:pt x="110502" y="82677"/>
                  </a:lnTo>
                  <a:lnTo>
                    <a:pt x="106807" y="82677"/>
                  </a:lnTo>
                  <a:lnTo>
                    <a:pt x="105778" y="83667"/>
                  </a:lnTo>
                  <a:lnTo>
                    <a:pt x="90487" y="86995"/>
                  </a:lnTo>
                  <a:lnTo>
                    <a:pt x="86995" y="86995"/>
                  </a:lnTo>
                  <a:lnTo>
                    <a:pt x="86055" y="87896"/>
                  </a:lnTo>
                  <a:lnTo>
                    <a:pt x="73177" y="90398"/>
                  </a:lnTo>
                  <a:lnTo>
                    <a:pt x="72948" y="84836"/>
                  </a:lnTo>
                  <a:lnTo>
                    <a:pt x="72898" y="82931"/>
                  </a:lnTo>
                  <a:lnTo>
                    <a:pt x="71628" y="66040"/>
                  </a:lnTo>
                  <a:lnTo>
                    <a:pt x="71501" y="64262"/>
                  </a:lnTo>
                  <a:lnTo>
                    <a:pt x="71501" y="64008"/>
                  </a:lnTo>
                  <a:lnTo>
                    <a:pt x="69723" y="47180"/>
                  </a:lnTo>
                  <a:lnTo>
                    <a:pt x="69723" y="40640"/>
                  </a:lnTo>
                  <a:lnTo>
                    <a:pt x="68668" y="39598"/>
                  </a:lnTo>
                  <a:lnTo>
                    <a:pt x="67183" y="30327"/>
                  </a:lnTo>
                  <a:lnTo>
                    <a:pt x="67183" y="24765"/>
                  </a:lnTo>
                  <a:lnTo>
                    <a:pt x="66268" y="23863"/>
                  </a:lnTo>
                  <a:lnTo>
                    <a:pt x="64643" y="11264"/>
                  </a:lnTo>
                  <a:lnTo>
                    <a:pt x="64643" y="5334"/>
                  </a:lnTo>
                  <a:lnTo>
                    <a:pt x="59309" y="0"/>
                  </a:lnTo>
                  <a:lnTo>
                    <a:pt x="46228" y="0"/>
                  </a:lnTo>
                  <a:lnTo>
                    <a:pt x="40894" y="5334"/>
                  </a:lnTo>
                  <a:lnTo>
                    <a:pt x="40894" y="18415"/>
                  </a:lnTo>
                  <a:lnTo>
                    <a:pt x="41783" y="19316"/>
                  </a:lnTo>
                  <a:lnTo>
                    <a:pt x="43434" y="31927"/>
                  </a:lnTo>
                  <a:lnTo>
                    <a:pt x="43434" y="37846"/>
                  </a:lnTo>
                  <a:lnTo>
                    <a:pt x="44475" y="38900"/>
                  </a:lnTo>
                  <a:lnTo>
                    <a:pt x="45974" y="48234"/>
                  </a:lnTo>
                  <a:lnTo>
                    <a:pt x="45974" y="48387"/>
                  </a:lnTo>
                  <a:lnTo>
                    <a:pt x="45974" y="53721"/>
                  </a:lnTo>
                  <a:lnTo>
                    <a:pt x="46545" y="54305"/>
                  </a:lnTo>
                  <a:lnTo>
                    <a:pt x="47752" y="66294"/>
                  </a:lnTo>
                  <a:lnTo>
                    <a:pt x="47752" y="66040"/>
                  </a:lnTo>
                  <a:lnTo>
                    <a:pt x="49276" y="84836"/>
                  </a:lnTo>
                  <a:lnTo>
                    <a:pt x="49149" y="84328"/>
                  </a:lnTo>
                  <a:lnTo>
                    <a:pt x="49161" y="84836"/>
                  </a:lnTo>
                  <a:lnTo>
                    <a:pt x="49606" y="95872"/>
                  </a:lnTo>
                  <a:lnTo>
                    <a:pt x="7251" y="106045"/>
                  </a:lnTo>
                  <a:lnTo>
                    <a:pt x="3937" y="106045"/>
                  </a:lnTo>
                  <a:lnTo>
                    <a:pt x="0" y="109982"/>
                  </a:lnTo>
                  <a:lnTo>
                    <a:pt x="0" y="119761"/>
                  </a:lnTo>
                  <a:lnTo>
                    <a:pt x="3937" y="123698"/>
                  </a:lnTo>
                  <a:lnTo>
                    <a:pt x="13716" y="123698"/>
                  </a:lnTo>
                  <a:lnTo>
                    <a:pt x="14947" y="122466"/>
                  </a:lnTo>
                  <a:lnTo>
                    <a:pt x="50368" y="113563"/>
                  </a:lnTo>
                  <a:lnTo>
                    <a:pt x="50673" y="120396"/>
                  </a:lnTo>
                  <a:lnTo>
                    <a:pt x="50673" y="135636"/>
                  </a:lnTo>
                  <a:lnTo>
                    <a:pt x="50927" y="147574"/>
                  </a:lnTo>
                  <a:lnTo>
                    <a:pt x="50927" y="148082"/>
                  </a:lnTo>
                  <a:lnTo>
                    <a:pt x="51562" y="157734"/>
                  </a:lnTo>
                  <a:lnTo>
                    <a:pt x="51562" y="162941"/>
                  </a:lnTo>
                  <a:lnTo>
                    <a:pt x="54864" y="166243"/>
                  </a:lnTo>
                  <a:lnTo>
                    <a:pt x="54864" y="167640"/>
                  </a:lnTo>
                  <a:lnTo>
                    <a:pt x="58293" y="171069"/>
                  </a:lnTo>
                  <a:lnTo>
                    <a:pt x="66675" y="171069"/>
                  </a:lnTo>
                  <a:lnTo>
                    <a:pt x="70104" y="167640"/>
                  </a:lnTo>
                  <a:lnTo>
                    <a:pt x="70104" y="166331"/>
                  </a:lnTo>
                  <a:lnTo>
                    <a:pt x="73406" y="162941"/>
                  </a:lnTo>
                  <a:lnTo>
                    <a:pt x="73406" y="157734"/>
                  </a:lnTo>
                  <a:lnTo>
                    <a:pt x="74041" y="148082"/>
                  </a:lnTo>
                  <a:lnTo>
                    <a:pt x="74168" y="147574"/>
                  </a:lnTo>
                  <a:lnTo>
                    <a:pt x="74422" y="135636"/>
                  </a:lnTo>
                  <a:lnTo>
                    <a:pt x="74422" y="119380"/>
                  </a:lnTo>
                  <a:lnTo>
                    <a:pt x="73926" y="108331"/>
                  </a:lnTo>
                  <a:lnTo>
                    <a:pt x="74803" y="108331"/>
                  </a:lnTo>
                  <a:lnTo>
                    <a:pt x="75857" y="107251"/>
                  </a:lnTo>
                  <a:lnTo>
                    <a:pt x="92113" y="103886"/>
                  </a:lnTo>
                  <a:lnTo>
                    <a:pt x="96266" y="103886"/>
                  </a:lnTo>
                  <a:lnTo>
                    <a:pt x="97358" y="102793"/>
                  </a:lnTo>
                  <a:lnTo>
                    <a:pt x="112699" y="99441"/>
                  </a:lnTo>
                  <a:lnTo>
                    <a:pt x="116078" y="99441"/>
                  </a:lnTo>
                  <a:lnTo>
                    <a:pt x="117144" y="98399"/>
                  </a:lnTo>
                  <a:lnTo>
                    <a:pt x="131064" y="94996"/>
                  </a:lnTo>
                  <a:lnTo>
                    <a:pt x="130937" y="94996"/>
                  </a:lnTo>
                  <a:lnTo>
                    <a:pt x="143891" y="92075"/>
                  </a:lnTo>
                  <a:lnTo>
                    <a:pt x="144653" y="91948"/>
                  </a:lnTo>
                  <a:lnTo>
                    <a:pt x="147701" y="91084"/>
                  </a:lnTo>
                  <a:lnTo>
                    <a:pt x="147701" y="108966"/>
                  </a:lnTo>
                  <a:lnTo>
                    <a:pt x="148539" y="123444"/>
                  </a:lnTo>
                  <a:lnTo>
                    <a:pt x="149136" y="128231"/>
                  </a:lnTo>
                  <a:lnTo>
                    <a:pt x="148336" y="129032"/>
                  </a:lnTo>
                  <a:lnTo>
                    <a:pt x="148336" y="135636"/>
                  </a:lnTo>
                  <a:lnTo>
                    <a:pt x="148336" y="142367"/>
                  </a:lnTo>
                  <a:lnTo>
                    <a:pt x="148336" y="163576"/>
                  </a:lnTo>
                  <a:lnTo>
                    <a:pt x="148971" y="173609"/>
                  </a:lnTo>
                  <a:lnTo>
                    <a:pt x="149479" y="176022"/>
                  </a:lnTo>
                  <a:lnTo>
                    <a:pt x="150876" y="181114"/>
                  </a:lnTo>
                  <a:lnTo>
                    <a:pt x="150876" y="185928"/>
                  </a:lnTo>
                  <a:lnTo>
                    <a:pt x="156210" y="191389"/>
                  </a:lnTo>
                  <a:lnTo>
                    <a:pt x="157073" y="191389"/>
                  </a:lnTo>
                  <a:lnTo>
                    <a:pt x="157734" y="192024"/>
                  </a:lnTo>
                  <a:lnTo>
                    <a:pt x="171069" y="192024"/>
                  </a:lnTo>
                  <a:lnTo>
                    <a:pt x="176403" y="186690"/>
                  </a:lnTo>
                  <a:lnTo>
                    <a:pt x="176403" y="180086"/>
                  </a:lnTo>
                  <a:lnTo>
                    <a:pt x="176403" y="179959"/>
                  </a:lnTo>
                  <a:lnTo>
                    <a:pt x="176403" y="176022"/>
                  </a:lnTo>
                  <a:lnTo>
                    <a:pt x="176403" y="173355"/>
                  </a:lnTo>
                  <a:lnTo>
                    <a:pt x="176403" y="157607"/>
                  </a:lnTo>
                  <a:lnTo>
                    <a:pt x="175742" y="147955"/>
                  </a:lnTo>
                  <a:lnTo>
                    <a:pt x="175641" y="145796"/>
                  </a:lnTo>
                  <a:lnTo>
                    <a:pt x="174155" y="134124"/>
                  </a:lnTo>
                  <a:lnTo>
                    <a:pt x="177431" y="125984"/>
                  </a:lnTo>
                  <a:lnTo>
                    <a:pt x="186118" y="111506"/>
                  </a:lnTo>
                  <a:lnTo>
                    <a:pt x="193776" y="102997"/>
                  </a:lnTo>
                  <a:lnTo>
                    <a:pt x="194170" y="102565"/>
                  </a:lnTo>
                  <a:lnTo>
                    <a:pt x="194995" y="101854"/>
                  </a:lnTo>
                  <a:lnTo>
                    <a:pt x="203098" y="94869"/>
                  </a:lnTo>
                  <a:lnTo>
                    <a:pt x="240538" y="83185"/>
                  </a:lnTo>
                  <a:lnTo>
                    <a:pt x="240284" y="83312"/>
                  </a:lnTo>
                  <a:lnTo>
                    <a:pt x="241541" y="83185"/>
                  </a:lnTo>
                  <a:lnTo>
                    <a:pt x="254127" y="81915"/>
                  </a:lnTo>
                  <a:lnTo>
                    <a:pt x="255778" y="81534"/>
                  </a:lnTo>
                  <a:lnTo>
                    <a:pt x="266319" y="78486"/>
                  </a:lnTo>
                  <a:lnTo>
                    <a:pt x="266319" y="67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2" name="Google Shape;1102;p2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848100" y="2638551"/>
              <a:ext cx="272414" cy="109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3" name="Google Shape;1103;p2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155059" y="2514345"/>
              <a:ext cx="319531" cy="2551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4" name="Google Shape;1104;p28"/>
          <p:cNvGrpSpPr/>
          <p:nvPr/>
        </p:nvGrpSpPr>
        <p:grpSpPr>
          <a:xfrm>
            <a:off x="4801108" y="2517648"/>
            <a:ext cx="330200" cy="367156"/>
            <a:chOff x="4801108" y="2517648"/>
            <a:chExt cx="330200" cy="367156"/>
          </a:xfrm>
        </p:grpSpPr>
        <p:pic>
          <p:nvPicPr>
            <p:cNvPr id="1105" name="Google Shape;1105;p2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801108" y="2517648"/>
              <a:ext cx="142620" cy="225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6" name="Google Shape;1106;p28"/>
            <p:cNvSpPr/>
            <p:nvPr/>
          </p:nvSpPr>
          <p:spPr>
            <a:xfrm>
              <a:off x="4928743" y="2608579"/>
              <a:ext cx="202565" cy="276225"/>
            </a:xfrm>
            <a:custGeom>
              <a:rect b="b" l="l" r="r" t="t"/>
              <a:pathLst>
                <a:path extrusionOk="0" h="276225" w="202564">
                  <a:moveTo>
                    <a:pt x="202184" y="10287"/>
                  </a:moveTo>
                  <a:lnTo>
                    <a:pt x="196596" y="4699"/>
                  </a:lnTo>
                  <a:lnTo>
                    <a:pt x="191541" y="4699"/>
                  </a:lnTo>
                  <a:lnTo>
                    <a:pt x="191541" y="30861"/>
                  </a:lnTo>
                  <a:lnTo>
                    <a:pt x="191439" y="30988"/>
                  </a:lnTo>
                  <a:lnTo>
                    <a:pt x="191516" y="30861"/>
                  </a:lnTo>
                  <a:lnTo>
                    <a:pt x="191541" y="4699"/>
                  </a:lnTo>
                  <a:lnTo>
                    <a:pt x="182753" y="4699"/>
                  </a:lnTo>
                  <a:lnTo>
                    <a:pt x="177165" y="10287"/>
                  </a:lnTo>
                  <a:lnTo>
                    <a:pt x="177165" y="11645"/>
                  </a:lnTo>
                  <a:lnTo>
                    <a:pt x="174371" y="15113"/>
                  </a:lnTo>
                  <a:lnTo>
                    <a:pt x="173355" y="16256"/>
                  </a:lnTo>
                  <a:lnTo>
                    <a:pt x="168910" y="22987"/>
                  </a:lnTo>
                  <a:lnTo>
                    <a:pt x="169291" y="22733"/>
                  </a:lnTo>
                  <a:lnTo>
                    <a:pt x="162941" y="30861"/>
                  </a:lnTo>
                  <a:lnTo>
                    <a:pt x="162814" y="30988"/>
                  </a:lnTo>
                  <a:lnTo>
                    <a:pt x="155702" y="40259"/>
                  </a:lnTo>
                  <a:lnTo>
                    <a:pt x="149733" y="49022"/>
                  </a:lnTo>
                  <a:lnTo>
                    <a:pt x="150114" y="48641"/>
                  </a:lnTo>
                  <a:lnTo>
                    <a:pt x="145084" y="55016"/>
                  </a:lnTo>
                  <a:lnTo>
                    <a:pt x="143383" y="56388"/>
                  </a:lnTo>
                  <a:lnTo>
                    <a:pt x="142494" y="56388"/>
                  </a:lnTo>
                  <a:lnTo>
                    <a:pt x="141732" y="55626"/>
                  </a:lnTo>
                  <a:lnTo>
                    <a:pt x="140690" y="55626"/>
                  </a:lnTo>
                  <a:lnTo>
                    <a:pt x="139954" y="54356"/>
                  </a:lnTo>
                  <a:lnTo>
                    <a:pt x="140335" y="54991"/>
                  </a:lnTo>
                  <a:lnTo>
                    <a:pt x="140017" y="54356"/>
                  </a:lnTo>
                  <a:lnTo>
                    <a:pt x="137782" y="49784"/>
                  </a:lnTo>
                  <a:lnTo>
                    <a:pt x="137439" y="49098"/>
                  </a:lnTo>
                  <a:lnTo>
                    <a:pt x="137248" y="48514"/>
                  </a:lnTo>
                  <a:lnTo>
                    <a:pt x="134874" y="41148"/>
                  </a:lnTo>
                  <a:lnTo>
                    <a:pt x="134073" y="39497"/>
                  </a:lnTo>
                  <a:lnTo>
                    <a:pt x="130860" y="32512"/>
                  </a:lnTo>
                  <a:lnTo>
                    <a:pt x="130162" y="30988"/>
                  </a:lnTo>
                  <a:lnTo>
                    <a:pt x="127355" y="24638"/>
                  </a:lnTo>
                  <a:lnTo>
                    <a:pt x="126403" y="22479"/>
                  </a:lnTo>
                  <a:lnTo>
                    <a:pt x="126238" y="22098"/>
                  </a:lnTo>
                  <a:lnTo>
                    <a:pt x="125323" y="20561"/>
                  </a:lnTo>
                  <a:lnTo>
                    <a:pt x="124104" y="18796"/>
                  </a:lnTo>
                  <a:lnTo>
                    <a:pt x="119888" y="12700"/>
                  </a:lnTo>
                  <a:lnTo>
                    <a:pt x="119126" y="11557"/>
                  </a:lnTo>
                  <a:lnTo>
                    <a:pt x="115951" y="8039"/>
                  </a:lnTo>
                  <a:lnTo>
                    <a:pt x="115951" y="6223"/>
                  </a:lnTo>
                  <a:lnTo>
                    <a:pt x="111252" y="1524"/>
                  </a:lnTo>
                  <a:lnTo>
                    <a:pt x="106705" y="1524"/>
                  </a:lnTo>
                  <a:lnTo>
                    <a:pt x="106172" y="1409"/>
                  </a:lnTo>
                  <a:lnTo>
                    <a:pt x="104775" y="0"/>
                  </a:lnTo>
                  <a:lnTo>
                    <a:pt x="93091" y="0"/>
                  </a:lnTo>
                  <a:lnTo>
                    <a:pt x="88265" y="4826"/>
                  </a:lnTo>
                  <a:lnTo>
                    <a:pt x="88265" y="5740"/>
                  </a:lnTo>
                  <a:lnTo>
                    <a:pt x="67665" y="22987"/>
                  </a:lnTo>
                  <a:lnTo>
                    <a:pt x="65659" y="22987"/>
                  </a:lnTo>
                  <a:lnTo>
                    <a:pt x="60833" y="27813"/>
                  </a:lnTo>
                  <a:lnTo>
                    <a:pt x="60833" y="39624"/>
                  </a:lnTo>
                  <a:lnTo>
                    <a:pt x="65659" y="44323"/>
                  </a:lnTo>
                  <a:lnTo>
                    <a:pt x="77470" y="44323"/>
                  </a:lnTo>
                  <a:lnTo>
                    <a:pt x="82296" y="39624"/>
                  </a:lnTo>
                  <a:lnTo>
                    <a:pt x="82296" y="38684"/>
                  </a:lnTo>
                  <a:lnTo>
                    <a:pt x="100863" y="22961"/>
                  </a:lnTo>
                  <a:lnTo>
                    <a:pt x="102933" y="25298"/>
                  </a:lnTo>
                  <a:lnTo>
                    <a:pt x="103174" y="25654"/>
                  </a:lnTo>
                  <a:lnTo>
                    <a:pt x="107251" y="31686"/>
                  </a:lnTo>
                  <a:lnTo>
                    <a:pt x="110998" y="39624"/>
                  </a:lnTo>
                  <a:lnTo>
                    <a:pt x="110998" y="39497"/>
                  </a:lnTo>
                  <a:lnTo>
                    <a:pt x="115316" y="48895"/>
                  </a:lnTo>
                  <a:lnTo>
                    <a:pt x="114808" y="47879"/>
                  </a:lnTo>
                  <a:lnTo>
                    <a:pt x="117678" y="56388"/>
                  </a:lnTo>
                  <a:lnTo>
                    <a:pt x="118491" y="58166"/>
                  </a:lnTo>
                  <a:lnTo>
                    <a:pt x="121920" y="64897"/>
                  </a:lnTo>
                  <a:lnTo>
                    <a:pt x="124460" y="69215"/>
                  </a:lnTo>
                  <a:lnTo>
                    <a:pt x="125603" y="70548"/>
                  </a:lnTo>
                  <a:lnTo>
                    <a:pt x="125603" y="71882"/>
                  </a:lnTo>
                  <a:lnTo>
                    <a:pt x="130175" y="76581"/>
                  </a:lnTo>
                  <a:lnTo>
                    <a:pt x="134937" y="76581"/>
                  </a:lnTo>
                  <a:lnTo>
                    <a:pt x="136398" y="76962"/>
                  </a:lnTo>
                  <a:lnTo>
                    <a:pt x="138938" y="77216"/>
                  </a:lnTo>
                  <a:lnTo>
                    <a:pt x="141224" y="77216"/>
                  </a:lnTo>
                  <a:lnTo>
                    <a:pt x="141351" y="77343"/>
                  </a:lnTo>
                  <a:lnTo>
                    <a:pt x="147320" y="77343"/>
                  </a:lnTo>
                  <a:lnTo>
                    <a:pt x="152908" y="77343"/>
                  </a:lnTo>
                  <a:lnTo>
                    <a:pt x="157607" y="72644"/>
                  </a:lnTo>
                  <a:lnTo>
                    <a:pt x="157607" y="72009"/>
                  </a:lnTo>
                  <a:lnTo>
                    <a:pt x="159258" y="70739"/>
                  </a:lnTo>
                  <a:lnTo>
                    <a:pt x="160782" y="69088"/>
                  </a:lnTo>
                  <a:lnTo>
                    <a:pt x="166624" y="61849"/>
                  </a:lnTo>
                  <a:lnTo>
                    <a:pt x="167005" y="61214"/>
                  </a:lnTo>
                  <a:lnTo>
                    <a:pt x="168897" y="58674"/>
                  </a:lnTo>
                  <a:lnTo>
                    <a:pt x="169278" y="58166"/>
                  </a:lnTo>
                  <a:lnTo>
                    <a:pt x="170599" y="56388"/>
                  </a:lnTo>
                  <a:lnTo>
                    <a:pt x="170980" y="55880"/>
                  </a:lnTo>
                  <a:lnTo>
                    <a:pt x="172212" y="54229"/>
                  </a:lnTo>
                  <a:lnTo>
                    <a:pt x="172974" y="53213"/>
                  </a:lnTo>
                  <a:lnTo>
                    <a:pt x="173393" y="52705"/>
                  </a:lnTo>
                  <a:lnTo>
                    <a:pt x="176784" y="48641"/>
                  </a:lnTo>
                  <a:lnTo>
                    <a:pt x="177165" y="48209"/>
                  </a:lnTo>
                  <a:lnTo>
                    <a:pt x="177165" y="51142"/>
                  </a:lnTo>
                  <a:lnTo>
                    <a:pt x="171450" y="71399"/>
                  </a:lnTo>
                  <a:lnTo>
                    <a:pt x="160159" y="97358"/>
                  </a:lnTo>
                  <a:lnTo>
                    <a:pt x="143510" y="126238"/>
                  </a:lnTo>
                  <a:lnTo>
                    <a:pt x="142900" y="127127"/>
                  </a:lnTo>
                  <a:lnTo>
                    <a:pt x="123291" y="155943"/>
                  </a:lnTo>
                  <a:lnTo>
                    <a:pt x="122834" y="156464"/>
                  </a:lnTo>
                  <a:lnTo>
                    <a:pt x="99695" y="183388"/>
                  </a:lnTo>
                  <a:lnTo>
                    <a:pt x="100076" y="182880"/>
                  </a:lnTo>
                  <a:lnTo>
                    <a:pt x="99580" y="183388"/>
                  </a:lnTo>
                  <a:lnTo>
                    <a:pt x="75996" y="208076"/>
                  </a:lnTo>
                  <a:lnTo>
                    <a:pt x="46101" y="231267"/>
                  </a:lnTo>
                  <a:lnTo>
                    <a:pt x="46482" y="231013"/>
                  </a:lnTo>
                  <a:lnTo>
                    <a:pt x="22098" y="248412"/>
                  </a:lnTo>
                  <a:lnTo>
                    <a:pt x="6261" y="258064"/>
                  </a:lnTo>
                  <a:lnTo>
                    <a:pt x="3937" y="258064"/>
                  </a:lnTo>
                  <a:lnTo>
                    <a:pt x="0" y="262001"/>
                  </a:lnTo>
                  <a:lnTo>
                    <a:pt x="0" y="271907"/>
                  </a:lnTo>
                  <a:lnTo>
                    <a:pt x="3937" y="275844"/>
                  </a:lnTo>
                  <a:lnTo>
                    <a:pt x="13843" y="275844"/>
                  </a:lnTo>
                  <a:lnTo>
                    <a:pt x="15214" y="274523"/>
                  </a:lnTo>
                  <a:lnTo>
                    <a:pt x="32131" y="270002"/>
                  </a:lnTo>
                  <a:lnTo>
                    <a:pt x="35687" y="268478"/>
                  </a:lnTo>
                  <a:lnTo>
                    <a:pt x="60833" y="252095"/>
                  </a:lnTo>
                  <a:lnTo>
                    <a:pt x="61722" y="251460"/>
                  </a:lnTo>
                  <a:lnTo>
                    <a:pt x="66128" y="248031"/>
                  </a:lnTo>
                  <a:lnTo>
                    <a:pt x="88061" y="231013"/>
                  </a:lnTo>
                  <a:lnTo>
                    <a:pt x="92329" y="227711"/>
                  </a:lnTo>
                  <a:lnTo>
                    <a:pt x="93726" y="226568"/>
                  </a:lnTo>
                  <a:lnTo>
                    <a:pt x="110807" y="208788"/>
                  </a:lnTo>
                  <a:lnTo>
                    <a:pt x="112026" y="207518"/>
                  </a:lnTo>
                  <a:lnTo>
                    <a:pt x="118618" y="200660"/>
                  </a:lnTo>
                  <a:lnTo>
                    <a:pt x="119126" y="200152"/>
                  </a:lnTo>
                  <a:lnTo>
                    <a:pt x="143129" y="171958"/>
                  </a:lnTo>
                  <a:lnTo>
                    <a:pt x="144018" y="170815"/>
                  </a:lnTo>
                  <a:lnTo>
                    <a:pt x="154495" y="155321"/>
                  </a:lnTo>
                  <a:lnTo>
                    <a:pt x="164973" y="139827"/>
                  </a:lnTo>
                  <a:lnTo>
                    <a:pt x="182245" y="109855"/>
                  </a:lnTo>
                  <a:lnTo>
                    <a:pt x="182880" y="108585"/>
                  </a:lnTo>
                  <a:lnTo>
                    <a:pt x="187210" y="98552"/>
                  </a:lnTo>
                  <a:lnTo>
                    <a:pt x="187820" y="97155"/>
                  </a:lnTo>
                  <a:lnTo>
                    <a:pt x="194691" y="81280"/>
                  </a:lnTo>
                  <a:lnTo>
                    <a:pt x="195326" y="79629"/>
                  </a:lnTo>
                  <a:lnTo>
                    <a:pt x="197205" y="72771"/>
                  </a:lnTo>
                  <a:lnTo>
                    <a:pt x="197662" y="71120"/>
                  </a:lnTo>
                  <a:lnTo>
                    <a:pt x="201663" y="56565"/>
                  </a:lnTo>
                  <a:lnTo>
                    <a:pt x="202184" y="53213"/>
                  </a:lnTo>
                  <a:lnTo>
                    <a:pt x="202158" y="49784"/>
                  </a:lnTo>
                  <a:lnTo>
                    <a:pt x="202057" y="27813"/>
                  </a:lnTo>
                  <a:lnTo>
                    <a:pt x="202057" y="25908"/>
                  </a:lnTo>
                  <a:lnTo>
                    <a:pt x="202082" y="24104"/>
                  </a:lnTo>
                  <a:lnTo>
                    <a:pt x="202184" y="17272"/>
                  </a:lnTo>
                  <a:lnTo>
                    <a:pt x="202184" y="17145"/>
                  </a:lnTo>
                  <a:lnTo>
                    <a:pt x="202184" y="10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28"/>
          <p:cNvGrpSpPr/>
          <p:nvPr/>
        </p:nvGrpSpPr>
        <p:grpSpPr>
          <a:xfrm>
            <a:off x="1372869" y="3099815"/>
            <a:ext cx="475235" cy="136652"/>
            <a:chOff x="1372869" y="3099815"/>
            <a:chExt cx="475235" cy="136652"/>
          </a:xfrm>
        </p:grpSpPr>
        <p:pic>
          <p:nvPicPr>
            <p:cNvPr id="1108" name="Google Shape;1108;p2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372869" y="3117723"/>
              <a:ext cx="136906" cy="118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9" name="Google Shape;1109;p28"/>
            <p:cNvSpPr/>
            <p:nvPr/>
          </p:nvSpPr>
          <p:spPr>
            <a:xfrm>
              <a:off x="1538224" y="3099815"/>
              <a:ext cx="309880" cy="124460"/>
            </a:xfrm>
            <a:custGeom>
              <a:rect b="b" l="l" r="r" t="t"/>
              <a:pathLst>
                <a:path extrusionOk="0" h="124460" w="309880">
                  <a:moveTo>
                    <a:pt x="152273" y="35687"/>
                  </a:moveTo>
                  <a:lnTo>
                    <a:pt x="152019" y="35179"/>
                  </a:lnTo>
                  <a:lnTo>
                    <a:pt x="152171" y="35687"/>
                  </a:lnTo>
                  <a:close/>
                </a:path>
                <a:path extrusionOk="0" h="124460" w="309880">
                  <a:moveTo>
                    <a:pt x="245833" y="26949"/>
                  </a:moveTo>
                  <a:lnTo>
                    <a:pt x="245745" y="27178"/>
                  </a:lnTo>
                  <a:lnTo>
                    <a:pt x="245833" y="26949"/>
                  </a:lnTo>
                  <a:close/>
                </a:path>
                <a:path extrusionOk="0" h="124460" w="309880">
                  <a:moveTo>
                    <a:pt x="309753" y="51562"/>
                  </a:moveTo>
                  <a:lnTo>
                    <a:pt x="307060" y="48818"/>
                  </a:lnTo>
                  <a:lnTo>
                    <a:pt x="305587" y="44704"/>
                  </a:lnTo>
                  <a:lnTo>
                    <a:pt x="305435" y="44284"/>
                  </a:lnTo>
                  <a:lnTo>
                    <a:pt x="305435" y="39624"/>
                  </a:lnTo>
                  <a:lnTo>
                    <a:pt x="300228" y="34417"/>
                  </a:lnTo>
                  <a:lnTo>
                    <a:pt x="299008" y="34417"/>
                  </a:lnTo>
                  <a:lnTo>
                    <a:pt x="298018" y="33274"/>
                  </a:lnTo>
                  <a:lnTo>
                    <a:pt x="297141" y="32258"/>
                  </a:lnTo>
                  <a:lnTo>
                    <a:pt x="293624" y="28194"/>
                  </a:lnTo>
                  <a:lnTo>
                    <a:pt x="292354" y="26924"/>
                  </a:lnTo>
                  <a:lnTo>
                    <a:pt x="286385" y="21780"/>
                  </a:lnTo>
                  <a:lnTo>
                    <a:pt x="286385" y="79349"/>
                  </a:lnTo>
                  <a:lnTo>
                    <a:pt x="285292" y="84632"/>
                  </a:lnTo>
                  <a:lnTo>
                    <a:pt x="282575" y="89319"/>
                  </a:lnTo>
                  <a:lnTo>
                    <a:pt x="280670" y="90932"/>
                  </a:lnTo>
                  <a:lnTo>
                    <a:pt x="278257" y="90932"/>
                  </a:lnTo>
                  <a:lnTo>
                    <a:pt x="277025" y="92163"/>
                  </a:lnTo>
                  <a:lnTo>
                    <a:pt x="274447" y="92583"/>
                  </a:lnTo>
                  <a:lnTo>
                    <a:pt x="275196" y="92456"/>
                  </a:lnTo>
                  <a:lnTo>
                    <a:pt x="266827" y="92456"/>
                  </a:lnTo>
                  <a:lnTo>
                    <a:pt x="257708" y="92354"/>
                  </a:lnTo>
                  <a:lnTo>
                    <a:pt x="253568" y="91186"/>
                  </a:lnTo>
                  <a:lnTo>
                    <a:pt x="250342" y="90284"/>
                  </a:lnTo>
                  <a:lnTo>
                    <a:pt x="249732" y="89916"/>
                  </a:lnTo>
                  <a:lnTo>
                    <a:pt x="246583" y="88011"/>
                  </a:lnTo>
                  <a:lnTo>
                    <a:pt x="243827" y="86347"/>
                  </a:lnTo>
                  <a:lnTo>
                    <a:pt x="242989" y="85344"/>
                  </a:lnTo>
                  <a:lnTo>
                    <a:pt x="240792" y="82727"/>
                  </a:lnTo>
                  <a:lnTo>
                    <a:pt x="240792" y="80264"/>
                  </a:lnTo>
                  <a:lnTo>
                    <a:pt x="240068" y="79552"/>
                  </a:lnTo>
                  <a:lnTo>
                    <a:pt x="240055" y="79375"/>
                  </a:lnTo>
                  <a:lnTo>
                    <a:pt x="239750" y="76073"/>
                  </a:lnTo>
                  <a:lnTo>
                    <a:pt x="239649" y="74993"/>
                  </a:lnTo>
                  <a:lnTo>
                    <a:pt x="239712" y="63119"/>
                  </a:lnTo>
                  <a:lnTo>
                    <a:pt x="239991" y="59626"/>
                  </a:lnTo>
                  <a:lnTo>
                    <a:pt x="240055" y="58801"/>
                  </a:lnTo>
                  <a:lnTo>
                    <a:pt x="239991" y="59626"/>
                  </a:lnTo>
                  <a:lnTo>
                    <a:pt x="242697" y="55753"/>
                  </a:lnTo>
                  <a:lnTo>
                    <a:pt x="243332" y="54737"/>
                  </a:lnTo>
                  <a:lnTo>
                    <a:pt x="246087" y="49657"/>
                  </a:lnTo>
                  <a:lnTo>
                    <a:pt x="248031" y="46101"/>
                  </a:lnTo>
                  <a:lnTo>
                    <a:pt x="249542" y="42164"/>
                  </a:lnTo>
                  <a:lnTo>
                    <a:pt x="252171" y="35560"/>
                  </a:lnTo>
                  <a:lnTo>
                    <a:pt x="252730" y="33528"/>
                  </a:lnTo>
                  <a:lnTo>
                    <a:pt x="253047" y="31940"/>
                  </a:lnTo>
                  <a:lnTo>
                    <a:pt x="250977" y="31610"/>
                  </a:lnTo>
                  <a:lnTo>
                    <a:pt x="251231" y="31610"/>
                  </a:lnTo>
                  <a:lnTo>
                    <a:pt x="253111" y="31610"/>
                  </a:lnTo>
                  <a:lnTo>
                    <a:pt x="251333" y="31623"/>
                  </a:lnTo>
                  <a:lnTo>
                    <a:pt x="251104" y="31623"/>
                  </a:lnTo>
                  <a:lnTo>
                    <a:pt x="253047" y="31940"/>
                  </a:lnTo>
                  <a:lnTo>
                    <a:pt x="260007" y="33058"/>
                  </a:lnTo>
                  <a:lnTo>
                    <a:pt x="268046" y="36855"/>
                  </a:lnTo>
                  <a:lnTo>
                    <a:pt x="276428" y="44119"/>
                  </a:lnTo>
                  <a:lnTo>
                    <a:pt x="281940" y="50482"/>
                  </a:lnTo>
                  <a:lnTo>
                    <a:pt x="281940" y="52578"/>
                  </a:lnTo>
                  <a:lnTo>
                    <a:pt x="284454" y="55041"/>
                  </a:lnTo>
                  <a:lnTo>
                    <a:pt x="286258" y="60032"/>
                  </a:lnTo>
                  <a:lnTo>
                    <a:pt x="286258" y="64516"/>
                  </a:lnTo>
                  <a:lnTo>
                    <a:pt x="286385" y="79349"/>
                  </a:lnTo>
                  <a:lnTo>
                    <a:pt x="286385" y="21780"/>
                  </a:lnTo>
                  <a:lnTo>
                    <a:pt x="255143" y="9118"/>
                  </a:lnTo>
                  <a:lnTo>
                    <a:pt x="255143" y="5334"/>
                  </a:lnTo>
                  <a:lnTo>
                    <a:pt x="249936" y="0"/>
                  </a:lnTo>
                  <a:lnTo>
                    <a:pt x="248412" y="0"/>
                  </a:lnTo>
                  <a:lnTo>
                    <a:pt x="245897" y="0"/>
                  </a:lnTo>
                  <a:lnTo>
                    <a:pt x="245897" y="26797"/>
                  </a:lnTo>
                  <a:lnTo>
                    <a:pt x="245173" y="29337"/>
                  </a:lnTo>
                  <a:lnTo>
                    <a:pt x="245694" y="27432"/>
                  </a:lnTo>
                  <a:lnTo>
                    <a:pt x="245745" y="27178"/>
                  </a:lnTo>
                  <a:lnTo>
                    <a:pt x="245872" y="26797"/>
                  </a:lnTo>
                  <a:lnTo>
                    <a:pt x="245833" y="26949"/>
                  </a:lnTo>
                  <a:lnTo>
                    <a:pt x="245897" y="26797"/>
                  </a:lnTo>
                  <a:lnTo>
                    <a:pt x="245897" y="0"/>
                  </a:lnTo>
                  <a:lnTo>
                    <a:pt x="244640" y="0"/>
                  </a:lnTo>
                  <a:lnTo>
                    <a:pt x="244640" y="31267"/>
                  </a:lnTo>
                  <a:lnTo>
                    <a:pt x="243103" y="36830"/>
                  </a:lnTo>
                  <a:lnTo>
                    <a:pt x="242976" y="37363"/>
                  </a:lnTo>
                  <a:lnTo>
                    <a:pt x="242887" y="37846"/>
                  </a:lnTo>
                  <a:lnTo>
                    <a:pt x="242862" y="37973"/>
                  </a:lnTo>
                  <a:lnTo>
                    <a:pt x="242824" y="37846"/>
                  </a:lnTo>
                  <a:lnTo>
                    <a:pt x="243001" y="37160"/>
                  </a:lnTo>
                  <a:lnTo>
                    <a:pt x="243103" y="36830"/>
                  </a:lnTo>
                  <a:lnTo>
                    <a:pt x="244640" y="31267"/>
                  </a:lnTo>
                  <a:lnTo>
                    <a:pt x="244640" y="0"/>
                  </a:lnTo>
                  <a:lnTo>
                    <a:pt x="243357" y="0"/>
                  </a:lnTo>
                  <a:lnTo>
                    <a:pt x="243357" y="31191"/>
                  </a:lnTo>
                  <a:lnTo>
                    <a:pt x="239204" y="31940"/>
                  </a:lnTo>
                  <a:lnTo>
                    <a:pt x="241642" y="31496"/>
                  </a:lnTo>
                  <a:lnTo>
                    <a:pt x="243357" y="31191"/>
                  </a:lnTo>
                  <a:lnTo>
                    <a:pt x="243357" y="0"/>
                  </a:lnTo>
                  <a:lnTo>
                    <a:pt x="236728" y="0"/>
                  </a:lnTo>
                  <a:lnTo>
                    <a:pt x="235851" y="0"/>
                  </a:lnTo>
                  <a:lnTo>
                    <a:pt x="235851" y="32766"/>
                  </a:lnTo>
                  <a:lnTo>
                    <a:pt x="230886" y="35687"/>
                  </a:lnTo>
                  <a:lnTo>
                    <a:pt x="231089" y="35560"/>
                  </a:lnTo>
                  <a:lnTo>
                    <a:pt x="235839" y="32766"/>
                  </a:lnTo>
                  <a:lnTo>
                    <a:pt x="235851" y="0"/>
                  </a:lnTo>
                  <a:lnTo>
                    <a:pt x="235331" y="0"/>
                  </a:lnTo>
                  <a:lnTo>
                    <a:pt x="233426" y="1905"/>
                  </a:lnTo>
                  <a:lnTo>
                    <a:pt x="231775" y="1905"/>
                  </a:lnTo>
                  <a:lnTo>
                    <a:pt x="226441" y="7112"/>
                  </a:lnTo>
                  <a:lnTo>
                    <a:pt x="226441" y="11582"/>
                  </a:lnTo>
                  <a:lnTo>
                    <a:pt x="225044" y="14986"/>
                  </a:lnTo>
                  <a:lnTo>
                    <a:pt x="222885" y="17145"/>
                  </a:lnTo>
                  <a:lnTo>
                    <a:pt x="222885" y="19011"/>
                  </a:lnTo>
                  <a:lnTo>
                    <a:pt x="222885" y="21082"/>
                  </a:lnTo>
                  <a:lnTo>
                    <a:pt x="221322" y="26797"/>
                  </a:lnTo>
                  <a:lnTo>
                    <a:pt x="222885" y="21082"/>
                  </a:lnTo>
                  <a:lnTo>
                    <a:pt x="222885" y="19011"/>
                  </a:lnTo>
                  <a:lnTo>
                    <a:pt x="219837" y="22479"/>
                  </a:lnTo>
                  <a:lnTo>
                    <a:pt x="217805" y="27178"/>
                  </a:lnTo>
                  <a:lnTo>
                    <a:pt x="217563" y="29070"/>
                  </a:lnTo>
                  <a:lnTo>
                    <a:pt x="217170" y="29464"/>
                  </a:lnTo>
                  <a:lnTo>
                    <a:pt x="217170" y="32258"/>
                  </a:lnTo>
                  <a:lnTo>
                    <a:pt x="217170" y="36068"/>
                  </a:lnTo>
                  <a:lnTo>
                    <a:pt x="218808" y="37795"/>
                  </a:lnTo>
                  <a:lnTo>
                    <a:pt x="217297" y="46609"/>
                  </a:lnTo>
                  <a:lnTo>
                    <a:pt x="217043" y="47879"/>
                  </a:lnTo>
                  <a:lnTo>
                    <a:pt x="216598" y="54165"/>
                  </a:lnTo>
                  <a:lnTo>
                    <a:pt x="216204" y="54622"/>
                  </a:lnTo>
                  <a:lnTo>
                    <a:pt x="216204" y="59563"/>
                  </a:lnTo>
                  <a:lnTo>
                    <a:pt x="216192" y="60706"/>
                  </a:lnTo>
                  <a:lnTo>
                    <a:pt x="216204" y="59563"/>
                  </a:lnTo>
                  <a:lnTo>
                    <a:pt x="216204" y="54622"/>
                  </a:lnTo>
                  <a:lnTo>
                    <a:pt x="212890" y="58470"/>
                  </a:lnTo>
                  <a:lnTo>
                    <a:pt x="209270" y="60706"/>
                  </a:lnTo>
                  <a:lnTo>
                    <a:pt x="205994" y="60706"/>
                  </a:lnTo>
                  <a:lnTo>
                    <a:pt x="205752" y="60947"/>
                  </a:lnTo>
                  <a:lnTo>
                    <a:pt x="204851" y="60960"/>
                  </a:lnTo>
                  <a:lnTo>
                    <a:pt x="197993" y="60960"/>
                  </a:lnTo>
                  <a:lnTo>
                    <a:pt x="197472" y="60833"/>
                  </a:lnTo>
                  <a:lnTo>
                    <a:pt x="194208" y="60020"/>
                  </a:lnTo>
                  <a:lnTo>
                    <a:pt x="193624" y="59690"/>
                  </a:lnTo>
                  <a:lnTo>
                    <a:pt x="191998" y="58801"/>
                  </a:lnTo>
                  <a:lnTo>
                    <a:pt x="190182" y="57810"/>
                  </a:lnTo>
                  <a:lnTo>
                    <a:pt x="189611" y="57277"/>
                  </a:lnTo>
                  <a:lnTo>
                    <a:pt x="186601" y="54483"/>
                  </a:lnTo>
                  <a:lnTo>
                    <a:pt x="186334" y="54241"/>
                  </a:lnTo>
                  <a:lnTo>
                    <a:pt x="186563" y="54483"/>
                  </a:lnTo>
                  <a:lnTo>
                    <a:pt x="186258" y="54178"/>
                  </a:lnTo>
                  <a:lnTo>
                    <a:pt x="185991" y="53848"/>
                  </a:lnTo>
                  <a:lnTo>
                    <a:pt x="182638" y="50038"/>
                  </a:lnTo>
                  <a:lnTo>
                    <a:pt x="181597" y="48869"/>
                  </a:lnTo>
                  <a:lnTo>
                    <a:pt x="181127" y="48006"/>
                  </a:lnTo>
                  <a:lnTo>
                    <a:pt x="178650" y="43434"/>
                  </a:lnTo>
                  <a:lnTo>
                    <a:pt x="178308" y="42799"/>
                  </a:lnTo>
                  <a:lnTo>
                    <a:pt x="178562" y="43434"/>
                  </a:lnTo>
                  <a:lnTo>
                    <a:pt x="175272" y="36449"/>
                  </a:lnTo>
                  <a:lnTo>
                    <a:pt x="174815" y="35483"/>
                  </a:lnTo>
                  <a:lnTo>
                    <a:pt x="174675" y="35052"/>
                  </a:lnTo>
                  <a:lnTo>
                    <a:pt x="173405" y="31115"/>
                  </a:lnTo>
                  <a:lnTo>
                    <a:pt x="172593" y="28575"/>
                  </a:lnTo>
                  <a:lnTo>
                    <a:pt x="170992" y="24511"/>
                  </a:lnTo>
                  <a:lnTo>
                    <a:pt x="169799" y="21463"/>
                  </a:lnTo>
                  <a:lnTo>
                    <a:pt x="169672" y="21082"/>
                  </a:lnTo>
                  <a:lnTo>
                    <a:pt x="168402" y="18173"/>
                  </a:lnTo>
                  <a:lnTo>
                    <a:pt x="168402" y="14224"/>
                  </a:lnTo>
                  <a:lnTo>
                    <a:pt x="163576" y="9398"/>
                  </a:lnTo>
                  <a:lnTo>
                    <a:pt x="151892" y="9398"/>
                  </a:lnTo>
                  <a:lnTo>
                    <a:pt x="151638" y="9398"/>
                  </a:lnTo>
                  <a:lnTo>
                    <a:pt x="148717" y="9398"/>
                  </a:lnTo>
                  <a:lnTo>
                    <a:pt x="145796" y="9779"/>
                  </a:lnTo>
                  <a:lnTo>
                    <a:pt x="107937" y="37465"/>
                  </a:lnTo>
                  <a:lnTo>
                    <a:pt x="95377" y="49657"/>
                  </a:lnTo>
                  <a:lnTo>
                    <a:pt x="81788" y="62484"/>
                  </a:lnTo>
                  <a:lnTo>
                    <a:pt x="81788" y="62611"/>
                  </a:lnTo>
                  <a:lnTo>
                    <a:pt x="68453" y="75565"/>
                  </a:lnTo>
                  <a:lnTo>
                    <a:pt x="68707" y="75438"/>
                  </a:lnTo>
                  <a:lnTo>
                    <a:pt x="67449" y="76593"/>
                  </a:lnTo>
                  <a:lnTo>
                    <a:pt x="55372" y="87630"/>
                  </a:lnTo>
                  <a:lnTo>
                    <a:pt x="66890" y="77089"/>
                  </a:lnTo>
                  <a:lnTo>
                    <a:pt x="67449" y="76593"/>
                  </a:lnTo>
                  <a:lnTo>
                    <a:pt x="68961" y="72390"/>
                  </a:lnTo>
                  <a:lnTo>
                    <a:pt x="69596" y="70104"/>
                  </a:lnTo>
                  <a:lnTo>
                    <a:pt x="69850" y="67691"/>
                  </a:lnTo>
                  <a:lnTo>
                    <a:pt x="70104" y="65278"/>
                  </a:lnTo>
                  <a:lnTo>
                    <a:pt x="70954" y="57404"/>
                  </a:lnTo>
                  <a:lnTo>
                    <a:pt x="70993" y="54737"/>
                  </a:lnTo>
                  <a:lnTo>
                    <a:pt x="70993" y="34163"/>
                  </a:lnTo>
                  <a:lnTo>
                    <a:pt x="70993" y="31496"/>
                  </a:lnTo>
                  <a:lnTo>
                    <a:pt x="70739" y="28829"/>
                  </a:lnTo>
                  <a:lnTo>
                    <a:pt x="70205" y="26797"/>
                  </a:lnTo>
                  <a:lnTo>
                    <a:pt x="69672" y="24765"/>
                  </a:lnTo>
                  <a:lnTo>
                    <a:pt x="68427" y="19939"/>
                  </a:lnTo>
                  <a:lnTo>
                    <a:pt x="68199" y="19050"/>
                  </a:lnTo>
                  <a:lnTo>
                    <a:pt x="67310" y="16891"/>
                  </a:lnTo>
                  <a:lnTo>
                    <a:pt x="65024" y="12484"/>
                  </a:lnTo>
                  <a:lnTo>
                    <a:pt x="65024" y="8890"/>
                  </a:lnTo>
                  <a:lnTo>
                    <a:pt x="60198" y="4191"/>
                  </a:lnTo>
                  <a:lnTo>
                    <a:pt x="55994" y="4191"/>
                  </a:lnTo>
                  <a:lnTo>
                    <a:pt x="53340" y="1524"/>
                  </a:lnTo>
                  <a:lnTo>
                    <a:pt x="51689" y="1524"/>
                  </a:lnTo>
                  <a:lnTo>
                    <a:pt x="51689" y="111506"/>
                  </a:lnTo>
                  <a:lnTo>
                    <a:pt x="51181" y="112522"/>
                  </a:lnTo>
                  <a:lnTo>
                    <a:pt x="51689" y="111506"/>
                  </a:lnTo>
                  <a:lnTo>
                    <a:pt x="51689" y="1524"/>
                  </a:lnTo>
                  <a:lnTo>
                    <a:pt x="24638" y="1524"/>
                  </a:lnTo>
                  <a:lnTo>
                    <a:pt x="19812" y="6350"/>
                  </a:lnTo>
                  <a:lnTo>
                    <a:pt x="19812" y="8674"/>
                  </a:lnTo>
                  <a:lnTo>
                    <a:pt x="5613" y="27051"/>
                  </a:lnTo>
                  <a:lnTo>
                    <a:pt x="4826" y="27051"/>
                  </a:lnTo>
                  <a:lnTo>
                    <a:pt x="0" y="31877"/>
                  </a:lnTo>
                  <a:lnTo>
                    <a:pt x="0" y="43815"/>
                  </a:lnTo>
                  <a:lnTo>
                    <a:pt x="4826" y="48641"/>
                  </a:lnTo>
                  <a:lnTo>
                    <a:pt x="16764" y="48641"/>
                  </a:lnTo>
                  <a:lnTo>
                    <a:pt x="21590" y="43815"/>
                  </a:lnTo>
                  <a:lnTo>
                    <a:pt x="21590" y="41630"/>
                  </a:lnTo>
                  <a:lnTo>
                    <a:pt x="35953" y="23114"/>
                  </a:lnTo>
                  <a:lnTo>
                    <a:pt x="45694" y="23114"/>
                  </a:lnTo>
                  <a:lnTo>
                    <a:pt x="46304" y="23329"/>
                  </a:lnTo>
                  <a:lnTo>
                    <a:pt x="47117" y="24142"/>
                  </a:lnTo>
                  <a:lnTo>
                    <a:pt x="47980" y="25793"/>
                  </a:lnTo>
                  <a:lnTo>
                    <a:pt x="49784" y="32702"/>
                  </a:lnTo>
                  <a:lnTo>
                    <a:pt x="49784" y="31496"/>
                  </a:lnTo>
                  <a:lnTo>
                    <a:pt x="49860" y="33045"/>
                  </a:lnTo>
                  <a:lnTo>
                    <a:pt x="49784" y="32702"/>
                  </a:lnTo>
                  <a:lnTo>
                    <a:pt x="49784" y="55918"/>
                  </a:lnTo>
                  <a:lnTo>
                    <a:pt x="48666" y="66255"/>
                  </a:lnTo>
                  <a:lnTo>
                    <a:pt x="44488" y="77749"/>
                  </a:lnTo>
                  <a:lnTo>
                    <a:pt x="44246" y="78232"/>
                  </a:lnTo>
                  <a:lnTo>
                    <a:pt x="38862" y="88900"/>
                  </a:lnTo>
                  <a:lnTo>
                    <a:pt x="34937" y="97485"/>
                  </a:lnTo>
                  <a:lnTo>
                    <a:pt x="32194" y="102870"/>
                  </a:lnTo>
                  <a:lnTo>
                    <a:pt x="31623" y="104394"/>
                  </a:lnTo>
                  <a:lnTo>
                    <a:pt x="31407" y="105054"/>
                  </a:lnTo>
                  <a:lnTo>
                    <a:pt x="28956" y="107569"/>
                  </a:lnTo>
                  <a:lnTo>
                    <a:pt x="28956" y="119253"/>
                  </a:lnTo>
                  <a:lnTo>
                    <a:pt x="33655" y="124079"/>
                  </a:lnTo>
                  <a:lnTo>
                    <a:pt x="45466" y="124079"/>
                  </a:lnTo>
                  <a:lnTo>
                    <a:pt x="48399" y="121069"/>
                  </a:lnTo>
                  <a:lnTo>
                    <a:pt x="49657" y="120269"/>
                  </a:lnTo>
                  <a:lnTo>
                    <a:pt x="51968" y="118364"/>
                  </a:lnTo>
                  <a:lnTo>
                    <a:pt x="58293" y="113157"/>
                  </a:lnTo>
                  <a:lnTo>
                    <a:pt x="69469" y="103759"/>
                  </a:lnTo>
                  <a:lnTo>
                    <a:pt x="69850" y="103505"/>
                  </a:lnTo>
                  <a:lnTo>
                    <a:pt x="76034" y="97790"/>
                  </a:lnTo>
                  <a:lnTo>
                    <a:pt x="83185" y="91186"/>
                  </a:lnTo>
                  <a:lnTo>
                    <a:pt x="83439" y="91059"/>
                  </a:lnTo>
                  <a:lnTo>
                    <a:pt x="96774" y="78105"/>
                  </a:lnTo>
                  <a:lnTo>
                    <a:pt x="99593" y="75438"/>
                  </a:lnTo>
                  <a:lnTo>
                    <a:pt x="110490" y="65151"/>
                  </a:lnTo>
                  <a:lnTo>
                    <a:pt x="123444" y="52578"/>
                  </a:lnTo>
                  <a:lnTo>
                    <a:pt x="134353" y="42418"/>
                  </a:lnTo>
                  <a:lnTo>
                    <a:pt x="134493" y="42291"/>
                  </a:lnTo>
                  <a:lnTo>
                    <a:pt x="134239" y="42418"/>
                  </a:lnTo>
                  <a:lnTo>
                    <a:pt x="141846" y="35814"/>
                  </a:lnTo>
                  <a:lnTo>
                    <a:pt x="142265" y="35458"/>
                  </a:lnTo>
                  <a:lnTo>
                    <a:pt x="141732" y="35814"/>
                  </a:lnTo>
                  <a:lnTo>
                    <a:pt x="142278" y="35433"/>
                  </a:lnTo>
                  <a:lnTo>
                    <a:pt x="142875" y="34925"/>
                  </a:lnTo>
                  <a:lnTo>
                    <a:pt x="142265" y="35458"/>
                  </a:lnTo>
                  <a:lnTo>
                    <a:pt x="143040" y="34925"/>
                  </a:lnTo>
                  <a:lnTo>
                    <a:pt x="146977" y="32258"/>
                  </a:lnTo>
                  <a:lnTo>
                    <a:pt x="147548" y="31864"/>
                  </a:lnTo>
                  <a:lnTo>
                    <a:pt x="150406" y="31115"/>
                  </a:lnTo>
                  <a:lnTo>
                    <a:pt x="150406" y="30962"/>
                  </a:lnTo>
                  <a:lnTo>
                    <a:pt x="150469" y="31102"/>
                  </a:lnTo>
                  <a:lnTo>
                    <a:pt x="152273" y="35687"/>
                  </a:lnTo>
                  <a:lnTo>
                    <a:pt x="152222" y="35814"/>
                  </a:lnTo>
                  <a:lnTo>
                    <a:pt x="155067" y="44450"/>
                  </a:lnTo>
                  <a:lnTo>
                    <a:pt x="178689" y="76200"/>
                  </a:lnTo>
                  <a:lnTo>
                    <a:pt x="196596" y="82677"/>
                  </a:lnTo>
                  <a:lnTo>
                    <a:pt x="212090" y="82677"/>
                  </a:lnTo>
                  <a:lnTo>
                    <a:pt x="212509" y="82550"/>
                  </a:lnTo>
                  <a:lnTo>
                    <a:pt x="216560" y="82550"/>
                  </a:lnTo>
                  <a:lnTo>
                    <a:pt x="217043" y="86982"/>
                  </a:lnTo>
                  <a:lnTo>
                    <a:pt x="217043" y="93345"/>
                  </a:lnTo>
                  <a:lnTo>
                    <a:pt x="222377" y="98679"/>
                  </a:lnTo>
                  <a:lnTo>
                    <a:pt x="223342" y="98679"/>
                  </a:lnTo>
                  <a:lnTo>
                    <a:pt x="227076" y="103124"/>
                  </a:lnTo>
                  <a:lnTo>
                    <a:pt x="230124" y="105791"/>
                  </a:lnTo>
                  <a:lnTo>
                    <a:pt x="239864" y="111556"/>
                  </a:lnTo>
                  <a:lnTo>
                    <a:pt x="242697" y="112776"/>
                  </a:lnTo>
                  <a:lnTo>
                    <a:pt x="253238" y="115570"/>
                  </a:lnTo>
                  <a:lnTo>
                    <a:pt x="256286" y="115951"/>
                  </a:lnTo>
                  <a:lnTo>
                    <a:pt x="276479" y="115951"/>
                  </a:lnTo>
                  <a:lnTo>
                    <a:pt x="278511" y="115697"/>
                  </a:lnTo>
                  <a:lnTo>
                    <a:pt x="286766" y="114300"/>
                  </a:lnTo>
                  <a:lnTo>
                    <a:pt x="291211" y="114300"/>
                  </a:lnTo>
                  <a:lnTo>
                    <a:pt x="296418" y="109093"/>
                  </a:lnTo>
                  <a:lnTo>
                    <a:pt x="296418" y="108140"/>
                  </a:lnTo>
                  <a:lnTo>
                    <a:pt x="299085" y="105918"/>
                  </a:lnTo>
                  <a:lnTo>
                    <a:pt x="301625" y="102870"/>
                  </a:lnTo>
                  <a:lnTo>
                    <a:pt x="306324" y="94996"/>
                  </a:lnTo>
                  <a:lnTo>
                    <a:pt x="306768" y="93853"/>
                  </a:lnTo>
                  <a:lnTo>
                    <a:pt x="307721" y="91440"/>
                  </a:lnTo>
                  <a:lnTo>
                    <a:pt x="307771" y="91186"/>
                  </a:lnTo>
                  <a:lnTo>
                    <a:pt x="307797" y="91059"/>
                  </a:lnTo>
                  <a:lnTo>
                    <a:pt x="308419" y="88011"/>
                  </a:lnTo>
                  <a:lnTo>
                    <a:pt x="308686" y="86741"/>
                  </a:lnTo>
                  <a:lnTo>
                    <a:pt x="309410" y="83185"/>
                  </a:lnTo>
                  <a:lnTo>
                    <a:pt x="309511" y="82677"/>
                  </a:lnTo>
                  <a:lnTo>
                    <a:pt x="309753" y="80391"/>
                  </a:lnTo>
                  <a:lnTo>
                    <a:pt x="309753" y="78105"/>
                  </a:lnTo>
                  <a:lnTo>
                    <a:pt x="309753" y="64516"/>
                  </a:lnTo>
                  <a:lnTo>
                    <a:pt x="309753" y="62103"/>
                  </a:lnTo>
                  <a:lnTo>
                    <a:pt x="309753" y="58039"/>
                  </a:lnTo>
                  <a:lnTo>
                    <a:pt x="309753" y="5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28"/>
          <p:cNvGrpSpPr/>
          <p:nvPr/>
        </p:nvGrpSpPr>
        <p:grpSpPr>
          <a:xfrm>
            <a:off x="1835785" y="2997199"/>
            <a:ext cx="408686" cy="225044"/>
            <a:chOff x="1835785" y="2997199"/>
            <a:chExt cx="408686" cy="225044"/>
          </a:xfrm>
        </p:grpSpPr>
        <p:sp>
          <p:nvSpPr>
            <p:cNvPr id="1111" name="Google Shape;1111;p28"/>
            <p:cNvSpPr/>
            <p:nvPr/>
          </p:nvSpPr>
          <p:spPr>
            <a:xfrm>
              <a:off x="1835785" y="2997199"/>
              <a:ext cx="313690" cy="222885"/>
            </a:xfrm>
            <a:custGeom>
              <a:rect b="b" l="l" r="r" t="t"/>
              <a:pathLst>
                <a:path extrusionOk="0" h="222885" w="313689">
                  <a:moveTo>
                    <a:pt x="313182" y="101727"/>
                  </a:moveTo>
                  <a:lnTo>
                    <a:pt x="302006" y="91567"/>
                  </a:lnTo>
                  <a:lnTo>
                    <a:pt x="301434" y="91567"/>
                  </a:lnTo>
                  <a:lnTo>
                    <a:pt x="301434" y="113474"/>
                  </a:lnTo>
                  <a:lnTo>
                    <a:pt x="298577" y="118237"/>
                  </a:lnTo>
                  <a:lnTo>
                    <a:pt x="300850" y="114427"/>
                  </a:lnTo>
                  <a:lnTo>
                    <a:pt x="301434" y="113474"/>
                  </a:lnTo>
                  <a:lnTo>
                    <a:pt x="301434" y="91567"/>
                  </a:lnTo>
                  <a:lnTo>
                    <a:pt x="296545" y="91567"/>
                  </a:lnTo>
                  <a:lnTo>
                    <a:pt x="291592" y="92837"/>
                  </a:lnTo>
                  <a:lnTo>
                    <a:pt x="291338" y="93040"/>
                  </a:lnTo>
                  <a:lnTo>
                    <a:pt x="291338" y="102997"/>
                  </a:lnTo>
                  <a:lnTo>
                    <a:pt x="291338" y="116967"/>
                  </a:lnTo>
                  <a:lnTo>
                    <a:pt x="291236" y="118237"/>
                  </a:lnTo>
                  <a:lnTo>
                    <a:pt x="291338" y="102997"/>
                  </a:lnTo>
                  <a:lnTo>
                    <a:pt x="291338" y="93040"/>
                  </a:lnTo>
                  <a:lnTo>
                    <a:pt x="285242" y="97917"/>
                  </a:lnTo>
                  <a:lnTo>
                    <a:pt x="279781" y="106807"/>
                  </a:lnTo>
                  <a:lnTo>
                    <a:pt x="279019" y="108077"/>
                  </a:lnTo>
                  <a:lnTo>
                    <a:pt x="277533" y="111798"/>
                  </a:lnTo>
                  <a:lnTo>
                    <a:pt x="277533" y="188036"/>
                  </a:lnTo>
                  <a:lnTo>
                    <a:pt x="274967" y="188912"/>
                  </a:lnTo>
                  <a:lnTo>
                    <a:pt x="277355" y="188087"/>
                  </a:lnTo>
                  <a:lnTo>
                    <a:pt x="277482" y="188048"/>
                  </a:lnTo>
                  <a:lnTo>
                    <a:pt x="277533" y="111798"/>
                  </a:lnTo>
                  <a:lnTo>
                    <a:pt x="276415" y="114592"/>
                  </a:lnTo>
                  <a:lnTo>
                    <a:pt x="276415" y="187312"/>
                  </a:lnTo>
                  <a:lnTo>
                    <a:pt x="276415" y="114592"/>
                  </a:lnTo>
                  <a:lnTo>
                    <a:pt x="275323" y="117322"/>
                  </a:lnTo>
                  <a:lnTo>
                    <a:pt x="275323" y="188036"/>
                  </a:lnTo>
                  <a:lnTo>
                    <a:pt x="273685" y="189357"/>
                  </a:lnTo>
                  <a:lnTo>
                    <a:pt x="275323" y="188036"/>
                  </a:lnTo>
                  <a:lnTo>
                    <a:pt x="275323" y="117322"/>
                  </a:lnTo>
                  <a:lnTo>
                    <a:pt x="273939" y="120777"/>
                  </a:lnTo>
                  <a:lnTo>
                    <a:pt x="273685" y="122047"/>
                  </a:lnTo>
                  <a:lnTo>
                    <a:pt x="268986" y="136017"/>
                  </a:lnTo>
                  <a:lnTo>
                    <a:pt x="268605" y="138557"/>
                  </a:lnTo>
                  <a:lnTo>
                    <a:pt x="266446" y="153797"/>
                  </a:lnTo>
                  <a:lnTo>
                    <a:pt x="266319" y="153797"/>
                  </a:lnTo>
                  <a:lnTo>
                    <a:pt x="265938" y="159461"/>
                  </a:lnTo>
                  <a:lnTo>
                    <a:pt x="265938" y="181737"/>
                  </a:lnTo>
                  <a:lnTo>
                    <a:pt x="265277" y="181241"/>
                  </a:lnTo>
                  <a:lnTo>
                    <a:pt x="265315" y="183756"/>
                  </a:lnTo>
                  <a:lnTo>
                    <a:pt x="265264" y="181241"/>
                  </a:lnTo>
                  <a:lnTo>
                    <a:pt x="265938" y="181737"/>
                  </a:lnTo>
                  <a:lnTo>
                    <a:pt x="265938" y="159461"/>
                  </a:lnTo>
                  <a:lnTo>
                    <a:pt x="265379" y="167767"/>
                  </a:lnTo>
                  <a:lnTo>
                    <a:pt x="265277" y="181102"/>
                  </a:lnTo>
                  <a:lnTo>
                    <a:pt x="264439" y="180568"/>
                  </a:lnTo>
                  <a:lnTo>
                    <a:pt x="264312" y="180467"/>
                  </a:lnTo>
                  <a:lnTo>
                    <a:pt x="259461" y="176657"/>
                  </a:lnTo>
                  <a:lnTo>
                    <a:pt x="259588" y="176657"/>
                  </a:lnTo>
                  <a:lnTo>
                    <a:pt x="253542" y="170307"/>
                  </a:lnTo>
                  <a:lnTo>
                    <a:pt x="252349" y="169049"/>
                  </a:lnTo>
                  <a:lnTo>
                    <a:pt x="253238" y="170307"/>
                  </a:lnTo>
                  <a:lnTo>
                    <a:pt x="251079" y="167767"/>
                  </a:lnTo>
                  <a:lnTo>
                    <a:pt x="248920" y="165227"/>
                  </a:lnTo>
                  <a:lnTo>
                    <a:pt x="246761" y="162687"/>
                  </a:lnTo>
                  <a:lnTo>
                    <a:pt x="247777" y="165227"/>
                  </a:lnTo>
                  <a:lnTo>
                    <a:pt x="245440" y="161417"/>
                  </a:lnTo>
                  <a:lnTo>
                    <a:pt x="243103" y="157607"/>
                  </a:lnTo>
                  <a:lnTo>
                    <a:pt x="241554" y="155067"/>
                  </a:lnTo>
                  <a:lnTo>
                    <a:pt x="235712" y="148717"/>
                  </a:lnTo>
                  <a:lnTo>
                    <a:pt x="235966" y="148717"/>
                  </a:lnTo>
                  <a:lnTo>
                    <a:pt x="234442" y="146761"/>
                  </a:lnTo>
                  <a:lnTo>
                    <a:pt x="234442" y="143637"/>
                  </a:lnTo>
                  <a:lnTo>
                    <a:pt x="229489" y="138684"/>
                  </a:lnTo>
                  <a:lnTo>
                    <a:pt x="221488" y="138684"/>
                  </a:lnTo>
                  <a:lnTo>
                    <a:pt x="217170" y="138684"/>
                  </a:lnTo>
                  <a:lnTo>
                    <a:pt x="209296" y="138684"/>
                  </a:lnTo>
                  <a:lnTo>
                    <a:pt x="207721" y="140208"/>
                  </a:lnTo>
                  <a:lnTo>
                    <a:pt x="206756" y="140208"/>
                  </a:lnTo>
                  <a:lnTo>
                    <a:pt x="204622" y="142341"/>
                  </a:lnTo>
                  <a:lnTo>
                    <a:pt x="204724" y="141097"/>
                  </a:lnTo>
                  <a:lnTo>
                    <a:pt x="206324" y="111887"/>
                  </a:lnTo>
                  <a:lnTo>
                    <a:pt x="207695" y="90297"/>
                  </a:lnTo>
                  <a:lnTo>
                    <a:pt x="208419" y="79819"/>
                  </a:lnTo>
                  <a:lnTo>
                    <a:pt x="212344" y="72517"/>
                  </a:lnTo>
                  <a:lnTo>
                    <a:pt x="213106" y="69977"/>
                  </a:lnTo>
                  <a:lnTo>
                    <a:pt x="215773" y="59817"/>
                  </a:lnTo>
                  <a:lnTo>
                    <a:pt x="215874" y="57277"/>
                  </a:lnTo>
                  <a:lnTo>
                    <a:pt x="217297" y="40767"/>
                  </a:lnTo>
                  <a:lnTo>
                    <a:pt x="218059" y="34417"/>
                  </a:lnTo>
                  <a:lnTo>
                    <a:pt x="217614" y="33147"/>
                  </a:lnTo>
                  <a:lnTo>
                    <a:pt x="217170" y="31877"/>
                  </a:lnTo>
                  <a:lnTo>
                    <a:pt x="217170" y="31369"/>
                  </a:lnTo>
                  <a:lnTo>
                    <a:pt x="217170" y="25400"/>
                  </a:lnTo>
                  <a:lnTo>
                    <a:pt x="215392" y="23622"/>
                  </a:lnTo>
                  <a:lnTo>
                    <a:pt x="215392" y="22987"/>
                  </a:lnTo>
                  <a:lnTo>
                    <a:pt x="210439" y="18034"/>
                  </a:lnTo>
                  <a:lnTo>
                    <a:pt x="208813" y="18034"/>
                  </a:lnTo>
                  <a:lnTo>
                    <a:pt x="208813" y="72517"/>
                  </a:lnTo>
                  <a:lnTo>
                    <a:pt x="208661" y="76327"/>
                  </a:lnTo>
                  <a:lnTo>
                    <a:pt x="208699" y="75057"/>
                  </a:lnTo>
                  <a:lnTo>
                    <a:pt x="208813" y="72517"/>
                  </a:lnTo>
                  <a:lnTo>
                    <a:pt x="208813" y="18034"/>
                  </a:lnTo>
                  <a:lnTo>
                    <a:pt x="207518" y="18034"/>
                  </a:lnTo>
                  <a:lnTo>
                    <a:pt x="207264" y="17780"/>
                  </a:lnTo>
                  <a:lnTo>
                    <a:pt x="199859" y="17780"/>
                  </a:lnTo>
                  <a:lnTo>
                    <a:pt x="199859" y="58153"/>
                  </a:lnTo>
                  <a:lnTo>
                    <a:pt x="199783" y="58547"/>
                  </a:lnTo>
                  <a:lnTo>
                    <a:pt x="199669" y="56007"/>
                  </a:lnTo>
                  <a:lnTo>
                    <a:pt x="199859" y="58153"/>
                  </a:lnTo>
                  <a:lnTo>
                    <a:pt x="199859" y="17780"/>
                  </a:lnTo>
                  <a:lnTo>
                    <a:pt x="194691" y="17780"/>
                  </a:lnTo>
                  <a:lnTo>
                    <a:pt x="189611" y="22860"/>
                  </a:lnTo>
                  <a:lnTo>
                    <a:pt x="189611" y="27863"/>
                  </a:lnTo>
                  <a:lnTo>
                    <a:pt x="189484" y="28067"/>
                  </a:lnTo>
                  <a:lnTo>
                    <a:pt x="188976" y="31877"/>
                  </a:lnTo>
                  <a:lnTo>
                    <a:pt x="188214" y="40767"/>
                  </a:lnTo>
                  <a:lnTo>
                    <a:pt x="188341" y="40767"/>
                  </a:lnTo>
                  <a:lnTo>
                    <a:pt x="186817" y="56007"/>
                  </a:lnTo>
                  <a:lnTo>
                    <a:pt x="184785" y="82677"/>
                  </a:lnTo>
                  <a:lnTo>
                    <a:pt x="185470" y="81915"/>
                  </a:lnTo>
                  <a:lnTo>
                    <a:pt x="185597" y="81622"/>
                  </a:lnTo>
                  <a:lnTo>
                    <a:pt x="170434" y="91567"/>
                  </a:lnTo>
                  <a:lnTo>
                    <a:pt x="171704" y="90297"/>
                  </a:lnTo>
                  <a:lnTo>
                    <a:pt x="151384" y="97917"/>
                  </a:lnTo>
                  <a:lnTo>
                    <a:pt x="152019" y="97917"/>
                  </a:lnTo>
                  <a:lnTo>
                    <a:pt x="133223" y="104013"/>
                  </a:lnTo>
                  <a:lnTo>
                    <a:pt x="126365" y="104013"/>
                  </a:lnTo>
                  <a:lnTo>
                    <a:pt x="124917" y="105460"/>
                  </a:lnTo>
                  <a:lnTo>
                    <a:pt x="108648" y="110490"/>
                  </a:lnTo>
                  <a:lnTo>
                    <a:pt x="101727" y="110490"/>
                  </a:lnTo>
                  <a:lnTo>
                    <a:pt x="99631" y="112661"/>
                  </a:lnTo>
                  <a:lnTo>
                    <a:pt x="92684" y="113690"/>
                  </a:lnTo>
                  <a:lnTo>
                    <a:pt x="92583" y="43307"/>
                  </a:lnTo>
                  <a:lnTo>
                    <a:pt x="92583" y="37211"/>
                  </a:lnTo>
                  <a:lnTo>
                    <a:pt x="92583" y="37084"/>
                  </a:lnTo>
                  <a:lnTo>
                    <a:pt x="92583" y="30988"/>
                  </a:lnTo>
                  <a:lnTo>
                    <a:pt x="91782" y="30200"/>
                  </a:lnTo>
                  <a:lnTo>
                    <a:pt x="90805" y="21793"/>
                  </a:lnTo>
                  <a:lnTo>
                    <a:pt x="90805" y="15875"/>
                  </a:lnTo>
                  <a:lnTo>
                    <a:pt x="89496" y="14579"/>
                  </a:lnTo>
                  <a:lnTo>
                    <a:pt x="89281" y="13462"/>
                  </a:lnTo>
                  <a:lnTo>
                    <a:pt x="88646" y="10287"/>
                  </a:lnTo>
                  <a:lnTo>
                    <a:pt x="88646" y="5080"/>
                  </a:lnTo>
                  <a:lnTo>
                    <a:pt x="83693" y="0"/>
                  </a:lnTo>
                  <a:lnTo>
                    <a:pt x="71374" y="0"/>
                  </a:lnTo>
                  <a:lnTo>
                    <a:pt x="66421" y="5080"/>
                  </a:lnTo>
                  <a:lnTo>
                    <a:pt x="66421" y="9537"/>
                  </a:lnTo>
                  <a:lnTo>
                    <a:pt x="63347" y="19583"/>
                  </a:lnTo>
                  <a:lnTo>
                    <a:pt x="61341" y="21590"/>
                  </a:lnTo>
                  <a:lnTo>
                    <a:pt x="61341" y="33909"/>
                  </a:lnTo>
                  <a:lnTo>
                    <a:pt x="66294" y="38989"/>
                  </a:lnTo>
                  <a:lnTo>
                    <a:pt x="70345" y="38989"/>
                  </a:lnTo>
                  <a:lnTo>
                    <a:pt x="70243" y="117690"/>
                  </a:lnTo>
                  <a:lnTo>
                    <a:pt x="62052" y="119468"/>
                  </a:lnTo>
                  <a:lnTo>
                    <a:pt x="52705" y="119380"/>
                  </a:lnTo>
                  <a:lnTo>
                    <a:pt x="50177" y="121907"/>
                  </a:lnTo>
                  <a:lnTo>
                    <a:pt x="12115" y="129794"/>
                  </a:lnTo>
                  <a:lnTo>
                    <a:pt x="3683" y="129794"/>
                  </a:lnTo>
                  <a:lnTo>
                    <a:pt x="0" y="133604"/>
                  </a:lnTo>
                  <a:lnTo>
                    <a:pt x="0" y="143002"/>
                  </a:lnTo>
                  <a:lnTo>
                    <a:pt x="3683" y="146685"/>
                  </a:lnTo>
                  <a:lnTo>
                    <a:pt x="10007" y="146685"/>
                  </a:lnTo>
                  <a:lnTo>
                    <a:pt x="10160" y="147447"/>
                  </a:lnTo>
                  <a:lnTo>
                    <a:pt x="59182" y="137287"/>
                  </a:lnTo>
                  <a:lnTo>
                    <a:pt x="58801" y="137287"/>
                  </a:lnTo>
                  <a:lnTo>
                    <a:pt x="69786" y="135496"/>
                  </a:lnTo>
                  <a:lnTo>
                    <a:pt x="68453" y="152527"/>
                  </a:lnTo>
                  <a:lnTo>
                    <a:pt x="67056" y="172720"/>
                  </a:lnTo>
                  <a:lnTo>
                    <a:pt x="66992" y="174371"/>
                  </a:lnTo>
                  <a:lnTo>
                    <a:pt x="66294" y="189611"/>
                  </a:lnTo>
                  <a:lnTo>
                    <a:pt x="66294" y="203073"/>
                  </a:lnTo>
                  <a:lnTo>
                    <a:pt x="66802" y="210947"/>
                  </a:lnTo>
                  <a:lnTo>
                    <a:pt x="67691" y="214503"/>
                  </a:lnTo>
                  <a:lnTo>
                    <a:pt x="67945" y="215112"/>
                  </a:lnTo>
                  <a:lnTo>
                    <a:pt x="67945" y="218440"/>
                  </a:lnTo>
                  <a:lnTo>
                    <a:pt x="72263" y="222758"/>
                  </a:lnTo>
                  <a:lnTo>
                    <a:pt x="82804" y="222758"/>
                  </a:lnTo>
                  <a:lnTo>
                    <a:pt x="87122" y="218440"/>
                  </a:lnTo>
                  <a:lnTo>
                    <a:pt x="87122" y="215112"/>
                  </a:lnTo>
                  <a:lnTo>
                    <a:pt x="87376" y="214503"/>
                  </a:lnTo>
                  <a:lnTo>
                    <a:pt x="88265" y="210947"/>
                  </a:lnTo>
                  <a:lnTo>
                    <a:pt x="88773" y="203073"/>
                  </a:lnTo>
                  <a:lnTo>
                    <a:pt x="88773" y="190627"/>
                  </a:lnTo>
                  <a:lnTo>
                    <a:pt x="88785" y="190119"/>
                  </a:lnTo>
                  <a:lnTo>
                    <a:pt x="89382" y="174371"/>
                  </a:lnTo>
                  <a:lnTo>
                    <a:pt x="89408" y="174040"/>
                  </a:lnTo>
                  <a:lnTo>
                    <a:pt x="89408" y="174371"/>
                  </a:lnTo>
                  <a:lnTo>
                    <a:pt x="89433" y="173990"/>
                  </a:lnTo>
                  <a:lnTo>
                    <a:pt x="89509" y="172720"/>
                  </a:lnTo>
                  <a:lnTo>
                    <a:pt x="90805" y="154178"/>
                  </a:lnTo>
                  <a:lnTo>
                    <a:pt x="92710" y="130175"/>
                  </a:lnTo>
                  <a:lnTo>
                    <a:pt x="107950" y="127127"/>
                  </a:lnTo>
                  <a:lnTo>
                    <a:pt x="108585" y="127127"/>
                  </a:lnTo>
                  <a:lnTo>
                    <a:pt x="110871" y="127127"/>
                  </a:lnTo>
                  <a:lnTo>
                    <a:pt x="111658" y="126339"/>
                  </a:lnTo>
                  <a:lnTo>
                    <a:pt x="133096" y="120777"/>
                  </a:lnTo>
                  <a:lnTo>
                    <a:pt x="133223" y="120777"/>
                  </a:lnTo>
                  <a:lnTo>
                    <a:pt x="156591" y="113157"/>
                  </a:lnTo>
                  <a:lnTo>
                    <a:pt x="157099" y="113157"/>
                  </a:lnTo>
                  <a:lnTo>
                    <a:pt x="174294" y="105537"/>
                  </a:lnTo>
                  <a:lnTo>
                    <a:pt x="177165" y="104267"/>
                  </a:lnTo>
                  <a:lnTo>
                    <a:pt x="178308" y="104267"/>
                  </a:lnTo>
                  <a:lnTo>
                    <a:pt x="184353" y="100304"/>
                  </a:lnTo>
                  <a:lnTo>
                    <a:pt x="183057" y="122047"/>
                  </a:lnTo>
                  <a:lnTo>
                    <a:pt x="182118" y="139827"/>
                  </a:lnTo>
                  <a:lnTo>
                    <a:pt x="180721" y="158877"/>
                  </a:lnTo>
                  <a:lnTo>
                    <a:pt x="180721" y="157607"/>
                  </a:lnTo>
                  <a:lnTo>
                    <a:pt x="180606" y="158877"/>
                  </a:lnTo>
                  <a:lnTo>
                    <a:pt x="179324" y="174117"/>
                  </a:lnTo>
                  <a:lnTo>
                    <a:pt x="179197" y="174117"/>
                  </a:lnTo>
                  <a:lnTo>
                    <a:pt x="178562" y="185547"/>
                  </a:lnTo>
                  <a:lnTo>
                    <a:pt x="178206" y="189585"/>
                  </a:lnTo>
                  <a:lnTo>
                    <a:pt x="178054" y="189738"/>
                  </a:lnTo>
                  <a:lnTo>
                    <a:pt x="178054" y="191465"/>
                  </a:lnTo>
                  <a:lnTo>
                    <a:pt x="178015" y="191897"/>
                  </a:lnTo>
                  <a:lnTo>
                    <a:pt x="177977" y="196672"/>
                  </a:lnTo>
                  <a:lnTo>
                    <a:pt x="177800" y="196850"/>
                  </a:lnTo>
                  <a:lnTo>
                    <a:pt x="177800" y="209296"/>
                  </a:lnTo>
                  <a:lnTo>
                    <a:pt x="182880" y="214376"/>
                  </a:lnTo>
                  <a:lnTo>
                    <a:pt x="195326" y="214376"/>
                  </a:lnTo>
                  <a:lnTo>
                    <a:pt x="200406" y="209296"/>
                  </a:lnTo>
                  <a:lnTo>
                    <a:pt x="200406" y="204597"/>
                  </a:lnTo>
                  <a:lnTo>
                    <a:pt x="200406" y="203073"/>
                  </a:lnTo>
                  <a:lnTo>
                    <a:pt x="200406" y="198247"/>
                  </a:lnTo>
                  <a:lnTo>
                    <a:pt x="200406" y="196977"/>
                  </a:lnTo>
                  <a:lnTo>
                    <a:pt x="200406" y="196850"/>
                  </a:lnTo>
                  <a:lnTo>
                    <a:pt x="200507" y="194437"/>
                  </a:lnTo>
                  <a:lnTo>
                    <a:pt x="200406" y="198247"/>
                  </a:lnTo>
                  <a:lnTo>
                    <a:pt x="202946" y="193167"/>
                  </a:lnTo>
                  <a:lnTo>
                    <a:pt x="206387" y="184277"/>
                  </a:lnTo>
                  <a:lnTo>
                    <a:pt x="207098" y="183007"/>
                  </a:lnTo>
                  <a:lnTo>
                    <a:pt x="211455" y="175387"/>
                  </a:lnTo>
                  <a:lnTo>
                    <a:pt x="211201" y="175387"/>
                  </a:lnTo>
                  <a:lnTo>
                    <a:pt x="215900" y="167767"/>
                  </a:lnTo>
                  <a:lnTo>
                    <a:pt x="215392" y="167767"/>
                  </a:lnTo>
                  <a:lnTo>
                    <a:pt x="219278" y="163195"/>
                  </a:lnTo>
                  <a:lnTo>
                    <a:pt x="224536" y="169049"/>
                  </a:lnTo>
                  <a:lnTo>
                    <a:pt x="229108" y="176657"/>
                  </a:lnTo>
                  <a:lnTo>
                    <a:pt x="230124" y="177927"/>
                  </a:lnTo>
                  <a:lnTo>
                    <a:pt x="236601" y="185547"/>
                  </a:lnTo>
                  <a:lnTo>
                    <a:pt x="237490" y="185547"/>
                  </a:lnTo>
                  <a:lnTo>
                    <a:pt x="244729" y="193167"/>
                  </a:lnTo>
                  <a:lnTo>
                    <a:pt x="251206" y="198247"/>
                  </a:lnTo>
                  <a:lnTo>
                    <a:pt x="252984" y="199517"/>
                  </a:lnTo>
                  <a:lnTo>
                    <a:pt x="259080" y="203327"/>
                  </a:lnTo>
                  <a:lnTo>
                    <a:pt x="259207" y="203327"/>
                  </a:lnTo>
                  <a:lnTo>
                    <a:pt x="264287" y="205867"/>
                  </a:lnTo>
                  <a:lnTo>
                    <a:pt x="266065" y="207137"/>
                  </a:lnTo>
                  <a:lnTo>
                    <a:pt x="273939" y="209677"/>
                  </a:lnTo>
                  <a:lnTo>
                    <a:pt x="278257" y="208407"/>
                  </a:lnTo>
                  <a:lnTo>
                    <a:pt x="279654" y="208407"/>
                  </a:lnTo>
                  <a:lnTo>
                    <a:pt x="281686" y="209677"/>
                  </a:lnTo>
                  <a:lnTo>
                    <a:pt x="291084" y="212217"/>
                  </a:lnTo>
                  <a:lnTo>
                    <a:pt x="296037" y="212217"/>
                  </a:lnTo>
                  <a:lnTo>
                    <a:pt x="304292" y="210947"/>
                  </a:lnTo>
                  <a:lnTo>
                    <a:pt x="304482" y="208407"/>
                  </a:lnTo>
                  <a:lnTo>
                    <a:pt x="305181" y="199517"/>
                  </a:lnTo>
                  <a:lnTo>
                    <a:pt x="297434" y="196977"/>
                  </a:lnTo>
                  <a:lnTo>
                    <a:pt x="298577" y="196977"/>
                  </a:lnTo>
                  <a:lnTo>
                    <a:pt x="296316" y="195618"/>
                  </a:lnTo>
                  <a:lnTo>
                    <a:pt x="298069" y="191897"/>
                  </a:lnTo>
                  <a:lnTo>
                    <a:pt x="298831" y="190627"/>
                  </a:lnTo>
                  <a:lnTo>
                    <a:pt x="303022" y="177927"/>
                  </a:lnTo>
                  <a:lnTo>
                    <a:pt x="306578" y="165227"/>
                  </a:lnTo>
                  <a:lnTo>
                    <a:pt x="306705" y="163957"/>
                  </a:lnTo>
                  <a:lnTo>
                    <a:pt x="310261" y="148717"/>
                  </a:lnTo>
                  <a:lnTo>
                    <a:pt x="310959" y="141097"/>
                  </a:lnTo>
                  <a:lnTo>
                    <a:pt x="312013" y="129667"/>
                  </a:lnTo>
                  <a:lnTo>
                    <a:pt x="312801" y="120777"/>
                  </a:lnTo>
                  <a:lnTo>
                    <a:pt x="312928" y="116967"/>
                  </a:lnTo>
                  <a:lnTo>
                    <a:pt x="312928" y="109347"/>
                  </a:lnTo>
                  <a:lnTo>
                    <a:pt x="312928" y="102997"/>
                  </a:lnTo>
                  <a:lnTo>
                    <a:pt x="313182" y="1017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2" name="Google Shape;1112;p2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098421" y="3088131"/>
              <a:ext cx="146050" cy="1341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3" name="Google Shape;1113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593339" y="3098164"/>
            <a:ext cx="86995" cy="12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751708" y="2964052"/>
            <a:ext cx="220980" cy="34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Google Shape;1115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018282" y="3064510"/>
            <a:ext cx="91312" cy="1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160141" y="2934716"/>
            <a:ext cx="222249" cy="26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28"/>
          <p:cNvSpPr/>
          <p:nvPr/>
        </p:nvSpPr>
        <p:spPr>
          <a:xfrm>
            <a:off x="3482975" y="3184143"/>
            <a:ext cx="37465" cy="29845"/>
          </a:xfrm>
          <a:custGeom>
            <a:rect b="b" l="l" r="r" t="t"/>
            <a:pathLst>
              <a:path extrusionOk="0" h="29844" w="37464">
                <a:moveTo>
                  <a:pt x="37084" y="17653"/>
                </a:moveTo>
                <a:lnTo>
                  <a:pt x="33655" y="14224"/>
                </a:lnTo>
                <a:lnTo>
                  <a:pt x="31851" y="14224"/>
                </a:lnTo>
                <a:lnTo>
                  <a:pt x="31635" y="14084"/>
                </a:lnTo>
                <a:lnTo>
                  <a:pt x="31508" y="13970"/>
                </a:lnTo>
                <a:lnTo>
                  <a:pt x="31369" y="13868"/>
                </a:lnTo>
                <a:lnTo>
                  <a:pt x="31369" y="12827"/>
                </a:lnTo>
                <a:lnTo>
                  <a:pt x="27686" y="9258"/>
                </a:lnTo>
                <a:lnTo>
                  <a:pt x="27686" y="8763"/>
                </a:lnTo>
                <a:lnTo>
                  <a:pt x="22860" y="3937"/>
                </a:lnTo>
                <a:lnTo>
                  <a:pt x="22352" y="3937"/>
                </a:lnTo>
                <a:lnTo>
                  <a:pt x="18415" y="0"/>
                </a:lnTo>
                <a:lnTo>
                  <a:pt x="5207" y="0"/>
                </a:lnTo>
                <a:lnTo>
                  <a:pt x="0" y="5207"/>
                </a:lnTo>
                <a:lnTo>
                  <a:pt x="0" y="5334"/>
                </a:lnTo>
                <a:lnTo>
                  <a:pt x="0" y="18288"/>
                </a:lnTo>
                <a:lnTo>
                  <a:pt x="0" y="18415"/>
                </a:lnTo>
                <a:lnTo>
                  <a:pt x="5207" y="23622"/>
                </a:lnTo>
                <a:lnTo>
                  <a:pt x="5334" y="23622"/>
                </a:lnTo>
                <a:lnTo>
                  <a:pt x="9017" y="23622"/>
                </a:lnTo>
                <a:lnTo>
                  <a:pt x="10922" y="25527"/>
                </a:lnTo>
                <a:lnTo>
                  <a:pt x="13512" y="25527"/>
                </a:lnTo>
                <a:lnTo>
                  <a:pt x="16129" y="28067"/>
                </a:lnTo>
                <a:lnTo>
                  <a:pt x="19837" y="28067"/>
                </a:lnTo>
                <a:lnTo>
                  <a:pt x="23749" y="29464"/>
                </a:lnTo>
                <a:lnTo>
                  <a:pt x="27432" y="29845"/>
                </a:lnTo>
                <a:lnTo>
                  <a:pt x="29286" y="29591"/>
                </a:lnTo>
                <a:lnTo>
                  <a:pt x="33655" y="29591"/>
                </a:lnTo>
                <a:lnTo>
                  <a:pt x="37084" y="26162"/>
                </a:lnTo>
                <a:lnTo>
                  <a:pt x="37084" y="21844"/>
                </a:lnTo>
                <a:lnTo>
                  <a:pt x="37084" y="176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28"/>
          <p:cNvSpPr/>
          <p:nvPr/>
        </p:nvSpPr>
        <p:spPr>
          <a:xfrm>
            <a:off x="1948434" y="3749039"/>
            <a:ext cx="204470" cy="26670"/>
          </a:xfrm>
          <a:custGeom>
            <a:rect b="b" l="l" r="r" t="t"/>
            <a:pathLst>
              <a:path extrusionOk="0" h="26670" w="204469">
                <a:moveTo>
                  <a:pt x="204089" y="5334"/>
                </a:moveTo>
                <a:lnTo>
                  <a:pt x="198882" y="254"/>
                </a:lnTo>
                <a:lnTo>
                  <a:pt x="193154" y="254"/>
                </a:lnTo>
                <a:lnTo>
                  <a:pt x="193167" y="127"/>
                </a:lnTo>
                <a:lnTo>
                  <a:pt x="191262" y="127"/>
                </a:lnTo>
                <a:lnTo>
                  <a:pt x="186563" y="0"/>
                </a:lnTo>
                <a:lnTo>
                  <a:pt x="185547" y="127"/>
                </a:lnTo>
                <a:lnTo>
                  <a:pt x="177292" y="762"/>
                </a:lnTo>
                <a:lnTo>
                  <a:pt x="177546" y="762"/>
                </a:lnTo>
                <a:lnTo>
                  <a:pt x="167347" y="1308"/>
                </a:lnTo>
                <a:lnTo>
                  <a:pt x="167347" y="18821"/>
                </a:lnTo>
                <a:lnTo>
                  <a:pt x="161378" y="16446"/>
                </a:lnTo>
                <a:lnTo>
                  <a:pt x="161544" y="16510"/>
                </a:lnTo>
                <a:lnTo>
                  <a:pt x="167347" y="18821"/>
                </a:lnTo>
                <a:lnTo>
                  <a:pt x="167347" y="1308"/>
                </a:lnTo>
                <a:lnTo>
                  <a:pt x="165608" y="1397"/>
                </a:lnTo>
                <a:lnTo>
                  <a:pt x="165862" y="1397"/>
                </a:lnTo>
                <a:lnTo>
                  <a:pt x="133096" y="2794"/>
                </a:lnTo>
                <a:lnTo>
                  <a:pt x="43561" y="2921"/>
                </a:lnTo>
                <a:lnTo>
                  <a:pt x="37084" y="2921"/>
                </a:lnTo>
                <a:lnTo>
                  <a:pt x="30607" y="2921"/>
                </a:lnTo>
                <a:lnTo>
                  <a:pt x="30480" y="2921"/>
                </a:lnTo>
                <a:lnTo>
                  <a:pt x="24257" y="2921"/>
                </a:lnTo>
                <a:lnTo>
                  <a:pt x="17653" y="2921"/>
                </a:lnTo>
                <a:lnTo>
                  <a:pt x="15621" y="3048"/>
                </a:lnTo>
                <a:lnTo>
                  <a:pt x="11684" y="3048"/>
                </a:lnTo>
                <a:lnTo>
                  <a:pt x="9144" y="3048"/>
                </a:lnTo>
                <a:lnTo>
                  <a:pt x="5207" y="3048"/>
                </a:lnTo>
                <a:lnTo>
                  <a:pt x="0" y="8255"/>
                </a:lnTo>
                <a:lnTo>
                  <a:pt x="0" y="20955"/>
                </a:lnTo>
                <a:lnTo>
                  <a:pt x="5207" y="26035"/>
                </a:lnTo>
                <a:lnTo>
                  <a:pt x="9017" y="26035"/>
                </a:lnTo>
                <a:lnTo>
                  <a:pt x="9144" y="26162"/>
                </a:lnTo>
                <a:lnTo>
                  <a:pt x="15621" y="26162"/>
                </a:lnTo>
                <a:lnTo>
                  <a:pt x="30568" y="26263"/>
                </a:lnTo>
                <a:lnTo>
                  <a:pt x="33528" y="26289"/>
                </a:lnTo>
                <a:lnTo>
                  <a:pt x="33782" y="26543"/>
                </a:lnTo>
                <a:lnTo>
                  <a:pt x="44704" y="26543"/>
                </a:lnTo>
                <a:lnTo>
                  <a:pt x="44945" y="26289"/>
                </a:lnTo>
                <a:lnTo>
                  <a:pt x="134112" y="26289"/>
                </a:lnTo>
                <a:lnTo>
                  <a:pt x="151384" y="25654"/>
                </a:lnTo>
                <a:lnTo>
                  <a:pt x="166878" y="24892"/>
                </a:lnTo>
                <a:lnTo>
                  <a:pt x="167132" y="24892"/>
                </a:lnTo>
                <a:lnTo>
                  <a:pt x="178943" y="24130"/>
                </a:lnTo>
                <a:lnTo>
                  <a:pt x="179324" y="24003"/>
                </a:lnTo>
                <a:lnTo>
                  <a:pt x="187579" y="23241"/>
                </a:lnTo>
                <a:lnTo>
                  <a:pt x="186563" y="23368"/>
                </a:lnTo>
                <a:lnTo>
                  <a:pt x="191262" y="23241"/>
                </a:lnTo>
                <a:lnTo>
                  <a:pt x="193167" y="23241"/>
                </a:lnTo>
                <a:lnTo>
                  <a:pt x="193154" y="23114"/>
                </a:lnTo>
                <a:lnTo>
                  <a:pt x="198882" y="23114"/>
                </a:lnTo>
                <a:lnTo>
                  <a:pt x="204089" y="18034"/>
                </a:lnTo>
                <a:lnTo>
                  <a:pt x="204089" y="11684"/>
                </a:lnTo>
                <a:lnTo>
                  <a:pt x="204089" y="5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9" name="Google Shape;1119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275839" y="3597402"/>
            <a:ext cx="217170" cy="257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0" name="Google Shape;1120;p28"/>
          <p:cNvGrpSpPr/>
          <p:nvPr/>
        </p:nvGrpSpPr>
        <p:grpSpPr>
          <a:xfrm>
            <a:off x="2756535" y="3554996"/>
            <a:ext cx="681228" cy="355600"/>
            <a:chOff x="2756535" y="3554996"/>
            <a:chExt cx="681228" cy="355600"/>
          </a:xfrm>
        </p:grpSpPr>
        <p:pic>
          <p:nvPicPr>
            <p:cNvPr id="1121" name="Google Shape;1121;p2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756535" y="3610102"/>
              <a:ext cx="169925" cy="216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2" name="Google Shape;1122;p2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949702" y="3713480"/>
              <a:ext cx="115950" cy="101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28"/>
            <p:cNvSpPr/>
            <p:nvPr/>
          </p:nvSpPr>
          <p:spPr>
            <a:xfrm>
              <a:off x="3098038" y="3554996"/>
              <a:ext cx="339725" cy="355600"/>
            </a:xfrm>
            <a:custGeom>
              <a:rect b="b" l="l" r="r" t="t"/>
              <a:pathLst>
                <a:path extrusionOk="0" h="355600" w="339725">
                  <a:moveTo>
                    <a:pt x="43154" y="71691"/>
                  </a:moveTo>
                  <a:lnTo>
                    <a:pt x="43053" y="72504"/>
                  </a:lnTo>
                  <a:lnTo>
                    <a:pt x="43154" y="71691"/>
                  </a:lnTo>
                  <a:close/>
                </a:path>
                <a:path extrusionOk="0" h="355600" w="339725">
                  <a:moveTo>
                    <a:pt x="185915" y="339077"/>
                  </a:moveTo>
                  <a:lnTo>
                    <a:pt x="185547" y="334505"/>
                  </a:lnTo>
                  <a:lnTo>
                    <a:pt x="184251" y="329933"/>
                  </a:lnTo>
                  <a:lnTo>
                    <a:pt x="183972" y="328968"/>
                  </a:lnTo>
                  <a:lnTo>
                    <a:pt x="183921" y="328663"/>
                  </a:lnTo>
                  <a:lnTo>
                    <a:pt x="183896" y="328536"/>
                  </a:lnTo>
                  <a:lnTo>
                    <a:pt x="162280" y="328536"/>
                  </a:lnTo>
                  <a:lnTo>
                    <a:pt x="162166" y="328409"/>
                  </a:lnTo>
                  <a:lnTo>
                    <a:pt x="161544" y="328409"/>
                  </a:lnTo>
                  <a:lnTo>
                    <a:pt x="161544" y="340702"/>
                  </a:lnTo>
                  <a:lnTo>
                    <a:pt x="161544" y="341998"/>
                  </a:lnTo>
                  <a:lnTo>
                    <a:pt x="161213" y="341998"/>
                  </a:lnTo>
                  <a:lnTo>
                    <a:pt x="161074" y="340702"/>
                  </a:lnTo>
                  <a:lnTo>
                    <a:pt x="161251" y="340702"/>
                  </a:lnTo>
                  <a:lnTo>
                    <a:pt x="161544" y="340702"/>
                  </a:lnTo>
                  <a:lnTo>
                    <a:pt x="161544" y="328409"/>
                  </a:lnTo>
                  <a:lnTo>
                    <a:pt x="155816" y="328409"/>
                  </a:lnTo>
                  <a:lnTo>
                    <a:pt x="153162" y="331076"/>
                  </a:lnTo>
                  <a:lnTo>
                    <a:pt x="153162" y="337426"/>
                  </a:lnTo>
                  <a:lnTo>
                    <a:pt x="154990" y="339191"/>
                  </a:lnTo>
                  <a:lnTo>
                    <a:pt x="158115" y="345046"/>
                  </a:lnTo>
                  <a:lnTo>
                    <a:pt x="160642" y="348221"/>
                  </a:lnTo>
                  <a:lnTo>
                    <a:pt x="161544" y="348932"/>
                  </a:lnTo>
                  <a:lnTo>
                    <a:pt x="161544" y="349618"/>
                  </a:lnTo>
                  <a:lnTo>
                    <a:pt x="161671" y="349745"/>
                  </a:lnTo>
                  <a:lnTo>
                    <a:pt x="161671" y="350126"/>
                  </a:lnTo>
                  <a:lnTo>
                    <a:pt x="166865" y="355333"/>
                  </a:lnTo>
                  <a:lnTo>
                    <a:pt x="179832" y="355333"/>
                  </a:lnTo>
                  <a:lnTo>
                    <a:pt x="185153" y="350126"/>
                  </a:lnTo>
                  <a:lnTo>
                    <a:pt x="185153" y="344690"/>
                  </a:lnTo>
                  <a:lnTo>
                    <a:pt x="185280" y="344157"/>
                  </a:lnTo>
                  <a:lnTo>
                    <a:pt x="185547" y="342633"/>
                  </a:lnTo>
                  <a:lnTo>
                    <a:pt x="185915" y="339077"/>
                  </a:lnTo>
                  <a:close/>
                </a:path>
                <a:path extrusionOk="0" h="355600" w="339725">
                  <a:moveTo>
                    <a:pt x="191770" y="209410"/>
                  </a:moveTo>
                  <a:lnTo>
                    <a:pt x="190627" y="208267"/>
                  </a:lnTo>
                  <a:lnTo>
                    <a:pt x="189090" y="208267"/>
                  </a:lnTo>
                  <a:lnTo>
                    <a:pt x="187833" y="208267"/>
                  </a:lnTo>
                  <a:lnTo>
                    <a:pt x="180340" y="208648"/>
                  </a:lnTo>
                  <a:lnTo>
                    <a:pt x="180213" y="208775"/>
                  </a:lnTo>
                  <a:lnTo>
                    <a:pt x="166751" y="209664"/>
                  </a:lnTo>
                  <a:lnTo>
                    <a:pt x="163055" y="209664"/>
                  </a:lnTo>
                  <a:lnTo>
                    <a:pt x="162267" y="210477"/>
                  </a:lnTo>
                  <a:lnTo>
                    <a:pt x="158521" y="211150"/>
                  </a:lnTo>
                  <a:lnTo>
                    <a:pt x="157797" y="205092"/>
                  </a:lnTo>
                  <a:lnTo>
                    <a:pt x="157734" y="204495"/>
                  </a:lnTo>
                  <a:lnTo>
                    <a:pt x="157734" y="205092"/>
                  </a:lnTo>
                  <a:lnTo>
                    <a:pt x="157721" y="204495"/>
                  </a:lnTo>
                  <a:lnTo>
                    <a:pt x="157734" y="203441"/>
                  </a:lnTo>
                  <a:lnTo>
                    <a:pt x="157619" y="155702"/>
                  </a:lnTo>
                  <a:lnTo>
                    <a:pt x="157594" y="148958"/>
                  </a:lnTo>
                  <a:lnTo>
                    <a:pt x="157607" y="151117"/>
                  </a:lnTo>
                  <a:lnTo>
                    <a:pt x="157619" y="155702"/>
                  </a:lnTo>
                  <a:lnTo>
                    <a:pt x="160858" y="150990"/>
                  </a:lnTo>
                  <a:lnTo>
                    <a:pt x="175895" y="120637"/>
                  </a:lnTo>
                  <a:lnTo>
                    <a:pt x="179070" y="110985"/>
                  </a:lnTo>
                  <a:lnTo>
                    <a:pt x="179324" y="109588"/>
                  </a:lnTo>
                  <a:lnTo>
                    <a:pt x="179882" y="106159"/>
                  </a:lnTo>
                  <a:lnTo>
                    <a:pt x="182105" y="92697"/>
                  </a:lnTo>
                  <a:lnTo>
                    <a:pt x="182219" y="90284"/>
                  </a:lnTo>
                  <a:lnTo>
                    <a:pt x="183388" y="75806"/>
                  </a:lnTo>
                  <a:lnTo>
                    <a:pt x="183400" y="75044"/>
                  </a:lnTo>
                  <a:lnTo>
                    <a:pt x="183769" y="61074"/>
                  </a:lnTo>
                  <a:lnTo>
                    <a:pt x="184150" y="49263"/>
                  </a:lnTo>
                  <a:lnTo>
                    <a:pt x="184785" y="39865"/>
                  </a:lnTo>
                  <a:lnTo>
                    <a:pt x="184823" y="38430"/>
                  </a:lnTo>
                  <a:lnTo>
                    <a:pt x="185039" y="38214"/>
                  </a:lnTo>
                  <a:lnTo>
                    <a:pt x="185039" y="32626"/>
                  </a:lnTo>
                  <a:lnTo>
                    <a:pt x="185039" y="26924"/>
                  </a:lnTo>
                  <a:lnTo>
                    <a:pt x="181190" y="23088"/>
                  </a:lnTo>
                  <a:lnTo>
                    <a:pt x="180213" y="21336"/>
                  </a:lnTo>
                  <a:lnTo>
                    <a:pt x="179324" y="20307"/>
                  </a:lnTo>
                  <a:lnTo>
                    <a:pt x="176657" y="16510"/>
                  </a:lnTo>
                  <a:lnTo>
                    <a:pt x="174371" y="14592"/>
                  </a:lnTo>
                  <a:lnTo>
                    <a:pt x="171691" y="12179"/>
                  </a:lnTo>
                  <a:lnTo>
                    <a:pt x="167894" y="10655"/>
                  </a:lnTo>
                  <a:lnTo>
                    <a:pt x="166230" y="9880"/>
                  </a:lnTo>
                  <a:lnTo>
                    <a:pt x="166230" y="90284"/>
                  </a:lnTo>
                  <a:lnTo>
                    <a:pt x="163817" y="107302"/>
                  </a:lnTo>
                  <a:lnTo>
                    <a:pt x="164211" y="106159"/>
                  </a:lnTo>
                  <a:lnTo>
                    <a:pt x="159232" y="121208"/>
                  </a:lnTo>
                  <a:lnTo>
                    <a:pt x="159080" y="121526"/>
                  </a:lnTo>
                  <a:lnTo>
                    <a:pt x="157480" y="124828"/>
                  </a:lnTo>
                  <a:lnTo>
                    <a:pt x="157467" y="123558"/>
                  </a:lnTo>
                  <a:lnTo>
                    <a:pt x="157467" y="123329"/>
                  </a:lnTo>
                  <a:lnTo>
                    <a:pt x="157480" y="123494"/>
                  </a:lnTo>
                  <a:lnTo>
                    <a:pt x="157492" y="122923"/>
                  </a:lnTo>
                  <a:lnTo>
                    <a:pt x="158496" y="97269"/>
                  </a:lnTo>
                  <a:lnTo>
                    <a:pt x="159054" y="75806"/>
                  </a:lnTo>
                  <a:lnTo>
                    <a:pt x="158991" y="74536"/>
                  </a:lnTo>
                  <a:lnTo>
                    <a:pt x="159118" y="73583"/>
                  </a:lnTo>
                  <a:lnTo>
                    <a:pt x="164579" y="35991"/>
                  </a:lnTo>
                  <a:lnTo>
                    <a:pt x="164579" y="38214"/>
                  </a:lnTo>
                  <a:lnTo>
                    <a:pt x="164896" y="38544"/>
                  </a:lnTo>
                  <a:lnTo>
                    <a:pt x="164973" y="39992"/>
                  </a:lnTo>
                  <a:lnTo>
                    <a:pt x="165481" y="49263"/>
                  </a:lnTo>
                  <a:lnTo>
                    <a:pt x="165862" y="61201"/>
                  </a:lnTo>
                  <a:lnTo>
                    <a:pt x="166217" y="75349"/>
                  </a:lnTo>
                  <a:lnTo>
                    <a:pt x="166103" y="90919"/>
                  </a:lnTo>
                  <a:lnTo>
                    <a:pt x="166230" y="90284"/>
                  </a:lnTo>
                  <a:lnTo>
                    <a:pt x="166230" y="9880"/>
                  </a:lnTo>
                  <a:lnTo>
                    <a:pt x="165735" y="9639"/>
                  </a:lnTo>
                  <a:lnTo>
                    <a:pt x="165341" y="9626"/>
                  </a:lnTo>
                  <a:lnTo>
                    <a:pt x="164846" y="9131"/>
                  </a:lnTo>
                  <a:lnTo>
                    <a:pt x="157734" y="9131"/>
                  </a:lnTo>
                  <a:lnTo>
                    <a:pt x="151638" y="9131"/>
                  </a:lnTo>
                  <a:lnTo>
                    <a:pt x="146304" y="14465"/>
                  </a:lnTo>
                  <a:lnTo>
                    <a:pt x="146304" y="17614"/>
                  </a:lnTo>
                  <a:lnTo>
                    <a:pt x="144399" y="20574"/>
                  </a:lnTo>
                  <a:lnTo>
                    <a:pt x="143129" y="23482"/>
                  </a:lnTo>
                  <a:lnTo>
                    <a:pt x="139827" y="34150"/>
                  </a:lnTo>
                  <a:lnTo>
                    <a:pt x="139420" y="36156"/>
                  </a:lnTo>
                  <a:lnTo>
                    <a:pt x="137160" y="51803"/>
                  </a:lnTo>
                  <a:lnTo>
                    <a:pt x="137160" y="51930"/>
                  </a:lnTo>
                  <a:lnTo>
                    <a:pt x="134493" y="71361"/>
                  </a:lnTo>
                  <a:lnTo>
                    <a:pt x="134366" y="75806"/>
                  </a:lnTo>
                  <a:lnTo>
                    <a:pt x="133553" y="97269"/>
                  </a:lnTo>
                  <a:lnTo>
                    <a:pt x="132461" y="122415"/>
                  </a:lnTo>
                  <a:lnTo>
                    <a:pt x="132321" y="151091"/>
                  </a:lnTo>
                  <a:lnTo>
                    <a:pt x="132283" y="159613"/>
                  </a:lnTo>
                  <a:lnTo>
                    <a:pt x="130213" y="161734"/>
                  </a:lnTo>
                  <a:lnTo>
                    <a:pt x="115049" y="172377"/>
                  </a:lnTo>
                  <a:lnTo>
                    <a:pt x="114896" y="172453"/>
                  </a:lnTo>
                  <a:lnTo>
                    <a:pt x="100596" y="180327"/>
                  </a:lnTo>
                  <a:lnTo>
                    <a:pt x="97536" y="180327"/>
                  </a:lnTo>
                  <a:lnTo>
                    <a:pt x="94653" y="183299"/>
                  </a:lnTo>
                  <a:lnTo>
                    <a:pt x="82042" y="189217"/>
                  </a:lnTo>
                  <a:lnTo>
                    <a:pt x="78613" y="189217"/>
                  </a:lnTo>
                  <a:lnTo>
                    <a:pt x="76009" y="191744"/>
                  </a:lnTo>
                  <a:lnTo>
                    <a:pt x="63715" y="196837"/>
                  </a:lnTo>
                  <a:lnTo>
                    <a:pt x="60071" y="196837"/>
                  </a:lnTo>
                  <a:lnTo>
                    <a:pt x="56642" y="200266"/>
                  </a:lnTo>
                  <a:lnTo>
                    <a:pt x="48590" y="204520"/>
                  </a:lnTo>
                  <a:lnTo>
                    <a:pt x="48031" y="202171"/>
                  </a:lnTo>
                  <a:lnTo>
                    <a:pt x="48006" y="202044"/>
                  </a:lnTo>
                  <a:lnTo>
                    <a:pt x="48006" y="202171"/>
                  </a:lnTo>
                  <a:lnTo>
                    <a:pt x="42951" y="179819"/>
                  </a:lnTo>
                  <a:lnTo>
                    <a:pt x="42545" y="178028"/>
                  </a:lnTo>
                  <a:lnTo>
                    <a:pt x="42545" y="176898"/>
                  </a:lnTo>
                  <a:lnTo>
                    <a:pt x="42545" y="147840"/>
                  </a:lnTo>
                  <a:lnTo>
                    <a:pt x="42532" y="133718"/>
                  </a:lnTo>
                  <a:lnTo>
                    <a:pt x="42545" y="147840"/>
                  </a:lnTo>
                  <a:lnTo>
                    <a:pt x="53746" y="136004"/>
                  </a:lnTo>
                  <a:lnTo>
                    <a:pt x="54991" y="136004"/>
                  </a:lnTo>
                  <a:lnTo>
                    <a:pt x="59055" y="131940"/>
                  </a:lnTo>
                  <a:lnTo>
                    <a:pt x="59055" y="129590"/>
                  </a:lnTo>
                  <a:lnTo>
                    <a:pt x="62191" y="124701"/>
                  </a:lnTo>
                  <a:lnTo>
                    <a:pt x="62357" y="124701"/>
                  </a:lnTo>
                  <a:lnTo>
                    <a:pt x="66548" y="120510"/>
                  </a:lnTo>
                  <a:lnTo>
                    <a:pt x="66548" y="117563"/>
                  </a:lnTo>
                  <a:lnTo>
                    <a:pt x="70383" y="110223"/>
                  </a:lnTo>
                  <a:lnTo>
                    <a:pt x="70497" y="109994"/>
                  </a:lnTo>
                  <a:lnTo>
                    <a:pt x="73533" y="107048"/>
                  </a:lnTo>
                  <a:lnTo>
                    <a:pt x="73533" y="103530"/>
                  </a:lnTo>
                  <a:lnTo>
                    <a:pt x="75679" y="97269"/>
                  </a:lnTo>
                  <a:lnTo>
                    <a:pt x="76771" y="94094"/>
                  </a:lnTo>
                  <a:lnTo>
                    <a:pt x="78867" y="92062"/>
                  </a:lnTo>
                  <a:lnTo>
                    <a:pt x="78867" y="87998"/>
                  </a:lnTo>
                  <a:lnTo>
                    <a:pt x="80200" y="83299"/>
                  </a:lnTo>
                  <a:lnTo>
                    <a:pt x="82931" y="73774"/>
                  </a:lnTo>
                  <a:lnTo>
                    <a:pt x="83299" y="71107"/>
                  </a:lnTo>
                  <a:lnTo>
                    <a:pt x="83591" y="68694"/>
                  </a:lnTo>
                  <a:lnTo>
                    <a:pt x="84963" y="57137"/>
                  </a:lnTo>
                  <a:lnTo>
                    <a:pt x="84988" y="55105"/>
                  </a:lnTo>
                  <a:lnTo>
                    <a:pt x="85344" y="43040"/>
                  </a:lnTo>
                  <a:lnTo>
                    <a:pt x="85598" y="31483"/>
                  </a:lnTo>
                  <a:lnTo>
                    <a:pt x="85648" y="29908"/>
                  </a:lnTo>
                  <a:lnTo>
                    <a:pt x="85979" y="29578"/>
                  </a:lnTo>
                  <a:lnTo>
                    <a:pt x="85979" y="23228"/>
                  </a:lnTo>
                  <a:lnTo>
                    <a:pt x="85979" y="22860"/>
                  </a:lnTo>
                  <a:lnTo>
                    <a:pt x="85979" y="16878"/>
                  </a:lnTo>
                  <a:lnTo>
                    <a:pt x="82677" y="13589"/>
                  </a:lnTo>
                  <a:lnTo>
                    <a:pt x="82677" y="10909"/>
                  </a:lnTo>
                  <a:lnTo>
                    <a:pt x="77343" y="5575"/>
                  </a:lnTo>
                  <a:lnTo>
                    <a:pt x="76200" y="5575"/>
                  </a:lnTo>
                  <a:lnTo>
                    <a:pt x="72390" y="1765"/>
                  </a:lnTo>
                  <a:lnTo>
                    <a:pt x="67310" y="1765"/>
                  </a:lnTo>
                  <a:lnTo>
                    <a:pt x="63881" y="736"/>
                  </a:lnTo>
                  <a:lnTo>
                    <a:pt x="63881" y="55105"/>
                  </a:lnTo>
                  <a:lnTo>
                    <a:pt x="63881" y="55994"/>
                  </a:lnTo>
                  <a:lnTo>
                    <a:pt x="63855" y="55384"/>
                  </a:lnTo>
                  <a:lnTo>
                    <a:pt x="63817" y="55994"/>
                  </a:lnTo>
                  <a:lnTo>
                    <a:pt x="62903" y="69608"/>
                  </a:lnTo>
                  <a:lnTo>
                    <a:pt x="62750" y="70218"/>
                  </a:lnTo>
                  <a:lnTo>
                    <a:pt x="60502" y="79781"/>
                  </a:lnTo>
                  <a:lnTo>
                    <a:pt x="59182" y="81140"/>
                  </a:lnTo>
                  <a:lnTo>
                    <a:pt x="59182" y="84899"/>
                  </a:lnTo>
                  <a:lnTo>
                    <a:pt x="56083" y="94653"/>
                  </a:lnTo>
                  <a:lnTo>
                    <a:pt x="54356" y="96380"/>
                  </a:lnTo>
                  <a:lnTo>
                    <a:pt x="54356" y="99364"/>
                  </a:lnTo>
                  <a:lnTo>
                    <a:pt x="50406" y="107569"/>
                  </a:lnTo>
                  <a:lnTo>
                    <a:pt x="47752" y="110223"/>
                  </a:lnTo>
                  <a:lnTo>
                    <a:pt x="47752" y="112776"/>
                  </a:lnTo>
                  <a:lnTo>
                    <a:pt x="44551" y="118122"/>
                  </a:lnTo>
                  <a:lnTo>
                    <a:pt x="42481" y="120192"/>
                  </a:lnTo>
                  <a:lnTo>
                    <a:pt x="42430" y="95618"/>
                  </a:lnTo>
                  <a:lnTo>
                    <a:pt x="43091" y="73774"/>
                  </a:lnTo>
                  <a:lnTo>
                    <a:pt x="43053" y="72504"/>
                  </a:lnTo>
                  <a:lnTo>
                    <a:pt x="43180" y="71107"/>
                  </a:lnTo>
                  <a:lnTo>
                    <a:pt x="43154" y="71691"/>
                  </a:lnTo>
                  <a:lnTo>
                    <a:pt x="43230" y="71107"/>
                  </a:lnTo>
                  <a:lnTo>
                    <a:pt x="45643" y="53073"/>
                  </a:lnTo>
                  <a:lnTo>
                    <a:pt x="45694" y="52654"/>
                  </a:lnTo>
                  <a:lnTo>
                    <a:pt x="45974" y="51562"/>
                  </a:lnTo>
                  <a:lnTo>
                    <a:pt x="49453" y="37833"/>
                  </a:lnTo>
                  <a:lnTo>
                    <a:pt x="49580" y="37338"/>
                  </a:lnTo>
                  <a:lnTo>
                    <a:pt x="49872" y="36563"/>
                  </a:lnTo>
                  <a:lnTo>
                    <a:pt x="53022" y="28054"/>
                  </a:lnTo>
                  <a:lnTo>
                    <a:pt x="53428" y="26962"/>
                  </a:lnTo>
                  <a:lnTo>
                    <a:pt x="54381" y="25514"/>
                  </a:lnTo>
                  <a:lnTo>
                    <a:pt x="54800" y="24879"/>
                  </a:lnTo>
                  <a:lnTo>
                    <a:pt x="54991" y="24879"/>
                  </a:lnTo>
                  <a:lnTo>
                    <a:pt x="55143" y="24726"/>
                  </a:lnTo>
                  <a:lnTo>
                    <a:pt x="57823" y="24676"/>
                  </a:lnTo>
                  <a:lnTo>
                    <a:pt x="59055" y="25895"/>
                  </a:lnTo>
                  <a:lnTo>
                    <a:pt x="60820" y="25895"/>
                  </a:lnTo>
                  <a:lnTo>
                    <a:pt x="62865" y="27940"/>
                  </a:lnTo>
                  <a:lnTo>
                    <a:pt x="62865" y="29578"/>
                  </a:lnTo>
                  <a:lnTo>
                    <a:pt x="63055" y="29794"/>
                  </a:lnTo>
                  <a:lnTo>
                    <a:pt x="63855" y="55384"/>
                  </a:lnTo>
                  <a:lnTo>
                    <a:pt x="63881" y="55105"/>
                  </a:lnTo>
                  <a:lnTo>
                    <a:pt x="63881" y="736"/>
                  </a:lnTo>
                  <a:lnTo>
                    <a:pt x="63119" y="495"/>
                  </a:lnTo>
                  <a:lnTo>
                    <a:pt x="60071" y="114"/>
                  </a:lnTo>
                  <a:lnTo>
                    <a:pt x="55016" y="38"/>
                  </a:lnTo>
                  <a:lnTo>
                    <a:pt x="53213" y="0"/>
                  </a:lnTo>
                  <a:lnTo>
                    <a:pt x="48006" y="0"/>
                  </a:lnTo>
                  <a:lnTo>
                    <a:pt x="41275" y="0"/>
                  </a:lnTo>
                  <a:lnTo>
                    <a:pt x="35687" y="5575"/>
                  </a:lnTo>
                  <a:lnTo>
                    <a:pt x="35687" y="8585"/>
                  </a:lnTo>
                  <a:lnTo>
                    <a:pt x="31877" y="14224"/>
                  </a:lnTo>
                  <a:lnTo>
                    <a:pt x="30607" y="16637"/>
                  </a:lnTo>
                  <a:lnTo>
                    <a:pt x="17907" y="69075"/>
                  </a:lnTo>
                  <a:lnTo>
                    <a:pt x="17018" y="95618"/>
                  </a:lnTo>
                  <a:lnTo>
                    <a:pt x="17018" y="148729"/>
                  </a:lnTo>
                  <a:lnTo>
                    <a:pt x="5029" y="161531"/>
                  </a:lnTo>
                  <a:lnTo>
                    <a:pt x="3937" y="161531"/>
                  </a:lnTo>
                  <a:lnTo>
                    <a:pt x="0" y="165595"/>
                  </a:lnTo>
                  <a:lnTo>
                    <a:pt x="0" y="175374"/>
                  </a:lnTo>
                  <a:lnTo>
                    <a:pt x="3937" y="179311"/>
                  </a:lnTo>
                  <a:lnTo>
                    <a:pt x="13716" y="179311"/>
                  </a:lnTo>
                  <a:lnTo>
                    <a:pt x="17018" y="176123"/>
                  </a:lnTo>
                  <a:lnTo>
                    <a:pt x="17018" y="179819"/>
                  </a:lnTo>
                  <a:lnTo>
                    <a:pt x="17272" y="182613"/>
                  </a:lnTo>
                  <a:lnTo>
                    <a:pt x="22987" y="207886"/>
                  </a:lnTo>
                  <a:lnTo>
                    <a:pt x="23114" y="208013"/>
                  </a:lnTo>
                  <a:lnTo>
                    <a:pt x="25222" y="216852"/>
                  </a:lnTo>
                  <a:lnTo>
                    <a:pt x="15735" y="221856"/>
                  </a:lnTo>
                  <a:lnTo>
                    <a:pt x="12446" y="221856"/>
                  </a:lnTo>
                  <a:lnTo>
                    <a:pt x="7747" y="226555"/>
                  </a:lnTo>
                  <a:lnTo>
                    <a:pt x="7747" y="238112"/>
                  </a:lnTo>
                  <a:lnTo>
                    <a:pt x="12446" y="242811"/>
                  </a:lnTo>
                  <a:lnTo>
                    <a:pt x="24003" y="242811"/>
                  </a:lnTo>
                  <a:lnTo>
                    <a:pt x="27711" y="239102"/>
                  </a:lnTo>
                  <a:lnTo>
                    <a:pt x="30772" y="237477"/>
                  </a:lnTo>
                  <a:lnTo>
                    <a:pt x="35306" y="251066"/>
                  </a:lnTo>
                  <a:lnTo>
                    <a:pt x="35433" y="251701"/>
                  </a:lnTo>
                  <a:lnTo>
                    <a:pt x="41656" y="267830"/>
                  </a:lnTo>
                  <a:lnTo>
                    <a:pt x="41529" y="267703"/>
                  </a:lnTo>
                  <a:lnTo>
                    <a:pt x="41567" y="267830"/>
                  </a:lnTo>
                  <a:lnTo>
                    <a:pt x="46736" y="281673"/>
                  </a:lnTo>
                  <a:lnTo>
                    <a:pt x="61341" y="309079"/>
                  </a:lnTo>
                  <a:lnTo>
                    <a:pt x="61341" y="309232"/>
                  </a:lnTo>
                  <a:lnTo>
                    <a:pt x="65532" y="313423"/>
                  </a:lnTo>
                  <a:lnTo>
                    <a:pt x="76073" y="313423"/>
                  </a:lnTo>
                  <a:lnTo>
                    <a:pt x="80264" y="309232"/>
                  </a:lnTo>
                  <a:lnTo>
                    <a:pt x="80264" y="305498"/>
                  </a:lnTo>
                  <a:lnTo>
                    <a:pt x="80340" y="305295"/>
                  </a:lnTo>
                  <a:lnTo>
                    <a:pt x="80314" y="303009"/>
                  </a:lnTo>
                  <a:lnTo>
                    <a:pt x="80264" y="301561"/>
                  </a:lnTo>
                  <a:lnTo>
                    <a:pt x="80264" y="298818"/>
                  </a:lnTo>
                  <a:lnTo>
                    <a:pt x="80137" y="297929"/>
                  </a:lnTo>
                  <a:lnTo>
                    <a:pt x="78359" y="292976"/>
                  </a:lnTo>
                  <a:lnTo>
                    <a:pt x="74777" y="284467"/>
                  </a:lnTo>
                  <a:lnTo>
                    <a:pt x="74739" y="284340"/>
                  </a:lnTo>
                  <a:lnTo>
                    <a:pt x="74701" y="284213"/>
                  </a:lnTo>
                  <a:lnTo>
                    <a:pt x="70497" y="273164"/>
                  </a:lnTo>
                  <a:lnTo>
                    <a:pt x="65532" y="259067"/>
                  </a:lnTo>
                  <a:lnTo>
                    <a:pt x="65405" y="258813"/>
                  </a:lnTo>
                  <a:lnTo>
                    <a:pt x="59309" y="242684"/>
                  </a:lnTo>
                  <a:lnTo>
                    <a:pt x="59563" y="243192"/>
                  </a:lnTo>
                  <a:lnTo>
                    <a:pt x="59385" y="242684"/>
                  </a:lnTo>
                  <a:lnTo>
                    <a:pt x="53682" y="225272"/>
                  </a:lnTo>
                  <a:lnTo>
                    <a:pt x="68211" y="217538"/>
                  </a:lnTo>
                  <a:lnTo>
                    <a:pt x="71501" y="217538"/>
                  </a:lnTo>
                  <a:lnTo>
                    <a:pt x="74396" y="214566"/>
                  </a:lnTo>
                  <a:lnTo>
                    <a:pt x="86258" y="209283"/>
                  </a:lnTo>
                  <a:lnTo>
                    <a:pt x="89662" y="209283"/>
                  </a:lnTo>
                  <a:lnTo>
                    <a:pt x="93129" y="205816"/>
                  </a:lnTo>
                  <a:lnTo>
                    <a:pt x="105168" y="199377"/>
                  </a:lnTo>
                  <a:lnTo>
                    <a:pt x="108077" y="199377"/>
                  </a:lnTo>
                  <a:lnTo>
                    <a:pt x="112395" y="195186"/>
                  </a:lnTo>
                  <a:lnTo>
                    <a:pt x="120319" y="190233"/>
                  </a:lnTo>
                  <a:lnTo>
                    <a:pt x="124841" y="187439"/>
                  </a:lnTo>
                  <a:lnTo>
                    <a:pt x="125603" y="186804"/>
                  </a:lnTo>
                  <a:lnTo>
                    <a:pt x="132207" y="181686"/>
                  </a:lnTo>
                  <a:lnTo>
                    <a:pt x="132207" y="206489"/>
                  </a:lnTo>
                  <a:lnTo>
                    <a:pt x="133705" y="218884"/>
                  </a:lnTo>
                  <a:lnTo>
                    <a:pt x="96304" y="233921"/>
                  </a:lnTo>
                  <a:lnTo>
                    <a:pt x="91567" y="233921"/>
                  </a:lnTo>
                  <a:lnTo>
                    <a:pt x="87122" y="238366"/>
                  </a:lnTo>
                  <a:lnTo>
                    <a:pt x="87122" y="249415"/>
                  </a:lnTo>
                  <a:lnTo>
                    <a:pt x="91567" y="253860"/>
                  </a:lnTo>
                  <a:lnTo>
                    <a:pt x="102616" y="253860"/>
                  </a:lnTo>
                  <a:lnTo>
                    <a:pt x="106172" y="250304"/>
                  </a:lnTo>
                  <a:lnTo>
                    <a:pt x="136156" y="237451"/>
                  </a:lnTo>
                  <a:lnTo>
                    <a:pt x="138811" y="253225"/>
                  </a:lnTo>
                  <a:lnTo>
                    <a:pt x="138938" y="253733"/>
                  </a:lnTo>
                  <a:lnTo>
                    <a:pt x="142875" y="272783"/>
                  </a:lnTo>
                  <a:lnTo>
                    <a:pt x="143129" y="273799"/>
                  </a:lnTo>
                  <a:lnTo>
                    <a:pt x="148082" y="291071"/>
                  </a:lnTo>
                  <a:lnTo>
                    <a:pt x="147955" y="290309"/>
                  </a:lnTo>
                  <a:lnTo>
                    <a:pt x="151130" y="304660"/>
                  </a:lnTo>
                  <a:lnTo>
                    <a:pt x="151130" y="304787"/>
                  </a:lnTo>
                  <a:lnTo>
                    <a:pt x="154051" y="316979"/>
                  </a:lnTo>
                  <a:lnTo>
                    <a:pt x="154432" y="318376"/>
                  </a:lnTo>
                  <a:lnTo>
                    <a:pt x="157810" y="327723"/>
                  </a:lnTo>
                  <a:lnTo>
                    <a:pt x="183756" y="327723"/>
                  </a:lnTo>
                  <a:lnTo>
                    <a:pt x="178828" y="310172"/>
                  </a:lnTo>
                  <a:lnTo>
                    <a:pt x="178727" y="309740"/>
                  </a:lnTo>
                  <a:lnTo>
                    <a:pt x="176174" y="299072"/>
                  </a:lnTo>
                  <a:lnTo>
                    <a:pt x="176149" y="298945"/>
                  </a:lnTo>
                  <a:lnTo>
                    <a:pt x="176149" y="299072"/>
                  </a:lnTo>
                  <a:lnTo>
                    <a:pt x="174218" y="290309"/>
                  </a:lnTo>
                  <a:lnTo>
                    <a:pt x="172974" y="284594"/>
                  </a:lnTo>
                  <a:lnTo>
                    <a:pt x="172720" y="283832"/>
                  </a:lnTo>
                  <a:lnTo>
                    <a:pt x="164033" y="248831"/>
                  </a:lnTo>
                  <a:lnTo>
                    <a:pt x="164084" y="249034"/>
                  </a:lnTo>
                  <a:lnTo>
                    <a:pt x="163995" y="248526"/>
                  </a:lnTo>
                  <a:lnTo>
                    <a:pt x="160604" y="227571"/>
                  </a:lnTo>
                  <a:lnTo>
                    <a:pt x="168567" y="224777"/>
                  </a:lnTo>
                  <a:lnTo>
                    <a:pt x="171450" y="224777"/>
                  </a:lnTo>
                  <a:lnTo>
                    <a:pt x="173621" y="222516"/>
                  </a:lnTo>
                  <a:lnTo>
                    <a:pt x="182740" y="218046"/>
                  </a:lnTo>
                  <a:lnTo>
                    <a:pt x="183388" y="217792"/>
                  </a:lnTo>
                  <a:lnTo>
                    <a:pt x="189877" y="213347"/>
                  </a:lnTo>
                  <a:lnTo>
                    <a:pt x="190627" y="213347"/>
                  </a:lnTo>
                  <a:lnTo>
                    <a:pt x="191770" y="212204"/>
                  </a:lnTo>
                  <a:lnTo>
                    <a:pt x="191770" y="210807"/>
                  </a:lnTo>
                  <a:lnTo>
                    <a:pt x="191770" y="209410"/>
                  </a:lnTo>
                  <a:close/>
                </a:path>
                <a:path extrusionOk="0" h="355600" w="339725">
                  <a:moveTo>
                    <a:pt x="339598" y="152006"/>
                  </a:moveTo>
                  <a:lnTo>
                    <a:pt x="336931" y="149339"/>
                  </a:lnTo>
                  <a:lnTo>
                    <a:pt x="330327" y="149339"/>
                  </a:lnTo>
                  <a:lnTo>
                    <a:pt x="327660" y="152006"/>
                  </a:lnTo>
                  <a:lnTo>
                    <a:pt x="327660" y="153276"/>
                  </a:lnTo>
                  <a:lnTo>
                    <a:pt x="320929" y="162166"/>
                  </a:lnTo>
                  <a:lnTo>
                    <a:pt x="320548" y="162547"/>
                  </a:lnTo>
                  <a:lnTo>
                    <a:pt x="314617" y="171310"/>
                  </a:lnTo>
                  <a:lnTo>
                    <a:pt x="314325" y="171310"/>
                  </a:lnTo>
                  <a:lnTo>
                    <a:pt x="309245" y="176390"/>
                  </a:lnTo>
                  <a:lnTo>
                    <a:pt x="309245" y="179489"/>
                  </a:lnTo>
                  <a:lnTo>
                    <a:pt x="301447" y="191960"/>
                  </a:lnTo>
                  <a:lnTo>
                    <a:pt x="297484" y="197065"/>
                  </a:lnTo>
                  <a:lnTo>
                    <a:pt x="295529" y="193916"/>
                  </a:lnTo>
                  <a:lnTo>
                    <a:pt x="294513" y="192646"/>
                  </a:lnTo>
                  <a:lnTo>
                    <a:pt x="292989" y="192646"/>
                  </a:lnTo>
                  <a:lnTo>
                    <a:pt x="292989" y="192481"/>
                  </a:lnTo>
                  <a:lnTo>
                    <a:pt x="294373" y="192481"/>
                  </a:lnTo>
                  <a:lnTo>
                    <a:pt x="294005" y="192011"/>
                  </a:lnTo>
                  <a:lnTo>
                    <a:pt x="293878" y="191897"/>
                  </a:lnTo>
                  <a:lnTo>
                    <a:pt x="292989" y="191008"/>
                  </a:lnTo>
                  <a:lnTo>
                    <a:pt x="292989" y="189471"/>
                  </a:lnTo>
                  <a:lnTo>
                    <a:pt x="287909" y="184391"/>
                  </a:lnTo>
                  <a:lnTo>
                    <a:pt x="281813" y="184391"/>
                  </a:lnTo>
                  <a:lnTo>
                    <a:pt x="275590" y="184391"/>
                  </a:lnTo>
                  <a:lnTo>
                    <a:pt x="267081" y="184391"/>
                  </a:lnTo>
                  <a:lnTo>
                    <a:pt x="263144" y="184518"/>
                  </a:lnTo>
                  <a:lnTo>
                    <a:pt x="256921" y="184518"/>
                  </a:lnTo>
                  <a:lnTo>
                    <a:pt x="254381" y="186994"/>
                  </a:lnTo>
                  <a:lnTo>
                    <a:pt x="254381" y="183883"/>
                  </a:lnTo>
                  <a:lnTo>
                    <a:pt x="249555" y="179057"/>
                  </a:lnTo>
                  <a:lnTo>
                    <a:pt x="242824" y="179057"/>
                  </a:lnTo>
                  <a:lnTo>
                    <a:pt x="242316" y="178549"/>
                  </a:lnTo>
                  <a:lnTo>
                    <a:pt x="237744" y="178549"/>
                  </a:lnTo>
                  <a:lnTo>
                    <a:pt x="235712" y="178549"/>
                  </a:lnTo>
                  <a:lnTo>
                    <a:pt x="229730" y="178549"/>
                  </a:lnTo>
                  <a:lnTo>
                    <a:pt x="224663" y="183629"/>
                  </a:lnTo>
                  <a:lnTo>
                    <a:pt x="224663" y="185026"/>
                  </a:lnTo>
                  <a:lnTo>
                    <a:pt x="221729" y="187947"/>
                  </a:lnTo>
                  <a:lnTo>
                    <a:pt x="221729" y="193116"/>
                  </a:lnTo>
                  <a:lnTo>
                    <a:pt x="220345" y="198742"/>
                  </a:lnTo>
                  <a:lnTo>
                    <a:pt x="219583" y="206489"/>
                  </a:lnTo>
                  <a:lnTo>
                    <a:pt x="219710" y="224116"/>
                  </a:lnTo>
                  <a:lnTo>
                    <a:pt x="214795" y="228206"/>
                  </a:lnTo>
                  <a:lnTo>
                    <a:pt x="212966" y="228206"/>
                  </a:lnTo>
                  <a:lnTo>
                    <a:pt x="208915" y="232397"/>
                  </a:lnTo>
                  <a:lnTo>
                    <a:pt x="208915" y="242430"/>
                  </a:lnTo>
                  <a:lnTo>
                    <a:pt x="212966" y="246621"/>
                  </a:lnTo>
                  <a:lnTo>
                    <a:pt x="223139" y="246621"/>
                  </a:lnTo>
                  <a:lnTo>
                    <a:pt x="227190" y="242430"/>
                  </a:lnTo>
                  <a:lnTo>
                    <a:pt x="227190" y="242036"/>
                  </a:lnTo>
                  <a:lnTo>
                    <a:pt x="230124" y="244970"/>
                  </a:lnTo>
                  <a:lnTo>
                    <a:pt x="233934" y="244970"/>
                  </a:lnTo>
                  <a:lnTo>
                    <a:pt x="235839" y="246875"/>
                  </a:lnTo>
                  <a:lnTo>
                    <a:pt x="241935" y="246875"/>
                  </a:lnTo>
                  <a:lnTo>
                    <a:pt x="247015" y="246875"/>
                  </a:lnTo>
                  <a:lnTo>
                    <a:pt x="247332" y="246557"/>
                  </a:lnTo>
                  <a:lnTo>
                    <a:pt x="248285" y="246494"/>
                  </a:lnTo>
                  <a:lnTo>
                    <a:pt x="252984" y="246494"/>
                  </a:lnTo>
                  <a:lnTo>
                    <a:pt x="255016" y="244462"/>
                  </a:lnTo>
                  <a:lnTo>
                    <a:pt x="257175" y="244462"/>
                  </a:lnTo>
                  <a:lnTo>
                    <a:pt x="260350" y="241287"/>
                  </a:lnTo>
                  <a:lnTo>
                    <a:pt x="260350" y="240944"/>
                  </a:lnTo>
                  <a:lnTo>
                    <a:pt x="260731" y="240652"/>
                  </a:lnTo>
                  <a:lnTo>
                    <a:pt x="261112" y="240398"/>
                  </a:lnTo>
                  <a:lnTo>
                    <a:pt x="262064" y="239509"/>
                  </a:lnTo>
                  <a:lnTo>
                    <a:pt x="262509" y="239509"/>
                  </a:lnTo>
                  <a:lnTo>
                    <a:pt x="263779" y="238239"/>
                  </a:lnTo>
                  <a:lnTo>
                    <a:pt x="263779" y="236715"/>
                  </a:lnTo>
                  <a:lnTo>
                    <a:pt x="263779" y="235064"/>
                  </a:lnTo>
                  <a:lnTo>
                    <a:pt x="262509" y="233794"/>
                  </a:lnTo>
                  <a:lnTo>
                    <a:pt x="261366" y="233794"/>
                  </a:lnTo>
                  <a:lnTo>
                    <a:pt x="260350" y="233629"/>
                  </a:lnTo>
                  <a:lnTo>
                    <a:pt x="257175" y="230365"/>
                  </a:lnTo>
                  <a:lnTo>
                    <a:pt x="255054" y="230365"/>
                  </a:lnTo>
                  <a:lnTo>
                    <a:pt x="252984" y="228206"/>
                  </a:lnTo>
                  <a:lnTo>
                    <a:pt x="248856" y="228206"/>
                  </a:lnTo>
                  <a:lnTo>
                    <a:pt x="248577" y="228130"/>
                  </a:lnTo>
                  <a:lnTo>
                    <a:pt x="247015" y="226555"/>
                  </a:lnTo>
                  <a:lnTo>
                    <a:pt x="246888" y="226555"/>
                  </a:lnTo>
                  <a:lnTo>
                    <a:pt x="248158" y="225285"/>
                  </a:lnTo>
                  <a:lnTo>
                    <a:pt x="248158" y="222999"/>
                  </a:lnTo>
                  <a:lnTo>
                    <a:pt x="251587" y="219570"/>
                  </a:lnTo>
                  <a:lnTo>
                    <a:pt x="251587" y="219341"/>
                  </a:lnTo>
                  <a:lnTo>
                    <a:pt x="265150" y="210172"/>
                  </a:lnTo>
                  <a:lnTo>
                    <a:pt x="267462" y="210172"/>
                  </a:lnTo>
                  <a:lnTo>
                    <a:pt x="270649" y="206870"/>
                  </a:lnTo>
                  <a:lnTo>
                    <a:pt x="275590" y="206870"/>
                  </a:lnTo>
                  <a:lnTo>
                    <a:pt x="277101" y="206870"/>
                  </a:lnTo>
                  <a:lnTo>
                    <a:pt x="277304" y="207073"/>
                  </a:lnTo>
                  <a:lnTo>
                    <a:pt x="277469" y="207073"/>
                  </a:lnTo>
                  <a:lnTo>
                    <a:pt x="288480" y="207073"/>
                  </a:lnTo>
                  <a:lnTo>
                    <a:pt x="287680" y="207886"/>
                  </a:lnTo>
                  <a:lnTo>
                    <a:pt x="278130" y="207886"/>
                  </a:lnTo>
                  <a:lnTo>
                    <a:pt x="277837" y="207886"/>
                  </a:lnTo>
                  <a:lnTo>
                    <a:pt x="279908" y="211061"/>
                  </a:lnTo>
                  <a:lnTo>
                    <a:pt x="279781" y="210934"/>
                  </a:lnTo>
                  <a:lnTo>
                    <a:pt x="279857" y="211061"/>
                  </a:lnTo>
                  <a:lnTo>
                    <a:pt x="282740" y="215544"/>
                  </a:lnTo>
                  <a:lnTo>
                    <a:pt x="283514" y="217589"/>
                  </a:lnTo>
                  <a:lnTo>
                    <a:pt x="281813" y="224396"/>
                  </a:lnTo>
                  <a:lnTo>
                    <a:pt x="281686" y="239890"/>
                  </a:lnTo>
                  <a:lnTo>
                    <a:pt x="281940" y="243065"/>
                  </a:lnTo>
                  <a:lnTo>
                    <a:pt x="281940" y="250304"/>
                  </a:lnTo>
                  <a:lnTo>
                    <a:pt x="287147" y="255638"/>
                  </a:lnTo>
                  <a:lnTo>
                    <a:pt x="300101" y="255638"/>
                  </a:lnTo>
                  <a:lnTo>
                    <a:pt x="300710" y="255003"/>
                  </a:lnTo>
                  <a:lnTo>
                    <a:pt x="304419" y="255003"/>
                  </a:lnTo>
                  <a:lnTo>
                    <a:pt x="309499" y="250050"/>
                  </a:lnTo>
                  <a:lnTo>
                    <a:pt x="309499" y="243827"/>
                  </a:lnTo>
                  <a:lnTo>
                    <a:pt x="309499" y="237731"/>
                  </a:lnTo>
                  <a:lnTo>
                    <a:pt x="309372" y="237617"/>
                  </a:lnTo>
                  <a:lnTo>
                    <a:pt x="309372" y="237477"/>
                  </a:lnTo>
                  <a:lnTo>
                    <a:pt x="309372" y="237350"/>
                  </a:lnTo>
                  <a:lnTo>
                    <a:pt x="309245" y="226047"/>
                  </a:lnTo>
                  <a:lnTo>
                    <a:pt x="309118" y="224904"/>
                  </a:lnTo>
                  <a:lnTo>
                    <a:pt x="308343" y="222402"/>
                  </a:lnTo>
                  <a:lnTo>
                    <a:pt x="312801" y="216903"/>
                  </a:lnTo>
                  <a:lnTo>
                    <a:pt x="320548" y="206235"/>
                  </a:lnTo>
                  <a:lnTo>
                    <a:pt x="321373" y="204838"/>
                  </a:lnTo>
                  <a:lnTo>
                    <a:pt x="327888" y="193052"/>
                  </a:lnTo>
                  <a:lnTo>
                    <a:pt x="331978" y="188963"/>
                  </a:lnTo>
                  <a:lnTo>
                    <a:pt x="331978" y="185420"/>
                  </a:lnTo>
                  <a:lnTo>
                    <a:pt x="338074" y="172580"/>
                  </a:lnTo>
                  <a:lnTo>
                    <a:pt x="338963" y="168643"/>
                  </a:lnTo>
                  <a:lnTo>
                    <a:pt x="339432" y="158775"/>
                  </a:lnTo>
                  <a:lnTo>
                    <a:pt x="339598" y="158610"/>
                  </a:lnTo>
                  <a:lnTo>
                    <a:pt x="339598" y="155562"/>
                  </a:lnTo>
                  <a:lnTo>
                    <a:pt x="339598" y="155308"/>
                  </a:lnTo>
                  <a:lnTo>
                    <a:pt x="339598" y="152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28"/>
          <p:cNvSpPr/>
          <p:nvPr/>
        </p:nvSpPr>
        <p:spPr>
          <a:xfrm>
            <a:off x="3549180" y="3460114"/>
            <a:ext cx="290195" cy="577215"/>
          </a:xfrm>
          <a:custGeom>
            <a:rect b="b" l="l" r="r" t="t"/>
            <a:pathLst>
              <a:path extrusionOk="0" h="577214" w="290195">
                <a:moveTo>
                  <a:pt x="289902" y="17272"/>
                </a:moveTo>
                <a:lnTo>
                  <a:pt x="284949" y="12319"/>
                </a:lnTo>
                <a:lnTo>
                  <a:pt x="284200" y="12319"/>
                </a:lnTo>
                <a:lnTo>
                  <a:pt x="280250" y="7277"/>
                </a:lnTo>
                <a:lnTo>
                  <a:pt x="280250" y="4953"/>
                </a:lnTo>
                <a:lnTo>
                  <a:pt x="275297" y="0"/>
                </a:lnTo>
                <a:lnTo>
                  <a:pt x="262978" y="0"/>
                </a:lnTo>
                <a:lnTo>
                  <a:pt x="257898" y="4953"/>
                </a:lnTo>
                <a:lnTo>
                  <a:pt x="257898" y="8610"/>
                </a:lnTo>
                <a:lnTo>
                  <a:pt x="256921" y="10541"/>
                </a:lnTo>
                <a:lnTo>
                  <a:pt x="253199" y="14351"/>
                </a:lnTo>
                <a:lnTo>
                  <a:pt x="253199" y="17818"/>
                </a:lnTo>
                <a:lnTo>
                  <a:pt x="248958" y="26428"/>
                </a:lnTo>
                <a:lnTo>
                  <a:pt x="245325" y="29972"/>
                </a:lnTo>
                <a:lnTo>
                  <a:pt x="245325" y="34188"/>
                </a:lnTo>
                <a:lnTo>
                  <a:pt x="236588" y="53949"/>
                </a:lnTo>
                <a:lnTo>
                  <a:pt x="233260" y="57277"/>
                </a:lnTo>
                <a:lnTo>
                  <a:pt x="233260" y="61531"/>
                </a:lnTo>
                <a:lnTo>
                  <a:pt x="215734" y="101993"/>
                </a:lnTo>
                <a:lnTo>
                  <a:pt x="215734" y="101727"/>
                </a:lnTo>
                <a:lnTo>
                  <a:pt x="215620" y="101993"/>
                </a:lnTo>
                <a:lnTo>
                  <a:pt x="188302" y="162941"/>
                </a:lnTo>
                <a:lnTo>
                  <a:pt x="188429" y="162433"/>
                </a:lnTo>
                <a:lnTo>
                  <a:pt x="188175" y="162941"/>
                </a:lnTo>
                <a:lnTo>
                  <a:pt x="154863" y="230301"/>
                </a:lnTo>
                <a:lnTo>
                  <a:pt x="118833" y="299212"/>
                </a:lnTo>
                <a:lnTo>
                  <a:pt x="55968" y="413258"/>
                </a:lnTo>
                <a:lnTo>
                  <a:pt x="34378" y="454787"/>
                </a:lnTo>
                <a:lnTo>
                  <a:pt x="11772" y="507873"/>
                </a:lnTo>
                <a:lnTo>
                  <a:pt x="11518" y="508508"/>
                </a:lnTo>
                <a:lnTo>
                  <a:pt x="6819" y="523621"/>
                </a:lnTo>
                <a:lnTo>
                  <a:pt x="6692" y="523748"/>
                </a:lnTo>
                <a:lnTo>
                  <a:pt x="2501" y="538226"/>
                </a:lnTo>
                <a:lnTo>
                  <a:pt x="2120" y="539877"/>
                </a:lnTo>
                <a:lnTo>
                  <a:pt x="88" y="552831"/>
                </a:lnTo>
                <a:lnTo>
                  <a:pt x="0" y="556895"/>
                </a:lnTo>
                <a:lnTo>
                  <a:pt x="215" y="563245"/>
                </a:lnTo>
                <a:lnTo>
                  <a:pt x="723" y="566166"/>
                </a:lnTo>
                <a:lnTo>
                  <a:pt x="1104" y="567309"/>
                </a:lnTo>
                <a:lnTo>
                  <a:pt x="1104" y="571754"/>
                </a:lnTo>
                <a:lnTo>
                  <a:pt x="6184" y="576834"/>
                </a:lnTo>
                <a:lnTo>
                  <a:pt x="18630" y="576834"/>
                </a:lnTo>
                <a:lnTo>
                  <a:pt x="23710" y="571754"/>
                </a:lnTo>
                <a:lnTo>
                  <a:pt x="23710" y="567309"/>
                </a:lnTo>
                <a:lnTo>
                  <a:pt x="24091" y="566166"/>
                </a:lnTo>
                <a:lnTo>
                  <a:pt x="24599" y="563245"/>
                </a:lnTo>
                <a:lnTo>
                  <a:pt x="24803" y="556895"/>
                </a:lnTo>
                <a:lnTo>
                  <a:pt x="24815" y="556361"/>
                </a:lnTo>
                <a:lnTo>
                  <a:pt x="24726" y="556895"/>
                </a:lnTo>
                <a:lnTo>
                  <a:pt x="24853" y="555371"/>
                </a:lnTo>
                <a:lnTo>
                  <a:pt x="24815" y="556361"/>
                </a:lnTo>
                <a:lnTo>
                  <a:pt x="24993" y="555371"/>
                </a:lnTo>
                <a:lnTo>
                  <a:pt x="26733" y="545465"/>
                </a:lnTo>
                <a:lnTo>
                  <a:pt x="26885" y="544626"/>
                </a:lnTo>
                <a:lnTo>
                  <a:pt x="27101" y="543941"/>
                </a:lnTo>
                <a:lnTo>
                  <a:pt x="31076" y="531114"/>
                </a:lnTo>
                <a:lnTo>
                  <a:pt x="30949" y="531114"/>
                </a:lnTo>
                <a:lnTo>
                  <a:pt x="35407" y="516763"/>
                </a:lnTo>
                <a:lnTo>
                  <a:pt x="35483" y="516509"/>
                </a:lnTo>
                <a:lnTo>
                  <a:pt x="35394" y="516763"/>
                </a:lnTo>
                <a:lnTo>
                  <a:pt x="35648" y="516001"/>
                </a:lnTo>
                <a:lnTo>
                  <a:pt x="35483" y="516509"/>
                </a:lnTo>
                <a:lnTo>
                  <a:pt x="35674" y="516001"/>
                </a:lnTo>
                <a:lnTo>
                  <a:pt x="43649" y="494792"/>
                </a:lnTo>
                <a:lnTo>
                  <a:pt x="43395" y="495681"/>
                </a:lnTo>
                <a:lnTo>
                  <a:pt x="43802" y="494792"/>
                </a:lnTo>
                <a:lnTo>
                  <a:pt x="57124" y="465963"/>
                </a:lnTo>
                <a:lnTo>
                  <a:pt x="57238" y="465721"/>
                </a:lnTo>
                <a:lnTo>
                  <a:pt x="78320" y="424815"/>
                </a:lnTo>
                <a:lnTo>
                  <a:pt x="140677" y="310642"/>
                </a:lnTo>
                <a:lnTo>
                  <a:pt x="176745" y="241173"/>
                </a:lnTo>
                <a:lnTo>
                  <a:pt x="182079" y="230251"/>
                </a:lnTo>
                <a:lnTo>
                  <a:pt x="210019" y="173101"/>
                </a:lnTo>
                <a:lnTo>
                  <a:pt x="210146" y="172720"/>
                </a:lnTo>
                <a:lnTo>
                  <a:pt x="237451" y="111391"/>
                </a:lnTo>
                <a:lnTo>
                  <a:pt x="237451" y="111252"/>
                </a:lnTo>
                <a:lnTo>
                  <a:pt x="253644" y="73228"/>
                </a:lnTo>
                <a:lnTo>
                  <a:pt x="256628" y="70243"/>
                </a:lnTo>
                <a:lnTo>
                  <a:pt x="256628" y="66078"/>
                </a:lnTo>
                <a:lnTo>
                  <a:pt x="265252" y="45808"/>
                </a:lnTo>
                <a:lnTo>
                  <a:pt x="268312" y="42672"/>
                </a:lnTo>
                <a:lnTo>
                  <a:pt x="268312" y="38925"/>
                </a:lnTo>
                <a:lnTo>
                  <a:pt x="271068" y="32994"/>
                </a:lnTo>
                <a:lnTo>
                  <a:pt x="272630" y="34544"/>
                </a:lnTo>
                <a:lnTo>
                  <a:pt x="284949" y="34544"/>
                </a:lnTo>
                <a:lnTo>
                  <a:pt x="289902" y="29591"/>
                </a:lnTo>
                <a:lnTo>
                  <a:pt x="289902" y="23368"/>
                </a:lnTo>
                <a:lnTo>
                  <a:pt x="289902" y="172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5" name="Google Shape;1125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3911346" y="3578352"/>
            <a:ext cx="153924" cy="21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119626" y="3559936"/>
            <a:ext cx="476503" cy="306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7" name="Google Shape;1127;p28"/>
          <p:cNvGrpSpPr/>
          <p:nvPr/>
        </p:nvGrpSpPr>
        <p:grpSpPr>
          <a:xfrm>
            <a:off x="4909439" y="3445001"/>
            <a:ext cx="672973" cy="407670"/>
            <a:chOff x="4909439" y="3445001"/>
            <a:chExt cx="672973" cy="407670"/>
          </a:xfrm>
        </p:grpSpPr>
        <p:pic>
          <p:nvPicPr>
            <p:cNvPr id="1128" name="Google Shape;1128;p2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909439" y="3534283"/>
              <a:ext cx="316864" cy="206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9" name="Google Shape;1129;p28"/>
            <p:cNvSpPr/>
            <p:nvPr/>
          </p:nvSpPr>
          <p:spPr>
            <a:xfrm>
              <a:off x="5197602" y="3445001"/>
              <a:ext cx="384810" cy="407670"/>
            </a:xfrm>
            <a:custGeom>
              <a:rect b="b" l="l" r="r" t="t"/>
              <a:pathLst>
                <a:path extrusionOk="0" h="407670" w="384810">
                  <a:moveTo>
                    <a:pt x="33172" y="141389"/>
                  </a:moveTo>
                  <a:lnTo>
                    <a:pt x="6718" y="157099"/>
                  </a:lnTo>
                  <a:lnTo>
                    <a:pt x="4064" y="157099"/>
                  </a:lnTo>
                  <a:lnTo>
                    <a:pt x="0" y="161290"/>
                  </a:lnTo>
                  <a:lnTo>
                    <a:pt x="0" y="171450"/>
                  </a:lnTo>
                  <a:lnTo>
                    <a:pt x="4064" y="175514"/>
                  </a:lnTo>
                  <a:lnTo>
                    <a:pt x="14224" y="175514"/>
                  </a:lnTo>
                  <a:lnTo>
                    <a:pt x="18173" y="171691"/>
                  </a:lnTo>
                  <a:lnTo>
                    <a:pt x="33147" y="162826"/>
                  </a:lnTo>
                  <a:lnTo>
                    <a:pt x="33147" y="147701"/>
                  </a:lnTo>
                  <a:lnTo>
                    <a:pt x="33147" y="147574"/>
                  </a:lnTo>
                  <a:lnTo>
                    <a:pt x="33172" y="141389"/>
                  </a:lnTo>
                  <a:close/>
                </a:path>
                <a:path extrusionOk="0" h="407670" w="384810">
                  <a:moveTo>
                    <a:pt x="71882" y="33147"/>
                  </a:moveTo>
                  <a:lnTo>
                    <a:pt x="71780" y="32778"/>
                  </a:lnTo>
                  <a:lnTo>
                    <a:pt x="71780" y="33147"/>
                  </a:lnTo>
                  <a:close/>
                </a:path>
                <a:path extrusionOk="0" h="407670" w="384810">
                  <a:moveTo>
                    <a:pt x="72517" y="75946"/>
                  </a:moveTo>
                  <a:lnTo>
                    <a:pt x="72504" y="75641"/>
                  </a:lnTo>
                  <a:lnTo>
                    <a:pt x="72491" y="75946"/>
                  </a:lnTo>
                  <a:close/>
                </a:path>
                <a:path extrusionOk="0" h="407670" w="384810">
                  <a:moveTo>
                    <a:pt x="163906" y="263906"/>
                  </a:moveTo>
                  <a:lnTo>
                    <a:pt x="163830" y="263525"/>
                  </a:lnTo>
                  <a:lnTo>
                    <a:pt x="163830" y="263906"/>
                  </a:lnTo>
                  <a:close/>
                </a:path>
                <a:path extrusionOk="0" h="407670" w="384810">
                  <a:moveTo>
                    <a:pt x="182918" y="70497"/>
                  </a:moveTo>
                  <a:lnTo>
                    <a:pt x="182587" y="70980"/>
                  </a:lnTo>
                  <a:lnTo>
                    <a:pt x="182562" y="71183"/>
                  </a:lnTo>
                  <a:lnTo>
                    <a:pt x="182918" y="70497"/>
                  </a:lnTo>
                  <a:close/>
                </a:path>
                <a:path extrusionOk="0" h="407670" w="384810">
                  <a:moveTo>
                    <a:pt x="223393" y="196215"/>
                  </a:moveTo>
                  <a:lnTo>
                    <a:pt x="222250" y="195072"/>
                  </a:lnTo>
                  <a:lnTo>
                    <a:pt x="219456" y="195072"/>
                  </a:lnTo>
                  <a:lnTo>
                    <a:pt x="218986" y="195541"/>
                  </a:lnTo>
                  <a:lnTo>
                    <a:pt x="212267" y="197612"/>
                  </a:lnTo>
                  <a:lnTo>
                    <a:pt x="210185" y="197612"/>
                  </a:lnTo>
                  <a:lnTo>
                    <a:pt x="209854" y="197942"/>
                  </a:lnTo>
                  <a:lnTo>
                    <a:pt x="200025" y="199263"/>
                  </a:lnTo>
                  <a:lnTo>
                    <a:pt x="196596" y="199263"/>
                  </a:lnTo>
                  <a:lnTo>
                    <a:pt x="195059" y="200748"/>
                  </a:lnTo>
                  <a:lnTo>
                    <a:pt x="182968" y="204470"/>
                  </a:lnTo>
                  <a:lnTo>
                    <a:pt x="179324" y="204470"/>
                  </a:lnTo>
                  <a:lnTo>
                    <a:pt x="177660" y="206133"/>
                  </a:lnTo>
                  <a:lnTo>
                    <a:pt x="169075" y="208915"/>
                  </a:lnTo>
                  <a:lnTo>
                    <a:pt x="164973" y="208915"/>
                  </a:lnTo>
                  <a:lnTo>
                    <a:pt x="160528" y="213360"/>
                  </a:lnTo>
                  <a:lnTo>
                    <a:pt x="160528" y="213537"/>
                  </a:lnTo>
                  <a:lnTo>
                    <a:pt x="159956" y="213906"/>
                  </a:lnTo>
                  <a:lnTo>
                    <a:pt x="159956" y="207162"/>
                  </a:lnTo>
                  <a:lnTo>
                    <a:pt x="166751" y="200152"/>
                  </a:lnTo>
                  <a:lnTo>
                    <a:pt x="167513" y="199390"/>
                  </a:lnTo>
                  <a:lnTo>
                    <a:pt x="177673" y="185547"/>
                  </a:lnTo>
                  <a:lnTo>
                    <a:pt x="178435" y="184277"/>
                  </a:lnTo>
                  <a:lnTo>
                    <a:pt x="182651" y="175768"/>
                  </a:lnTo>
                  <a:lnTo>
                    <a:pt x="186309" y="168402"/>
                  </a:lnTo>
                  <a:lnTo>
                    <a:pt x="186817" y="167259"/>
                  </a:lnTo>
                  <a:lnTo>
                    <a:pt x="188658" y="161290"/>
                  </a:lnTo>
                  <a:lnTo>
                    <a:pt x="192151" y="149987"/>
                  </a:lnTo>
                  <a:lnTo>
                    <a:pt x="193332" y="145161"/>
                  </a:lnTo>
                  <a:lnTo>
                    <a:pt x="196723" y="131445"/>
                  </a:lnTo>
                  <a:lnTo>
                    <a:pt x="197319" y="127635"/>
                  </a:lnTo>
                  <a:lnTo>
                    <a:pt x="199898" y="111887"/>
                  </a:lnTo>
                  <a:lnTo>
                    <a:pt x="199986" y="110236"/>
                  </a:lnTo>
                  <a:lnTo>
                    <a:pt x="200901" y="95377"/>
                  </a:lnTo>
                  <a:lnTo>
                    <a:pt x="200926" y="94488"/>
                  </a:lnTo>
                  <a:lnTo>
                    <a:pt x="201168" y="80518"/>
                  </a:lnTo>
                  <a:lnTo>
                    <a:pt x="201587" y="71628"/>
                  </a:lnTo>
                  <a:lnTo>
                    <a:pt x="201549" y="69342"/>
                  </a:lnTo>
                  <a:lnTo>
                    <a:pt x="202006" y="64008"/>
                  </a:lnTo>
                  <a:lnTo>
                    <a:pt x="202044" y="63627"/>
                  </a:lnTo>
                  <a:lnTo>
                    <a:pt x="202184" y="61849"/>
                  </a:lnTo>
                  <a:lnTo>
                    <a:pt x="202946" y="61087"/>
                  </a:lnTo>
                  <a:lnTo>
                    <a:pt x="202946" y="55118"/>
                  </a:lnTo>
                  <a:lnTo>
                    <a:pt x="202946" y="53848"/>
                  </a:lnTo>
                  <a:lnTo>
                    <a:pt x="202946" y="49022"/>
                  </a:lnTo>
                  <a:lnTo>
                    <a:pt x="201549" y="47625"/>
                  </a:lnTo>
                  <a:lnTo>
                    <a:pt x="201549" y="47371"/>
                  </a:lnTo>
                  <a:lnTo>
                    <a:pt x="196469" y="42291"/>
                  </a:lnTo>
                  <a:lnTo>
                    <a:pt x="190614" y="42291"/>
                  </a:lnTo>
                  <a:lnTo>
                    <a:pt x="190246" y="41910"/>
                  </a:lnTo>
                  <a:lnTo>
                    <a:pt x="183388" y="41910"/>
                  </a:lnTo>
                  <a:lnTo>
                    <a:pt x="183248" y="41910"/>
                  </a:lnTo>
                  <a:lnTo>
                    <a:pt x="183248" y="94665"/>
                  </a:lnTo>
                  <a:lnTo>
                    <a:pt x="182880" y="111125"/>
                  </a:lnTo>
                  <a:lnTo>
                    <a:pt x="183007" y="110236"/>
                  </a:lnTo>
                  <a:lnTo>
                    <a:pt x="180860" y="128066"/>
                  </a:lnTo>
                  <a:lnTo>
                    <a:pt x="180975" y="127635"/>
                  </a:lnTo>
                  <a:lnTo>
                    <a:pt x="180848" y="128270"/>
                  </a:lnTo>
                  <a:lnTo>
                    <a:pt x="180860" y="128066"/>
                  </a:lnTo>
                  <a:lnTo>
                    <a:pt x="180822" y="128270"/>
                  </a:lnTo>
                  <a:lnTo>
                    <a:pt x="176758" y="145249"/>
                  </a:lnTo>
                  <a:lnTo>
                    <a:pt x="176618" y="145681"/>
                  </a:lnTo>
                  <a:lnTo>
                    <a:pt x="171551" y="162077"/>
                  </a:lnTo>
                  <a:lnTo>
                    <a:pt x="171373" y="162433"/>
                  </a:lnTo>
                  <a:lnTo>
                    <a:pt x="164160" y="176631"/>
                  </a:lnTo>
                  <a:lnTo>
                    <a:pt x="163830" y="177038"/>
                  </a:lnTo>
                  <a:lnTo>
                    <a:pt x="159816" y="182105"/>
                  </a:lnTo>
                  <a:lnTo>
                    <a:pt x="159766" y="171196"/>
                  </a:lnTo>
                  <a:lnTo>
                    <a:pt x="160274" y="148094"/>
                  </a:lnTo>
                  <a:lnTo>
                    <a:pt x="160274" y="149098"/>
                  </a:lnTo>
                  <a:lnTo>
                    <a:pt x="160375" y="148094"/>
                  </a:lnTo>
                  <a:lnTo>
                    <a:pt x="162445" y="128917"/>
                  </a:lnTo>
                  <a:lnTo>
                    <a:pt x="162471" y="128714"/>
                  </a:lnTo>
                  <a:lnTo>
                    <a:pt x="162433" y="128917"/>
                  </a:lnTo>
                  <a:lnTo>
                    <a:pt x="162560" y="127889"/>
                  </a:lnTo>
                  <a:lnTo>
                    <a:pt x="162471" y="128714"/>
                  </a:lnTo>
                  <a:lnTo>
                    <a:pt x="162623" y="127889"/>
                  </a:lnTo>
                  <a:lnTo>
                    <a:pt x="165912" y="111125"/>
                  </a:lnTo>
                  <a:lnTo>
                    <a:pt x="165862" y="110998"/>
                  </a:lnTo>
                  <a:lnTo>
                    <a:pt x="166052" y="110413"/>
                  </a:lnTo>
                  <a:lnTo>
                    <a:pt x="166370" y="109474"/>
                  </a:lnTo>
                  <a:lnTo>
                    <a:pt x="171107" y="95377"/>
                  </a:lnTo>
                  <a:lnTo>
                    <a:pt x="171221" y="95008"/>
                  </a:lnTo>
                  <a:lnTo>
                    <a:pt x="171513" y="94361"/>
                  </a:lnTo>
                  <a:lnTo>
                    <a:pt x="177126" y="81661"/>
                  </a:lnTo>
                  <a:lnTo>
                    <a:pt x="177419" y="81026"/>
                  </a:lnTo>
                  <a:lnTo>
                    <a:pt x="177038" y="81661"/>
                  </a:lnTo>
                  <a:lnTo>
                    <a:pt x="182321" y="71628"/>
                  </a:lnTo>
                  <a:lnTo>
                    <a:pt x="182562" y="71183"/>
                  </a:lnTo>
                  <a:lnTo>
                    <a:pt x="182549" y="71018"/>
                  </a:lnTo>
                  <a:lnTo>
                    <a:pt x="182435" y="71170"/>
                  </a:lnTo>
                  <a:lnTo>
                    <a:pt x="182524" y="71018"/>
                  </a:lnTo>
                  <a:lnTo>
                    <a:pt x="182499" y="69342"/>
                  </a:lnTo>
                  <a:lnTo>
                    <a:pt x="182549" y="70980"/>
                  </a:lnTo>
                  <a:lnTo>
                    <a:pt x="182918" y="70497"/>
                  </a:lnTo>
                  <a:lnTo>
                    <a:pt x="182676" y="70980"/>
                  </a:lnTo>
                  <a:lnTo>
                    <a:pt x="182587" y="71628"/>
                  </a:lnTo>
                  <a:lnTo>
                    <a:pt x="183007" y="80518"/>
                  </a:lnTo>
                  <a:lnTo>
                    <a:pt x="183248" y="94665"/>
                  </a:lnTo>
                  <a:lnTo>
                    <a:pt x="183248" y="41910"/>
                  </a:lnTo>
                  <a:lnTo>
                    <a:pt x="177292" y="41910"/>
                  </a:lnTo>
                  <a:lnTo>
                    <a:pt x="174561" y="44704"/>
                  </a:lnTo>
                  <a:lnTo>
                    <a:pt x="171831" y="44704"/>
                  </a:lnTo>
                  <a:lnTo>
                    <a:pt x="166624" y="50038"/>
                  </a:lnTo>
                  <a:lnTo>
                    <a:pt x="166624" y="52578"/>
                  </a:lnTo>
                  <a:lnTo>
                    <a:pt x="162941" y="57531"/>
                  </a:lnTo>
                  <a:lnTo>
                    <a:pt x="142621" y="102997"/>
                  </a:lnTo>
                  <a:lnTo>
                    <a:pt x="135382" y="146177"/>
                  </a:lnTo>
                  <a:lnTo>
                    <a:pt x="134175" y="206603"/>
                  </a:lnTo>
                  <a:lnTo>
                    <a:pt x="134162" y="208534"/>
                  </a:lnTo>
                  <a:lnTo>
                    <a:pt x="134175" y="206603"/>
                  </a:lnTo>
                  <a:lnTo>
                    <a:pt x="131559" y="208534"/>
                  </a:lnTo>
                  <a:lnTo>
                    <a:pt x="129540" y="208534"/>
                  </a:lnTo>
                  <a:lnTo>
                    <a:pt x="126072" y="212115"/>
                  </a:lnTo>
                  <a:lnTo>
                    <a:pt x="115595" y="218186"/>
                  </a:lnTo>
                  <a:lnTo>
                    <a:pt x="112903" y="218186"/>
                  </a:lnTo>
                  <a:lnTo>
                    <a:pt x="109753" y="221437"/>
                  </a:lnTo>
                  <a:lnTo>
                    <a:pt x="98945" y="227457"/>
                  </a:lnTo>
                  <a:lnTo>
                    <a:pt x="96393" y="227457"/>
                  </a:lnTo>
                  <a:lnTo>
                    <a:pt x="93268" y="230492"/>
                  </a:lnTo>
                  <a:lnTo>
                    <a:pt x="82791" y="236093"/>
                  </a:lnTo>
                  <a:lnTo>
                    <a:pt x="80137" y="236093"/>
                  </a:lnTo>
                  <a:lnTo>
                    <a:pt x="76073" y="240157"/>
                  </a:lnTo>
                  <a:lnTo>
                    <a:pt x="64643" y="247561"/>
                  </a:lnTo>
                  <a:lnTo>
                    <a:pt x="61950" y="231394"/>
                  </a:lnTo>
                  <a:lnTo>
                    <a:pt x="61849" y="230759"/>
                  </a:lnTo>
                  <a:lnTo>
                    <a:pt x="61849" y="231394"/>
                  </a:lnTo>
                  <a:lnTo>
                    <a:pt x="58839" y="205232"/>
                  </a:lnTo>
                  <a:lnTo>
                    <a:pt x="58788" y="204901"/>
                  </a:lnTo>
                  <a:lnTo>
                    <a:pt x="58788" y="203708"/>
                  </a:lnTo>
                  <a:lnTo>
                    <a:pt x="58661" y="148069"/>
                  </a:lnTo>
                  <a:lnTo>
                    <a:pt x="59817" y="146939"/>
                  </a:lnTo>
                  <a:lnTo>
                    <a:pt x="59817" y="146621"/>
                  </a:lnTo>
                  <a:lnTo>
                    <a:pt x="62547" y="144653"/>
                  </a:lnTo>
                  <a:lnTo>
                    <a:pt x="64643" y="144653"/>
                  </a:lnTo>
                  <a:lnTo>
                    <a:pt x="68834" y="140462"/>
                  </a:lnTo>
                  <a:lnTo>
                    <a:pt x="68834" y="139115"/>
                  </a:lnTo>
                  <a:lnTo>
                    <a:pt x="71208" y="136652"/>
                  </a:lnTo>
                  <a:lnTo>
                    <a:pt x="72263" y="136652"/>
                  </a:lnTo>
                  <a:lnTo>
                    <a:pt x="76454" y="132588"/>
                  </a:lnTo>
                  <a:lnTo>
                    <a:pt x="76454" y="130149"/>
                  </a:lnTo>
                  <a:lnTo>
                    <a:pt x="78257" y="127393"/>
                  </a:lnTo>
                  <a:lnTo>
                    <a:pt x="82550" y="123190"/>
                  </a:lnTo>
                  <a:lnTo>
                    <a:pt x="82550" y="119976"/>
                  </a:lnTo>
                  <a:lnTo>
                    <a:pt x="85344" y="113042"/>
                  </a:lnTo>
                  <a:lnTo>
                    <a:pt x="86995" y="108966"/>
                  </a:lnTo>
                  <a:lnTo>
                    <a:pt x="87376" y="107454"/>
                  </a:lnTo>
                  <a:lnTo>
                    <a:pt x="88620" y="101993"/>
                  </a:lnTo>
                  <a:lnTo>
                    <a:pt x="90424" y="94119"/>
                  </a:lnTo>
                  <a:lnTo>
                    <a:pt x="90551" y="92583"/>
                  </a:lnTo>
                  <a:lnTo>
                    <a:pt x="90589" y="91706"/>
                  </a:lnTo>
                  <a:lnTo>
                    <a:pt x="90652" y="90170"/>
                  </a:lnTo>
                  <a:lnTo>
                    <a:pt x="91313" y="76327"/>
                  </a:lnTo>
                  <a:lnTo>
                    <a:pt x="91313" y="75565"/>
                  </a:lnTo>
                  <a:lnTo>
                    <a:pt x="91440" y="59944"/>
                  </a:lnTo>
                  <a:lnTo>
                    <a:pt x="91833" y="44069"/>
                  </a:lnTo>
                  <a:lnTo>
                    <a:pt x="92075" y="31115"/>
                  </a:lnTo>
                  <a:lnTo>
                    <a:pt x="91795" y="28752"/>
                  </a:lnTo>
                  <a:lnTo>
                    <a:pt x="89928" y="18796"/>
                  </a:lnTo>
                  <a:lnTo>
                    <a:pt x="89916" y="18669"/>
                  </a:lnTo>
                  <a:lnTo>
                    <a:pt x="88900" y="16002"/>
                  </a:lnTo>
                  <a:lnTo>
                    <a:pt x="87503" y="12788"/>
                  </a:lnTo>
                  <a:lnTo>
                    <a:pt x="87503" y="8636"/>
                  </a:lnTo>
                  <a:lnTo>
                    <a:pt x="84709" y="5918"/>
                  </a:lnTo>
                  <a:lnTo>
                    <a:pt x="84709" y="5588"/>
                  </a:lnTo>
                  <a:lnTo>
                    <a:pt x="79629" y="508"/>
                  </a:lnTo>
                  <a:lnTo>
                    <a:pt x="73152" y="508"/>
                  </a:lnTo>
                  <a:lnTo>
                    <a:pt x="72644" y="0"/>
                  </a:lnTo>
                  <a:lnTo>
                    <a:pt x="72517" y="0"/>
                  </a:lnTo>
                  <a:lnTo>
                    <a:pt x="72517" y="75565"/>
                  </a:lnTo>
                  <a:lnTo>
                    <a:pt x="72517" y="75946"/>
                  </a:lnTo>
                  <a:lnTo>
                    <a:pt x="72478" y="76327"/>
                  </a:lnTo>
                  <a:lnTo>
                    <a:pt x="71920" y="90576"/>
                  </a:lnTo>
                  <a:lnTo>
                    <a:pt x="72009" y="90170"/>
                  </a:lnTo>
                  <a:lnTo>
                    <a:pt x="71882" y="91706"/>
                  </a:lnTo>
                  <a:lnTo>
                    <a:pt x="71920" y="90576"/>
                  </a:lnTo>
                  <a:lnTo>
                    <a:pt x="69329" y="102958"/>
                  </a:lnTo>
                  <a:lnTo>
                    <a:pt x="69100" y="103517"/>
                  </a:lnTo>
                  <a:lnTo>
                    <a:pt x="66141" y="110832"/>
                  </a:lnTo>
                  <a:lnTo>
                    <a:pt x="64008" y="112903"/>
                  </a:lnTo>
                  <a:lnTo>
                    <a:pt x="64008" y="115354"/>
                  </a:lnTo>
                  <a:lnTo>
                    <a:pt x="62103" y="118237"/>
                  </a:lnTo>
                  <a:lnTo>
                    <a:pt x="61976" y="118237"/>
                  </a:lnTo>
                  <a:lnTo>
                    <a:pt x="58547" y="121666"/>
                  </a:lnTo>
                  <a:lnTo>
                    <a:pt x="58547" y="120154"/>
                  </a:lnTo>
                  <a:lnTo>
                    <a:pt x="58559" y="119634"/>
                  </a:lnTo>
                  <a:lnTo>
                    <a:pt x="59397" y="94119"/>
                  </a:lnTo>
                  <a:lnTo>
                    <a:pt x="59436" y="93662"/>
                  </a:lnTo>
                  <a:lnTo>
                    <a:pt x="59486" y="93091"/>
                  </a:lnTo>
                  <a:lnTo>
                    <a:pt x="61379" y="70231"/>
                  </a:lnTo>
                  <a:lnTo>
                    <a:pt x="61417" y="69710"/>
                  </a:lnTo>
                  <a:lnTo>
                    <a:pt x="61506" y="69215"/>
                  </a:lnTo>
                  <a:lnTo>
                    <a:pt x="64579" y="50419"/>
                  </a:lnTo>
                  <a:lnTo>
                    <a:pt x="64681" y="49758"/>
                  </a:lnTo>
                  <a:lnTo>
                    <a:pt x="64808" y="49276"/>
                  </a:lnTo>
                  <a:lnTo>
                    <a:pt x="68783" y="34290"/>
                  </a:lnTo>
                  <a:lnTo>
                    <a:pt x="68973" y="33553"/>
                  </a:lnTo>
                  <a:lnTo>
                    <a:pt x="69126" y="33147"/>
                  </a:lnTo>
                  <a:lnTo>
                    <a:pt x="70764" y="28752"/>
                  </a:lnTo>
                  <a:lnTo>
                    <a:pt x="71780" y="32778"/>
                  </a:lnTo>
                  <a:lnTo>
                    <a:pt x="71755" y="31115"/>
                  </a:lnTo>
                  <a:lnTo>
                    <a:pt x="71882" y="33147"/>
                  </a:lnTo>
                  <a:lnTo>
                    <a:pt x="71805" y="34290"/>
                  </a:lnTo>
                  <a:lnTo>
                    <a:pt x="71983" y="44069"/>
                  </a:lnTo>
                  <a:lnTo>
                    <a:pt x="72390" y="59944"/>
                  </a:lnTo>
                  <a:lnTo>
                    <a:pt x="72504" y="75641"/>
                  </a:lnTo>
                  <a:lnTo>
                    <a:pt x="72517" y="0"/>
                  </a:lnTo>
                  <a:lnTo>
                    <a:pt x="70104" y="0"/>
                  </a:lnTo>
                  <a:lnTo>
                    <a:pt x="70104" y="25400"/>
                  </a:lnTo>
                  <a:lnTo>
                    <a:pt x="69977" y="25654"/>
                  </a:lnTo>
                  <a:lnTo>
                    <a:pt x="69850" y="25146"/>
                  </a:lnTo>
                  <a:lnTo>
                    <a:pt x="70104" y="25400"/>
                  </a:lnTo>
                  <a:lnTo>
                    <a:pt x="70104" y="0"/>
                  </a:lnTo>
                  <a:lnTo>
                    <a:pt x="65532" y="0"/>
                  </a:lnTo>
                  <a:lnTo>
                    <a:pt x="59563" y="0"/>
                  </a:lnTo>
                  <a:lnTo>
                    <a:pt x="54229" y="5334"/>
                  </a:lnTo>
                  <a:lnTo>
                    <a:pt x="54229" y="8013"/>
                  </a:lnTo>
                  <a:lnTo>
                    <a:pt x="52070" y="11049"/>
                  </a:lnTo>
                  <a:lnTo>
                    <a:pt x="50927" y="13462"/>
                  </a:lnTo>
                  <a:lnTo>
                    <a:pt x="36957" y="66040"/>
                  </a:lnTo>
                  <a:lnTo>
                    <a:pt x="34442" y="94119"/>
                  </a:lnTo>
                  <a:lnTo>
                    <a:pt x="33274" y="119126"/>
                  </a:lnTo>
                  <a:lnTo>
                    <a:pt x="33172" y="141389"/>
                  </a:lnTo>
                  <a:lnTo>
                    <a:pt x="33147" y="162826"/>
                  </a:lnTo>
                  <a:lnTo>
                    <a:pt x="33147" y="206629"/>
                  </a:lnTo>
                  <a:lnTo>
                    <a:pt x="36449" y="234442"/>
                  </a:lnTo>
                  <a:lnTo>
                    <a:pt x="36449" y="235077"/>
                  </a:lnTo>
                  <a:lnTo>
                    <a:pt x="41046" y="262763"/>
                  </a:lnTo>
                  <a:lnTo>
                    <a:pt x="38735" y="262763"/>
                  </a:lnTo>
                  <a:lnTo>
                    <a:pt x="34671" y="266827"/>
                  </a:lnTo>
                  <a:lnTo>
                    <a:pt x="34671" y="276860"/>
                  </a:lnTo>
                  <a:lnTo>
                    <a:pt x="38735" y="280924"/>
                  </a:lnTo>
                  <a:lnTo>
                    <a:pt x="44069" y="280924"/>
                  </a:lnTo>
                  <a:lnTo>
                    <a:pt x="44704" y="284734"/>
                  </a:lnTo>
                  <a:lnTo>
                    <a:pt x="44704" y="284353"/>
                  </a:lnTo>
                  <a:lnTo>
                    <a:pt x="47625" y="305181"/>
                  </a:lnTo>
                  <a:lnTo>
                    <a:pt x="47625" y="305435"/>
                  </a:lnTo>
                  <a:lnTo>
                    <a:pt x="50165" y="322707"/>
                  </a:lnTo>
                  <a:lnTo>
                    <a:pt x="50165" y="321945"/>
                  </a:lnTo>
                  <a:lnTo>
                    <a:pt x="52451" y="347853"/>
                  </a:lnTo>
                  <a:lnTo>
                    <a:pt x="52451" y="347345"/>
                  </a:lnTo>
                  <a:lnTo>
                    <a:pt x="52959" y="355981"/>
                  </a:lnTo>
                  <a:lnTo>
                    <a:pt x="52959" y="361823"/>
                  </a:lnTo>
                  <a:lnTo>
                    <a:pt x="53975" y="362839"/>
                  </a:lnTo>
                  <a:lnTo>
                    <a:pt x="53975" y="366268"/>
                  </a:lnTo>
                  <a:lnTo>
                    <a:pt x="58801" y="370967"/>
                  </a:lnTo>
                  <a:lnTo>
                    <a:pt x="63500" y="370967"/>
                  </a:lnTo>
                  <a:lnTo>
                    <a:pt x="65659" y="370967"/>
                  </a:lnTo>
                  <a:lnTo>
                    <a:pt x="70485" y="370967"/>
                  </a:lnTo>
                  <a:lnTo>
                    <a:pt x="75311" y="366268"/>
                  </a:lnTo>
                  <a:lnTo>
                    <a:pt x="75311" y="362839"/>
                  </a:lnTo>
                  <a:lnTo>
                    <a:pt x="76327" y="361823"/>
                  </a:lnTo>
                  <a:lnTo>
                    <a:pt x="76327" y="355981"/>
                  </a:lnTo>
                  <a:lnTo>
                    <a:pt x="76835" y="347345"/>
                  </a:lnTo>
                  <a:lnTo>
                    <a:pt x="76835" y="346329"/>
                  </a:lnTo>
                  <a:lnTo>
                    <a:pt x="76454" y="334772"/>
                  </a:lnTo>
                  <a:lnTo>
                    <a:pt x="76454" y="334391"/>
                  </a:lnTo>
                  <a:lnTo>
                    <a:pt x="75679" y="321945"/>
                  </a:lnTo>
                  <a:lnTo>
                    <a:pt x="75565" y="320040"/>
                  </a:lnTo>
                  <a:lnTo>
                    <a:pt x="75438" y="319024"/>
                  </a:lnTo>
                  <a:lnTo>
                    <a:pt x="73037" y="301752"/>
                  </a:lnTo>
                  <a:lnTo>
                    <a:pt x="70599" y="284353"/>
                  </a:lnTo>
                  <a:lnTo>
                    <a:pt x="70104" y="280797"/>
                  </a:lnTo>
                  <a:lnTo>
                    <a:pt x="70104" y="280543"/>
                  </a:lnTo>
                  <a:lnTo>
                    <a:pt x="67868" y="267068"/>
                  </a:lnTo>
                  <a:lnTo>
                    <a:pt x="87858" y="254254"/>
                  </a:lnTo>
                  <a:lnTo>
                    <a:pt x="90170" y="254254"/>
                  </a:lnTo>
                  <a:lnTo>
                    <a:pt x="93268" y="251155"/>
                  </a:lnTo>
                  <a:lnTo>
                    <a:pt x="103555" y="245618"/>
                  </a:lnTo>
                  <a:lnTo>
                    <a:pt x="106426" y="245618"/>
                  </a:lnTo>
                  <a:lnTo>
                    <a:pt x="110045" y="241998"/>
                  </a:lnTo>
                  <a:lnTo>
                    <a:pt x="120408" y="236093"/>
                  </a:lnTo>
                  <a:lnTo>
                    <a:pt x="122809" y="236093"/>
                  </a:lnTo>
                  <a:lnTo>
                    <a:pt x="126619" y="232397"/>
                  </a:lnTo>
                  <a:lnTo>
                    <a:pt x="134112" y="227926"/>
                  </a:lnTo>
                  <a:lnTo>
                    <a:pt x="134124" y="231101"/>
                  </a:lnTo>
                  <a:lnTo>
                    <a:pt x="119189" y="241046"/>
                  </a:lnTo>
                  <a:lnTo>
                    <a:pt x="116713" y="241046"/>
                  </a:lnTo>
                  <a:lnTo>
                    <a:pt x="112268" y="245491"/>
                  </a:lnTo>
                  <a:lnTo>
                    <a:pt x="112268" y="256413"/>
                  </a:lnTo>
                  <a:lnTo>
                    <a:pt x="116713" y="260858"/>
                  </a:lnTo>
                  <a:lnTo>
                    <a:pt x="127762" y="260858"/>
                  </a:lnTo>
                  <a:lnTo>
                    <a:pt x="132207" y="256413"/>
                  </a:lnTo>
                  <a:lnTo>
                    <a:pt x="132207" y="256273"/>
                  </a:lnTo>
                  <a:lnTo>
                    <a:pt x="135724" y="253936"/>
                  </a:lnTo>
                  <a:lnTo>
                    <a:pt x="138176" y="268224"/>
                  </a:lnTo>
                  <a:lnTo>
                    <a:pt x="138303" y="268605"/>
                  </a:lnTo>
                  <a:lnTo>
                    <a:pt x="142621" y="290195"/>
                  </a:lnTo>
                  <a:lnTo>
                    <a:pt x="142494" y="290068"/>
                  </a:lnTo>
                  <a:lnTo>
                    <a:pt x="142506" y="290195"/>
                  </a:lnTo>
                  <a:lnTo>
                    <a:pt x="146177" y="309499"/>
                  </a:lnTo>
                  <a:lnTo>
                    <a:pt x="146050" y="308991"/>
                  </a:lnTo>
                  <a:lnTo>
                    <a:pt x="146113" y="309499"/>
                  </a:lnTo>
                  <a:lnTo>
                    <a:pt x="148463" y="325501"/>
                  </a:lnTo>
                  <a:lnTo>
                    <a:pt x="148526" y="326263"/>
                  </a:lnTo>
                  <a:lnTo>
                    <a:pt x="149860" y="341376"/>
                  </a:lnTo>
                  <a:lnTo>
                    <a:pt x="149961" y="383667"/>
                  </a:lnTo>
                  <a:lnTo>
                    <a:pt x="149987" y="384937"/>
                  </a:lnTo>
                  <a:lnTo>
                    <a:pt x="147370" y="387489"/>
                  </a:lnTo>
                  <a:lnTo>
                    <a:pt x="147066" y="387604"/>
                  </a:lnTo>
                  <a:lnTo>
                    <a:pt x="144526" y="389001"/>
                  </a:lnTo>
                  <a:lnTo>
                    <a:pt x="141935" y="391160"/>
                  </a:lnTo>
                  <a:lnTo>
                    <a:pt x="141097" y="391160"/>
                  </a:lnTo>
                  <a:lnTo>
                    <a:pt x="138938" y="393319"/>
                  </a:lnTo>
                  <a:lnTo>
                    <a:pt x="138938" y="398653"/>
                  </a:lnTo>
                  <a:lnTo>
                    <a:pt x="141097" y="400939"/>
                  </a:lnTo>
                  <a:lnTo>
                    <a:pt x="142087" y="400939"/>
                  </a:lnTo>
                  <a:lnTo>
                    <a:pt x="144526" y="402971"/>
                  </a:lnTo>
                  <a:lnTo>
                    <a:pt x="147066" y="404368"/>
                  </a:lnTo>
                  <a:lnTo>
                    <a:pt x="147269" y="404456"/>
                  </a:lnTo>
                  <a:lnTo>
                    <a:pt x="149987" y="407162"/>
                  </a:lnTo>
                  <a:lnTo>
                    <a:pt x="155181" y="407162"/>
                  </a:lnTo>
                  <a:lnTo>
                    <a:pt x="155448" y="407416"/>
                  </a:lnTo>
                  <a:lnTo>
                    <a:pt x="161544" y="407416"/>
                  </a:lnTo>
                  <a:lnTo>
                    <a:pt x="168910" y="407416"/>
                  </a:lnTo>
                  <a:lnTo>
                    <a:pt x="174371" y="401955"/>
                  </a:lnTo>
                  <a:lnTo>
                    <a:pt x="174371" y="396836"/>
                  </a:lnTo>
                  <a:lnTo>
                    <a:pt x="175044" y="394589"/>
                  </a:lnTo>
                  <a:lnTo>
                    <a:pt x="176022" y="365379"/>
                  </a:lnTo>
                  <a:lnTo>
                    <a:pt x="176022" y="340233"/>
                  </a:lnTo>
                  <a:lnTo>
                    <a:pt x="175895" y="338963"/>
                  </a:lnTo>
                  <a:lnTo>
                    <a:pt x="174498" y="323215"/>
                  </a:lnTo>
                  <a:lnTo>
                    <a:pt x="174371" y="322453"/>
                  </a:lnTo>
                  <a:lnTo>
                    <a:pt x="171831" y="305181"/>
                  </a:lnTo>
                  <a:lnTo>
                    <a:pt x="171831" y="304673"/>
                  </a:lnTo>
                  <a:lnTo>
                    <a:pt x="168148" y="285242"/>
                  </a:lnTo>
                  <a:lnTo>
                    <a:pt x="168148" y="285115"/>
                  </a:lnTo>
                  <a:lnTo>
                    <a:pt x="163957" y="264160"/>
                  </a:lnTo>
                  <a:lnTo>
                    <a:pt x="163830" y="263906"/>
                  </a:lnTo>
                  <a:lnTo>
                    <a:pt x="160274" y="243078"/>
                  </a:lnTo>
                  <a:lnTo>
                    <a:pt x="160020" y="241541"/>
                  </a:lnTo>
                  <a:lnTo>
                    <a:pt x="160020" y="243078"/>
                  </a:lnTo>
                  <a:lnTo>
                    <a:pt x="160007" y="241528"/>
                  </a:lnTo>
                  <a:lnTo>
                    <a:pt x="160020" y="240792"/>
                  </a:lnTo>
                  <a:lnTo>
                    <a:pt x="159994" y="237832"/>
                  </a:lnTo>
                  <a:lnTo>
                    <a:pt x="173520" y="228854"/>
                  </a:lnTo>
                  <a:lnTo>
                    <a:pt x="175895" y="228854"/>
                  </a:lnTo>
                  <a:lnTo>
                    <a:pt x="178371" y="226377"/>
                  </a:lnTo>
                  <a:lnTo>
                    <a:pt x="186067" y="223266"/>
                  </a:lnTo>
                  <a:lnTo>
                    <a:pt x="189738" y="223266"/>
                  </a:lnTo>
                  <a:lnTo>
                    <a:pt x="192646" y="220357"/>
                  </a:lnTo>
                  <a:lnTo>
                    <a:pt x="202958" y="215519"/>
                  </a:lnTo>
                  <a:lnTo>
                    <a:pt x="205613" y="215519"/>
                  </a:lnTo>
                  <a:lnTo>
                    <a:pt x="209169" y="211836"/>
                  </a:lnTo>
                  <a:lnTo>
                    <a:pt x="209169" y="211556"/>
                  </a:lnTo>
                  <a:lnTo>
                    <a:pt x="214464" y="207772"/>
                  </a:lnTo>
                  <a:lnTo>
                    <a:pt x="215773" y="207772"/>
                  </a:lnTo>
                  <a:lnTo>
                    <a:pt x="218059" y="205486"/>
                  </a:lnTo>
                  <a:lnTo>
                    <a:pt x="218059" y="204457"/>
                  </a:lnTo>
                  <a:lnTo>
                    <a:pt x="221945" y="200152"/>
                  </a:lnTo>
                  <a:lnTo>
                    <a:pt x="222250" y="200152"/>
                  </a:lnTo>
                  <a:lnTo>
                    <a:pt x="223393" y="199009"/>
                  </a:lnTo>
                  <a:lnTo>
                    <a:pt x="223393" y="197612"/>
                  </a:lnTo>
                  <a:lnTo>
                    <a:pt x="223393" y="196215"/>
                  </a:lnTo>
                  <a:close/>
                </a:path>
                <a:path extrusionOk="0" h="407670" w="384810">
                  <a:moveTo>
                    <a:pt x="280416" y="177419"/>
                  </a:moveTo>
                  <a:lnTo>
                    <a:pt x="280390" y="177076"/>
                  </a:lnTo>
                  <a:lnTo>
                    <a:pt x="280377" y="177419"/>
                  </a:lnTo>
                  <a:close/>
                </a:path>
                <a:path extrusionOk="0" h="407670" w="384810">
                  <a:moveTo>
                    <a:pt x="314325" y="256286"/>
                  </a:moveTo>
                  <a:lnTo>
                    <a:pt x="311658" y="253492"/>
                  </a:lnTo>
                  <a:lnTo>
                    <a:pt x="305054" y="253492"/>
                  </a:lnTo>
                  <a:lnTo>
                    <a:pt x="304520" y="254050"/>
                  </a:lnTo>
                  <a:lnTo>
                    <a:pt x="297294" y="255079"/>
                  </a:lnTo>
                  <a:lnTo>
                    <a:pt x="289941" y="254393"/>
                  </a:lnTo>
                  <a:lnTo>
                    <a:pt x="289433" y="253873"/>
                  </a:lnTo>
                  <a:lnTo>
                    <a:pt x="284480" y="253873"/>
                  </a:lnTo>
                  <a:lnTo>
                    <a:pt x="283972" y="253873"/>
                  </a:lnTo>
                  <a:lnTo>
                    <a:pt x="278587" y="253619"/>
                  </a:lnTo>
                  <a:lnTo>
                    <a:pt x="269557" y="253199"/>
                  </a:lnTo>
                  <a:lnTo>
                    <a:pt x="269303" y="253111"/>
                  </a:lnTo>
                  <a:lnTo>
                    <a:pt x="265760" y="251968"/>
                  </a:lnTo>
                  <a:lnTo>
                    <a:pt x="262597" y="250952"/>
                  </a:lnTo>
                  <a:lnTo>
                    <a:pt x="261200" y="250507"/>
                  </a:lnTo>
                  <a:lnTo>
                    <a:pt x="260426" y="250063"/>
                  </a:lnTo>
                  <a:lnTo>
                    <a:pt x="257073" y="248158"/>
                  </a:lnTo>
                  <a:lnTo>
                    <a:pt x="254660" y="246799"/>
                  </a:lnTo>
                  <a:lnTo>
                    <a:pt x="254000" y="246126"/>
                  </a:lnTo>
                  <a:lnTo>
                    <a:pt x="253492" y="245630"/>
                  </a:lnTo>
                  <a:lnTo>
                    <a:pt x="279984" y="226441"/>
                  </a:lnTo>
                  <a:lnTo>
                    <a:pt x="282194" y="226441"/>
                  </a:lnTo>
                  <a:lnTo>
                    <a:pt x="286385" y="222250"/>
                  </a:lnTo>
                  <a:lnTo>
                    <a:pt x="286385" y="219519"/>
                  </a:lnTo>
                  <a:lnTo>
                    <a:pt x="288429" y="215760"/>
                  </a:lnTo>
                  <a:lnTo>
                    <a:pt x="291719" y="212471"/>
                  </a:lnTo>
                  <a:lnTo>
                    <a:pt x="291719" y="209232"/>
                  </a:lnTo>
                  <a:lnTo>
                    <a:pt x="293789" y="204050"/>
                  </a:lnTo>
                  <a:lnTo>
                    <a:pt x="296164" y="201676"/>
                  </a:lnTo>
                  <a:lnTo>
                    <a:pt x="296164" y="197319"/>
                  </a:lnTo>
                  <a:lnTo>
                    <a:pt x="297268" y="193116"/>
                  </a:lnTo>
                  <a:lnTo>
                    <a:pt x="298704" y="191643"/>
                  </a:lnTo>
                  <a:lnTo>
                    <a:pt x="298704" y="187071"/>
                  </a:lnTo>
                  <a:lnTo>
                    <a:pt x="298996" y="184150"/>
                  </a:lnTo>
                  <a:lnTo>
                    <a:pt x="299593" y="178435"/>
                  </a:lnTo>
                  <a:lnTo>
                    <a:pt x="299618" y="176784"/>
                  </a:lnTo>
                  <a:lnTo>
                    <a:pt x="299897" y="170815"/>
                  </a:lnTo>
                  <a:lnTo>
                    <a:pt x="300355" y="163449"/>
                  </a:lnTo>
                  <a:lnTo>
                    <a:pt x="299974" y="161785"/>
                  </a:lnTo>
                  <a:lnTo>
                    <a:pt x="299974" y="160528"/>
                  </a:lnTo>
                  <a:lnTo>
                    <a:pt x="299974" y="154686"/>
                  </a:lnTo>
                  <a:lnTo>
                    <a:pt x="295148" y="149860"/>
                  </a:lnTo>
                  <a:lnTo>
                    <a:pt x="290639" y="149860"/>
                  </a:lnTo>
                  <a:lnTo>
                    <a:pt x="285750" y="148336"/>
                  </a:lnTo>
                  <a:lnTo>
                    <a:pt x="280416" y="148132"/>
                  </a:lnTo>
                  <a:lnTo>
                    <a:pt x="280416" y="176784"/>
                  </a:lnTo>
                  <a:lnTo>
                    <a:pt x="280416" y="177419"/>
                  </a:lnTo>
                  <a:lnTo>
                    <a:pt x="280314" y="178435"/>
                  </a:lnTo>
                  <a:lnTo>
                    <a:pt x="280174" y="180848"/>
                  </a:lnTo>
                  <a:lnTo>
                    <a:pt x="279781" y="181229"/>
                  </a:lnTo>
                  <a:lnTo>
                    <a:pt x="279781" y="185712"/>
                  </a:lnTo>
                  <a:lnTo>
                    <a:pt x="278739" y="190017"/>
                  </a:lnTo>
                  <a:lnTo>
                    <a:pt x="277368" y="191389"/>
                  </a:lnTo>
                  <a:lnTo>
                    <a:pt x="277368" y="194945"/>
                  </a:lnTo>
                  <a:lnTo>
                    <a:pt x="275412" y="199821"/>
                  </a:lnTo>
                  <a:lnTo>
                    <a:pt x="273050" y="202184"/>
                  </a:lnTo>
                  <a:lnTo>
                    <a:pt x="273050" y="205092"/>
                  </a:lnTo>
                  <a:lnTo>
                    <a:pt x="271094" y="208584"/>
                  </a:lnTo>
                  <a:lnTo>
                    <a:pt x="267716" y="211963"/>
                  </a:lnTo>
                  <a:lnTo>
                    <a:pt x="267716" y="212318"/>
                  </a:lnTo>
                  <a:lnTo>
                    <a:pt x="246634" y="227571"/>
                  </a:lnTo>
                  <a:lnTo>
                    <a:pt x="246532" y="209169"/>
                  </a:lnTo>
                  <a:lnTo>
                    <a:pt x="246507" y="207822"/>
                  </a:lnTo>
                  <a:lnTo>
                    <a:pt x="246722" y="206756"/>
                  </a:lnTo>
                  <a:lnTo>
                    <a:pt x="248285" y="198755"/>
                  </a:lnTo>
                  <a:lnTo>
                    <a:pt x="248285" y="198247"/>
                  </a:lnTo>
                  <a:lnTo>
                    <a:pt x="248539" y="197446"/>
                  </a:lnTo>
                  <a:lnTo>
                    <a:pt x="248742" y="196850"/>
                  </a:lnTo>
                  <a:lnTo>
                    <a:pt x="250913" y="190246"/>
                  </a:lnTo>
                  <a:lnTo>
                    <a:pt x="251498" y="188480"/>
                  </a:lnTo>
                  <a:lnTo>
                    <a:pt x="252183" y="187452"/>
                  </a:lnTo>
                  <a:lnTo>
                    <a:pt x="256451" y="181102"/>
                  </a:lnTo>
                  <a:lnTo>
                    <a:pt x="256628" y="180835"/>
                  </a:lnTo>
                  <a:lnTo>
                    <a:pt x="257124" y="180213"/>
                  </a:lnTo>
                  <a:lnTo>
                    <a:pt x="262280" y="173863"/>
                  </a:lnTo>
                  <a:lnTo>
                    <a:pt x="262661" y="173393"/>
                  </a:lnTo>
                  <a:lnTo>
                    <a:pt x="263880" y="172339"/>
                  </a:lnTo>
                  <a:lnTo>
                    <a:pt x="265925" y="170561"/>
                  </a:lnTo>
                  <a:lnTo>
                    <a:pt x="267843" y="170561"/>
                  </a:lnTo>
                  <a:lnTo>
                    <a:pt x="269494" y="170561"/>
                  </a:lnTo>
                  <a:lnTo>
                    <a:pt x="276733" y="170307"/>
                  </a:lnTo>
                  <a:lnTo>
                    <a:pt x="280073" y="170180"/>
                  </a:lnTo>
                  <a:lnTo>
                    <a:pt x="280390" y="177076"/>
                  </a:lnTo>
                  <a:lnTo>
                    <a:pt x="280416" y="176784"/>
                  </a:lnTo>
                  <a:lnTo>
                    <a:pt x="280416" y="148132"/>
                  </a:lnTo>
                  <a:lnTo>
                    <a:pt x="276606" y="147967"/>
                  </a:lnTo>
                  <a:lnTo>
                    <a:pt x="269494" y="147701"/>
                  </a:lnTo>
                  <a:lnTo>
                    <a:pt x="267843" y="147701"/>
                  </a:lnTo>
                  <a:lnTo>
                    <a:pt x="261366" y="147701"/>
                  </a:lnTo>
                  <a:lnTo>
                    <a:pt x="255270" y="147701"/>
                  </a:lnTo>
                  <a:lnTo>
                    <a:pt x="250063" y="152793"/>
                  </a:lnTo>
                  <a:lnTo>
                    <a:pt x="250063" y="153708"/>
                  </a:lnTo>
                  <a:lnTo>
                    <a:pt x="247142" y="156083"/>
                  </a:lnTo>
                  <a:lnTo>
                    <a:pt x="225679" y="190754"/>
                  </a:lnTo>
                  <a:lnTo>
                    <a:pt x="225425" y="192151"/>
                  </a:lnTo>
                  <a:lnTo>
                    <a:pt x="222758" y="204343"/>
                  </a:lnTo>
                  <a:lnTo>
                    <a:pt x="222504" y="206756"/>
                  </a:lnTo>
                  <a:lnTo>
                    <a:pt x="222402" y="233400"/>
                  </a:lnTo>
                  <a:lnTo>
                    <a:pt x="222377" y="240157"/>
                  </a:lnTo>
                  <a:lnTo>
                    <a:pt x="222377" y="246761"/>
                  </a:lnTo>
                  <a:lnTo>
                    <a:pt x="227037" y="251434"/>
                  </a:lnTo>
                  <a:lnTo>
                    <a:pt x="264414" y="275717"/>
                  </a:lnTo>
                  <a:lnTo>
                    <a:pt x="267843" y="276098"/>
                  </a:lnTo>
                  <a:lnTo>
                    <a:pt x="283972" y="275336"/>
                  </a:lnTo>
                  <a:lnTo>
                    <a:pt x="284480" y="275336"/>
                  </a:lnTo>
                  <a:lnTo>
                    <a:pt x="289433" y="275336"/>
                  </a:lnTo>
                  <a:lnTo>
                    <a:pt x="289941" y="274828"/>
                  </a:lnTo>
                  <a:lnTo>
                    <a:pt x="298069" y="274066"/>
                  </a:lnTo>
                  <a:lnTo>
                    <a:pt x="303403" y="271780"/>
                  </a:lnTo>
                  <a:lnTo>
                    <a:pt x="310654" y="265557"/>
                  </a:lnTo>
                  <a:lnTo>
                    <a:pt x="311658" y="265557"/>
                  </a:lnTo>
                  <a:lnTo>
                    <a:pt x="314325" y="262890"/>
                  </a:lnTo>
                  <a:lnTo>
                    <a:pt x="314325" y="259588"/>
                  </a:lnTo>
                  <a:lnTo>
                    <a:pt x="314325" y="256286"/>
                  </a:lnTo>
                  <a:close/>
                </a:path>
                <a:path extrusionOk="0" h="407670" w="384810">
                  <a:moveTo>
                    <a:pt x="384810" y="117868"/>
                  </a:moveTo>
                  <a:lnTo>
                    <a:pt x="379857" y="112903"/>
                  </a:lnTo>
                  <a:lnTo>
                    <a:pt x="367792" y="112903"/>
                  </a:lnTo>
                  <a:lnTo>
                    <a:pt x="367411" y="113296"/>
                  </a:lnTo>
                  <a:lnTo>
                    <a:pt x="367411" y="208153"/>
                  </a:lnTo>
                  <a:lnTo>
                    <a:pt x="367271" y="207606"/>
                  </a:lnTo>
                  <a:lnTo>
                    <a:pt x="367411" y="208153"/>
                  </a:lnTo>
                  <a:lnTo>
                    <a:pt x="367411" y="113296"/>
                  </a:lnTo>
                  <a:lnTo>
                    <a:pt x="365252" y="115519"/>
                  </a:lnTo>
                  <a:lnTo>
                    <a:pt x="365252" y="194564"/>
                  </a:lnTo>
                  <a:lnTo>
                    <a:pt x="364578" y="191389"/>
                  </a:lnTo>
                  <a:lnTo>
                    <a:pt x="364617" y="191516"/>
                  </a:lnTo>
                  <a:lnTo>
                    <a:pt x="365252" y="194564"/>
                  </a:lnTo>
                  <a:lnTo>
                    <a:pt x="365252" y="115519"/>
                  </a:lnTo>
                  <a:lnTo>
                    <a:pt x="362966" y="117868"/>
                  </a:lnTo>
                  <a:lnTo>
                    <a:pt x="361188" y="119392"/>
                  </a:lnTo>
                  <a:lnTo>
                    <a:pt x="346964" y="156083"/>
                  </a:lnTo>
                  <a:lnTo>
                    <a:pt x="345440" y="167259"/>
                  </a:lnTo>
                  <a:lnTo>
                    <a:pt x="344512" y="167259"/>
                  </a:lnTo>
                  <a:lnTo>
                    <a:pt x="344512" y="211455"/>
                  </a:lnTo>
                  <a:lnTo>
                    <a:pt x="344233" y="209257"/>
                  </a:lnTo>
                  <a:lnTo>
                    <a:pt x="344424" y="210693"/>
                  </a:lnTo>
                  <a:lnTo>
                    <a:pt x="344512" y="211455"/>
                  </a:lnTo>
                  <a:lnTo>
                    <a:pt x="344512" y="167259"/>
                  </a:lnTo>
                  <a:lnTo>
                    <a:pt x="339217" y="167259"/>
                  </a:lnTo>
                  <a:lnTo>
                    <a:pt x="339090" y="167386"/>
                  </a:lnTo>
                  <a:lnTo>
                    <a:pt x="336042" y="167386"/>
                  </a:lnTo>
                  <a:lnTo>
                    <a:pt x="335902" y="167513"/>
                  </a:lnTo>
                  <a:lnTo>
                    <a:pt x="332486" y="167513"/>
                  </a:lnTo>
                  <a:lnTo>
                    <a:pt x="329692" y="167513"/>
                  </a:lnTo>
                  <a:lnTo>
                    <a:pt x="324739" y="172466"/>
                  </a:lnTo>
                  <a:lnTo>
                    <a:pt x="324739" y="178181"/>
                  </a:lnTo>
                  <a:lnTo>
                    <a:pt x="322999" y="191985"/>
                  </a:lnTo>
                  <a:lnTo>
                    <a:pt x="322326" y="192659"/>
                  </a:lnTo>
                  <a:lnTo>
                    <a:pt x="322326" y="197358"/>
                  </a:lnTo>
                  <a:lnTo>
                    <a:pt x="322326" y="204724"/>
                  </a:lnTo>
                  <a:lnTo>
                    <a:pt x="327152" y="209677"/>
                  </a:lnTo>
                  <a:lnTo>
                    <a:pt x="339217" y="209677"/>
                  </a:lnTo>
                  <a:lnTo>
                    <a:pt x="343725" y="205054"/>
                  </a:lnTo>
                  <a:lnTo>
                    <a:pt x="344043" y="207606"/>
                  </a:lnTo>
                  <a:lnTo>
                    <a:pt x="344043" y="204724"/>
                  </a:lnTo>
                  <a:lnTo>
                    <a:pt x="344043" y="202438"/>
                  </a:lnTo>
                  <a:lnTo>
                    <a:pt x="344043" y="200025"/>
                  </a:lnTo>
                  <a:lnTo>
                    <a:pt x="344195" y="198716"/>
                  </a:lnTo>
                  <a:lnTo>
                    <a:pt x="344106" y="208140"/>
                  </a:lnTo>
                  <a:lnTo>
                    <a:pt x="344043" y="207606"/>
                  </a:lnTo>
                  <a:lnTo>
                    <a:pt x="344170" y="229997"/>
                  </a:lnTo>
                  <a:lnTo>
                    <a:pt x="344297" y="243205"/>
                  </a:lnTo>
                  <a:lnTo>
                    <a:pt x="344297" y="249809"/>
                  </a:lnTo>
                  <a:lnTo>
                    <a:pt x="349504" y="255016"/>
                  </a:lnTo>
                  <a:lnTo>
                    <a:pt x="362331" y="255016"/>
                  </a:lnTo>
                  <a:lnTo>
                    <a:pt x="367411" y="249809"/>
                  </a:lnTo>
                  <a:lnTo>
                    <a:pt x="367411" y="248907"/>
                  </a:lnTo>
                  <a:lnTo>
                    <a:pt x="368046" y="248285"/>
                  </a:lnTo>
                  <a:lnTo>
                    <a:pt x="368046" y="242189"/>
                  </a:lnTo>
                  <a:lnTo>
                    <a:pt x="368046" y="241935"/>
                  </a:lnTo>
                  <a:lnTo>
                    <a:pt x="368046" y="235585"/>
                  </a:lnTo>
                  <a:lnTo>
                    <a:pt x="368046" y="216408"/>
                  </a:lnTo>
                  <a:lnTo>
                    <a:pt x="367665" y="211455"/>
                  </a:lnTo>
                  <a:lnTo>
                    <a:pt x="367639" y="215938"/>
                  </a:lnTo>
                  <a:lnTo>
                    <a:pt x="367563" y="210185"/>
                  </a:lnTo>
                  <a:lnTo>
                    <a:pt x="367665" y="211455"/>
                  </a:lnTo>
                  <a:lnTo>
                    <a:pt x="367779" y="190627"/>
                  </a:lnTo>
                  <a:lnTo>
                    <a:pt x="367792" y="190309"/>
                  </a:lnTo>
                  <a:lnTo>
                    <a:pt x="367804" y="190119"/>
                  </a:lnTo>
                  <a:lnTo>
                    <a:pt x="368427" y="173990"/>
                  </a:lnTo>
                  <a:lnTo>
                    <a:pt x="368427" y="175133"/>
                  </a:lnTo>
                  <a:lnTo>
                    <a:pt x="368579" y="173990"/>
                  </a:lnTo>
                  <a:lnTo>
                    <a:pt x="369493" y="167259"/>
                  </a:lnTo>
                  <a:lnTo>
                    <a:pt x="370370" y="160794"/>
                  </a:lnTo>
                  <a:lnTo>
                    <a:pt x="370547" y="159537"/>
                  </a:lnTo>
                  <a:lnTo>
                    <a:pt x="370611" y="159258"/>
                  </a:lnTo>
                  <a:lnTo>
                    <a:pt x="373824" y="147574"/>
                  </a:lnTo>
                  <a:lnTo>
                    <a:pt x="373989" y="146964"/>
                  </a:lnTo>
                  <a:lnTo>
                    <a:pt x="374192" y="146443"/>
                  </a:lnTo>
                  <a:lnTo>
                    <a:pt x="377558" y="137680"/>
                  </a:lnTo>
                  <a:lnTo>
                    <a:pt x="377875" y="136829"/>
                  </a:lnTo>
                  <a:lnTo>
                    <a:pt x="378917" y="134747"/>
                  </a:lnTo>
                  <a:lnTo>
                    <a:pt x="379857" y="134747"/>
                  </a:lnTo>
                  <a:lnTo>
                    <a:pt x="384810" y="129921"/>
                  </a:lnTo>
                  <a:lnTo>
                    <a:pt x="384810" y="128917"/>
                  </a:lnTo>
                  <a:lnTo>
                    <a:pt x="384810" y="123825"/>
                  </a:lnTo>
                  <a:lnTo>
                    <a:pt x="384810" y="118745"/>
                  </a:lnTo>
                  <a:lnTo>
                    <a:pt x="384810" y="117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28"/>
          <p:cNvGrpSpPr/>
          <p:nvPr/>
        </p:nvGrpSpPr>
        <p:grpSpPr>
          <a:xfrm>
            <a:off x="2771901" y="4590160"/>
            <a:ext cx="569596" cy="734187"/>
            <a:chOff x="2771901" y="4590160"/>
            <a:chExt cx="569596" cy="734187"/>
          </a:xfrm>
        </p:grpSpPr>
        <p:sp>
          <p:nvSpPr>
            <p:cNvPr id="1131" name="Google Shape;1131;p28"/>
            <p:cNvSpPr/>
            <p:nvPr/>
          </p:nvSpPr>
          <p:spPr>
            <a:xfrm>
              <a:off x="2950591" y="4773929"/>
              <a:ext cx="332740" cy="297180"/>
            </a:xfrm>
            <a:custGeom>
              <a:rect b="b" l="l" r="r" t="t"/>
              <a:pathLst>
                <a:path extrusionOk="0" h="297179" w="332739">
                  <a:moveTo>
                    <a:pt x="332232" y="136906"/>
                  </a:moveTo>
                  <a:lnTo>
                    <a:pt x="332105" y="135763"/>
                  </a:lnTo>
                  <a:lnTo>
                    <a:pt x="330492" y="118237"/>
                  </a:lnTo>
                  <a:lnTo>
                    <a:pt x="330034" y="113284"/>
                  </a:lnTo>
                  <a:lnTo>
                    <a:pt x="329819" y="110871"/>
                  </a:lnTo>
                  <a:lnTo>
                    <a:pt x="329819" y="105537"/>
                  </a:lnTo>
                  <a:lnTo>
                    <a:pt x="325196" y="100926"/>
                  </a:lnTo>
                  <a:lnTo>
                    <a:pt x="321703" y="94869"/>
                  </a:lnTo>
                  <a:lnTo>
                    <a:pt x="320675" y="93091"/>
                  </a:lnTo>
                  <a:lnTo>
                    <a:pt x="313550" y="80772"/>
                  </a:lnTo>
                  <a:lnTo>
                    <a:pt x="312166" y="78994"/>
                  </a:lnTo>
                  <a:lnTo>
                    <a:pt x="308597" y="74815"/>
                  </a:lnTo>
                  <a:lnTo>
                    <a:pt x="308597" y="158470"/>
                  </a:lnTo>
                  <a:lnTo>
                    <a:pt x="302069" y="178828"/>
                  </a:lnTo>
                  <a:lnTo>
                    <a:pt x="269379" y="218681"/>
                  </a:lnTo>
                  <a:lnTo>
                    <a:pt x="210781" y="255092"/>
                  </a:lnTo>
                  <a:lnTo>
                    <a:pt x="210324" y="255270"/>
                  </a:lnTo>
                  <a:lnTo>
                    <a:pt x="177266" y="268681"/>
                  </a:lnTo>
                  <a:lnTo>
                    <a:pt x="144437" y="273812"/>
                  </a:lnTo>
                  <a:lnTo>
                    <a:pt x="112433" y="273812"/>
                  </a:lnTo>
                  <a:lnTo>
                    <a:pt x="89458" y="271145"/>
                  </a:lnTo>
                  <a:lnTo>
                    <a:pt x="85699" y="270713"/>
                  </a:lnTo>
                  <a:lnTo>
                    <a:pt x="85471" y="270637"/>
                  </a:lnTo>
                  <a:lnTo>
                    <a:pt x="67373" y="265049"/>
                  </a:lnTo>
                  <a:lnTo>
                    <a:pt x="66281" y="264718"/>
                  </a:lnTo>
                  <a:lnTo>
                    <a:pt x="64262" y="262636"/>
                  </a:lnTo>
                  <a:lnTo>
                    <a:pt x="61722" y="262636"/>
                  </a:lnTo>
                  <a:lnTo>
                    <a:pt x="47409" y="251714"/>
                  </a:lnTo>
                  <a:lnTo>
                    <a:pt x="45859" y="250545"/>
                  </a:lnTo>
                  <a:lnTo>
                    <a:pt x="45364" y="249936"/>
                  </a:lnTo>
                  <a:lnTo>
                    <a:pt x="33286" y="235585"/>
                  </a:lnTo>
                  <a:lnTo>
                    <a:pt x="32296" y="234416"/>
                  </a:lnTo>
                  <a:lnTo>
                    <a:pt x="31737" y="233299"/>
                  </a:lnTo>
                  <a:lnTo>
                    <a:pt x="24828" y="219456"/>
                  </a:lnTo>
                  <a:lnTo>
                    <a:pt x="23622" y="217055"/>
                  </a:lnTo>
                  <a:lnTo>
                    <a:pt x="23622" y="213487"/>
                  </a:lnTo>
                  <a:lnTo>
                    <a:pt x="23431" y="213309"/>
                  </a:lnTo>
                  <a:lnTo>
                    <a:pt x="22987" y="196850"/>
                  </a:lnTo>
                  <a:lnTo>
                    <a:pt x="22860" y="172974"/>
                  </a:lnTo>
                  <a:lnTo>
                    <a:pt x="23025" y="171577"/>
                  </a:lnTo>
                  <a:lnTo>
                    <a:pt x="25641" y="149606"/>
                  </a:lnTo>
                  <a:lnTo>
                    <a:pt x="25755" y="148577"/>
                  </a:lnTo>
                  <a:lnTo>
                    <a:pt x="30899" y="125603"/>
                  </a:lnTo>
                  <a:lnTo>
                    <a:pt x="30949" y="125336"/>
                  </a:lnTo>
                  <a:lnTo>
                    <a:pt x="31419" y="124079"/>
                  </a:lnTo>
                  <a:lnTo>
                    <a:pt x="39116" y="103251"/>
                  </a:lnTo>
                  <a:lnTo>
                    <a:pt x="45986" y="84709"/>
                  </a:lnTo>
                  <a:lnTo>
                    <a:pt x="66865" y="53721"/>
                  </a:lnTo>
                  <a:lnTo>
                    <a:pt x="68072" y="53721"/>
                  </a:lnTo>
                  <a:lnTo>
                    <a:pt x="70802" y="50990"/>
                  </a:lnTo>
                  <a:lnTo>
                    <a:pt x="71259" y="50800"/>
                  </a:lnTo>
                  <a:lnTo>
                    <a:pt x="75311" y="50800"/>
                  </a:lnTo>
                  <a:lnTo>
                    <a:pt x="75438" y="50673"/>
                  </a:lnTo>
                  <a:lnTo>
                    <a:pt x="81661" y="50673"/>
                  </a:lnTo>
                  <a:lnTo>
                    <a:pt x="81889" y="50444"/>
                  </a:lnTo>
                  <a:lnTo>
                    <a:pt x="82423" y="50419"/>
                  </a:lnTo>
                  <a:lnTo>
                    <a:pt x="82918" y="50419"/>
                  </a:lnTo>
                  <a:lnTo>
                    <a:pt x="83312" y="50800"/>
                  </a:lnTo>
                  <a:lnTo>
                    <a:pt x="86029" y="50800"/>
                  </a:lnTo>
                  <a:lnTo>
                    <a:pt x="115392" y="69850"/>
                  </a:lnTo>
                  <a:lnTo>
                    <a:pt x="116713" y="80899"/>
                  </a:lnTo>
                  <a:lnTo>
                    <a:pt x="116713" y="84455"/>
                  </a:lnTo>
                  <a:lnTo>
                    <a:pt x="120523" y="88265"/>
                  </a:lnTo>
                  <a:lnTo>
                    <a:pt x="129921" y="88265"/>
                  </a:lnTo>
                  <a:lnTo>
                    <a:pt x="133731" y="84455"/>
                  </a:lnTo>
                  <a:lnTo>
                    <a:pt x="133731" y="79844"/>
                  </a:lnTo>
                  <a:lnTo>
                    <a:pt x="133908" y="78359"/>
                  </a:lnTo>
                  <a:lnTo>
                    <a:pt x="137287" y="78359"/>
                  </a:lnTo>
                  <a:lnTo>
                    <a:pt x="141859" y="73914"/>
                  </a:lnTo>
                  <a:lnTo>
                    <a:pt x="141859" y="68326"/>
                  </a:lnTo>
                  <a:lnTo>
                    <a:pt x="141859" y="62738"/>
                  </a:lnTo>
                  <a:lnTo>
                    <a:pt x="137287" y="58166"/>
                  </a:lnTo>
                  <a:lnTo>
                    <a:pt x="136067" y="58166"/>
                  </a:lnTo>
                  <a:lnTo>
                    <a:pt x="136499" y="51346"/>
                  </a:lnTo>
                  <a:lnTo>
                    <a:pt x="136906" y="50927"/>
                  </a:lnTo>
                  <a:lnTo>
                    <a:pt x="136906" y="45313"/>
                  </a:lnTo>
                  <a:lnTo>
                    <a:pt x="138988" y="34417"/>
                  </a:lnTo>
                  <a:lnTo>
                    <a:pt x="139344" y="32524"/>
                  </a:lnTo>
                  <a:lnTo>
                    <a:pt x="140716" y="31115"/>
                  </a:lnTo>
                  <a:lnTo>
                    <a:pt x="140716" y="30734"/>
                  </a:lnTo>
                  <a:lnTo>
                    <a:pt x="145351" y="27432"/>
                  </a:lnTo>
                  <a:lnTo>
                    <a:pt x="148336" y="27432"/>
                  </a:lnTo>
                  <a:lnTo>
                    <a:pt x="149263" y="26504"/>
                  </a:lnTo>
                  <a:lnTo>
                    <a:pt x="159486" y="25146"/>
                  </a:lnTo>
                  <a:lnTo>
                    <a:pt x="160451" y="25019"/>
                  </a:lnTo>
                  <a:lnTo>
                    <a:pt x="182016" y="25019"/>
                  </a:lnTo>
                  <a:lnTo>
                    <a:pt x="228104" y="37731"/>
                  </a:lnTo>
                  <a:lnTo>
                    <a:pt x="274091" y="72313"/>
                  </a:lnTo>
                  <a:lnTo>
                    <a:pt x="305676" y="115443"/>
                  </a:lnTo>
                  <a:lnTo>
                    <a:pt x="305676" y="118872"/>
                  </a:lnTo>
                  <a:lnTo>
                    <a:pt x="306489" y="119672"/>
                  </a:lnTo>
                  <a:lnTo>
                    <a:pt x="308483" y="138176"/>
                  </a:lnTo>
                  <a:lnTo>
                    <a:pt x="308597" y="158470"/>
                  </a:lnTo>
                  <a:lnTo>
                    <a:pt x="308597" y="74815"/>
                  </a:lnTo>
                  <a:lnTo>
                    <a:pt x="305562" y="71247"/>
                  </a:lnTo>
                  <a:lnTo>
                    <a:pt x="291846" y="55118"/>
                  </a:lnTo>
                  <a:lnTo>
                    <a:pt x="289445" y="52959"/>
                  </a:lnTo>
                  <a:lnTo>
                    <a:pt x="287909" y="51562"/>
                  </a:lnTo>
                  <a:lnTo>
                    <a:pt x="273138" y="38100"/>
                  </a:lnTo>
                  <a:lnTo>
                    <a:pt x="272034" y="37084"/>
                  </a:lnTo>
                  <a:lnTo>
                    <a:pt x="267716" y="33147"/>
                  </a:lnTo>
                  <a:lnTo>
                    <a:pt x="265938" y="31750"/>
                  </a:lnTo>
                  <a:lnTo>
                    <a:pt x="261162" y="28829"/>
                  </a:lnTo>
                  <a:lnTo>
                    <a:pt x="259918" y="28067"/>
                  </a:lnTo>
                  <a:lnTo>
                    <a:pt x="254952" y="25019"/>
                  </a:lnTo>
                  <a:lnTo>
                    <a:pt x="254533" y="24765"/>
                  </a:lnTo>
                  <a:lnTo>
                    <a:pt x="240030" y="15875"/>
                  </a:lnTo>
                  <a:lnTo>
                    <a:pt x="184404" y="127"/>
                  </a:lnTo>
                  <a:lnTo>
                    <a:pt x="182372" y="0"/>
                  </a:lnTo>
                  <a:lnTo>
                    <a:pt x="159766" y="0"/>
                  </a:lnTo>
                  <a:lnTo>
                    <a:pt x="157988" y="127"/>
                  </a:lnTo>
                  <a:lnTo>
                    <a:pt x="140614" y="2540"/>
                  </a:lnTo>
                  <a:lnTo>
                    <a:pt x="134493" y="2540"/>
                  </a:lnTo>
                  <a:lnTo>
                    <a:pt x="128905" y="8128"/>
                  </a:lnTo>
                  <a:lnTo>
                    <a:pt x="128905" y="8737"/>
                  </a:lnTo>
                  <a:lnTo>
                    <a:pt x="124409" y="12065"/>
                  </a:lnTo>
                  <a:lnTo>
                    <a:pt x="121666" y="12065"/>
                  </a:lnTo>
                  <a:lnTo>
                    <a:pt x="116078" y="17526"/>
                  </a:lnTo>
                  <a:lnTo>
                    <a:pt x="116078" y="23710"/>
                  </a:lnTo>
                  <a:lnTo>
                    <a:pt x="114287" y="37338"/>
                  </a:lnTo>
                  <a:lnTo>
                    <a:pt x="113538" y="38100"/>
                  </a:lnTo>
                  <a:lnTo>
                    <a:pt x="113538" y="43053"/>
                  </a:lnTo>
                  <a:lnTo>
                    <a:pt x="113538" y="43815"/>
                  </a:lnTo>
                  <a:lnTo>
                    <a:pt x="99822" y="34518"/>
                  </a:lnTo>
                  <a:lnTo>
                    <a:pt x="99822" y="34290"/>
                  </a:lnTo>
                  <a:lnTo>
                    <a:pt x="95123" y="29591"/>
                  </a:lnTo>
                  <a:lnTo>
                    <a:pt x="89789" y="29591"/>
                  </a:lnTo>
                  <a:lnTo>
                    <a:pt x="88773" y="28575"/>
                  </a:lnTo>
                  <a:lnTo>
                    <a:pt x="83439" y="28575"/>
                  </a:lnTo>
                  <a:lnTo>
                    <a:pt x="82423" y="28575"/>
                  </a:lnTo>
                  <a:lnTo>
                    <a:pt x="81889" y="28562"/>
                  </a:lnTo>
                  <a:lnTo>
                    <a:pt x="81661" y="28321"/>
                  </a:lnTo>
                  <a:lnTo>
                    <a:pt x="75438" y="28321"/>
                  </a:lnTo>
                  <a:lnTo>
                    <a:pt x="75311" y="28194"/>
                  </a:lnTo>
                  <a:lnTo>
                    <a:pt x="68707" y="28194"/>
                  </a:lnTo>
                  <a:lnTo>
                    <a:pt x="62738" y="28194"/>
                  </a:lnTo>
                  <a:lnTo>
                    <a:pt x="60121" y="30886"/>
                  </a:lnTo>
                  <a:lnTo>
                    <a:pt x="59855" y="30988"/>
                  </a:lnTo>
                  <a:lnTo>
                    <a:pt x="55626" y="30988"/>
                  </a:lnTo>
                  <a:lnTo>
                    <a:pt x="50546" y="36068"/>
                  </a:lnTo>
                  <a:lnTo>
                    <a:pt x="50546" y="37833"/>
                  </a:lnTo>
                  <a:lnTo>
                    <a:pt x="45466" y="43307"/>
                  </a:lnTo>
                  <a:lnTo>
                    <a:pt x="44704" y="44196"/>
                  </a:lnTo>
                  <a:lnTo>
                    <a:pt x="17653" y="95250"/>
                  </a:lnTo>
                  <a:lnTo>
                    <a:pt x="3048" y="144653"/>
                  </a:lnTo>
                  <a:lnTo>
                    <a:pt x="0" y="170307"/>
                  </a:lnTo>
                  <a:lnTo>
                    <a:pt x="63" y="199771"/>
                  </a:lnTo>
                  <a:lnTo>
                    <a:pt x="635" y="220218"/>
                  </a:lnTo>
                  <a:lnTo>
                    <a:pt x="635" y="226187"/>
                  </a:lnTo>
                  <a:lnTo>
                    <a:pt x="4318" y="229870"/>
                  </a:lnTo>
                  <a:lnTo>
                    <a:pt x="12319" y="245872"/>
                  </a:lnTo>
                  <a:lnTo>
                    <a:pt x="13843" y="248158"/>
                  </a:lnTo>
                  <a:lnTo>
                    <a:pt x="29337" y="266446"/>
                  </a:lnTo>
                  <a:lnTo>
                    <a:pt x="31115" y="268224"/>
                  </a:lnTo>
                  <a:lnTo>
                    <a:pt x="46355" y="279857"/>
                  </a:lnTo>
                  <a:lnTo>
                    <a:pt x="46355" y="280543"/>
                  </a:lnTo>
                  <a:lnTo>
                    <a:pt x="51562" y="285750"/>
                  </a:lnTo>
                  <a:lnTo>
                    <a:pt x="56146" y="285750"/>
                  </a:lnTo>
                  <a:lnTo>
                    <a:pt x="80391" y="293116"/>
                  </a:lnTo>
                  <a:lnTo>
                    <a:pt x="82550" y="293624"/>
                  </a:lnTo>
                  <a:lnTo>
                    <a:pt x="110998" y="296799"/>
                  </a:lnTo>
                  <a:lnTo>
                    <a:pt x="112268" y="296926"/>
                  </a:lnTo>
                  <a:lnTo>
                    <a:pt x="145415" y="296926"/>
                  </a:lnTo>
                  <a:lnTo>
                    <a:pt x="184658" y="290703"/>
                  </a:lnTo>
                  <a:lnTo>
                    <a:pt x="220218" y="276352"/>
                  </a:lnTo>
                  <a:lnTo>
                    <a:pt x="224929" y="273939"/>
                  </a:lnTo>
                  <a:lnTo>
                    <a:pt x="225171" y="273812"/>
                  </a:lnTo>
                  <a:lnTo>
                    <a:pt x="233756" y="269240"/>
                  </a:lnTo>
                  <a:lnTo>
                    <a:pt x="235191" y="268478"/>
                  </a:lnTo>
                  <a:lnTo>
                    <a:pt x="254508" y="258191"/>
                  </a:lnTo>
                  <a:lnTo>
                    <a:pt x="255905" y="257302"/>
                  </a:lnTo>
                  <a:lnTo>
                    <a:pt x="259384" y="254762"/>
                  </a:lnTo>
                  <a:lnTo>
                    <a:pt x="281673" y="238506"/>
                  </a:lnTo>
                  <a:lnTo>
                    <a:pt x="282892" y="237617"/>
                  </a:lnTo>
                  <a:lnTo>
                    <a:pt x="283591" y="237109"/>
                  </a:lnTo>
                  <a:lnTo>
                    <a:pt x="284988" y="235966"/>
                  </a:lnTo>
                  <a:lnTo>
                    <a:pt x="301371" y="219583"/>
                  </a:lnTo>
                  <a:lnTo>
                    <a:pt x="302641" y="218313"/>
                  </a:lnTo>
                  <a:lnTo>
                    <a:pt x="306578" y="214376"/>
                  </a:lnTo>
                  <a:lnTo>
                    <a:pt x="308089" y="212471"/>
                  </a:lnTo>
                  <a:lnTo>
                    <a:pt x="316318" y="199771"/>
                  </a:lnTo>
                  <a:lnTo>
                    <a:pt x="317550" y="197866"/>
                  </a:lnTo>
                  <a:lnTo>
                    <a:pt x="322580" y="190119"/>
                  </a:lnTo>
                  <a:lnTo>
                    <a:pt x="323837" y="187452"/>
                  </a:lnTo>
                  <a:lnTo>
                    <a:pt x="326199" y="180213"/>
                  </a:lnTo>
                  <a:lnTo>
                    <a:pt x="327075" y="177546"/>
                  </a:lnTo>
                  <a:lnTo>
                    <a:pt x="331470" y="164084"/>
                  </a:lnTo>
                  <a:lnTo>
                    <a:pt x="331978" y="160401"/>
                  </a:lnTo>
                  <a:lnTo>
                    <a:pt x="332016" y="156845"/>
                  </a:lnTo>
                  <a:lnTo>
                    <a:pt x="332232" y="1369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2" name="Google Shape;1132;p2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071367" y="5074030"/>
              <a:ext cx="135762" cy="205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3" name="Google Shape;1133;p28"/>
            <p:cNvSpPr/>
            <p:nvPr/>
          </p:nvSpPr>
          <p:spPr>
            <a:xfrm>
              <a:off x="3138297" y="5017642"/>
              <a:ext cx="203200" cy="306705"/>
            </a:xfrm>
            <a:custGeom>
              <a:rect b="b" l="l" r="r" t="t"/>
              <a:pathLst>
                <a:path extrusionOk="0" h="306704" w="203200">
                  <a:moveTo>
                    <a:pt x="203073" y="244094"/>
                  </a:moveTo>
                  <a:lnTo>
                    <a:pt x="200533" y="241503"/>
                  </a:lnTo>
                  <a:lnTo>
                    <a:pt x="200533" y="241173"/>
                  </a:lnTo>
                  <a:lnTo>
                    <a:pt x="194818" y="235458"/>
                  </a:lnTo>
                  <a:lnTo>
                    <a:pt x="192532" y="235458"/>
                  </a:lnTo>
                  <a:lnTo>
                    <a:pt x="192417" y="235331"/>
                  </a:lnTo>
                  <a:lnTo>
                    <a:pt x="188544" y="231013"/>
                  </a:lnTo>
                  <a:lnTo>
                    <a:pt x="186613" y="228854"/>
                  </a:lnTo>
                  <a:lnTo>
                    <a:pt x="186156" y="228346"/>
                  </a:lnTo>
                  <a:lnTo>
                    <a:pt x="186055" y="228219"/>
                  </a:lnTo>
                  <a:lnTo>
                    <a:pt x="179285" y="219583"/>
                  </a:lnTo>
                  <a:lnTo>
                    <a:pt x="178689" y="218821"/>
                  </a:lnTo>
                  <a:lnTo>
                    <a:pt x="179197" y="219583"/>
                  </a:lnTo>
                  <a:lnTo>
                    <a:pt x="169418" y="205117"/>
                  </a:lnTo>
                  <a:lnTo>
                    <a:pt x="169926" y="205740"/>
                  </a:lnTo>
                  <a:lnTo>
                    <a:pt x="169545" y="205117"/>
                  </a:lnTo>
                  <a:lnTo>
                    <a:pt x="159981" y="189103"/>
                  </a:lnTo>
                  <a:lnTo>
                    <a:pt x="159473" y="188252"/>
                  </a:lnTo>
                  <a:lnTo>
                    <a:pt x="159397" y="188087"/>
                  </a:lnTo>
                  <a:lnTo>
                    <a:pt x="155181" y="179336"/>
                  </a:lnTo>
                  <a:lnTo>
                    <a:pt x="149860" y="168275"/>
                  </a:lnTo>
                  <a:lnTo>
                    <a:pt x="149720" y="167894"/>
                  </a:lnTo>
                  <a:lnTo>
                    <a:pt x="138379" y="146050"/>
                  </a:lnTo>
                  <a:lnTo>
                    <a:pt x="138023" y="145351"/>
                  </a:lnTo>
                  <a:lnTo>
                    <a:pt x="137845" y="144907"/>
                  </a:lnTo>
                  <a:lnTo>
                    <a:pt x="128358" y="121031"/>
                  </a:lnTo>
                  <a:lnTo>
                    <a:pt x="128257" y="120777"/>
                  </a:lnTo>
                  <a:lnTo>
                    <a:pt x="128257" y="121031"/>
                  </a:lnTo>
                  <a:lnTo>
                    <a:pt x="118999" y="96520"/>
                  </a:lnTo>
                  <a:lnTo>
                    <a:pt x="118732" y="96012"/>
                  </a:lnTo>
                  <a:lnTo>
                    <a:pt x="108331" y="71628"/>
                  </a:lnTo>
                  <a:lnTo>
                    <a:pt x="103136" y="60198"/>
                  </a:lnTo>
                  <a:lnTo>
                    <a:pt x="98425" y="49784"/>
                  </a:lnTo>
                  <a:lnTo>
                    <a:pt x="97790" y="48641"/>
                  </a:lnTo>
                  <a:lnTo>
                    <a:pt x="89789" y="35039"/>
                  </a:lnTo>
                  <a:lnTo>
                    <a:pt x="89789" y="31496"/>
                  </a:lnTo>
                  <a:lnTo>
                    <a:pt x="84264" y="25984"/>
                  </a:lnTo>
                  <a:lnTo>
                    <a:pt x="80772" y="20269"/>
                  </a:lnTo>
                  <a:lnTo>
                    <a:pt x="80772" y="16764"/>
                  </a:lnTo>
                  <a:lnTo>
                    <a:pt x="75057" y="11049"/>
                  </a:lnTo>
                  <a:lnTo>
                    <a:pt x="73926" y="11049"/>
                  </a:lnTo>
                  <a:lnTo>
                    <a:pt x="73787" y="10871"/>
                  </a:lnTo>
                  <a:lnTo>
                    <a:pt x="73787" y="8509"/>
                  </a:lnTo>
                  <a:lnTo>
                    <a:pt x="68199" y="2794"/>
                  </a:lnTo>
                  <a:lnTo>
                    <a:pt x="65278" y="2794"/>
                  </a:lnTo>
                  <a:lnTo>
                    <a:pt x="62484" y="0"/>
                  </a:lnTo>
                  <a:lnTo>
                    <a:pt x="48641" y="0"/>
                  </a:lnTo>
                  <a:lnTo>
                    <a:pt x="43053" y="5588"/>
                  </a:lnTo>
                  <a:lnTo>
                    <a:pt x="43053" y="19431"/>
                  </a:lnTo>
                  <a:lnTo>
                    <a:pt x="44767" y="21158"/>
                  </a:lnTo>
                  <a:lnTo>
                    <a:pt x="49022" y="40259"/>
                  </a:lnTo>
                  <a:lnTo>
                    <a:pt x="49022" y="45593"/>
                  </a:lnTo>
                  <a:lnTo>
                    <a:pt x="54483" y="51181"/>
                  </a:lnTo>
                  <a:lnTo>
                    <a:pt x="68199" y="51181"/>
                  </a:lnTo>
                  <a:lnTo>
                    <a:pt x="69265" y="50101"/>
                  </a:lnTo>
                  <a:lnTo>
                    <a:pt x="69456" y="50292"/>
                  </a:lnTo>
                  <a:lnTo>
                    <a:pt x="75412" y="60452"/>
                  </a:lnTo>
                  <a:lnTo>
                    <a:pt x="75819" y="61341"/>
                  </a:lnTo>
                  <a:lnTo>
                    <a:pt x="84963" y="81534"/>
                  </a:lnTo>
                  <a:lnTo>
                    <a:pt x="85064" y="81788"/>
                  </a:lnTo>
                  <a:lnTo>
                    <a:pt x="95377" y="106045"/>
                  </a:lnTo>
                  <a:lnTo>
                    <a:pt x="95123" y="105664"/>
                  </a:lnTo>
                  <a:lnTo>
                    <a:pt x="95262" y="106045"/>
                  </a:lnTo>
                  <a:lnTo>
                    <a:pt x="104521" y="130048"/>
                  </a:lnTo>
                  <a:lnTo>
                    <a:pt x="104521" y="130302"/>
                  </a:lnTo>
                  <a:lnTo>
                    <a:pt x="114681" y="155448"/>
                  </a:lnTo>
                  <a:lnTo>
                    <a:pt x="115189" y="156591"/>
                  </a:lnTo>
                  <a:lnTo>
                    <a:pt x="126923" y="179438"/>
                  </a:lnTo>
                  <a:lnTo>
                    <a:pt x="126987" y="179578"/>
                  </a:lnTo>
                  <a:lnTo>
                    <a:pt x="136906" y="200152"/>
                  </a:lnTo>
                  <a:lnTo>
                    <a:pt x="137414" y="201168"/>
                  </a:lnTo>
                  <a:lnTo>
                    <a:pt x="148412" y="219583"/>
                  </a:lnTo>
                  <a:lnTo>
                    <a:pt x="156108" y="231038"/>
                  </a:lnTo>
                  <a:lnTo>
                    <a:pt x="141224" y="231140"/>
                  </a:lnTo>
                  <a:lnTo>
                    <a:pt x="92202" y="244856"/>
                  </a:lnTo>
                  <a:lnTo>
                    <a:pt x="57632" y="259753"/>
                  </a:lnTo>
                  <a:lnTo>
                    <a:pt x="46482" y="264541"/>
                  </a:lnTo>
                  <a:lnTo>
                    <a:pt x="45720" y="264922"/>
                  </a:lnTo>
                  <a:lnTo>
                    <a:pt x="28079" y="274116"/>
                  </a:lnTo>
                  <a:lnTo>
                    <a:pt x="27571" y="274320"/>
                  </a:lnTo>
                  <a:lnTo>
                    <a:pt x="16256" y="278892"/>
                  </a:lnTo>
                  <a:lnTo>
                    <a:pt x="15748" y="279019"/>
                  </a:lnTo>
                  <a:lnTo>
                    <a:pt x="8585" y="282321"/>
                  </a:lnTo>
                  <a:lnTo>
                    <a:pt x="5334" y="282321"/>
                  </a:lnTo>
                  <a:lnTo>
                    <a:pt x="0" y="287655"/>
                  </a:lnTo>
                  <a:lnTo>
                    <a:pt x="0" y="300990"/>
                  </a:lnTo>
                  <a:lnTo>
                    <a:pt x="5334" y="306451"/>
                  </a:lnTo>
                  <a:lnTo>
                    <a:pt x="18669" y="306451"/>
                  </a:lnTo>
                  <a:lnTo>
                    <a:pt x="20040" y="305079"/>
                  </a:lnTo>
                  <a:lnTo>
                    <a:pt x="25908" y="302641"/>
                  </a:lnTo>
                  <a:lnTo>
                    <a:pt x="25781" y="302641"/>
                  </a:lnTo>
                  <a:lnTo>
                    <a:pt x="38354" y="297688"/>
                  </a:lnTo>
                  <a:lnTo>
                    <a:pt x="39497" y="297180"/>
                  </a:lnTo>
                  <a:lnTo>
                    <a:pt x="56794" y="288163"/>
                  </a:lnTo>
                  <a:lnTo>
                    <a:pt x="57531" y="287782"/>
                  </a:lnTo>
                  <a:lnTo>
                    <a:pt x="56946" y="288086"/>
                  </a:lnTo>
                  <a:lnTo>
                    <a:pt x="57632" y="287782"/>
                  </a:lnTo>
                  <a:lnTo>
                    <a:pt x="78359" y="278765"/>
                  </a:lnTo>
                  <a:lnTo>
                    <a:pt x="78232" y="278765"/>
                  </a:lnTo>
                  <a:lnTo>
                    <a:pt x="89827" y="273812"/>
                  </a:lnTo>
                  <a:lnTo>
                    <a:pt x="101130" y="268986"/>
                  </a:lnTo>
                  <a:lnTo>
                    <a:pt x="101727" y="268732"/>
                  </a:lnTo>
                  <a:lnTo>
                    <a:pt x="100965" y="268986"/>
                  </a:lnTo>
                  <a:lnTo>
                    <a:pt x="123317" y="260858"/>
                  </a:lnTo>
                  <a:lnTo>
                    <a:pt x="123812" y="260680"/>
                  </a:lnTo>
                  <a:lnTo>
                    <a:pt x="125399" y="260350"/>
                  </a:lnTo>
                  <a:lnTo>
                    <a:pt x="142595" y="256806"/>
                  </a:lnTo>
                  <a:lnTo>
                    <a:pt x="141224" y="256794"/>
                  </a:lnTo>
                  <a:lnTo>
                    <a:pt x="142646" y="256794"/>
                  </a:lnTo>
                  <a:lnTo>
                    <a:pt x="158115" y="256921"/>
                  </a:lnTo>
                  <a:lnTo>
                    <a:pt x="171450" y="256921"/>
                  </a:lnTo>
                  <a:lnTo>
                    <a:pt x="177292" y="257898"/>
                  </a:lnTo>
                  <a:lnTo>
                    <a:pt x="177292" y="258318"/>
                  </a:lnTo>
                  <a:lnTo>
                    <a:pt x="183121" y="264033"/>
                  </a:lnTo>
                  <a:lnTo>
                    <a:pt x="197358" y="264033"/>
                  </a:lnTo>
                  <a:lnTo>
                    <a:pt x="203073" y="258318"/>
                  </a:lnTo>
                  <a:lnTo>
                    <a:pt x="203073" y="251206"/>
                  </a:lnTo>
                  <a:lnTo>
                    <a:pt x="203073" y="244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4" name="Google Shape;1134;p2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771901" y="4878450"/>
              <a:ext cx="196087" cy="75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5" name="Google Shape;1135;p28"/>
            <p:cNvSpPr/>
            <p:nvPr/>
          </p:nvSpPr>
          <p:spPr>
            <a:xfrm>
              <a:off x="2989326" y="4590160"/>
              <a:ext cx="342265" cy="292735"/>
            </a:xfrm>
            <a:custGeom>
              <a:rect b="b" l="l" r="r" t="t"/>
              <a:pathLst>
                <a:path extrusionOk="0" h="292735" w="342264">
                  <a:moveTo>
                    <a:pt x="38608" y="166116"/>
                  </a:moveTo>
                  <a:lnTo>
                    <a:pt x="37490" y="165011"/>
                  </a:lnTo>
                  <a:lnTo>
                    <a:pt x="35941" y="158623"/>
                  </a:lnTo>
                  <a:lnTo>
                    <a:pt x="35687" y="157480"/>
                  </a:lnTo>
                  <a:lnTo>
                    <a:pt x="30861" y="144487"/>
                  </a:lnTo>
                  <a:lnTo>
                    <a:pt x="30861" y="140462"/>
                  </a:lnTo>
                  <a:lnTo>
                    <a:pt x="28854" y="138468"/>
                  </a:lnTo>
                  <a:lnTo>
                    <a:pt x="25057" y="126238"/>
                  </a:lnTo>
                  <a:lnTo>
                    <a:pt x="24726" y="125196"/>
                  </a:lnTo>
                  <a:lnTo>
                    <a:pt x="24625" y="124460"/>
                  </a:lnTo>
                  <a:lnTo>
                    <a:pt x="22593" y="110617"/>
                  </a:lnTo>
                  <a:lnTo>
                    <a:pt x="22479" y="109842"/>
                  </a:lnTo>
                  <a:lnTo>
                    <a:pt x="22479" y="108966"/>
                  </a:lnTo>
                  <a:lnTo>
                    <a:pt x="22479" y="81788"/>
                  </a:lnTo>
                  <a:lnTo>
                    <a:pt x="22479" y="75692"/>
                  </a:lnTo>
                  <a:lnTo>
                    <a:pt x="22479" y="69850"/>
                  </a:lnTo>
                  <a:lnTo>
                    <a:pt x="24257" y="69850"/>
                  </a:lnTo>
                  <a:lnTo>
                    <a:pt x="29210" y="64897"/>
                  </a:lnTo>
                  <a:lnTo>
                    <a:pt x="29210" y="58674"/>
                  </a:lnTo>
                  <a:lnTo>
                    <a:pt x="29210" y="52578"/>
                  </a:lnTo>
                  <a:lnTo>
                    <a:pt x="26987" y="50368"/>
                  </a:lnTo>
                  <a:lnTo>
                    <a:pt x="22948" y="37846"/>
                  </a:lnTo>
                  <a:lnTo>
                    <a:pt x="22352" y="36004"/>
                  </a:lnTo>
                  <a:lnTo>
                    <a:pt x="22352" y="31750"/>
                  </a:lnTo>
                  <a:lnTo>
                    <a:pt x="17399" y="26670"/>
                  </a:lnTo>
                  <a:lnTo>
                    <a:pt x="5080" y="26670"/>
                  </a:lnTo>
                  <a:lnTo>
                    <a:pt x="127" y="31750"/>
                  </a:lnTo>
                  <a:lnTo>
                    <a:pt x="127" y="37846"/>
                  </a:lnTo>
                  <a:lnTo>
                    <a:pt x="127" y="41656"/>
                  </a:lnTo>
                  <a:lnTo>
                    <a:pt x="0" y="41783"/>
                  </a:lnTo>
                  <a:lnTo>
                    <a:pt x="0" y="54102"/>
                  </a:lnTo>
                  <a:lnTo>
                    <a:pt x="127" y="54229"/>
                  </a:lnTo>
                  <a:lnTo>
                    <a:pt x="127" y="54610"/>
                  </a:lnTo>
                  <a:lnTo>
                    <a:pt x="0" y="54737"/>
                  </a:lnTo>
                  <a:lnTo>
                    <a:pt x="0" y="67056"/>
                  </a:lnTo>
                  <a:lnTo>
                    <a:pt x="127" y="67183"/>
                  </a:lnTo>
                  <a:lnTo>
                    <a:pt x="127" y="69342"/>
                  </a:lnTo>
                  <a:lnTo>
                    <a:pt x="0" y="69469"/>
                  </a:lnTo>
                  <a:lnTo>
                    <a:pt x="0" y="81788"/>
                  </a:lnTo>
                  <a:lnTo>
                    <a:pt x="127" y="81915"/>
                  </a:lnTo>
                  <a:lnTo>
                    <a:pt x="127" y="112141"/>
                  </a:lnTo>
                  <a:lnTo>
                    <a:pt x="2667" y="129413"/>
                  </a:lnTo>
                  <a:lnTo>
                    <a:pt x="3048" y="131445"/>
                  </a:lnTo>
                  <a:lnTo>
                    <a:pt x="8890" y="148628"/>
                  </a:lnTo>
                  <a:lnTo>
                    <a:pt x="8890" y="152654"/>
                  </a:lnTo>
                  <a:lnTo>
                    <a:pt x="12700" y="156476"/>
                  </a:lnTo>
                  <a:lnTo>
                    <a:pt x="17653" y="165608"/>
                  </a:lnTo>
                  <a:lnTo>
                    <a:pt x="18669" y="167259"/>
                  </a:lnTo>
                  <a:lnTo>
                    <a:pt x="23368" y="172974"/>
                  </a:lnTo>
                  <a:lnTo>
                    <a:pt x="23368" y="174498"/>
                  </a:lnTo>
                  <a:lnTo>
                    <a:pt x="26797" y="177927"/>
                  </a:lnTo>
                  <a:lnTo>
                    <a:pt x="35179" y="177927"/>
                  </a:lnTo>
                  <a:lnTo>
                    <a:pt x="38608" y="174498"/>
                  </a:lnTo>
                  <a:lnTo>
                    <a:pt x="38608" y="170307"/>
                  </a:lnTo>
                  <a:lnTo>
                    <a:pt x="38608" y="166116"/>
                  </a:lnTo>
                  <a:close/>
                </a:path>
                <a:path extrusionOk="0" h="292735" w="342264">
                  <a:moveTo>
                    <a:pt x="294627" y="4826"/>
                  </a:moveTo>
                  <a:lnTo>
                    <a:pt x="289687" y="0"/>
                  </a:lnTo>
                  <a:lnTo>
                    <a:pt x="277749" y="0"/>
                  </a:lnTo>
                  <a:lnTo>
                    <a:pt x="272923" y="4826"/>
                  </a:lnTo>
                  <a:lnTo>
                    <a:pt x="272923" y="7518"/>
                  </a:lnTo>
                  <a:lnTo>
                    <a:pt x="265950" y="18034"/>
                  </a:lnTo>
                  <a:lnTo>
                    <a:pt x="265811" y="18034"/>
                  </a:lnTo>
                  <a:lnTo>
                    <a:pt x="260985" y="22860"/>
                  </a:lnTo>
                  <a:lnTo>
                    <a:pt x="260985" y="28067"/>
                  </a:lnTo>
                  <a:lnTo>
                    <a:pt x="260692" y="32816"/>
                  </a:lnTo>
                  <a:lnTo>
                    <a:pt x="260223" y="33274"/>
                  </a:lnTo>
                  <a:lnTo>
                    <a:pt x="260223" y="38100"/>
                  </a:lnTo>
                  <a:lnTo>
                    <a:pt x="259041" y="43472"/>
                  </a:lnTo>
                  <a:lnTo>
                    <a:pt x="257683" y="44831"/>
                  </a:lnTo>
                  <a:lnTo>
                    <a:pt x="257683" y="48818"/>
                  </a:lnTo>
                  <a:lnTo>
                    <a:pt x="255117" y="55333"/>
                  </a:lnTo>
                  <a:lnTo>
                    <a:pt x="252730" y="57785"/>
                  </a:lnTo>
                  <a:lnTo>
                    <a:pt x="252730" y="61417"/>
                  </a:lnTo>
                  <a:lnTo>
                    <a:pt x="248158" y="72517"/>
                  </a:lnTo>
                  <a:lnTo>
                    <a:pt x="248158" y="72644"/>
                  </a:lnTo>
                  <a:lnTo>
                    <a:pt x="242443" y="86360"/>
                  </a:lnTo>
                  <a:lnTo>
                    <a:pt x="242062" y="87376"/>
                  </a:lnTo>
                  <a:lnTo>
                    <a:pt x="238645" y="98996"/>
                  </a:lnTo>
                  <a:lnTo>
                    <a:pt x="236982" y="100711"/>
                  </a:lnTo>
                  <a:lnTo>
                    <a:pt x="236982" y="104838"/>
                  </a:lnTo>
                  <a:lnTo>
                    <a:pt x="233553" y="116840"/>
                  </a:lnTo>
                  <a:lnTo>
                    <a:pt x="233299" y="119888"/>
                  </a:lnTo>
                  <a:lnTo>
                    <a:pt x="233934" y="128270"/>
                  </a:lnTo>
                  <a:lnTo>
                    <a:pt x="233934" y="130556"/>
                  </a:lnTo>
                  <a:lnTo>
                    <a:pt x="236093" y="132715"/>
                  </a:lnTo>
                  <a:lnTo>
                    <a:pt x="241427" y="132715"/>
                  </a:lnTo>
                  <a:lnTo>
                    <a:pt x="243586" y="130556"/>
                  </a:lnTo>
                  <a:lnTo>
                    <a:pt x="243586" y="129959"/>
                  </a:lnTo>
                  <a:lnTo>
                    <a:pt x="248158" y="125476"/>
                  </a:lnTo>
                  <a:lnTo>
                    <a:pt x="249809" y="123190"/>
                  </a:lnTo>
                  <a:lnTo>
                    <a:pt x="253898" y="114998"/>
                  </a:lnTo>
                  <a:lnTo>
                    <a:pt x="257048" y="111760"/>
                  </a:lnTo>
                  <a:lnTo>
                    <a:pt x="257048" y="108242"/>
                  </a:lnTo>
                  <a:lnTo>
                    <a:pt x="262407" y="94615"/>
                  </a:lnTo>
                  <a:lnTo>
                    <a:pt x="262509" y="94361"/>
                  </a:lnTo>
                  <a:lnTo>
                    <a:pt x="262242" y="94615"/>
                  </a:lnTo>
                  <a:lnTo>
                    <a:pt x="268224" y="81026"/>
                  </a:lnTo>
                  <a:lnTo>
                    <a:pt x="268224" y="80899"/>
                  </a:lnTo>
                  <a:lnTo>
                    <a:pt x="271729" y="72567"/>
                  </a:lnTo>
                  <a:lnTo>
                    <a:pt x="274447" y="69850"/>
                  </a:lnTo>
                  <a:lnTo>
                    <a:pt x="274447" y="65747"/>
                  </a:lnTo>
                  <a:lnTo>
                    <a:pt x="276860" y="59563"/>
                  </a:lnTo>
                  <a:lnTo>
                    <a:pt x="276936" y="59359"/>
                  </a:lnTo>
                  <a:lnTo>
                    <a:pt x="279527" y="56769"/>
                  </a:lnTo>
                  <a:lnTo>
                    <a:pt x="279527" y="51943"/>
                  </a:lnTo>
                  <a:lnTo>
                    <a:pt x="280289" y="48514"/>
                  </a:lnTo>
                  <a:lnTo>
                    <a:pt x="280644" y="46863"/>
                  </a:lnTo>
                  <a:lnTo>
                    <a:pt x="280682" y="46685"/>
                  </a:lnTo>
                  <a:lnTo>
                    <a:pt x="282054" y="45339"/>
                  </a:lnTo>
                  <a:lnTo>
                    <a:pt x="282054" y="39243"/>
                  </a:lnTo>
                  <a:lnTo>
                    <a:pt x="282054" y="38315"/>
                  </a:lnTo>
                  <a:lnTo>
                    <a:pt x="282155" y="36957"/>
                  </a:lnTo>
                  <a:lnTo>
                    <a:pt x="282270" y="35242"/>
                  </a:lnTo>
                  <a:lnTo>
                    <a:pt x="282702" y="34798"/>
                  </a:lnTo>
                  <a:lnTo>
                    <a:pt x="282702" y="32105"/>
                  </a:lnTo>
                  <a:lnTo>
                    <a:pt x="284353" y="29591"/>
                  </a:lnTo>
                  <a:lnTo>
                    <a:pt x="289547" y="21717"/>
                  </a:lnTo>
                  <a:lnTo>
                    <a:pt x="289687" y="21717"/>
                  </a:lnTo>
                  <a:lnTo>
                    <a:pt x="294627" y="16891"/>
                  </a:lnTo>
                  <a:lnTo>
                    <a:pt x="294627" y="10795"/>
                  </a:lnTo>
                  <a:lnTo>
                    <a:pt x="294627" y="4826"/>
                  </a:lnTo>
                  <a:close/>
                </a:path>
                <a:path extrusionOk="0" h="292735" w="342264">
                  <a:moveTo>
                    <a:pt x="342011" y="261239"/>
                  </a:moveTo>
                  <a:lnTo>
                    <a:pt x="338963" y="258191"/>
                  </a:lnTo>
                  <a:lnTo>
                    <a:pt x="335902" y="258191"/>
                  </a:lnTo>
                  <a:lnTo>
                    <a:pt x="328193" y="257340"/>
                  </a:lnTo>
                  <a:lnTo>
                    <a:pt x="327660" y="256794"/>
                  </a:lnTo>
                  <a:lnTo>
                    <a:pt x="323329" y="256794"/>
                  </a:lnTo>
                  <a:lnTo>
                    <a:pt x="316852" y="256794"/>
                  </a:lnTo>
                  <a:lnTo>
                    <a:pt x="316572" y="257086"/>
                  </a:lnTo>
                  <a:lnTo>
                    <a:pt x="307987" y="257429"/>
                  </a:lnTo>
                  <a:lnTo>
                    <a:pt x="300215" y="257429"/>
                  </a:lnTo>
                  <a:lnTo>
                    <a:pt x="299516" y="258140"/>
                  </a:lnTo>
                  <a:lnTo>
                    <a:pt x="286131" y="259588"/>
                  </a:lnTo>
                  <a:lnTo>
                    <a:pt x="281559" y="259588"/>
                  </a:lnTo>
                  <a:lnTo>
                    <a:pt x="280162" y="260985"/>
                  </a:lnTo>
                  <a:lnTo>
                    <a:pt x="233870" y="271780"/>
                  </a:lnTo>
                  <a:lnTo>
                    <a:pt x="229362" y="271780"/>
                  </a:lnTo>
                  <a:lnTo>
                    <a:pt x="224663" y="276479"/>
                  </a:lnTo>
                  <a:lnTo>
                    <a:pt x="224663" y="288036"/>
                  </a:lnTo>
                  <a:lnTo>
                    <a:pt x="229362" y="292735"/>
                  </a:lnTo>
                  <a:lnTo>
                    <a:pt x="240919" y="292735"/>
                  </a:lnTo>
                  <a:lnTo>
                    <a:pt x="242290" y="291363"/>
                  </a:lnTo>
                  <a:lnTo>
                    <a:pt x="288594" y="280543"/>
                  </a:lnTo>
                  <a:lnTo>
                    <a:pt x="293103" y="280543"/>
                  </a:lnTo>
                  <a:lnTo>
                    <a:pt x="293827" y="279819"/>
                  </a:lnTo>
                  <a:lnTo>
                    <a:pt x="306336" y="278384"/>
                  </a:lnTo>
                  <a:lnTo>
                    <a:pt x="311785" y="278384"/>
                  </a:lnTo>
                  <a:lnTo>
                    <a:pt x="312597" y="277571"/>
                  </a:lnTo>
                  <a:lnTo>
                    <a:pt x="323596" y="276098"/>
                  </a:lnTo>
                  <a:lnTo>
                    <a:pt x="327660" y="276098"/>
                  </a:lnTo>
                  <a:lnTo>
                    <a:pt x="329653" y="274104"/>
                  </a:lnTo>
                  <a:lnTo>
                    <a:pt x="336283" y="271907"/>
                  </a:lnTo>
                  <a:lnTo>
                    <a:pt x="338963" y="271907"/>
                  </a:lnTo>
                  <a:lnTo>
                    <a:pt x="342011" y="268732"/>
                  </a:lnTo>
                  <a:lnTo>
                    <a:pt x="342011" y="265049"/>
                  </a:lnTo>
                  <a:lnTo>
                    <a:pt x="342011" y="261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28"/>
          <p:cNvGrpSpPr/>
          <p:nvPr/>
        </p:nvGrpSpPr>
        <p:grpSpPr>
          <a:xfrm>
            <a:off x="5497957" y="4398898"/>
            <a:ext cx="558926" cy="490855"/>
            <a:chOff x="5497957" y="4398898"/>
            <a:chExt cx="558926" cy="490855"/>
          </a:xfrm>
        </p:grpSpPr>
        <p:sp>
          <p:nvSpPr>
            <p:cNvPr id="1137" name="Google Shape;1137;p28"/>
            <p:cNvSpPr/>
            <p:nvPr/>
          </p:nvSpPr>
          <p:spPr>
            <a:xfrm>
              <a:off x="5497957" y="4398898"/>
              <a:ext cx="483870" cy="490855"/>
            </a:xfrm>
            <a:custGeom>
              <a:rect b="b" l="l" r="r" t="t"/>
              <a:pathLst>
                <a:path extrusionOk="0" h="490854" w="483870">
                  <a:moveTo>
                    <a:pt x="483489" y="350647"/>
                  </a:moveTo>
                  <a:lnTo>
                    <a:pt x="482727" y="349872"/>
                  </a:lnTo>
                  <a:lnTo>
                    <a:pt x="482727" y="346329"/>
                  </a:lnTo>
                  <a:lnTo>
                    <a:pt x="476758" y="340233"/>
                  </a:lnTo>
                  <a:lnTo>
                    <a:pt x="475830" y="340233"/>
                  </a:lnTo>
                  <a:lnTo>
                    <a:pt x="469646" y="331978"/>
                  </a:lnTo>
                  <a:lnTo>
                    <a:pt x="468503" y="330708"/>
                  </a:lnTo>
                  <a:lnTo>
                    <a:pt x="458800" y="320675"/>
                  </a:lnTo>
                  <a:lnTo>
                    <a:pt x="457327" y="319151"/>
                  </a:lnTo>
                  <a:lnTo>
                    <a:pt x="457835" y="319659"/>
                  </a:lnTo>
                  <a:lnTo>
                    <a:pt x="457390" y="319151"/>
                  </a:lnTo>
                  <a:lnTo>
                    <a:pt x="443484" y="303149"/>
                  </a:lnTo>
                  <a:lnTo>
                    <a:pt x="442976" y="302641"/>
                  </a:lnTo>
                  <a:lnTo>
                    <a:pt x="423545" y="282448"/>
                  </a:lnTo>
                  <a:lnTo>
                    <a:pt x="424053" y="282956"/>
                  </a:lnTo>
                  <a:lnTo>
                    <a:pt x="423595" y="282448"/>
                  </a:lnTo>
                  <a:lnTo>
                    <a:pt x="402336" y="258191"/>
                  </a:lnTo>
                  <a:lnTo>
                    <a:pt x="402336" y="258064"/>
                  </a:lnTo>
                  <a:lnTo>
                    <a:pt x="382054" y="235331"/>
                  </a:lnTo>
                  <a:lnTo>
                    <a:pt x="381723" y="234962"/>
                  </a:lnTo>
                  <a:lnTo>
                    <a:pt x="381419" y="234569"/>
                  </a:lnTo>
                  <a:lnTo>
                    <a:pt x="364070" y="212090"/>
                  </a:lnTo>
                  <a:lnTo>
                    <a:pt x="364007" y="211963"/>
                  </a:lnTo>
                  <a:lnTo>
                    <a:pt x="341845" y="182499"/>
                  </a:lnTo>
                  <a:lnTo>
                    <a:pt x="341376" y="181864"/>
                  </a:lnTo>
                  <a:lnTo>
                    <a:pt x="341757" y="182499"/>
                  </a:lnTo>
                  <a:lnTo>
                    <a:pt x="291592" y="107823"/>
                  </a:lnTo>
                  <a:lnTo>
                    <a:pt x="291719" y="107823"/>
                  </a:lnTo>
                  <a:lnTo>
                    <a:pt x="273812" y="80645"/>
                  </a:lnTo>
                  <a:lnTo>
                    <a:pt x="264287" y="66167"/>
                  </a:lnTo>
                  <a:lnTo>
                    <a:pt x="242570" y="35941"/>
                  </a:lnTo>
                  <a:lnTo>
                    <a:pt x="242062" y="35306"/>
                  </a:lnTo>
                  <a:lnTo>
                    <a:pt x="240766" y="33782"/>
                  </a:lnTo>
                  <a:lnTo>
                    <a:pt x="233108" y="24765"/>
                  </a:lnTo>
                  <a:lnTo>
                    <a:pt x="230187" y="21336"/>
                  </a:lnTo>
                  <a:lnTo>
                    <a:pt x="226314" y="16764"/>
                  </a:lnTo>
                  <a:lnTo>
                    <a:pt x="225425" y="15748"/>
                  </a:lnTo>
                  <a:lnTo>
                    <a:pt x="216408" y="7188"/>
                  </a:lnTo>
                  <a:lnTo>
                    <a:pt x="216408" y="5588"/>
                  </a:lnTo>
                  <a:lnTo>
                    <a:pt x="210820" y="0"/>
                  </a:lnTo>
                  <a:lnTo>
                    <a:pt x="204216" y="0"/>
                  </a:lnTo>
                  <a:lnTo>
                    <a:pt x="197231" y="0"/>
                  </a:lnTo>
                  <a:lnTo>
                    <a:pt x="197053" y="177"/>
                  </a:lnTo>
                  <a:lnTo>
                    <a:pt x="193802" y="254"/>
                  </a:lnTo>
                  <a:lnTo>
                    <a:pt x="191008" y="508"/>
                  </a:lnTo>
                  <a:lnTo>
                    <a:pt x="183273" y="2667"/>
                  </a:lnTo>
                  <a:lnTo>
                    <a:pt x="178435" y="2667"/>
                  </a:lnTo>
                  <a:lnTo>
                    <a:pt x="173101" y="8001"/>
                  </a:lnTo>
                  <a:lnTo>
                    <a:pt x="173101" y="8496"/>
                  </a:lnTo>
                  <a:lnTo>
                    <a:pt x="171323" y="9779"/>
                  </a:lnTo>
                  <a:lnTo>
                    <a:pt x="150482" y="40767"/>
                  </a:lnTo>
                  <a:lnTo>
                    <a:pt x="143383" y="40767"/>
                  </a:lnTo>
                  <a:lnTo>
                    <a:pt x="138049" y="46101"/>
                  </a:lnTo>
                  <a:lnTo>
                    <a:pt x="138049" y="51168"/>
                  </a:lnTo>
                  <a:lnTo>
                    <a:pt x="136029" y="58153"/>
                  </a:lnTo>
                  <a:lnTo>
                    <a:pt x="134112" y="60071"/>
                  </a:lnTo>
                  <a:lnTo>
                    <a:pt x="134112" y="64922"/>
                  </a:lnTo>
                  <a:lnTo>
                    <a:pt x="128206" y="84315"/>
                  </a:lnTo>
                  <a:lnTo>
                    <a:pt x="126111" y="86360"/>
                  </a:lnTo>
                  <a:lnTo>
                    <a:pt x="126111" y="91160"/>
                  </a:lnTo>
                  <a:lnTo>
                    <a:pt x="114046" y="126796"/>
                  </a:lnTo>
                  <a:lnTo>
                    <a:pt x="111633" y="129159"/>
                  </a:lnTo>
                  <a:lnTo>
                    <a:pt x="111633" y="133883"/>
                  </a:lnTo>
                  <a:lnTo>
                    <a:pt x="89306" y="191770"/>
                  </a:lnTo>
                  <a:lnTo>
                    <a:pt x="65278" y="254635"/>
                  </a:lnTo>
                  <a:lnTo>
                    <a:pt x="65278" y="254508"/>
                  </a:lnTo>
                  <a:lnTo>
                    <a:pt x="65227" y="254635"/>
                  </a:lnTo>
                  <a:lnTo>
                    <a:pt x="41148" y="316103"/>
                  </a:lnTo>
                  <a:lnTo>
                    <a:pt x="41021" y="316357"/>
                  </a:lnTo>
                  <a:lnTo>
                    <a:pt x="21590" y="370078"/>
                  </a:lnTo>
                  <a:lnTo>
                    <a:pt x="21336" y="370713"/>
                  </a:lnTo>
                  <a:lnTo>
                    <a:pt x="10160" y="408178"/>
                  </a:lnTo>
                  <a:lnTo>
                    <a:pt x="10160" y="408432"/>
                  </a:lnTo>
                  <a:lnTo>
                    <a:pt x="2540" y="436499"/>
                  </a:lnTo>
                  <a:lnTo>
                    <a:pt x="127" y="453771"/>
                  </a:lnTo>
                  <a:lnTo>
                    <a:pt x="25" y="471525"/>
                  </a:lnTo>
                  <a:lnTo>
                    <a:pt x="0" y="478282"/>
                  </a:lnTo>
                  <a:lnTo>
                    <a:pt x="0" y="485013"/>
                  </a:lnTo>
                  <a:lnTo>
                    <a:pt x="5461" y="490474"/>
                  </a:lnTo>
                  <a:lnTo>
                    <a:pt x="12192" y="490474"/>
                  </a:lnTo>
                  <a:lnTo>
                    <a:pt x="18923" y="490474"/>
                  </a:lnTo>
                  <a:lnTo>
                    <a:pt x="19050" y="490347"/>
                  </a:lnTo>
                  <a:lnTo>
                    <a:pt x="24257" y="490347"/>
                  </a:lnTo>
                  <a:lnTo>
                    <a:pt x="29718" y="484886"/>
                  </a:lnTo>
                  <a:lnTo>
                    <a:pt x="29718" y="484251"/>
                  </a:lnTo>
                  <a:lnTo>
                    <a:pt x="35521" y="479806"/>
                  </a:lnTo>
                  <a:lnTo>
                    <a:pt x="38227" y="479806"/>
                  </a:lnTo>
                  <a:lnTo>
                    <a:pt x="43561" y="474345"/>
                  </a:lnTo>
                  <a:lnTo>
                    <a:pt x="43561" y="471182"/>
                  </a:lnTo>
                  <a:lnTo>
                    <a:pt x="51562" y="458089"/>
                  </a:lnTo>
                  <a:lnTo>
                    <a:pt x="62357" y="440436"/>
                  </a:lnTo>
                  <a:lnTo>
                    <a:pt x="67716" y="429133"/>
                  </a:lnTo>
                  <a:lnTo>
                    <a:pt x="86868" y="388747"/>
                  </a:lnTo>
                  <a:lnTo>
                    <a:pt x="87249" y="387858"/>
                  </a:lnTo>
                  <a:lnTo>
                    <a:pt x="90525" y="378968"/>
                  </a:lnTo>
                  <a:lnTo>
                    <a:pt x="110109" y="325882"/>
                  </a:lnTo>
                  <a:lnTo>
                    <a:pt x="112001" y="319024"/>
                  </a:lnTo>
                  <a:lnTo>
                    <a:pt x="88900" y="319024"/>
                  </a:lnTo>
                  <a:lnTo>
                    <a:pt x="88760" y="319024"/>
                  </a:lnTo>
                  <a:lnTo>
                    <a:pt x="65913" y="379857"/>
                  </a:lnTo>
                  <a:lnTo>
                    <a:pt x="66421" y="378968"/>
                  </a:lnTo>
                  <a:lnTo>
                    <a:pt x="41579" y="429653"/>
                  </a:lnTo>
                  <a:lnTo>
                    <a:pt x="41173" y="430276"/>
                  </a:lnTo>
                  <a:lnTo>
                    <a:pt x="25019" y="455803"/>
                  </a:lnTo>
                  <a:lnTo>
                    <a:pt x="24384" y="456438"/>
                  </a:lnTo>
                  <a:lnTo>
                    <a:pt x="24384" y="455549"/>
                  </a:lnTo>
                  <a:lnTo>
                    <a:pt x="24384" y="456438"/>
                  </a:lnTo>
                  <a:lnTo>
                    <a:pt x="24511" y="455549"/>
                  </a:lnTo>
                  <a:lnTo>
                    <a:pt x="26581" y="441452"/>
                  </a:lnTo>
                  <a:lnTo>
                    <a:pt x="26797" y="440055"/>
                  </a:lnTo>
                  <a:lnTo>
                    <a:pt x="33540" y="415163"/>
                  </a:lnTo>
                  <a:lnTo>
                    <a:pt x="33655" y="414782"/>
                  </a:lnTo>
                  <a:lnTo>
                    <a:pt x="33528" y="415163"/>
                  </a:lnTo>
                  <a:lnTo>
                    <a:pt x="44513" y="378333"/>
                  </a:lnTo>
                  <a:lnTo>
                    <a:pt x="44704" y="377698"/>
                  </a:lnTo>
                  <a:lnTo>
                    <a:pt x="44450" y="378333"/>
                  </a:lnTo>
                  <a:lnTo>
                    <a:pt x="63779" y="324993"/>
                  </a:lnTo>
                  <a:lnTo>
                    <a:pt x="63881" y="324739"/>
                  </a:lnTo>
                  <a:lnTo>
                    <a:pt x="63754" y="324993"/>
                  </a:lnTo>
                  <a:lnTo>
                    <a:pt x="87884" y="263398"/>
                  </a:lnTo>
                  <a:lnTo>
                    <a:pt x="88011" y="263398"/>
                  </a:lnTo>
                  <a:lnTo>
                    <a:pt x="121234" y="176276"/>
                  </a:lnTo>
                  <a:lnTo>
                    <a:pt x="119380" y="188214"/>
                  </a:lnTo>
                  <a:lnTo>
                    <a:pt x="119507" y="187960"/>
                  </a:lnTo>
                  <a:lnTo>
                    <a:pt x="107569" y="252984"/>
                  </a:lnTo>
                  <a:lnTo>
                    <a:pt x="107696" y="252095"/>
                  </a:lnTo>
                  <a:lnTo>
                    <a:pt x="107442" y="252984"/>
                  </a:lnTo>
                  <a:lnTo>
                    <a:pt x="89179" y="318008"/>
                  </a:lnTo>
                  <a:lnTo>
                    <a:pt x="112280" y="318008"/>
                  </a:lnTo>
                  <a:lnTo>
                    <a:pt x="129159" y="257048"/>
                  </a:lnTo>
                  <a:lnTo>
                    <a:pt x="140970" y="191770"/>
                  </a:lnTo>
                  <a:lnTo>
                    <a:pt x="140970" y="191516"/>
                  </a:lnTo>
                  <a:lnTo>
                    <a:pt x="141516" y="187960"/>
                  </a:lnTo>
                  <a:lnTo>
                    <a:pt x="149606" y="135382"/>
                  </a:lnTo>
                  <a:lnTo>
                    <a:pt x="149606" y="135763"/>
                  </a:lnTo>
                  <a:lnTo>
                    <a:pt x="149669" y="135382"/>
                  </a:lnTo>
                  <a:lnTo>
                    <a:pt x="158496" y="90678"/>
                  </a:lnTo>
                  <a:lnTo>
                    <a:pt x="158521" y="90551"/>
                  </a:lnTo>
                  <a:lnTo>
                    <a:pt x="158648" y="90043"/>
                  </a:lnTo>
                  <a:lnTo>
                    <a:pt x="160934" y="80810"/>
                  </a:lnTo>
                  <a:lnTo>
                    <a:pt x="163576" y="83439"/>
                  </a:lnTo>
                  <a:lnTo>
                    <a:pt x="176784" y="83439"/>
                  </a:lnTo>
                  <a:lnTo>
                    <a:pt x="182118" y="78105"/>
                  </a:lnTo>
                  <a:lnTo>
                    <a:pt x="182118" y="71374"/>
                  </a:lnTo>
                  <a:lnTo>
                    <a:pt x="182118" y="64770"/>
                  </a:lnTo>
                  <a:lnTo>
                    <a:pt x="176784" y="59436"/>
                  </a:lnTo>
                  <a:lnTo>
                    <a:pt x="174891" y="59436"/>
                  </a:lnTo>
                  <a:lnTo>
                    <a:pt x="168732" y="53708"/>
                  </a:lnTo>
                  <a:lnTo>
                    <a:pt x="172821" y="44069"/>
                  </a:lnTo>
                  <a:lnTo>
                    <a:pt x="173024" y="43599"/>
                  </a:lnTo>
                  <a:lnTo>
                    <a:pt x="173736" y="42545"/>
                  </a:lnTo>
                  <a:lnTo>
                    <a:pt x="178892" y="34798"/>
                  </a:lnTo>
                  <a:lnTo>
                    <a:pt x="179362" y="34099"/>
                  </a:lnTo>
                  <a:lnTo>
                    <a:pt x="178689" y="34798"/>
                  </a:lnTo>
                  <a:lnTo>
                    <a:pt x="179400" y="34036"/>
                  </a:lnTo>
                  <a:lnTo>
                    <a:pt x="180035" y="33401"/>
                  </a:lnTo>
                  <a:lnTo>
                    <a:pt x="184327" y="28956"/>
                  </a:lnTo>
                  <a:lnTo>
                    <a:pt x="184619" y="28663"/>
                  </a:lnTo>
                  <a:lnTo>
                    <a:pt x="187198" y="27051"/>
                  </a:lnTo>
                  <a:lnTo>
                    <a:pt x="188214" y="26416"/>
                  </a:lnTo>
                  <a:lnTo>
                    <a:pt x="191516" y="26416"/>
                  </a:lnTo>
                  <a:lnTo>
                    <a:pt x="192925" y="25006"/>
                  </a:lnTo>
                  <a:lnTo>
                    <a:pt x="194983" y="24549"/>
                  </a:lnTo>
                  <a:lnTo>
                    <a:pt x="197053" y="24599"/>
                  </a:lnTo>
                  <a:lnTo>
                    <a:pt x="197231" y="24765"/>
                  </a:lnTo>
                  <a:lnTo>
                    <a:pt x="198996" y="24765"/>
                  </a:lnTo>
                  <a:lnTo>
                    <a:pt x="207010" y="32778"/>
                  </a:lnTo>
                  <a:lnTo>
                    <a:pt x="221742" y="50800"/>
                  </a:lnTo>
                  <a:lnTo>
                    <a:pt x="222275" y="51562"/>
                  </a:lnTo>
                  <a:lnTo>
                    <a:pt x="243205" y="81153"/>
                  </a:lnTo>
                  <a:lnTo>
                    <a:pt x="242951" y="80645"/>
                  </a:lnTo>
                  <a:lnTo>
                    <a:pt x="269748" y="122174"/>
                  </a:lnTo>
                  <a:lnTo>
                    <a:pt x="269875" y="122301"/>
                  </a:lnTo>
                  <a:lnTo>
                    <a:pt x="295656" y="161163"/>
                  </a:lnTo>
                  <a:lnTo>
                    <a:pt x="295656" y="161290"/>
                  </a:lnTo>
                  <a:lnTo>
                    <a:pt x="319786" y="197231"/>
                  </a:lnTo>
                  <a:lnTo>
                    <a:pt x="320167" y="197866"/>
                  </a:lnTo>
                  <a:lnTo>
                    <a:pt x="342773" y="228092"/>
                  </a:lnTo>
                  <a:lnTo>
                    <a:pt x="342900" y="228219"/>
                  </a:lnTo>
                  <a:lnTo>
                    <a:pt x="360807" y="251714"/>
                  </a:lnTo>
                  <a:lnTo>
                    <a:pt x="361442" y="252349"/>
                  </a:lnTo>
                  <a:lnTo>
                    <a:pt x="382270" y="275717"/>
                  </a:lnTo>
                  <a:lnTo>
                    <a:pt x="382371" y="275844"/>
                  </a:lnTo>
                  <a:lnTo>
                    <a:pt x="403860" y="300482"/>
                  </a:lnTo>
                  <a:lnTo>
                    <a:pt x="404241" y="300990"/>
                  </a:lnTo>
                  <a:lnTo>
                    <a:pt x="423672" y="321183"/>
                  </a:lnTo>
                  <a:lnTo>
                    <a:pt x="423291" y="320675"/>
                  </a:lnTo>
                  <a:lnTo>
                    <a:pt x="437642" y="337312"/>
                  </a:lnTo>
                  <a:lnTo>
                    <a:pt x="444703" y="344551"/>
                  </a:lnTo>
                  <a:lnTo>
                    <a:pt x="418846" y="344551"/>
                  </a:lnTo>
                  <a:lnTo>
                    <a:pt x="384556" y="346710"/>
                  </a:lnTo>
                  <a:lnTo>
                    <a:pt x="382143" y="347091"/>
                  </a:lnTo>
                  <a:lnTo>
                    <a:pt x="332486" y="360045"/>
                  </a:lnTo>
                  <a:lnTo>
                    <a:pt x="273177" y="380365"/>
                  </a:lnTo>
                  <a:lnTo>
                    <a:pt x="217043" y="401320"/>
                  </a:lnTo>
                  <a:lnTo>
                    <a:pt x="216281" y="401574"/>
                  </a:lnTo>
                  <a:lnTo>
                    <a:pt x="172085" y="421005"/>
                  </a:lnTo>
                  <a:lnTo>
                    <a:pt x="171704" y="421132"/>
                  </a:lnTo>
                  <a:lnTo>
                    <a:pt x="142875" y="434848"/>
                  </a:lnTo>
                  <a:lnTo>
                    <a:pt x="114795" y="450926"/>
                  </a:lnTo>
                  <a:lnTo>
                    <a:pt x="107162" y="453644"/>
                  </a:lnTo>
                  <a:lnTo>
                    <a:pt x="102362" y="453644"/>
                  </a:lnTo>
                  <a:lnTo>
                    <a:pt x="99771" y="456234"/>
                  </a:lnTo>
                  <a:lnTo>
                    <a:pt x="96520" y="457327"/>
                  </a:lnTo>
                  <a:lnTo>
                    <a:pt x="96012" y="457581"/>
                  </a:lnTo>
                  <a:lnTo>
                    <a:pt x="94742" y="458089"/>
                  </a:lnTo>
                  <a:lnTo>
                    <a:pt x="90932" y="458089"/>
                  </a:lnTo>
                  <a:lnTo>
                    <a:pt x="86360" y="462788"/>
                  </a:lnTo>
                  <a:lnTo>
                    <a:pt x="86360" y="474218"/>
                  </a:lnTo>
                  <a:lnTo>
                    <a:pt x="90932" y="478917"/>
                  </a:lnTo>
                  <a:lnTo>
                    <a:pt x="94742" y="478917"/>
                  </a:lnTo>
                  <a:lnTo>
                    <a:pt x="96012" y="479425"/>
                  </a:lnTo>
                  <a:lnTo>
                    <a:pt x="101981" y="480187"/>
                  </a:lnTo>
                  <a:lnTo>
                    <a:pt x="110210" y="479044"/>
                  </a:lnTo>
                  <a:lnTo>
                    <a:pt x="116332" y="479044"/>
                  </a:lnTo>
                  <a:lnTo>
                    <a:pt x="118427" y="476948"/>
                  </a:lnTo>
                  <a:lnTo>
                    <a:pt x="124079" y="475361"/>
                  </a:lnTo>
                  <a:lnTo>
                    <a:pt x="126746" y="474218"/>
                  </a:lnTo>
                  <a:lnTo>
                    <a:pt x="140081" y="467106"/>
                  </a:lnTo>
                  <a:lnTo>
                    <a:pt x="154305" y="458978"/>
                  </a:lnTo>
                  <a:lnTo>
                    <a:pt x="155371" y="458470"/>
                  </a:lnTo>
                  <a:lnTo>
                    <a:pt x="170319" y="451358"/>
                  </a:lnTo>
                  <a:lnTo>
                    <a:pt x="172186" y="450469"/>
                  </a:lnTo>
                  <a:lnTo>
                    <a:pt x="182854" y="445389"/>
                  </a:lnTo>
                  <a:lnTo>
                    <a:pt x="183134" y="445262"/>
                  </a:lnTo>
                  <a:lnTo>
                    <a:pt x="182753" y="445389"/>
                  </a:lnTo>
                  <a:lnTo>
                    <a:pt x="227076" y="425958"/>
                  </a:lnTo>
                  <a:lnTo>
                    <a:pt x="226314" y="426339"/>
                  </a:lnTo>
                  <a:lnTo>
                    <a:pt x="227330" y="425958"/>
                  </a:lnTo>
                  <a:lnTo>
                    <a:pt x="282448" y="405384"/>
                  </a:lnTo>
                  <a:lnTo>
                    <a:pt x="282194" y="405511"/>
                  </a:lnTo>
                  <a:lnTo>
                    <a:pt x="282562" y="405384"/>
                  </a:lnTo>
                  <a:lnTo>
                    <a:pt x="340499" y="385699"/>
                  </a:lnTo>
                  <a:lnTo>
                    <a:pt x="387388" y="373507"/>
                  </a:lnTo>
                  <a:lnTo>
                    <a:pt x="420497" y="371475"/>
                  </a:lnTo>
                  <a:lnTo>
                    <a:pt x="458851" y="371475"/>
                  </a:lnTo>
                  <a:lnTo>
                    <a:pt x="469265" y="371348"/>
                  </a:lnTo>
                  <a:lnTo>
                    <a:pt x="470027" y="371348"/>
                  </a:lnTo>
                  <a:lnTo>
                    <a:pt x="477520" y="371348"/>
                  </a:lnTo>
                  <a:lnTo>
                    <a:pt x="483489" y="365379"/>
                  </a:lnTo>
                  <a:lnTo>
                    <a:pt x="483489" y="358013"/>
                  </a:lnTo>
                  <a:lnTo>
                    <a:pt x="483489" y="356616"/>
                  </a:lnTo>
                  <a:lnTo>
                    <a:pt x="483489" y="350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8" name="Google Shape;1138;p2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846445" y="4412487"/>
              <a:ext cx="210438" cy="165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9" name="Google Shape;1139;p28"/>
          <p:cNvSpPr/>
          <p:nvPr/>
        </p:nvSpPr>
        <p:spPr>
          <a:xfrm>
            <a:off x="3457955" y="4251832"/>
            <a:ext cx="1558290" cy="1027430"/>
          </a:xfrm>
          <a:custGeom>
            <a:rect b="b" l="l" r="r" t="t"/>
            <a:pathLst>
              <a:path extrusionOk="0" h="1027429" w="1558289">
                <a:moveTo>
                  <a:pt x="627507" y="497459"/>
                </a:moveTo>
                <a:lnTo>
                  <a:pt x="627380" y="496646"/>
                </a:lnTo>
                <a:lnTo>
                  <a:pt x="627380" y="497459"/>
                </a:lnTo>
                <a:lnTo>
                  <a:pt x="627507" y="497459"/>
                </a:lnTo>
                <a:close/>
              </a:path>
              <a:path extrusionOk="0" h="1027429" w="1558289">
                <a:moveTo>
                  <a:pt x="715899" y="495173"/>
                </a:moveTo>
                <a:lnTo>
                  <a:pt x="711327" y="490601"/>
                </a:lnTo>
                <a:lnTo>
                  <a:pt x="700151" y="490601"/>
                </a:lnTo>
                <a:lnTo>
                  <a:pt x="699643" y="491109"/>
                </a:lnTo>
                <a:lnTo>
                  <a:pt x="698119" y="491109"/>
                </a:lnTo>
                <a:lnTo>
                  <a:pt x="697230" y="491109"/>
                </a:lnTo>
                <a:lnTo>
                  <a:pt x="695147" y="491604"/>
                </a:lnTo>
                <a:lnTo>
                  <a:pt x="690499" y="492379"/>
                </a:lnTo>
                <a:lnTo>
                  <a:pt x="690245" y="492379"/>
                </a:lnTo>
                <a:lnTo>
                  <a:pt x="679069" y="494919"/>
                </a:lnTo>
                <a:lnTo>
                  <a:pt x="678942" y="494919"/>
                </a:lnTo>
                <a:lnTo>
                  <a:pt x="670560" y="496189"/>
                </a:lnTo>
                <a:lnTo>
                  <a:pt x="651002" y="496189"/>
                </a:lnTo>
                <a:lnTo>
                  <a:pt x="651002" y="494919"/>
                </a:lnTo>
                <a:lnTo>
                  <a:pt x="650875" y="493649"/>
                </a:lnTo>
                <a:lnTo>
                  <a:pt x="650748" y="492379"/>
                </a:lnTo>
                <a:lnTo>
                  <a:pt x="650290" y="489839"/>
                </a:lnTo>
                <a:lnTo>
                  <a:pt x="649630" y="486029"/>
                </a:lnTo>
                <a:lnTo>
                  <a:pt x="649414" y="484759"/>
                </a:lnTo>
                <a:lnTo>
                  <a:pt x="648970" y="482219"/>
                </a:lnTo>
                <a:lnTo>
                  <a:pt x="648462" y="480949"/>
                </a:lnTo>
                <a:lnTo>
                  <a:pt x="647954" y="479679"/>
                </a:lnTo>
                <a:lnTo>
                  <a:pt x="646264" y="475869"/>
                </a:lnTo>
                <a:lnTo>
                  <a:pt x="645693" y="474599"/>
                </a:lnTo>
                <a:lnTo>
                  <a:pt x="644017" y="470789"/>
                </a:lnTo>
                <a:lnTo>
                  <a:pt x="641985" y="468249"/>
                </a:lnTo>
                <a:lnTo>
                  <a:pt x="636651" y="461899"/>
                </a:lnTo>
                <a:lnTo>
                  <a:pt x="634492" y="460629"/>
                </a:lnTo>
                <a:lnTo>
                  <a:pt x="627507" y="455904"/>
                </a:lnTo>
                <a:lnTo>
                  <a:pt x="627507" y="497459"/>
                </a:lnTo>
                <a:lnTo>
                  <a:pt x="627380" y="504913"/>
                </a:lnTo>
                <a:lnTo>
                  <a:pt x="627380" y="514832"/>
                </a:lnTo>
                <a:lnTo>
                  <a:pt x="627380" y="525284"/>
                </a:lnTo>
                <a:lnTo>
                  <a:pt x="627380" y="514832"/>
                </a:lnTo>
                <a:lnTo>
                  <a:pt x="627380" y="504913"/>
                </a:lnTo>
                <a:lnTo>
                  <a:pt x="627303" y="496189"/>
                </a:lnTo>
                <a:lnTo>
                  <a:pt x="627380" y="496646"/>
                </a:lnTo>
                <a:lnTo>
                  <a:pt x="627380" y="494919"/>
                </a:lnTo>
                <a:lnTo>
                  <a:pt x="627507" y="497459"/>
                </a:lnTo>
                <a:lnTo>
                  <a:pt x="627507" y="455904"/>
                </a:lnTo>
                <a:lnTo>
                  <a:pt x="626999" y="455549"/>
                </a:lnTo>
                <a:lnTo>
                  <a:pt x="626618" y="455371"/>
                </a:lnTo>
                <a:lnTo>
                  <a:pt x="626618" y="491782"/>
                </a:lnTo>
                <a:lnTo>
                  <a:pt x="625348" y="491109"/>
                </a:lnTo>
                <a:lnTo>
                  <a:pt x="625729" y="492379"/>
                </a:lnTo>
                <a:lnTo>
                  <a:pt x="616712" y="487299"/>
                </a:lnTo>
                <a:lnTo>
                  <a:pt x="618236" y="488569"/>
                </a:lnTo>
                <a:lnTo>
                  <a:pt x="609981" y="483489"/>
                </a:lnTo>
                <a:lnTo>
                  <a:pt x="610108" y="483489"/>
                </a:lnTo>
                <a:lnTo>
                  <a:pt x="602488" y="478409"/>
                </a:lnTo>
                <a:lnTo>
                  <a:pt x="603123" y="478409"/>
                </a:lnTo>
                <a:lnTo>
                  <a:pt x="596519" y="473329"/>
                </a:lnTo>
                <a:lnTo>
                  <a:pt x="594868" y="472059"/>
                </a:lnTo>
                <a:lnTo>
                  <a:pt x="595503" y="473329"/>
                </a:lnTo>
                <a:lnTo>
                  <a:pt x="590486" y="468566"/>
                </a:lnTo>
                <a:lnTo>
                  <a:pt x="595630" y="469519"/>
                </a:lnTo>
                <a:lnTo>
                  <a:pt x="594741" y="469519"/>
                </a:lnTo>
                <a:lnTo>
                  <a:pt x="606552" y="473329"/>
                </a:lnTo>
                <a:lnTo>
                  <a:pt x="606171" y="473329"/>
                </a:lnTo>
                <a:lnTo>
                  <a:pt x="615340" y="475576"/>
                </a:lnTo>
                <a:lnTo>
                  <a:pt x="621411" y="479679"/>
                </a:lnTo>
                <a:lnTo>
                  <a:pt x="619379" y="478409"/>
                </a:lnTo>
                <a:lnTo>
                  <a:pt x="624065" y="484009"/>
                </a:lnTo>
                <a:lnTo>
                  <a:pt x="626097" y="488442"/>
                </a:lnTo>
                <a:lnTo>
                  <a:pt x="626618" y="491782"/>
                </a:lnTo>
                <a:lnTo>
                  <a:pt x="626618" y="455371"/>
                </a:lnTo>
                <a:lnTo>
                  <a:pt x="624332" y="454279"/>
                </a:lnTo>
                <a:lnTo>
                  <a:pt x="613410" y="450469"/>
                </a:lnTo>
                <a:lnTo>
                  <a:pt x="601599" y="446659"/>
                </a:lnTo>
                <a:lnTo>
                  <a:pt x="600583" y="446659"/>
                </a:lnTo>
                <a:lnTo>
                  <a:pt x="573151" y="440309"/>
                </a:lnTo>
                <a:lnTo>
                  <a:pt x="559562" y="437769"/>
                </a:lnTo>
                <a:lnTo>
                  <a:pt x="560070" y="437769"/>
                </a:lnTo>
                <a:lnTo>
                  <a:pt x="551472" y="435825"/>
                </a:lnTo>
                <a:lnTo>
                  <a:pt x="551307" y="435229"/>
                </a:lnTo>
                <a:lnTo>
                  <a:pt x="545211" y="431419"/>
                </a:lnTo>
                <a:lnTo>
                  <a:pt x="544449" y="431419"/>
                </a:lnTo>
                <a:lnTo>
                  <a:pt x="538861" y="428879"/>
                </a:lnTo>
                <a:lnTo>
                  <a:pt x="538480" y="428879"/>
                </a:lnTo>
                <a:lnTo>
                  <a:pt x="533908" y="426339"/>
                </a:lnTo>
                <a:lnTo>
                  <a:pt x="533654" y="426224"/>
                </a:lnTo>
                <a:lnTo>
                  <a:pt x="530098" y="422656"/>
                </a:lnTo>
                <a:lnTo>
                  <a:pt x="522363" y="422656"/>
                </a:lnTo>
                <a:lnTo>
                  <a:pt x="522363" y="446366"/>
                </a:lnTo>
                <a:lnTo>
                  <a:pt x="521576" y="446278"/>
                </a:lnTo>
                <a:lnTo>
                  <a:pt x="522135" y="446278"/>
                </a:lnTo>
                <a:lnTo>
                  <a:pt x="522363" y="446366"/>
                </a:lnTo>
                <a:lnTo>
                  <a:pt x="522363" y="422656"/>
                </a:lnTo>
                <a:lnTo>
                  <a:pt x="517017" y="422656"/>
                </a:lnTo>
                <a:lnTo>
                  <a:pt x="511810" y="427990"/>
                </a:lnTo>
                <a:lnTo>
                  <a:pt x="511810" y="440944"/>
                </a:lnTo>
                <a:lnTo>
                  <a:pt x="517017" y="446278"/>
                </a:lnTo>
                <a:lnTo>
                  <a:pt x="517144" y="446278"/>
                </a:lnTo>
                <a:lnTo>
                  <a:pt x="518452" y="446278"/>
                </a:lnTo>
                <a:lnTo>
                  <a:pt x="519176" y="446659"/>
                </a:lnTo>
                <a:lnTo>
                  <a:pt x="524256" y="449199"/>
                </a:lnTo>
                <a:lnTo>
                  <a:pt x="524637" y="449199"/>
                </a:lnTo>
                <a:lnTo>
                  <a:pt x="531495" y="453009"/>
                </a:lnTo>
                <a:lnTo>
                  <a:pt x="532511" y="454279"/>
                </a:lnTo>
                <a:lnTo>
                  <a:pt x="541528" y="458089"/>
                </a:lnTo>
                <a:lnTo>
                  <a:pt x="542925" y="458089"/>
                </a:lnTo>
                <a:lnTo>
                  <a:pt x="546696" y="458914"/>
                </a:lnTo>
                <a:lnTo>
                  <a:pt x="551688" y="461899"/>
                </a:lnTo>
                <a:lnTo>
                  <a:pt x="551688" y="463169"/>
                </a:lnTo>
                <a:lnTo>
                  <a:pt x="558546" y="468249"/>
                </a:lnTo>
                <a:lnTo>
                  <a:pt x="558292" y="468249"/>
                </a:lnTo>
                <a:lnTo>
                  <a:pt x="565531" y="474599"/>
                </a:lnTo>
                <a:lnTo>
                  <a:pt x="565912" y="474599"/>
                </a:lnTo>
                <a:lnTo>
                  <a:pt x="573786" y="480949"/>
                </a:lnTo>
                <a:lnTo>
                  <a:pt x="573405" y="480949"/>
                </a:lnTo>
                <a:lnTo>
                  <a:pt x="581279" y="488569"/>
                </a:lnTo>
                <a:lnTo>
                  <a:pt x="581914" y="488569"/>
                </a:lnTo>
                <a:lnTo>
                  <a:pt x="590169" y="494919"/>
                </a:lnTo>
                <a:lnTo>
                  <a:pt x="590804" y="496189"/>
                </a:lnTo>
                <a:lnTo>
                  <a:pt x="598424" y="501269"/>
                </a:lnTo>
                <a:lnTo>
                  <a:pt x="598551" y="501269"/>
                </a:lnTo>
                <a:lnTo>
                  <a:pt x="606806" y="506349"/>
                </a:lnTo>
                <a:lnTo>
                  <a:pt x="608203" y="506349"/>
                </a:lnTo>
                <a:lnTo>
                  <a:pt x="610171" y="507466"/>
                </a:lnTo>
                <a:lnTo>
                  <a:pt x="590296" y="510159"/>
                </a:lnTo>
                <a:lnTo>
                  <a:pt x="590804" y="510159"/>
                </a:lnTo>
                <a:lnTo>
                  <a:pt x="561213" y="512699"/>
                </a:lnTo>
                <a:lnTo>
                  <a:pt x="561594" y="512699"/>
                </a:lnTo>
                <a:lnTo>
                  <a:pt x="529590" y="513969"/>
                </a:lnTo>
                <a:lnTo>
                  <a:pt x="529971" y="513969"/>
                </a:lnTo>
                <a:lnTo>
                  <a:pt x="474853" y="516509"/>
                </a:lnTo>
                <a:lnTo>
                  <a:pt x="393319" y="516509"/>
                </a:lnTo>
                <a:lnTo>
                  <a:pt x="346964" y="520319"/>
                </a:lnTo>
                <a:lnTo>
                  <a:pt x="346583" y="520319"/>
                </a:lnTo>
                <a:lnTo>
                  <a:pt x="289814" y="525399"/>
                </a:lnTo>
                <a:lnTo>
                  <a:pt x="289560" y="525399"/>
                </a:lnTo>
                <a:lnTo>
                  <a:pt x="234442" y="530479"/>
                </a:lnTo>
                <a:lnTo>
                  <a:pt x="234061" y="531749"/>
                </a:lnTo>
                <a:lnTo>
                  <a:pt x="185166" y="538099"/>
                </a:lnTo>
                <a:lnTo>
                  <a:pt x="184785" y="538099"/>
                </a:lnTo>
                <a:lnTo>
                  <a:pt x="143002" y="545719"/>
                </a:lnTo>
                <a:lnTo>
                  <a:pt x="142621" y="545719"/>
                </a:lnTo>
                <a:lnTo>
                  <a:pt x="109855" y="553339"/>
                </a:lnTo>
                <a:lnTo>
                  <a:pt x="109474" y="553339"/>
                </a:lnTo>
                <a:lnTo>
                  <a:pt x="80391" y="562229"/>
                </a:lnTo>
                <a:lnTo>
                  <a:pt x="80518" y="562229"/>
                </a:lnTo>
                <a:lnTo>
                  <a:pt x="55626" y="568579"/>
                </a:lnTo>
                <a:lnTo>
                  <a:pt x="55499" y="568579"/>
                </a:lnTo>
                <a:lnTo>
                  <a:pt x="39839" y="573532"/>
                </a:lnTo>
                <a:lnTo>
                  <a:pt x="32639" y="573532"/>
                </a:lnTo>
                <a:lnTo>
                  <a:pt x="30200" y="575906"/>
                </a:lnTo>
                <a:lnTo>
                  <a:pt x="22771" y="577215"/>
                </a:lnTo>
                <a:lnTo>
                  <a:pt x="18288" y="577215"/>
                </a:lnTo>
                <a:lnTo>
                  <a:pt x="16814" y="578726"/>
                </a:lnTo>
                <a:lnTo>
                  <a:pt x="13944" y="579501"/>
                </a:lnTo>
                <a:lnTo>
                  <a:pt x="9017" y="579501"/>
                </a:lnTo>
                <a:lnTo>
                  <a:pt x="8229" y="580263"/>
                </a:lnTo>
                <a:lnTo>
                  <a:pt x="4318" y="580263"/>
                </a:lnTo>
                <a:lnTo>
                  <a:pt x="0" y="584454"/>
                </a:lnTo>
                <a:lnTo>
                  <a:pt x="0" y="594868"/>
                </a:lnTo>
                <a:lnTo>
                  <a:pt x="4318" y="599059"/>
                </a:lnTo>
                <a:lnTo>
                  <a:pt x="9017" y="599059"/>
                </a:lnTo>
                <a:lnTo>
                  <a:pt x="9423" y="599059"/>
                </a:lnTo>
                <a:lnTo>
                  <a:pt x="9525" y="600329"/>
                </a:lnTo>
                <a:lnTo>
                  <a:pt x="14224" y="600329"/>
                </a:lnTo>
                <a:lnTo>
                  <a:pt x="14224" y="599059"/>
                </a:lnTo>
                <a:lnTo>
                  <a:pt x="14732" y="599059"/>
                </a:lnTo>
                <a:lnTo>
                  <a:pt x="16383" y="599059"/>
                </a:lnTo>
                <a:lnTo>
                  <a:pt x="19431" y="599059"/>
                </a:lnTo>
                <a:lnTo>
                  <a:pt x="20548" y="597941"/>
                </a:lnTo>
                <a:lnTo>
                  <a:pt x="25781" y="596519"/>
                </a:lnTo>
                <a:lnTo>
                  <a:pt x="26035" y="596519"/>
                </a:lnTo>
                <a:lnTo>
                  <a:pt x="26987" y="596265"/>
                </a:lnTo>
                <a:lnTo>
                  <a:pt x="28829" y="596265"/>
                </a:lnTo>
                <a:lnTo>
                  <a:pt x="29489" y="595604"/>
                </a:lnTo>
                <a:lnTo>
                  <a:pt x="39903" y="592836"/>
                </a:lnTo>
                <a:lnTo>
                  <a:pt x="43307" y="592836"/>
                </a:lnTo>
                <a:lnTo>
                  <a:pt x="44323" y="591820"/>
                </a:lnTo>
                <a:lnTo>
                  <a:pt x="60960" y="587629"/>
                </a:lnTo>
                <a:lnTo>
                  <a:pt x="60706" y="587629"/>
                </a:lnTo>
                <a:lnTo>
                  <a:pt x="85598" y="581279"/>
                </a:lnTo>
                <a:lnTo>
                  <a:pt x="114808" y="573659"/>
                </a:lnTo>
                <a:lnTo>
                  <a:pt x="114427" y="573659"/>
                </a:lnTo>
                <a:lnTo>
                  <a:pt x="147193" y="566039"/>
                </a:lnTo>
                <a:lnTo>
                  <a:pt x="146685" y="566039"/>
                </a:lnTo>
                <a:lnTo>
                  <a:pt x="188468" y="558419"/>
                </a:lnTo>
                <a:lnTo>
                  <a:pt x="188087" y="558419"/>
                </a:lnTo>
                <a:lnTo>
                  <a:pt x="237109" y="552069"/>
                </a:lnTo>
                <a:lnTo>
                  <a:pt x="236728" y="552069"/>
                </a:lnTo>
                <a:lnTo>
                  <a:pt x="291846" y="545719"/>
                </a:lnTo>
                <a:lnTo>
                  <a:pt x="291592" y="545719"/>
                </a:lnTo>
                <a:lnTo>
                  <a:pt x="348488" y="540639"/>
                </a:lnTo>
                <a:lnTo>
                  <a:pt x="348234" y="540639"/>
                </a:lnTo>
                <a:lnTo>
                  <a:pt x="394589" y="538099"/>
                </a:lnTo>
                <a:lnTo>
                  <a:pt x="429895" y="536829"/>
                </a:lnTo>
                <a:lnTo>
                  <a:pt x="475742" y="536829"/>
                </a:lnTo>
                <a:lnTo>
                  <a:pt x="501396" y="535559"/>
                </a:lnTo>
                <a:lnTo>
                  <a:pt x="530225" y="535559"/>
                </a:lnTo>
                <a:lnTo>
                  <a:pt x="562610" y="533019"/>
                </a:lnTo>
                <a:lnTo>
                  <a:pt x="562991" y="533019"/>
                </a:lnTo>
                <a:lnTo>
                  <a:pt x="592455" y="531749"/>
                </a:lnTo>
                <a:lnTo>
                  <a:pt x="592963" y="531749"/>
                </a:lnTo>
                <a:lnTo>
                  <a:pt x="621030" y="527939"/>
                </a:lnTo>
                <a:lnTo>
                  <a:pt x="621538" y="527939"/>
                </a:lnTo>
                <a:lnTo>
                  <a:pt x="627037" y="526821"/>
                </a:lnTo>
                <a:lnTo>
                  <a:pt x="627722" y="526669"/>
                </a:lnTo>
                <a:lnTo>
                  <a:pt x="640105" y="524129"/>
                </a:lnTo>
                <a:lnTo>
                  <a:pt x="646303" y="522859"/>
                </a:lnTo>
                <a:lnTo>
                  <a:pt x="627037" y="526821"/>
                </a:lnTo>
                <a:lnTo>
                  <a:pt x="621157" y="553339"/>
                </a:lnTo>
                <a:lnTo>
                  <a:pt x="621284" y="552069"/>
                </a:lnTo>
                <a:lnTo>
                  <a:pt x="614299" y="576199"/>
                </a:lnTo>
                <a:lnTo>
                  <a:pt x="614172" y="577469"/>
                </a:lnTo>
                <a:lnTo>
                  <a:pt x="610958" y="591223"/>
                </a:lnTo>
                <a:lnTo>
                  <a:pt x="609473" y="592709"/>
                </a:lnTo>
                <a:lnTo>
                  <a:pt x="609473" y="602361"/>
                </a:lnTo>
                <a:lnTo>
                  <a:pt x="613410" y="606298"/>
                </a:lnTo>
                <a:lnTo>
                  <a:pt x="623062" y="606298"/>
                </a:lnTo>
                <a:lnTo>
                  <a:pt x="626999" y="602361"/>
                </a:lnTo>
                <a:lnTo>
                  <a:pt x="626999" y="599973"/>
                </a:lnTo>
                <a:lnTo>
                  <a:pt x="635127" y="585089"/>
                </a:lnTo>
                <a:lnTo>
                  <a:pt x="635762" y="582549"/>
                </a:lnTo>
                <a:lnTo>
                  <a:pt x="643890" y="559689"/>
                </a:lnTo>
                <a:lnTo>
                  <a:pt x="645350" y="553339"/>
                </a:lnTo>
                <a:lnTo>
                  <a:pt x="650621" y="530479"/>
                </a:lnTo>
                <a:lnTo>
                  <a:pt x="650875" y="527939"/>
                </a:lnTo>
                <a:lnTo>
                  <a:pt x="651002" y="522033"/>
                </a:lnTo>
                <a:lnTo>
                  <a:pt x="667385" y="519049"/>
                </a:lnTo>
                <a:lnTo>
                  <a:pt x="667766" y="519049"/>
                </a:lnTo>
                <a:lnTo>
                  <a:pt x="678535" y="516509"/>
                </a:lnTo>
                <a:lnTo>
                  <a:pt x="680339" y="516509"/>
                </a:lnTo>
                <a:lnTo>
                  <a:pt x="687451" y="515239"/>
                </a:lnTo>
                <a:lnTo>
                  <a:pt x="690245" y="515239"/>
                </a:lnTo>
                <a:lnTo>
                  <a:pt x="697865" y="512699"/>
                </a:lnTo>
                <a:lnTo>
                  <a:pt x="697230" y="512699"/>
                </a:lnTo>
                <a:lnTo>
                  <a:pt x="702564" y="511429"/>
                </a:lnTo>
                <a:lnTo>
                  <a:pt x="705485" y="511429"/>
                </a:lnTo>
                <a:lnTo>
                  <a:pt x="705866" y="511429"/>
                </a:lnTo>
                <a:lnTo>
                  <a:pt x="705853" y="510921"/>
                </a:lnTo>
                <a:lnTo>
                  <a:pt x="711327" y="510921"/>
                </a:lnTo>
                <a:lnTo>
                  <a:pt x="715899" y="506349"/>
                </a:lnTo>
                <a:lnTo>
                  <a:pt x="715899" y="500761"/>
                </a:lnTo>
                <a:lnTo>
                  <a:pt x="715899" y="495173"/>
                </a:lnTo>
                <a:close/>
              </a:path>
              <a:path extrusionOk="0" h="1027429" w="1558289">
                <a:moveTo>
                  <a:pt x="917321" y="1010158"/>
                </a:moveTo>
                <a:lnTo>
                  <a:pt x="917028" y="1009878"/>
                </a:lnTo>
                <a:lnTo>
                  <a:pt x="917028" y="1009396"/>
                </a:lnTo>
                <a:lnTo>
                  <a:pt x="916813" y="1000379"/>
                </a:lnTo>
                <a:lnTo>
                  <a:pt x="916813" y="1000252"/>
                </a:lnTo>
                <a:lnTo>
                  <a:pt x="916813" y="994537"/>
                </a:lnTo>
                <a:lnTo>
                  <a:pt x="914755" y="992492"/>
                </a:lnTo>
                <a:lnTo>
                  <a:pt x="910336" y="979297"/>
                </a:lnTo>
                <a:lnTo>
                  <a:pt x="909828" y="978281"/>
                </a:lnTo>
                <a:lnTo>
                  <a:pt x="903274" y="964692"/>
                </a:lnTo>
                <a:lnTo>
                  <a:pt x="900303" y="958532"/>
                </a:lnTo>
                <a:lnTo>
                  <a:pt x="900303" y="956056"/>
                </a:lnTo>
                <a:lnTo>
                  <a:pt x="897001" y="952754"/>
                </a:lnTo>
                <a:lnTo>
                  <a:pt x="888873" y="952754"/>
                </a:lnTo>
                <a:lnTo>
                  <a:pt x="888199" y="953452"/>
                </a:lnTo>
                <a:lnTo>
                  <a:pt x="886739" y="949845"/>
                </a:lnTo>
                <a:lnTo>
                  <a:pt x="886587" y="949464"/>
                </a:lnTo>
                <a:lnTo>
                  <a:pt x="886714" y="949845"/>
                </a:lnTo>
                <a:lnTo>
                  <a:pt x="881176" y="934466"/>
                </a:lnTo>
                <a:lnTo>
                  <a:pt x="880999" y="933958"/>
                </a:lnTo>
                <a:lnTo>
                  <a:pt x="881126" y="934466"/>
                </a:lnTo>
                <a:lnTo>
                  <a:pt x="875030" y="914781"/>
                </a:lnTo>
                <a:lnTo>
                  <a:pt x="874903" y="914273"/>
                </a:lnTo>
                <a:lnTo>
                  <a:pt x="864450" y="885698"/>
                </a:lnTo>
                <a:lnTo>
                  <a:pt x="864425" y="885571"/>
                </a:lnTo>
                <a:lnTo>
                  <a:pt x="864489" y="885698"/>
                </a:lnTo>
                <a:lnTo>
                  <a:pt x="864400" y="885444"/>
                </a:lnTo>
                <a:lnTo>
                  <a:pt x="851611" y="847725"/>
                </a:lnTo>
                <a:lnTo>
                  <a:pt x="851535" y="847471"/>
                </a:lnTo>
                <a:lnTo>
                  <a:pt x="851535" y="847725"/>
                </a:lnTo>
                <a:lnTo>
                  <a:pt x="818718" y="745363"/>
                </a:lnTo>
                <a:lnTo>
                  <a:pt x="818705" y="745236"/>
                </a:lnTo>
                <a:lnTo>
                  <a:pt x="818769" y="745363"/>
                </a:lnTo>
                <a:lnTo>
                  <a:pt x="818692" y="745109"/>
                </a:lnTo>
                <a:lnTo>
                  <a:pt x="801776" y="688594"/>
                </a:lnTo>
                <a:lnTo>
                  <a:pt x="801751" y="688467"/>
                </a:lnTo>
                <a:lnTo>
                  <a:pt x="801751" y="688594"/>
                </a:lnTo>
                <a:lnTo>
                  <a:pt x="784098" y="627761"/>
                </a:lnTo>
                <a:lnTo>
                  <a:pt x="764540" y="559435"/>
                </a:lnTo>
                <a:lnTo>
                  <a:pt x="744372" y="487553"/>
                </a:lnTo>
                <a:lnTo>
                  <a:pt x="744347" y="487426"/>
                </a:lnTo>
                <a:lnTo>
                  <a:pt x="744347" y="487553"/>
                </a:lnTo>
                <a:lnTo>
                  <a:pt x="724535" y="414528"/>
                </a:lnTo>
                <a:lnTo>
                  <a:pt x="724535" y="414401"/>
                </a:lnTo>
                <a:lnTo>
                  <a:pt x="707580" y="354838"/>
                </a:lnTo>
                <a:lnTo>
                  <a:pt x="705993" y="349250"/>
                </a:lnTo>
                <a:lnTo>
                  <a:pt x="705993" y="348996"/>
                </a:lnTo>
                <a:lnTo>
                  <a:pt x="693039" y="307594"/>
                </a:lnTo>
                <a:lnTo>
                  <a:pt x="691134" y="301498"/>
                </a:lnTo>
                <a:lnTo>
                  <a:pt x="691007" y="301371"/>
                </a:lnTo>
                <a:lnTo>
                  <a:pt x="680466" y="268986"/>
                </a:lnTo>
                <a:lnTo>
                  <a:pt x="680466" y="268732"/>
                </a:lnTo>
                <a:lnTo>
                  <a:pt x="676351" y="257556"/>
                </a:lnTo>
                <a:lnTo>
                  <a:pt x="676262" y="257302"/>
                </a:lnTo>
                <a:lnTo>
                  <a:pt x="674751" y="253187"/>
                </a:lnTo>
                <a:lnTo>
                  <a:pt x="674751" y="247904"/>
                </a:lnTo>
                <a:lnTo>
                  <a:pt x="671576" y="244741"/>
                </a:lnTo>
                <a:lnTo>
                  <a:pt x="667334" y="236499"/>
                </a:lnTo>
                <a:lnTo>
                  <a:pt x="666496" y="233438"/>
                </a:lnTo>
                <a:lnTo>
                  <a:pt x="666496" y="229108"/>
                </a:lnTo>
                <a:lnTo>
                  <a:pt x="662051" y="224536"/>
                </a:lnTo>
                <a:lnTo>
                  <a:pt x="650875" y="224536"/>
                </a:lnTo>
                <a:lnTo>
                  <a:pt x="646303" y="229108"/>
                </a:lnTo>
                <a:lnTo>
                  <a:pt x="646303" y="240284"/>
                </a:lnTo>
                <a:lnTo>
                  <a:pt x="646430" y="240411"/>
                </a:lnTo>
                <a:lnTo>
                  <a:pt x="646430" y="240538"/>
                </a:lnTo>
                <a:lnTo>
                  <a:pt x="646684" y="240792"/>
                </a:lnTo>
                <a:lnTo>
                  <a:pt x="646684" y="241808"/>
                </a:lnTo>
                <a:lnTo>
                  <a:pt x="648550" y="243738"/>
                </a:lnTo>
                <a:lnTo>
                  <a:pt x="649224" y="245618"/>
                </a:lnTo>
                <a:lnTo>
                  <a:pt x="654939" y="257556"/>
                </a:lnTo>
                <a:lnTo>
                  <a:pt x="654431" y="256540"/>
                </a:lnTo>
                <a:lnTo>
                  <a:pt x="661289" y="275590"/>
                </a:lnTo>
                <a:lnTo>
                  <a:pt x="661162" y="275336"/>
                </a:lnTo>
                <a:lnTo>
                  <a:pt x="661238" y="275590"/>
                </a:lnTo>
                <a:lnTo>
                  <a:pt x="671449" y="307721"/>
                </a:lnTo>
                <a:lnTo>
                  <a:pt x="671449" y="307594"/>
                </a:lnTo>
                <a:lnTo>
                  <a:pt x="686054" y="355219"/>
                </a:lnTo>
                <a:lnTo>
                  <a:pt x="686054" y="354838"/>
                </a:lnTo>
                <a:lnTo>
                  <a:pt x="704342" y="420116"/>
                </a:lnTo>
                <a:lnTo>
                  <a:pt x="704215" y="419989"/>
                </a:lnTo>
                <a:lnTo>
                  <a:pt x="704240" y="420116"/>
                </a:lnTo>
                <a:lnTo>
                  <a:pt x="724027" y="493014"/>
                </a:lnTo>
                <a:lnTo>
                  <a:pt x="724027" y="493141"/>
                </a:lnTo>
                <a:lnTo>
                  <a:pt x="744093" y="565150"/>
                </a:lnTo>
                <a:lnTo>
                  <a:pt x="744093" y="565277"/>
                </a:lnTo>
                <a:lnTo>
                  <a:pt x="763524" y="633603"/>
                </a:lnTo>
                <a:lnTo>
                  <a:pt x="763524" y="633730"/>
                </a:lnTo>
                <a:lnTo>
                  <a:pt x="781050" y="694563"/>
                </a:lnTo>
                <a:lnTo>
                  <a:pt x="797941" y="751586"/>
                </a:lnTo>
                <a:lnTo>
                  <a:pt x="797941" y="751713"/>
                </a:lnTo>
                <a:lnTo>
                  <a:pt x="815213" y="806069"/>
                </a:lnTo>
                <a:lnTo>
                  <a:pt x="830707" y="854329"/>
                </a:lnTo>
                <a:lnTo>
                  <a:pt x="830707" y="854583"/>
                </a:lnTo>
                <a:lnTo>
                  <a:pt x="843661" y="892683"/>
                </a:lnTo>
                <a:lnTo>
                  <a:pt x="843788" y="892937"/>
                </a:lnTo>
                <a:lnTo>
                  <a:pt x="854202" y="921766"/>
                </a:lnTo>
                <a:lnTo>
                  <a:pt x="853948" y="921258"/>
                </a:lnTo>
                <a:lnTo>
                  <a:pt x="854100" y="921766"/>
                </a:lnTo>
                <a:lnTo>
                  <a:pt x="860171" y="941070"/>
                </a:lnTo>
                <a:lnTo>
                  <a:pt x="860298" y="941578"/>
                </a:lnTo>
                <a:lnTo>
                  <a:pt x="866013" y="957326"/>
                </a:lnTo>
                <a:lnTo>
                  <a:pt x="866140" y="957846"/>
                </a:lnTo>
                <a:lnTo>
                  <a:pt x="872871" y="974217"/>
                </a:lnTo>
                <a:lnTo>
                  <a:pt x="879983" y="989076"/>
                </a:lnTo>
                <a:lnTo>
                  <a:pt x="880084" y="989330"/>
                </a:lnTo>
                <a:lnTo>
                  <a:pt x="886460" y="1003554"/>
                </a:lnTo>
                <a:lnTo>
                  <a:pt x="886460" y="1003300"/>
                </a:lnTo>
                <a:lnTo>
                  <a:pt x="891667" y="1015238"/>
                </a:lnTo>
                <a:lnTo>
                  <a:pt x="894588" y="1020318"/>
                </a:lnTo>
                <a:lnTo>
                  <a:pt x="895223" y="1021003"/>
                </a:lnTo>
                <a:lnTo>
                  <a:pt x="895223" y="1022350"/>
                </a:lnTo>
                <a:lnTo>
                  <a:pt x="900176" y="1027303"/>
                </a:lnTo>
                <a:lnTo>
                  <a:pt x="912368" y="1027303"/>
                </a:lnTo>
                <a:lnTo>
                  <a:pt x="917321" y="1022350"/>
                </a:lnTo>
                <a:lnTo>
                  <a:pt x="917321" y="1016254"/>
                </a:lnTo>
                <a:lnTo>
                  <a:pt x="917321" y="1010158"/>
                </a:lnTo>
                <a:close/>
              </a:path>
              <a:path extrusionOk="0" h="1027429" w="1558289">
                <a:moveTo>
                  <a:pt x="1557782" y="792607"/>
                </a:moveTo>
                <a:lnTo>
                  <a:pt x="1556588" y="791425"/>
                </a:lnTo>
                <a:lnTo>
                  <a:pt x="1556385" y="790575"/>
                </a:lnTo>
                <a:lnTo>
                  <a:pt x="1555242" y="789305"/>
                </a:lnTo>
                <a:lnTo>
                  <a:pt x="1553337" y="785495"/>
                </a:lnTo>
                <a:lnTo>
                  <a:pt x="1552702" y="784225"/>
                </a:lnTo>
                <a:lnTo>
                  <a:pt x="1552956" y="785495"/>
                </a:lnTo>
                <a:lnTo>
                  <a:pt x="1550035" y="779145"/>
                </a:lnTo>
                <a:lnTo>
                  <a:pt x="1545678" y="771525"/>
                </a:lnTo>
                <a:lnTo>
                  <a:pt x="1544955" y="770255"/>
                </a:lnTo>
                <a:lnTo>
                  <a:pt x="1545209" y="770255"/>
                </a:lnTo>
                <a:lnTo>
                  <a:pt x="1539748" y="760095"/>
                </a:lnTo>
                <a:lnTo>
                  <a:pt x="1539113" y="758825"/>
                </a:lnTo>
                <a:lnTo>
                  <a:pt x="1530858" y="746125"/>
                </a:lnTo>
                <a:lnTo>
                  <a:pt x="1530985" y="746125"/>
                </a:lnTo>
                <a:lnTo>
                  <a:pt x="1521333" y="730885"/>
                </a:lnTo>
                <a:lnTo>
                  <a:pt x="1510919" y="713105"/>
                </a:lnTo>
                <a:lnTo>
                  <a:pt x="1510792" y="713105"/>
                </a:lnTo>
                <a:lnTo>
                  <a:pt x="1498219" y="692785"/>
                </a:lnTo>
                <a:lnTo>
                  <a:pt x="1483741" y="669925"/>
                </a:lnTo>
                <a:lnTo>
                  <a:pt x="1483868" y="669925"/>
                </a:lnTo>
                <a:lnTo>
                  <a:pt x="1470914" y="648335"/>
                </a:lnTo>
                <a:lnTo>
                  <a:pt x="1458976" y="629285"/>
                </a:lnTo>
                <a:lnTo>
                  <a:pt x="1449298" y="612775"/>
                </a:lnTo>
                <a:lnTo>
                  <a:pt x="1448562" y="611505"/>
                </a:lnTo>
                <a:lnTo>
                  <a:pt x="1448943" y="612775"/>
                </a:lnTo>
                <a:lnTo>
                  <a:pt x="1438529" y="592455"/>
                </a:lnTo>
                <a:lnTo>
                  <a:pt x="1424432" y="565785"/>
                </a:lnTo>
                <a:lnTo>
                  <a:pt x="1424559" y="565785"/>
                </a:lnTo>
                <a:lnTo>
                  <a:pt x="1408049" y="532765"/>
                </a:lnTo>
                <a:lnTo>
                  <a:pt x="1408303" y="532765"/>
                </a:lnTo>
                <a:lnTo>
                  <a:pt x="1389888" y="489585"/>
                </a:lnTo>
                <a:lnTo>
                  <a:pt x="1390015" y="489585"/>
                </a:lnTo>
                <a:lnTo>
                  <a:pt x="1370838" y="445135"/>
                </a:lnTo>
                <a:lnTo>
                  <a:pt x="1371092" y="445135"/>
                </a:lnTo>
                <a:lnTo>
                  <a:pt x="1354201" y="396875"/>
                </a:lnTo>
                <a:lnTo>
                  <a:pt x="1334770" y="340995"/>
                </a:lnTo>
                <a:lnTo>
                  <a:pt x="1313815" y="281305"/>
                </a:lnTo>
                <a:lnTo>
                  <a:pt x="1292225" y="219075"/>
                </a:lnTo>
                <a:lnTo>
                  <a:pt x="1292098" y="219075"/>
                </a:lnTo>
                <a:lnTo>
                  <a:pt x="1270000" y="163195"/>
                </a:lnTo>
                <a:lnTo>
                  <a:pt x="1255471" y="127635"/>
                </a:lnTo>
                <a:lnTo>
                  <a:pt x="1251839" y="118745"/>
                </a:lnTo>
                <a:lnTo>
                  <a:pt x="1251458" y="118745"/>
                </a:lnTo>
                <a:lnTo>
                  <a:pt x="1235075" y="86995"/>
                </a:lnTo>
                <a:lnTo>
                  <a:pt x="1234948" y="86995"/>
                </a:lnTo>
                <a:lnTo>
                  <a:pt x="1228407" y="75565"/>
                </a:lnTo>
                <a:lnTo>
                  <a:pt x="1221867" y="64135"/>
                </a:lnTo>
                <a:lnTo>
                  <a:pt x="1221486" y="62865"/>
                </a:lnTo>
                <a:lnTo>
                  <a:pt x="1210310" y="46355"/>
                </a:lnTo>
                <a:lnTo>
                  <a:pt x="1210056" y="46355"/>
                </a:lnTo>
                <a:lnTo>
                  <a:pt x="1201039" y="32385"/>
                </a:lnTo>
                <a:lnTo>
                  <a:pt x="1200912" y="32385"/>
                </a:lnTo>
                <a:lnTo>
                  <a:pt x="1194689" y="24765"/>
                </a:lnTo>
                <a:lnTo>
                  <a:pt x="1194562" y="23495"/>
                </a:lnTo>
                <a:lnTo>
                  <a:pt x="1191323" y="19685"/>
                </a:lnTo>
                <a:lnTo>
                  <a:pt x="1190244" y="18415"/>
                </a:lnTo>
                <a:lnTo>
                  <a:pt x="1189990" y="18415"/>
                </a:lnTo>
                <a:lnTo>
                  <a:pt x="1187069" y="14605"/>
                </a:lnTo>
                <a:lnTo>
                  <a:pt x="1186688" y="13335"/>
                </a:lnTo>
                <a:lnTo>
                  <a:pt x="1184478" y="10795"/>
                </a:lnTo>
                <a:lnTo>
                  <a:pt x="1183386" y="9525"/>
                </a:lnTo>
                <a:lnTo>
                  <a:pt x="1183513" y="10795"/>
                </a:lnTo>
                <a:lnTo>
                  <a:pt x="1181227" y="7366"/>
                </a:lnTo>
                <a:lnTo>
                  <a:pt x="1181227" y="5207"/>
                </a:lnTo>
                <a:lnTo>
                  <a:pt x="1176147" y="0"/>
                </a:lnTo>
                <a:lnTo>
                  <a:pt x="1163447" y="0"/>
                </a:lnTo>
                <a:lnTo>
                  <a:pt x="1162824" y="635"/>
                </a:lnTo>
                <a:lnTo>
                  <a:pt x="1154303" y="635"/>
                </a:lnTo>
                <a:lnTo>
                  <a:pt x="1150747" y="1905"/>
                </a:lnTo>
                <a:lnTo>
                  <a:pt x="1141095" y="1905"/>
                </a:lnTo>
                <a:lnTo>
                  <a:pt x="1133221" y="3175"/>
                </a:lnTo>
                <a:lnTo>
                  <a:pt x="1121537" y="3175"/>
                </a:lnTo>
                <a:lnTo>
                  <a:pt x="1108583" y="4445"/>
                </a:lnTo>
                <a:lnTo>
                  <a:pt x="1092073" y="8255"/>
                </a:lnTo>
                <a:lnTo>
                  <a:pt x="1091692" y="8255"/>
                </a:lnTo>
                <a:lnTo>
                  <a:pt x="1058291" y="15875"/>
                </a:lnTo>
                <a:lnTo>
                  <a:pt x="1057910" y="15875"/>
                </a:lnTo>
                <a:lnTo>
                  <a:pt x="1040638" y="19685"/>
                </a:lnTo>
                <a:lnTo>
                  <a:pt x="1018667" y="26035"/>
                </a:lnTo>
                <a:lnTo>
                  <a:pt x="1018032" y="26035"/>
                </a:lnTo>
                <a:lnTo>
                  <a:pt x="982726" y="40005"/>
                </a:lnTo>
                <a:lnTo>
                  <a:pt x="934847" y="57785"/>
                </a:lnTo>
                <a:lnTo>
                  <a:pt x="934593" y="57785"/>
                </a:lnTo>
                <a:lnTo>
                  <a:pt x="874903" y="81915"/>
                </a:lnTo>
                <a:lnTo>
                  <a:pt x="874776" y="81915"/>
                </a:lnTo>
                <a:lnTo>
                  <a:pt x="770763" y="126365"/>
                </a:lnTo>
                <a:lnTo>
                  <a:pt x="770636" y="126365"/>
                </a:lnTo>
                <a:lnTo>
                  <a:pt x="732917" y="142875"/>
                </a:lnTo>
                <a:lnTo>
                  <a:pt x="732790" y="142875"/>
                </a:lnTo>
                <a:lnTo>
                  <a:pt x="705866" y="155575"/>
                </a:lnTo>
                <a:lnTo>
                  <a:pt x="706120" y="155575"/>
                </a:lnTo>
                <a:lnTo>
                  <a:pt x="682752" y="165735"/>
                </a:lnTo>
                <a:lnTo>
                  <a:pt x="667512" y="172085"/>
                </a:lnTo>
                <a:lnTo>
                  <a:pt x="662940" y="172085"/>
                </a:lnTo>
                <a:lnTo>
                  <a:pt x="659333" y="175577"/>
                </a:lnTo>
                <a:lnTo>
                  <a:pt x="652932" y="178562"/>
                </a:lnTo>
                <a:lnTo>
                  <a:pt x="649351" y="178562"/>
                </a:lnTo>
                <a:lnTo>
                  <a:pt x="646366" y="181546"/>
                </a:lnTo>
                <a:lnTo>
                  <a:pt x="644436" y="182245"/>
                </a:lnTo>
                <a:lnTo>
                  <a:pt x="638937" y="182245"/>
                </a:lnTo>
                <a:lnTo>
                  <a:pt x="636028" y="185153"/>
                </a:lnTo>
                <a:lnTo>
                  <a:pt x="632460" y="185166"/>
                </a:lnTo>
                <a:lnTo>
                  <a:pt x="628523" y="189103"/>
                </a:lnTo>
                <a:lnTo>
                  <a:pt x="628523" y="198882"/>
                </a:lnTo>
                <a:lnTo>
                  <a:pt x="629348" y="199707"/>
                </a:lnTo>
                <a:lnTo>
                  <a:pt x="631063" y="208280"/>
                </a:lnTo>
                <a:lnTo>
                  <a:pt x="631063" y="211836"/>
                </a:lnTo>
                <a:lnTo>
                  <a:pt x="635000" y="215773"/>
                </a:lnTo>
                <a:lnTo>
                  <a:pt x="644779" y="215773"/>
                </a:lnTo>
                <a:lnTo>
                  <a:pt x="648716" y="211836"/>
                </a:lnTo>
                <a:lnTo>
                  <a:pt x="648716" y="207010"/>
                </a:lnTo>
                <a:lnTo>
                  <a:pt x="648716" y="202057"/>
                </a:lnTo>
                <a:lnTo>
                  <a:pt x="647496" y="200850"/>
                </a:lnTo>
                <a:lnTo>
                  <a:pt x="647369" y="200063"/>
                </a:lnTo>
                <a:lnTo>
                  <a:pt x="648716" y="200025"/>
                </a:lnTo>
                <a:lnTo>
                  <a:pt x="649808" y="198932"/>
                </a:lnTo>
                <a:lnTo>
                  <a:pt x="656526" y="196469"/>
                </a:lnTo>
                <a:lnTo>
                  <a:pt x="659257" y="196469"/>
                </a:lnTo>
                <a:lnTo>
                  <a:pt x="660628" y="195059"/>
                </a:lnTo>
                <a:lnTo>
                  <a:pt x="666343" y="192405"/>
                </a:lnTo>
                <a:lnTo>
                  <a:pt x="671271" y="190119"/>
                </a:lnTo>
                <a:lnTo>
                  <a:pt x="672973" y="190119"/>
                </a:lnTo>
                <a:lnTo>
                  <a:pt x="674306" y="188734"/>
                </a:lnTo>
                <a:lnTo>
                  <a:pt x="689991" y="182245"/>
                </a:lnTo>
                <a:lnTo>
                  <a:pt x="713486" y="172085"/>
                </a:lnTo>
                <a:lnTo>
                  <a:pt x="713613" y="172085"/>
                </a:lnTo>
                <a:lnTo>
                  <a:pt x="740664" y="160655"/>
                </a:lnTo>
                <a:lnTo>
                  <a:pt x="740537" y="160655"/>
                </a:lnTo>
                <a:lnTo>
                  <a:pt x="825627" y="123825"/>
                </a:lnTo>
                <a:lnTo>
                  <a:pt x="825500" y="123825"/>
                </a:lnTo>
                <a:lnTo>
                  <a:pt x="882396" y="99695"/>
                </a:lnTo>
                <a:lnTo>
                  <a:pt x="882269" y="99695"/>
                </a:lnTo>
                <a:lnTo>
                  <a:pt x="942086" y="75565"/>
                </a:lnTo>
                <a:lnTo>
                  <a:pt x="941832" y="76835"/>
                </a:lnTo>
                <a:lnTo>
                  <a:pt x="945019" y="75565"/>
                </a:lnTo>
                <a:lnTo>
                  <a:pt x="989711" y="57785"/>
                </a:lnTo>
                <a:lnTo>
                  <a:pt x="989584" y="57785"/>
                </a:lnTo>
                <a:lnTo>
                  <a:pt x="1024890" y="45085"/>
                </a:lnTo>
                <a:lnTo>
                  <a:pt x="1024382" y="45085"/>
                </a:lnTo>
                <a:lnTo>
                  <a:pt x="1045972" y="38735"/>
                </a:lnTo>
                <a:lnTo>
                  <a:pt x="1045464" y="38735"/>
                </a:lnTo>
                <a:lnTo>
                  <a:pt x="1062736" y="34925"/>
                </a:lnTo>
                <a:lnTo>
                  <a:pt x="1062482" y="34925"/>
                </a:lnTo>
                <a:lnTo>
                  <a:pt x="1095883" y="27305"/>
                </a:lnTo>
                <a:lnTo>
                  <a:pt x="1095629" y="27305"/>
                </a:lnTo>
                <a:lnTo>
                  <a:pt x="1111504" y="24765"/>
                </a:lnTo>
                <a:lnTo>
                  <a:pt x="1110869" y="24765"/>
                </a:lnTo>
                <a:lnTo>
                  <a:pt x="1123823" y="23495"/>
                </a:lnTo>
                <a:lnTo>
                  <a:pt x="1141095" y="23495"/>
                </a:lnTo>
                <a:lnTo>
                  <a:pt x="1148842" y="22225"/>
                </a:lnTo>
                <a:lnTo>
                  <a:pt x="1162697" y="22225"/>
                </a:lnTo>
                <a:lnTo>
                  <a:pt x="1163447" y="22987"/>
                </a:lnTo>
                <a:lnTo>
                  <a:pt x="1163853" y="22987"/>
                </a:lnTo>
                <a:lnTo>
                  <a:pt x="1166241" y="26035"/>
                </a:lnTo>
                <a:lnTo>
                  <a:pt x="1169543" y="28575"/>
                </a:lnTo>
                <a:lnTo>
                  <a:pt x="1169162" y="28575"/>
                </a:lnTo>
                <a:lnTo>
                  <a:pt x="1171956" y="32385"/>
                </a:lnTo>
                <a:lnTo>
                  <a:pt x="1171702" y="32385"/>
                </a:lnTo>
                <a:lnTo>
                  <a:pt x="1176020" y="37465"/>
                </a:lnTo>
                <a:lnTo>
                  <a:pt x="1175893" y="37465"/>
                </a:lnTo>
                <a:lnTo>
                  <a:pt x="1181989" y="46355"/>
                </a:lnTo>
                <a:lnTo>
                  <a:pt x="1181862" y="46355"/>
                </a:lnTo>
                <a:lnTo>
                  <a:pt x="1190752" y="59055"/>
                </a:lnTo>
                <a:lnTo>
                  <a:pt x="1190625" y="59055"/>
                </a:lnTo>
                <a:lnTo>
                  <a:pt x="1201674" y="76835"/>
                </a:lnTo>
                <a:lnTo>
                  <a:pt x="1201293" y="75565"/>
                </a:lnTo>
                <a:lnTo>
                  <a:pt x="1214120" y="98425"/>
                </a:lnTo>
                <a:lnTo>
                  <a:pt x="1213866" y="98425"/>
                </a:lnTo>
                <a:lnTo>
                  <a:pt x="1229995" y="128905"/>
                </a:lnTo>
                <a:lnTo>
                  <a:pt x="1229614" y="127635"/>
                </a:lnTo>
                <a:lnTo>
                  <a:pt x="1247521" y="172085"/>
                </a:lnTo>
                <a:lnTo>
                  <a:pt x="1247394" y="172085"/>
                </a:lnTo>
                <a:lnTo>
                  <a:pt x="1269365" y="227965"/>
                </a:lnTo>
                <a:lnTo>
                  <a:pt x="1269111" y="227965"/>
                </a:lnTo>
                <a:lnTo>
                  <a:pt x="1290701" y="288925"/>
                </a:lnTo>
                <a:lnTo>
                  <a:pt x="1311529" y="349885"/>
                </a:lnTo>
                <a:lnTo>
                  <a:pt x="1330960" y="405765"/>
                </a:lnTo>
                <a:lnTo>
                  <a:pt x="1347851" y="454025"/>
                </a:lnTo>
                <a:lnTo>
                  <a:pt x="1348105" y="454025"/>
                </a:lnTo>
                <a:lnTo>
                  <a:pt x="1367282" y="499745"/>
                </a:lnTo>
                <a:lnTo>
                  <a:pt x="1385570" y="542925"/>
                </a:lnTo>
                <a:lnTo>
                  <a:pt x="1385824" y="542925"/>
                </a:lnTo>
                <a:lnTo>
                  <a:pt x="1402461" y="577215"/>
                </a:lnTo>
                <a:lnTo>
                  <a:pt x="1402588" y="577215"/>
                </a:lnTo>
                <a:lnTo>
                  <a:pt x="1416685" y="603885"/>
                </a:lnTo>
                <a:lnTo>
                  <a:pt x="1416558" y="603885"/>
                </a:lnTo>
                <a:lnTo>
                  <a:pt x="1426972" y="624205"/>
                </a:lnTo>
                <a:lnTo>
                  <a:pt x="1437894" y="641985"/>
                </a:lnTo>
                <a:lnTo>
                  <a:pt x="1449705" y="661035"/>
                </a:lnTo>
                <a:lnTo>
                  <a:pt x="1462659" y="682625"/>
                </a:lnTo>
                <a:lnTo>
                  <a:pt x="1462786" y="682625"/>
                </a:lnTo>
                <a:lnTo>
                  <a:pt x="1489837" y="725805"/>
                </a:lnTo>
                <a:lnTo>
                  <a:pt x="1489710" y="725805"/>
                </a:lnTo>
                <a:lnTo>
                  <a:pt x="1500124" y="743585"/>
                </a:lnTo>
                <a:lnTo>
                  <a:pt x="1509903" y="758825"/>
                </a:lnTo>
                <a:lnTo>
                  <a:pt x="1510030" y="758825"/>
                </a:lnTo>
                <a:lnTo>
                  <a:pt x="1518196" y="772668"/>
                </a:lnTo>
                <a:lnTo>
                  <a:pt x="1517650" y="771525"/>
                </a:lnTo>
                <a:lnTo>
                  <a:pt x="1518285" y="772795"/>
                </a:lnTo>
                <a:lnTo>
                  <a:pt x="1518196" y="772668"/>
                </a:lnTo>
                <a:lnTo>
                  <a:pt x="1518259" y="772795"/>
                </a:lnTo>
                <a:lnTo>
                  <a:pt x="1523238" y="782955"/>
                </a:lnTo>
                <a:lnTo>
                  <a:pt x="1528318" y="791845"/>
                </a:lnTo>
                <a:lnTo>
                  <a:pt x="1528191" y="790575"/>
                </a:lnTo>
                <a:lnTo>
                  <a:pt x="1530197" y="794943"/>
                </a:lnTo>
                <a:lnTo>
                  <a:pt x="1524127" y="798195"/>
                </a:lnTo>
                <a:lnTo>
                  <a:pt x="1524762" y="798195"/>
                </a:lnTo>
                <a:lnTo>
                  <a:pt x="1516507" y="802005"/>
                </a:lnTo>
                <a:lnTo>
                  <a:pt x="1517015" y="802005"/>
                </a:lnTo>
                <a:lnTo>
                  <a:pt x="1507617" y="805815"/>
                </a:lnTo>
                <a:lnTo>
                  <a:pt x="1508760" y="804545"/>
                </a:lnTo>
                <a:lnTo>
                  <a:pt x="1497203" y="808355"/>
                </a:lnTo>
                <a:lnTo>
                  <a:pt x="1498219" y="808355"/>
                </a:lnTo>
                <a:lnTo>
                  <a:pt x="1485519" y="810895"/>
                </a:lnTo>
                <a:lnTo>
                  <a:pt x="1486154" y="810895"/>
                </a:lnTo>
                <a:lnTo>
                  <a:pt x="1471803" y="813435"/>
                </a:lnTo>
                <a:lnTo>
                  <a:pt x="1472311" y="813435"/>
                </a:lnTo>
                <a:lnTo>
                  <a:pt x="1453642" y="815975"/>
                </a:lnTo>
                <a:lnTo>
                  <a:pt x="1453896" y="815975"/>
                </a:lnTo>
                <a:lnTo>
                  <a:pt x="1434084" y="818515"/>
                </a:lnTo>
                <a:lnTo>
                  <a:pt x="1433576" y="818515"/>
                </a:lnTo>
                <a:lnTo>
                  <a:pt x="1409446" y="822325"/>
                </a:lnTo>
                <a:lnTo>
                  <a:pt x="1409700" y="822325"/>
                </a:lnTo>
                <a:lnTo>
                  <a:pt x="1381633" y="826135"/>
                </a:lnTo>
                <a:lnTo>
                  <a:pt x="1380871" y="826135"/>
                </a:lnTo>
                <a:lnTo>
                  <a:pt x="1343787" y="832485"/>
                </a:lnTo>
                <a:lnTo>
                  <a:pt x="1343533" y="832485"/>
                </a:lnTo>
                <a:lnTo>
                  <a:pt x="1296416" y="842645"/>
                </a:lnTo>
                <a:lnTo>
                  <a:pt x="1239774" y="857885"/>
                </a:lnTo>
                <a:lnTo>
                  <a:pt x="1239647" y="857885"/>
                </a:lnTo>
                <a:lnTo>
                  <a:pt x="1186942" y="871855"/>
                </a:lnTo>
                <a:lnTo>
                  <a:pt x="1145540" y="884555"/>
                </a:lnTo>
                <a:lnTo>
                  <a:pt x="1146175" y="884555"/>
                </a:lnTo>
                <a:lnTo>
                  <a:pt x="1115568" y="892175"/>
                </a:lnTo>
                <a:lnTo>
                  <a:pt x="1115187" y="892175"/>
                </a:lnTo>
                <a:lnTo>
                  <a:pt x="1092835" y="898525"/>
                </a:lnTo>
                <a:lnTo>
                  <a:pt x="1068705" y="906145"/>
                </a:lnTo>
                <a:lnTo>
                  <a:pt x="1068832" y="906145"/>
                </a:lnTo>
                <a:lnTo>
                  <a:pt x="1043559" y="912495"/>
                </a:lnTo>
                <a:lnTo>
                  <a:pt x="1043940" y="912495"/>
                </a:lnTo>
                <a:lnTo>
                  <a:pt x="1019048" y="918845"/>
                </a:lnTo>
                <a:lnTo>
                  <a:pt x="1018921" y="920115"/>
                </a:lnTo>
                <a:lnTo>
                  <a:pt x="1000506" y="923925"/>
                </a:lnTo>
                <a:lnTo>
                  <a:pt x="1000760" y="923925"/>
                </a:lnTo>
                <a:lnTo>
                  <a:pt x="987806" y="927735"/>
                </a:lnTo>
                <a:lnTo>
                  <a:pt x="980186" y="930275"/>
                </a:lnTo>
                <a:lnTo>
                  <a:pt x="975309" y="931291"/>
                </a:lnTo>
                <a:lnTo>
                  <a:pt x="964565" y="931291"/>
                </a:lnTo>
                <a:lnTo>
                  <a:pt x="963650" y="932180"/>
                </a:lnTo>
                <a:lnTo>
                  <a:pt x="958215" y="932180"/>
                </a:lnTo>
                <a:lnTo>
                  <a:pt x="955268" y="935126"/>
                </a:lnTo>
                <a:lnTo>
                  <a:pt x="954659" y="935355"/>
                </a:lnTo>
                <a:lnTo>
                  <a:pt x="951230" y="935355"/>
                </a:lnTo>
                <a:lnTo>
                  <a:pt x="950976" y="935101"/>
                </a:lnTo>
                <a:lnTo>
                  <a:pt x="947928" y="935101"/>
                </a:lnTo>
                <a:lnTo>
                  <a:pt x="946785" y="936244"/>
                </a:lnTo>
                <a:lnTo>
                  <a:pt x="946785" y="939292"/>
                </a:lnTo>
                <a:lnTo>
                  <a:pt x="947039" y="939558"/>
                </a:lnTo>
                <a:lnTo>
                  <a:pt x="949071" y="945527"/>
                </a:lnTo>
                <a:lnTo>
                  <a:pt x="953897" y="950595"/>
                </a:lnTo>
                <a:lnTo>
                  <a:pt x="957630" y="952068"/>
                </a:lnTo>
                <a:lnTo>
                  <a:pt x="958215" y="952639"/>
                </a:lnTo>
                <a:lnTo>
                  <a:pt x="959104" y="952639"/>
                </a:lnTo>
                <a:lnTo>
                  <a:pt x="960374" y="953135"/>
                </a:lnTo>
                <a:lnTo>
                  <a:pt x="962406" y="953135"/>
                </a:lnTo>
                <a:lnTo>
                  <a:pt x="964425" y="953528"/>
                </a:lnTo>
                <a:lnTo>
                  <a:pt x="964565" y="953643"/>
                </a:lnTo>
                <a:lnTo>
                  <a:pt x="965098" y="953643"/>
                </a:lnTo>
                <a:lnTo>
                  <a:pt x="969137" y="954405"/>
                </a:lnTo>
                <a:lnTo>
                  <a:pt x="979805" y="954405"/>
                </a:lnTo>
                <a:lnTo>
                  <a:pt x="985647" y="953135"/>
                </a:lnTo>
                <a:lnTo>
                  <a:pt x="985901" y="953135"/>
                </a:lnTo>
                <a:lnTo>
                  <a:pt x="993521" y="951877"/>
                </a:lnTo>
                <a:lnTo>
                  <a:pt x="993775" y="951877"/>
                </a:lnTo>
                <a:lnTo>
                  <a:pt x="1006856" y="948055"/>
                </a:lnTo>
                <a:lnTo>
                  <a:pt x="1007110" y="948055"/>
                </a:lnTo>
                <a:lnTo>
                  <a:pt x="1025525" y="942975"/>
                </a:lnTo>
                <a:lnTo>
                  <a:pt x="1025398" y="942975"/>
                </a:lnTo>
                <a:lnTo>
                  <a:pt x="1050163" y="936625"/>
                </a:lnTo>
                <a:lnTo>
                  <a:pt x="1050417" y="936625"/>
                </a:lnTo>
                <a:lnTo>
                  <a:pt x="1075690" y="930275"/>
                </a:lnTo>
                <a:lnTo>
                  <a:pt x="1075817" y="930275"/>
                </a:lnTo>
                <a:lnTo>
                  <a:pt x="1099947" y="922655"/>
                </a:lnTo>
                <a:lnTo>
                  <a:pt x="1099820" y="922655"/>
                </a:lnTo>
                <a:lnTo>
                  <a:pt x="1122172" y="916305"/>
                </a:lnTo>
                <a:lnTo>
                  <a:pt x="1121791" y="916305"/>
                </a:lnTo>
                <a:lnTo>
                  <a:pt x="1152398" y="908685"/>
                </a:lnTo>
                <a:lnTo>
                  <a:pt x="1153033" y="908685"/>
                </a:lnTo>
                <a:lnTo>
                  <a:pt x="1194435" y="894715"/>
                </a:lnTo>
                <a:lnTo>
                  <a:pt x="1193800" y="895985"/>
                </a:lnTo>
                <a:lnTo>
                  <a:pt x="1198537" y="894715"/>
                </a:lnTo>
                <a:lnTo>
                  <a:pt x="1302131" y="866775"/>
                </a:lnTo>
                <a:lnTo>
                  <a:pt x="1301623" y="868045"/>
                </a:lnTo>
                <a:lnTo>
                  <a:pt x="1307515" y="866775"/>
                </a:lnTo>
                <a:lnTo>
                  <a:pt x="1348867" y="857885"/>
                </a:lnTo>
                <a:lnTo>
                  <a:pt x="1348613" y="857885"/>
                </a:lnTo>
                <a:lnTo>
                  <a:pt x="1385697" y="850265"/>
                </a:lnTo>
                <a:lnTo>
                  <a:pt x="1384808" y="850265"/>
                </a:lnTo>
                <a:lnTo>
                  <a:pt x="1413002" y="846455"/>
                </a:lnTo>
                <a:lnTo>
                  <a:pt x="1413256" y="846455"/>
                </a:lnTo>
                <a:lnTo>
                  <a:pt x="1437386" y="842645"/>
                </a:lnTo>
                <a:lnTo>
                  <a:pt x="1436878" y="842645"/>
                </a:lnTo>
                <a:lnTo>
                  <a:pt x="1456690" y="841375"/>
                </a:lnTo>
                <a:lnTo>
                  <a:pt x="1456944" y="841375"/>
                </a:lnTo>
                <a:lnTo>
                  <a:pt x="1475613" y="838835"/>
                </a:lnTo>
                <a:lnTo>
                  <a:pt x="1476121" y="838835"/>
                </a:lnTo>
                <a:lnTo>
                  <a:pt x="1490599" y="836295"/>
                </a:lnTo>
                <a:lnTo>
                  <a:pt x="1491234" y="836295"/>
                </a:lnTo>
                <a:lnTo>
                  <a:pt x="1503807" y="832485"/>
                </a:lnTo>
                <a:lnTo>
                  <a:pt x="1504696" y="832485"/>
                </a:lnTo>
                <a:lnTo>
                  <a:pt x="1516253" y="828675"/>
                </a:lnTo>
                <a:lnTo>
                  <a:pt x="1517396" y="828675"/>
                </a:lnTo>
                <a:lnTo>
                  <a:pt x="1526794" y="824865"/>
                </a:lnTo>
                <a:lnTo>
                  <a:pt x="1535557" y="821055"/>
                </a:lnTo>
                <a:lnTo>
                  <a:pt x="1536192" y="819785"/>
                </a:lnTo>
                <a:lnTo>
                  <a:pt x="1543431" y="815975"/>
                </a:lnTo>
                <a:lnTo>
                  <a:pt x="1541907" y="817245"/>
                </a:lnTo>
                <a:lnTo>
                  <a:pt x="1548384" y="814705"/>
                </a:lnTo>
                <a:lnTo>
                  <a:pt x="1548511" y="814578"/>
                </a:lnTo>
                <a:lnTo>
                  <a:pt x="1550797" y="814578"/>
                </a:lnTo>
                <a:lnTo>
                  <a:pt x="1556385" y="808990"/>
                </a:lnTo>
                <a:lnTo>
                  <a:pt x="1556385" y="807847"/>
                </a:lnTo>
                <a:lnTo>
                  <a:pt x="1557782" y="806450"/>
                </a:lnTo>
                <a:lnTo>
                  <a:pt x="1557782" y="800735"/>
                </a:lnTo>
                <a:lnTo>
                  <a:pt x="1557782" y="799592"/>
                </a:lnTo>
                <a:lnTo>
                  <a:pt x="1557782" y="7926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0" name="Google Shape;1140;p28"/>
          <p:cNvGrpSpPr/>
          <p:nvPr/>
        </p:nvGrpSpPr>
        <p:grpSpPr>
          <a:xfrm>
            <a:off x="4764913" y="5837046"/>
            <a:ext cx="564515" cy="312420"/>
            <a:chOff x="4764913" y="5837046"/>
            <a:chExt cx="564515" cy="312420"/>
          </a:xfrm>
        </p:grpSpPr>
        <p:sp>
          <p:nvSpPr>
            <p:cNvPr id="1141" name="Google Shape;1141;p28"/>
            <p:cNvSpPr/>
            <p:nvPr/>
          </p:nvSpPr>
          <p:spPr>
            <a:xfrm>
              <a:off x="4764913" y="5837046"/>
              <a:ext cx="564515" cy="312420"/>
            </a:xfrm>
            <a:custGeom>
              <a:rect b="b" l="l" r="r" t="t"/>
              <a:pathLst>
                <a:path extrusionOk="0" h="312420" w="564514">
                  <a:moveTo>
                    <a:pt x="563702" y="74752"/>
                  </a:moveTo>
                  <a:lnTo>
                    <a:pt x="563651" y="73367"/>
                  </a:lnTo>
                  <a:lnTo>
                    <a:pt x="563626" y="72491"/>
                  </a:lnTo>
                  <a:lnTo>
                    <a:pt x="563118" y="69621"/>
                  </a:lnTo>
                  <a:lnTo>
                    <a:pt x="560997" y="62712"/>
                  </a:lnTo>
                  <a:lnTo>
                    <a:pt x="560057" y="59677"/>
                  </a:lnTo>
                  <a:lnTo>
                    <a:pt x="558038" y="53073"/>
                  </a:lnTo>
                  <a:lnTo>
                    <a:pt x="556615" y="49987"/>
                  </a:lnTo>
                  <a:lnTo>
                    <a:pt x="529463" y="49987"/>
                  </a:lnTo>
                  <a:lnTo>
                    <a:pt x="529196" y="49987"/>
                  </a:lnTo>
                  <a:lnTo>
                    <a:pt x="536752" y="61125"/>
                  </a:lnTo>
                  <a:lnTo>
                    <a:pt x="540931" y="74752"/>
                  </a:lnTo>
                  <a:lnTo>
                    <a:pt x="541134" y="74752"/>
                  </a:lnTo>
                  <a:lnTo>
                    <a:pt x="563702" y="74752"/>
                  </a:lnTo>
                  <a:close/>
                </a:path>
                <a:path extrusionOk="0" h="312420" w="564514">
                  <a:moveTo>
                    <a:pt x="564388" y="91655"/>
                  </a:moveTo>
                  <a:lnTo>
                    <a:pt x="564261" y="91211"/>
                  </a:lnTo>
                  <a:lnTo>
                    <a:pt x="563753" y="76250"/>
                  </a:lnTo>
                  <a:lnTo>
                    <a:pt x="541401" y="76250"/>
                  </a:lnTo>
                  <a:lnTo>
                    <a:pt x="540981" y="76250"/>
                  </a:lnTo>
                  <a:lnTo>
                    <a:pt x="541528" y="92087"/>
                  </a:lnTo>
                  <a:lnTo>
                    <a:pt x="541528" y="109689"/>
                  </a:lnTo>
                  <a:lnTo>
                    <a:pt x="512356" y="162826"/>
                  </a:lnTo>
                  <a:lnTo>
                    <a:pt x="492658" y="181698"/>
                  </a:lnTo>
                  <a:lnTo>
                    <a:pt x="470154" y="198488"/>
                  </a:lnTo>
                  <a:lnTo>
                    <a:pt x="469646" y="198767"/>
                  </a:lnTo>
                  <a:lnTo>
                    <a:pt x="441172" y="215150"/>
                  </a:lnTo>
                  <a:lnTo>
                    <a:pt x="440880" y="215277"/>
                  </a:lnTo>
                  <a:lnTo>
                    <a:pt x="404317" y="232549"/>
                  </a:lnTo>
                  <a:lnTo>
                    <a:pt x="355142" y="249529"/>
                  </a:lnTo>
                  <a:lnTo>
                    <a:pt x="354736" y="249631"/>
                  </a:lnTo>
                  <a:lnTo>
                    <a:pt x="296545" y="265239"/>
                  </a:lnTo>
                  <a:lnTo>
                    <a:pt x="297053" y="265099"/>
                  </a:lnTo>
                  <a:lnTo>
                    <a:pt x="236855" y="278003"/>
                  </a:lnTo>
                  <a:lnTo>
                    <a:pt x="237236" y="277939"/>
                  </a:lnTo>
                  <a:lnTo>
                    <a:pt x="236601" y="278053"/>
                  </a:lnTo>
                  <a:lnTo>
                    <a:pt x="236855" y="278003"/>
                  </a:lnTo>
                  <a:lnTo>
                    <a:pt x="236499" y="278053"/>
                  </a:lnTo>
                  <a:lnTo>
                    <a:pt x="186944" y="285838"/>
                  </a:lnTo>
                  <a:lnTo>
                    <a:pt x="151015" y="289318"/>
                  </a:lnTo>
                  <a:lnTo>
                    <a:pt x="127381" y="289318"/>
                  </a:lnTo>
                  <a:lnTo>
                    <a:pt x="84201" y="289267"/>
                  </a:lnTo>
                  <a:lnTo>
                    <a:pt x="62814" y="289267"/>
                  </a:lnTo>
                  <a:lnTo>
                    <a:pt x="45427" y="286423"/>
                  </a:lnTo>
                  <a:lnTo>
                    <a:pt x="43040" y="286042"/>
                  </a:lnTo>
                  <a:lnTo>
                    <a:pt x="42494" y="285826"/>
                  </a:lnTo>
                  <a:lnTo>
                    <a:pt x="34124" y="282638"/>
                  </a:lnTo>
                  <a:lnTo>
                    <a:pt x="30708" y="281343"/>
                  </a:lnTo>
                  <a:lnTo>
                    <a:pt x="29921" y="280670"/>
                  </a:lnTo>
                  <a:lnTo>
                    <a:pt x="27571" y="278688"/>
                  </a:lnTo>
                  <a:lnTo>
                    <a:pt x="27051" y="278257"/>
                  </a:lnTo>
                  <a:lnTo>
                    <a:pt x="27051" y="277152"/>
                  </a:lnTo>
                  <a:lnTo>
                    <a:pt x="23660" y="273799"/>
                  </a:lnTo>
                  <a:lnTo>
                    <a:pt x="22987" y="272300"/>
                  </a:lnTo>
                  <a:lnTo>
                    <a:pt x="22987" y="270065"/>
                  </a:lnTo>
                  <a:lnTo>
                    <a:pt x="22987" y="268528"/>
                  </a:lnTo>
                  <a:lnTo>
                    <a:pt x="22910" y="255663"/>
                  </a:lnTo>
                  <a:lnTo>
                    <a:pt x="22885" y="252958"/>
                  </a:lnTo>
                  <a:lnTo>
                    <a:pt x="24930" y="249631"/>
                  </a:lnTo>
                  <a:lnTo>
                    <a:pt x="31089" y="239674"/>
                  </a:lnTo>
                  <a:lnTo>
                    <a:pt x="31496" y="239026"/>
                  </a:lnTo>
                  <a:lnTo>
                    <a:pt x="30988" y="239674"/>
                  </a:lnTo>
                  <a:lnTo>
                    <a:pt x="38785" y="228866"/>
                  </a:lnTo>
                  <a:lnTo>
                    <a:pt x="46266" y="232968"/>
                  </a:lnTo>
                  <a:lnTo>
                    <a:pt x="49911" y="236613"/>
                  </a:lnTo>
                  <a:lnTo>
                    <a:pt x="60960" y="236613"/>
                  </a:lnTo>
                  <a:lnTo>
                    <a:pt x="65405" y="232156"/>
                  </a:lnTo>
                  <a:lnTo>
                    <a:pt x="65405" y="226644"/>
                  </a:lnTo>
                  <a:lnTo>
                    <a:pt x="65405" y="221132"/>
                  </a:lnTo>
                  <a:lnTo>
                    <a:pt x="60960" y="216674"/>
                  </a:lnTo>
                  <a:lnTo>
                    <a:pt x="58051" y="216674"/>
                  </a:lnTo>
                  <a:lnTo>
                    <a:pt x="51409" y="212890"/>
                  </a:lnTo>
                  <a:lnTo>
                    <a:pt x="60655" y="201980"/>
                  </a:lnTo>
                  <a:lnTo>
                    <a:pt x="77660" y="182257"/>
                  </a:lnTo>
                  <a:lnTo>
                    <a:pt x="78613" y="182257"/>
                  </a:lnTo>
                  <a:lnTo>
                    <a:pt x="83058" y="177800"/>
                  </a:lnTo>
                  <a:lnTo>
                    <a:pt x="83058" y="175933"/>
                  </a:lnTo>
                  <a:lnTo>
                    <a:pt x="96012" y="160807"/>
                  </a:lnTo>
                  <a:lnTo>
                    <a:pt x="97155" y="158838"/>
                  </a:lnTo>
                  <a:lnTo>
                    <a:pt x="102679" y="146037"/>
                  </a:lnTo>
                  <a:lnTo>
                    <a:pt x="103505" y="145211"/>
                  </a:lnTo>
                  <a:lnTo>
                    <a:pt x="103505" y="143484"/>
                  </a:lnTo>
                  <a:lnTo>
                    <a:pt x="103505" y="141757"/>
                  </a:lnTo>
                  <a:lnTo>
                    <a:pt x="102108" y="140347"/>
                  </a:lnTo>
                  <a:lnTo>
                    <a:pt x="98679" y="140347"/>
                  </a:lnTo>
                  <a:lnTo>
                    <a:pt x="97282" y="141757"/>
                  </a:lnTo>
                  <a:lnTo>
                    <a:pt x="85725" y="149110"/>
                  </a:lnTo>
                  <a:lnTo>
                    <a:pt x="69532" y="162306"/>
                  </a:lnTo>
                  <a:lnTo>
                    <a:pt x="67957" y="162306"/>
                  </a:lnTo>
                  <a:lnTo>
                    <a:pt x="73787" y="157556"/>
                  </a:lnTo>
                  <a:lnTo>
                    <a:pt x="73406" y="157937"/>
                  </a:lnTo>
                  <a:lnTo>
                    <a:pt x="73926" y="157556"/>
                  </a:lnTo>
                  <a:lnTo>
                    <a:pt x="98209" y="139801"/>
                  </a:lnTo>
                  <a:lnTo>
                    <a:pt x="98450" y="139636"/>
                  </a:lnTo>
                  <a:lnTo>
                    <a:pt x="99021" y="139280"/>
                  </a:lnTo>
                  <a:lnTo>
                    <a:pt x="134874" y="117538"/>
                  </a:lnTo>
                  <a:lnTo>
                    <a:pt x="134493" y="117805"/>
                  </a:lnTo>
                  <a:lnTo>
                    <a:pt x="134975" y="117538"/>
                  </a:lnTo>
                  <a:lnTo>
                    <a:pt x="181356" y="92278"/>
                  </a:lnTo>
                  <a:lnTo>
                    <a:pt x="237744" y="66725"/>
                  </a:lnTo>
                  <a:lnTo>
                    <a:pt x="290906" y="46088"/>
                  </a:lnTo>
                  <a:lnTo>
                    <a:pt x="333451" y="31750"/>
                  </a:lnTo>
                  <a:lnTo>
                    <a:pt x="384175" y="24130"/>
                  </a:lnTo>
                  <a:lnTo>
                    <a:pt x="408965" y="22733"/>
                  </a:lnTo>
                  <a:lnTo>
                    <a:pt x="408559" y="22720"/>
                  </a:lnTo>
                  <a:lnTo>
                    <a:pt x="409194" y="22707"/>
                  </a:lnTo>
                  <a:lnTo>
                    <a:pt x="461264" y="22707"/>
                  </a:lnTo>
                  <a:lnTo>
                    <a:pt x="434848" y="22733"/>
                  </a:lnTo>
                  <a:lnTo>
                    <a:pt x="461695" y="22733"/>
                  </a:lnTo>
                  <a:lnTo>
                    <a:pt x="485025" y="24079"/>
                  </a:lnTo>
                  <a:lnTo>
                    <a:pt x="502564" y="29692"/>
                  </a:lnTo>
                  <a:lnTo>
                    <a:pt x="517664" y="38188"/>
                  </a:lnTo>
                  <a:lnTo>
                    <a:pt x="528650" y="49187"/>
                  </a:lnTo>
                  <a:lnTo>
                    <a:pt x="528789" y="49187"/>
                  </a:lnTo>
                  <a:lnTo>
                    <a:pt x="556069" y="49187"/>
                  </a:lnTo>
                  <a:lnTo>
                    <a:pt x="555472" y="48310"/>
                  </a:lnTo>
                  <a:lnTo>
                    <a:pt x="549071" y="38887"/>
                  </a:lnTo>
                  <a:lnTo>
                    <a:pt x="547801" y="37020"/>
                  </a:lnTo>
                  <a:lnTo>
                    <a:pt x="546862" y="35623"/>
                  </a:lnTo>
                  <a:lnTo>
                    <a:pt x="545465" y="33947"/>
                  </a:lnTo>
                  <a:lnTo>
                    <a:pt x="534225" y="22707"/>
                  </a:lnTo>
                  <a:lnTo>
                    <a:pt x="532511" y="20980"/>
                  </a:lnTo>
                  <a:lnTo>
                    <a:pt x="490601" y="1981"/>
                  </a:lnTo>
                  <a:lnTo>
                    <a:pt x="461899" y="0"/>
                  </a:lnTo>
                  <a:lnTo>
                    <a:pt x="407924" y="12"/>
                  </a:lnTo>
                  <a:lnTo>
                    <a:pt x="361061" y="2933"/>
                  </a:lnTo>
                  <a:lnTo>
                    <a:pt x="283210" y="25031"/>
                  </a:lnTo>
                  <a:lnTo>
                    <a:pt x="228981" y="46228"/>
                  </a:lnTo>
                  <a:lnTo>
                    <a:pt x="171450" y="72618"/>
                  </a:lnTo>
                  <a:lnTo>
                    <a:pt x="123952" y="98590"/>
                  </a:lnTo>
                  <a:lnTo>
                    <a:pt x="123571" y="98844"/>
                  </a:lnTo>
                  <a:lnTo>
                    <a:pt x="86868" y="121221"/>
                  </a:lnTo>
                  <a:lnTo>
                    <a:pt x="86106" y="121742"/>
                  </a:lnTo>
                  <a:lnTo>
                    <a:pt x="65849" y="136639"/>
                  </a:lnTo>
                  <a:lnTo>
                    <a:pt x="65849" y="164020"/>
                  </a:lnTo>
                  <a:lnTo>
                    <a:pt x="63119" y="166776"/>
                  </a:lnTo>
                  <a:lnTo>
                    <a:pt x="63119" y="168224"/>
                  </a:lnTo>
                  <a:lnTo>
                    <a:pt x="44577" y="187820"/>
                  </a:lnTo>
                  <a:lnTo>
                    <a:pt x="32588" y="201269"/>
                  </a:lnTo>
                  <a:lnTo>
                    <a:pt x="32473" y="202069"/>
                  </a:lnTo>
                  <a:lnTo>
                    <a:pt x="32385" y="201472"/>
                  </a:lnTo>
                  <a:lnTo>
                    <a:pt x="32435" y="201269"/>
                  </a:lnTo>
                  <a:lnTo>
                    <a:pt x="32626" y="198894"/>
                  </a:lnTo>
                  <a:lnTo>
                    <a:pt x="32664" y="198475"/>
                  </a:lnTo>
                  <a:lnTo>
                    <a:pt x="32677" y="198005"/>
                  </a:lnTo>
                  <a:lnTo>
                    <a:pt x="33147" y="197535"/>
                  </a:lnTo>
                  <a:lnTo>
                    <a:pt x="33147" y="195656"/>
                  </a:lnTo>
                  <a:lnTo>
                    <a:pt x="35928" y="192379"/>
                  </a:lnTo>
                  <a:lnTo>
                    <a:pt x="37274" y="190792"/>
                  </a:lnTo>
                  <a:lnTo>
                    <a:pt x="38227" y="190792"/>
                  </a:lnTo>
                  <a:lnTo>
                    <a:pt x="42926" y="186042"/>
                  </a:lnTo>
                  <a:lnTo>
                    <a:pt x="42926" y="184632"/>
                  </a:lnTo>
                  <a:lnTo>
                    <a:pt x="53632" y="174028"/>
                  </a:lnTo>
                  <a:lnTo>
                    <a:pt x="53835" y="173837"/>
                  </a:lnTo>
                  <a:lnTo>
                    <a:pt x="54457" y="173316"/>
                  </a:lnTo>
                  <a:lnTo>
                    <a:pt x="65849" y="164020"/>
                  </a:lnTo>
                  <a:lnTo>
                    <a:pt x="65849" y="136639"/>
                  </a:lnTo>
                  <a:lnTo>
                    <a:pt x="60579" y="140512"/>
                  </a:lnTo>
                  <a:lnTo>
                    <a:pt x="60198" y="140868"/>
                  </a:lnTo>
                  <a:lnTo>
                    <a:pt x="39954" y="157556"/>
                  </a:lnTo>
                  <a:lnTo>
                    <a:pt x="39243" y="158203"/>
                  </a:lnTo>
                  <a:lnTo>
                    <a:pt x="27914" y="169621"/>
                  </a:lnTo>
                  <a:lnTo>
                    <a:pt x="26543" y="169621"/>
                  </a:lnTo>
                  <a:lnTo>
                    <a:pt x="21844" y="174358"/>
                  </a:lnTo>
                  <a:lnTo>
                    <a:pt x="21844" y="176364"/>
                  </a:lnTo>
                  <a:lnTo>
                    <a:pt x="17741" y="181203"/>
                  </a:lnTo>
                  <a:lnTo>
                    <a:pt x="16891" y="181203"/>
                  </a:lnTo>
                  <a:lnTo>
                    <a:pt x="12192" y="185915"/>
                  </a:lnTo>
                  <a:lnTo>
                    <a:pt x="12192" y="190804"/>
                  </a:lnTo>
                  <a:lnTo>
                    <a:pt x="11874" y="195389"/>
                  </a:lnTo>
                  <a:lnTo>
                    <a:pt x="11557" y="195707"/>
                  </a:lnTo>
                  <a:lnTo>
                    <a:pt x="11557" y="207200"/>
                  </a:lnTo>
                  <a:lnTo>
                    <a:pt x="11684" y="207327"/>
                  </a:lnTo>
                  <a:lnTo>
                    <a:pt x="11684" y="213601"/>
                  </a:lnTo>
                  <a:lnTo>
                    <a:pt x="16256" y="218211"/>
                  </a:lnTo>
                  <a:lnTo>
                    <a:pt x="19075" y="218211"/>
                  </a:lnTo>
                  <a:lnTo>
                    <a:pt x="12954" y="226441"/>
                  </a:lnTo>
                  <a:lnTo>
                    <a:pt x="12573" y="227076"/>
                  </a:lnTo>
                  <a:lnTo>
                    <a:pt x="5283" y="238328"/>
                  </a:lnTo>
                  <a:lnTo>
                    <a:pt x="127" y="243420"/>
                  </a:lnTo>
                  <a:lnTo>
                    <a:pt x="127" y="255955"/>
                  </a:lnTo>
                  <a:lnTo>
                    <a:pt x="127" y="263982"/>
                  </a:lnTo>
                  <a:lnTo>
                    <a:pt x="63" y="268465"/>
                  </a:lnTo>
                  <a:lnTo>
                    <a:pt x="0" y="274777"/>
                  </a:lnTo>
                  <a:lnTo>
                    <a:pt x="0" y="281241"/>
                  </a:lnTo>
                  <a:lnTo>
                    <a:pt x="3149" y="284378"/>
                  </a:lnTo>
                  <a:lnTo>
                    <a:pt x="3937" y="286080"/>
                  </a:lnTo>
                  <a:lnTo>
                    <a:pt x="3937" y="289890"/>
                  </a:lnTo>
                  <a:lnTo>
                    <a:pt x="9144" y="295059"/>
                  </a:lnTo>
                  <a:lnTo>
                    <a:pt x="11239" y="295059"/>
                  </a:lnTo>
                  <a:lnTo>
                    <a:pt x="17399" y="300240"/>
                  </a:lnTo>
                  <a:lnTo>
                    <a:pt x="20701" y="302221"/>
                  </a:lnTo>
                  <a:lnTo>
                    <a:pt x="35814" y="307975"/>
                  </a:lnTo>
                  <a:lnTo>
                    <a:pt x="38100" y="308584"/>
                  </a:lnTo>
                  <a:lnTo>
                    <a:pt x="60071" y="312178"/>
                  </a:lnTo>
                  <a:lnTo>
                    <a:pt x="61976" y="312331"/>
                  </a:lnTo>
                  <a:lnTo>
                    <a:pt x="151511" y="312293"/>
                  </a:lnTo>
                  <a:lnTo>
                    <a:pt x="189738" y="308635"/>
                  </a:lnTo>
                  <a:lnTo>
                    <a:pt x="240792" y="300621"/>
                  </a:lnTo>
                  <a:lnTo>
                    <a:pt x="293141" y="289420"/>
                  </a:lnTo>
                  <a:lnTo>
                    <a:pt x="293382" y="289369"/>
                  </a:lnTo>
                  <a:lnTo>
                    <a:pt x="293624" y="289318"/>
                  </a:lnTo>
                  <a:lnTo>
                    <a:pt x="302514" y="287413"/>
                  </a:lnTo>
                  <a:lnTo>
                    <a:pt x="308610" y="285775"/>
                  </a:lnTo>
                  <a:lnTo>
                    <a:pt x="337807" y="277939"/>
                  </a:lnTo>
                  <a:lnTo>
                    <a:pt x="361569" y="271564"/>
                  </a:lnTo>
                  <a:lnTo>
                    <a:pt x="362331" y="271335"/>
                  </a:lnTo>
                  <a:lnTo>
                    <a:pt x="379971" y="265239"/>
                  </a:lnTo>
                  <a:lnTo>
                    <a:pt x="412369" y="254050"/>
                  </a:lnTo>
                  <a:lnTo>
                    <a:pt x="413512" y="253580"/>
                  </a:lnTo>
                  <a:lnTo>
                    <a:pt x="422338" y="249402"/>
                  </a:lnTo>
                  <a:lnTo>
                    <a:pt x="452501" y="235140"/>
                  </a:lnTo>
                  <a:lnTo>
                    <a:pt x="456476" y="232829"/>
                  </a:lnTo>
                  <a:lnTo>
                    <a:pt x="457288" y="232359"/>
                  </a:lnTo>
                  <a:lnTo>
                    <a:pt x="482346" y="217817"/>
                  </a:lnTo>
                  <a:lnTo>
                    <a:pt x="483489" y="217081"/>
                  </a:lnTo>
                  <a:lnTo>
                    <a:pt x="486498" y="214833"/>
                  </a:lnTo>
                  <a:lnTo>
                    <a:pt x="507619" y="199085"/>
                  </a:lnTo>
                  <a:lnTo>
                    <a:pt x="508736" y="198043"/>
                  </a:lnTo>
                  <a:lnTo>
                    <a:pt x="526669" y="180771"/>
                  </a:lnTo>
                  <a:lnTo>
                    <a:pt x="528828" y="178701"/>
                  </a:lnTo>
                  <a:lnTo>
                    <a:pt x="529717" y="177774"/>
                  </a:lnTo>
                  <a:lnTo>
                    <a:pt x="542620" y="162255"/>
                  </a:lnTo>
                  <a:lnTo>
                    <a:pt x="545592" y="158699"/>
                  </a:lnTo>
                  <a:lnTo>
                    <a:pt x="546862" y="156794"/>
                  </a:lnTo>
                  <a:lnTo>
                    <a:pt x="552615" y="146024"/>
                  </a:lnTo>
                  <a:lnTo>
                    <a:pt x="553643" y="144106"/>
                  </a:lnTo>
                  <a:lnTo>
                    <a:pt x="558038" y="135902"/>
                  </a:lnTo>
                  <a:lnTo>
                    <a:pt x="558927" y="133400"/>
                  </a:lnTo>
                  <a:lnTo>
                    <a:pt x="560412" y="127673"/>
                  </a:lnTo>
                  <a:lnTo>
                    <a:pt x="561073" y="125145"/>
                  </a:lnTo>
                  <a:lnTo>
                    <a:pt x="564007" y="113957"/>
                  </a:lnTo>
                  <a:lnTo>
                    <a:pt x="564388" y="111099"/>
                  </a:lnTo>
                  <a:lnTo>
                    <a:pt x="564388" y="108229"/>
                  </a:lnTo>
                  <a:lnTo>
                    <a:pt x="564388" y="91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2" name="Google Shape;1142;p2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944872" y="5893917"/>
              <a:ext cx="154177" cy="1522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3" name="Google Shape;1143;p28"/>
          <p:cNvSpPr/>
          <p:nvPr/>
        </p:nvSpPr>
        <p:spPr>
          <a:xfrm>
            <a:off x="4432935" y="4685919"/>
            <a:ext cx="234950" cy="39370"/>
          </a:xfrm>
          <a:custGeom>
            <a:rect b="b" l="l" r="r" t="t"/>
            <a:pathLst>
              <a:path extrusionOk="0" h="39370" w="234950">
                <a:moveTo>
                  <a:pt x="234696" y="3429"/>
                </a:moveTo>
                <a:lnTo>
                  <a:pt x="232410" y="1270"/>
                </a:lnTo>
                <a:lnTo>
                  <a:pt x="230378" y="1270"/>
                </a:lnTo>
                <a:lnTo>
                  <a:pt x="222250" y="254"/>
                </a:lnTo>
                <a:lnTo>
                  <a:pt x="221615" y="127"/>
                </a:lnTo>
                <a:lnTo>
                  <a:pt x="211836" y="0"/>
                </a:lnTo>
                <a:lnTo>
                  <a:pt x="199263" y="0"/>
                </a:lnTo>
                <a:lnTo>
                  <a:pt x="192024" y="762"/>
                </a:lnTo>
                <a:lnTo>
                  <a:pt x="189230" y="762"/>
                </a:lnTo>
                <a:lnTo>
                  <a:pt x="188836" y="1143"/>
                </a:lnTo>
                <a:lnTo>
                  <a:pt x="186626" y="1397"/>
                </a:lnTo>
                <a:lnTo>
                  <a:pt x="182753" y="1397"/>
                </a:lnTo>
                <a:lnTo>
                  <a:pt x="182130" y="2019"/>
                </a:lnTo>
                <a:lnTo>
                  <a:pt x="180340" y="2286"/>
                </a:lnTo>
                <a:lnTo>
                  <a:pt x="177800" y="2286"/>
                </a:lnTo>
                <a:lnTo>
                  <a:pt x="175895" y="4191"/>
                </a:lnTo>
                <a:lnTo>
                  <a:pt x="175107" y="4940"/>
                </a:lnTo>
                <a:lnTo>
                  <a:pt x="124206" y="18288"/>
                </a:lnTo>
                <a:lnTo>
                  <a:pt x="122936" y="18288"/>
                </a:lnTo>
                <a:lnTo>
                  <a:pt x="122516" y="18669"/>
                </a:lnTo>
                <a:lnTo>
                  <a:pt x="122047" y="18669"/>
                </a:lnTo>
                <a:lnTo>
                  <a:pt x="120853" y="18630"/>
                </a:lnTo>
                <a:lnTo>
                  <a:pt x="118745" y="18542"/>
                </a:lnTo>
                <a:lnTo>
                  <a:pt x="108585" y="18542"/>
                </a:lnTo>
                <a:lnTo>
                  <a:pt x="101854" y="17526"/>
                </a:lnTo>
                <a:lnTo>
                  <a:pt x="102362" y="17399"/>
                </a:lnTo>
                <a:lnTo>
                  <a:pt x="95123" y="16891"/>
                </a:lnTo>
                <a:lnTo>
                  <a:pt x="87376" y="16764"/>
                </a:lnTo>
                <a:lnTo>
                  <a:pt x="78486" y="16637"/>
                </a:lnTo>
                <a:lnTo>
                  <a:pt x="67945" y="16383"/>
                </a:lnTo>
                <a:lnTo>
                  <a:pt x="57023" y="16637"/>
                </a:lnTo>
                <a:lnTo>
                  <a:pt x="56769" y="16764"/>
                </a:lnTo>
                <a:lnTo>
                  <a:pt x="44831" y="17780"/>
                </a:lnTo>
                <a:lnTo>
                  <a:pt x="33528" y="18923"/>
                </a:lnTo>
                <a:lnTo>
                  <a:pt x="33401" y="18923"/>
                </a:lnTo>
                <a:lnTo>
                  <a:pt x="26314" y="19761"/>
                </a:lnTo>
                <a:lnTo>
                  <a:pt x="26314" y="33947"/>
                </a:lnTo>
                <a:lnTo>
                  <a:pt x="18288" y="36322"/>
                </a:lnTo>
                <a:lnTo>
                  <a:pt x="25984" y="34036"/>
                </a:lnTo>
                <a:lnTo>
                  <a:pt x="26314" y="33947"/>
                </a:lnTo>
                <a:lnTo>
                  <a:pt x="26314" y="19761"/>
                </a:lnTo>
                <a:lnTo>
                  <a:pt x="23622" y="20066"/>
                </a:lnTo>
                <a:lnTo>
                  <a:pt x="22860" y="20320"/>
                </a:lnTo>
                <a:lnTo>
                  <a:pt x="17272" y="21615"/>
                </a:lnTo>
                <a:lnTo>
                  <a:pt x="17272" y="36449"/>
                </a:lnTo>
                <a:lnTo>
                  <a:pt x="13843" y="36957"/>
                </a:lnTo>
                <a:lnTo>
                  <a:pt x="15519" y="36703"/>
                </a:lnTo>
                <a:lnTo>
                  <a:pt x="17272" y="36449"/>
                </a:lnTo>
                <a:lnTo>
                  <a:pt x="17272" y="21615"/>
                </a:lnTo>
                <a:lnTo>
                  <a:pt x="14605" y="22225"/>
                </a:lnTo>
                <a:lnTo>
                  <a:pt x="15494" y="21971"/>
                </a:lnTo>
                <a:lnTo>
                  <a:pt x="9398" y="22606"/>
                </a:lnTo>
                <a:lnTo>
                  <a:pt x="6985" y="23368"/>
                </a:lnTo>
                <a:lnTo>
                  <a:pt x="6184" y="23749"/>
                </a:lnTo>
                <a:lnTo>
                  <a:pt x="3429" y="23749"/>
                </a:lnTo>
                <a:lnTo>
                  <a:pt x="0" y="27178"/>
                </a:lnTo>
                <a:lnTo>
                  <a:pt x="0" y="35560"/>
                </a:lnTo>
                <a:lnTo>
                  <a:pt x="3429" y="38989"/>
                </a:lnTo>
                <a:lnTo>
                  <a:pt x="7620" y="38989"/>
                </a:lnTo>
                <a:lnTo>
                  <a:pt x="11811" y="38989"/>
                </a:lnTo>
                <a:lnTo>
                  <a:pt x="16637" y="38989"/>
                </a:lnTo>
                <a:lnTo>
                  <a:pt x="41910" y="38735"/>
                </a:lnTo>
                <a:lnTo>
                  <a:pt x="42037" y="38608"/>
                </a:lnTo>
                <a:lnTo>
                  <a:pt x="53467" y="38227"/>
                </a:lnTo>
                <a:lnTo>
                  <a:pt x="61087" y="37973"/>
                </a:lnTo>
                <a:lnTo>
                  <a:pt x="64516" y="37973"/>
                </a:lnTo>
                <a:lnTo>
                  <a:pt x="64719" y="37782"/>
                </a:lnTo>
                <a:lnTo>
                  <a:pt x="77470" y="37084"/>
                </a:lnTo>
                <a:lnTo>
                  <a:pt x="78359" y="36957"/>
                </a:lnTo>
                <a:lnTo>
                  <a:pt x="91046" y="34036"/>
                </a:lnTo>
                <a:lnTo>
                  <a:pt x="92710" y="34036"/>
                </a:lnTo>
                <a:lnTo>
                  <a:pt x="94234" y="32512"/>
                </a:lnTo>
                <a:lnTo>
                  <a:pt x="94234" y="30607"/>
                </a:lnTo>
                <a:lnTo>
                  <a:pt x="94234" y="28829"/>
                </a:lnTo>
                <a:lnTo>
                  <a:pt x="92710" y="27305"/>
                </a:lnTo>
                <a:lnTo>
                  <a:pt x="91186" y="27305"/>
                </a:lnTo>
                <a:lnTo>
                  <a:pt x="90741" y="27254"/>
                </a:lnTo>
                <a:lnTo>
                  <a:pt x="95377" y="27178"/>
                </a:lnTo>
                <a:lnTo>
                  <a:pt x="95123" y="27051"/>
                </a:lnTo>
                <a:lnTo>
                  <a:pt x="102362" y="26543"/>
                </a:lnTo>
                <a:lnTo>
                  <a:pt x="101854" y="26543"/>
                </a:lnTo>
                <a:lnTo>
                  <a:pt x="107835" y="25527"/>
                </a:lnTo>
                <a:lnTo>
                  <a:pt x="109093" y="25527"/>
                </a:lnTo>
                <a:lnTo>
                  <a:pt x="110998" y="25527"/>
                </a:lnTo>
                <a:lnTo>
                  <a:pt x="111887" y="25527"/>
                </a:lnTo>
                <a:lnTo>
                  <a:pt x="113792" y="25527"/>
                </a:lnTo>
                <a:lnTo>
                  <a:pt x="115697" y="25527"/>
                </a:lnTo>
                <a:lnTo>
                  <a:pt x="118872" y="25400"/>
                </a:lnTo>
                <a:lnTo>
                  <a:pt x="120269" y="25400"/>
                </a:lnTo>
                <a:lnTo>
                  <a:pt x="120777" y="25400"/>
                </a:lnTo>
                <a:lnTo>
                  <a:pt x="122047" y="25400"/>
                </a:lnTo>
                <a:lnTo>
                  <a:pt x="122516" y="25400"/>
                </a:lnTo>
                <a:lnTo>
                  <a:pt x="122936" y="25781"/>
                </a:lnTo>
                <a:lnTo>
                  <a:pt x="127000" y="25781"/>
                </a:lnTo>
                <a:lnTo>
                  <a:pt x="127431" y="25387"/>
                </a:lnTo>
                <a:lnTo>
                  <a:pt x="179666" y="15367"/>
                </a:lnTo>
                <a:lnTo>
                  <a:pt x="182118" y="15367"/>
                </a:lnTo>
                <a:lnTo>
                  <a:pt x="183083" y="14351"/>
                </a:lnTo>
                <a:lnTo>
                  <a:pt x="184531" y="14351"/>
                </a:lnTo>
                <a:lnTo>
                  <a:pt x="184861" y="14020"/>
                </a:lnTo>
                <a:lnTo>
                  <a:pt x="187198" y="13716"/>
                </a:lnTo>
                <a:lnTo>
                  <a:pt x="189611" y="13716"/>
                </a:lnTo>
                <a:lnTo>
                  <a:pt x="189915" y="13411"/>
                </a:lnTo>
                <a:lnTo>
                  <a:pt x="193154" y="13081"/>
                </a:lnTo>
                <a:lnTo>
                  <a:pt x="196088" y="13081"/>
                </a:lnTo>
                <a:lnTo>
                  <a:pt x="196418" y="12750"/>
                </a:lnTo>
                <a:lnTo>
                  <a:pt x="196900" y="12700"/>
                </a:lnTo>
                <a:lnTo>
                  <a:pt x="200533" y="12319"/>
                </a:lnTo>
                <a:lnTo>
                  <a:pt x="211836" y="12319"/>
                </a:lnTo>
                <a:lnTo>
                  <a:pt x="221615" y="12192"/>
                </a:lnTo>
                <a:lnTo>
                  <a:pt x="222250" y="12065"/>
                </a:lnTo>
                <a:lnTo>
                  <a:pt x="229362" y="11176"/>
                </a:lnTo>
                <a:lnTo>
                  <a:pt x="232410" y="11176"/>
                </a:lnTo>
                <a:lnTo>
                  <a:pt x="234696" y="8890"/>
                </a:lnTo>
                <a:lnTo>
                  <a:pt x="234696" y="6223"/>
                </a:lnTo>
                <a:lnTo>
                  <a:pt x="234696" y="34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8"/>
          <p:cNvSpPr/>
          <p:nvPr/>
        </p:nvSpPr>
        <p:spPr>
          <a:xfrm>
            <a:off x="4874006" y="4645659"/>
            <a:ext cx="63500" cy="18415"/>
          </a:xfrm>
          <a:custGeom>
            <a:rect b="b" l="l" r="r" t="t"/>
            <a:pathLst>
              <a:path extrusionOk="0" h="18414" w="63500">
                <a:moveTo>
                  <a:pt x="63119" y="6477"/>
                </a:moveTo>
                <a:lnTo>
                  <a:pt x="60452" y="3810"/>
                </a:lnTo>
                <a:lnTo>
                  <a:pt x="57531" y="3810"/>
                </a:lnTo>
                <a:lnTo>
                  <a:pt x="15621" y="1727"/>
                </a:lnTo>
                <a:lnTo>
                  <a:pt x="13970" y="0"/>
                </a:lnTo>
                <a:lnTo>
                  <a:pt x="4064" y="0"/>
                </a:lnTo>
                <a:lnTo>
                  <a:pt x="0" y="4064"/>
                </a:lnTo>
                <a:lnTo>
                  <a:pt x="0" y="13970"/>
                </a:lnTo>
                <a:lnTo>
                  <a:pt x="4064" y="17907"/>
                </a:lnTo>
                <a:lnTo>
                  <a:pt x="13970" y="17907"/>
                </a:lnTo>
                <a:lnTo>
                  <a:pt x="15367" y="16510"/>
                </a:lnTo>
                <a:lnTo>
                  <a:pt x="57404" y="15621"/>
                </a:lnTo>
                <a:lnTo>
                  <a:pt x="60452" y="15621"/>
                </a:lnTo>
                <a:lnTo>
                  <a:pt x="63119" y="12954"/>
                </a:lnTo>
                <a:lnTo>
                  <a:pt x="63119" y="9652"/>
                </a:lnTo>
                <a:lnTo>
                  <a:pt x="63119" y="64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5" name="Google Shape;1145;p28"/>
          <p:cNvGrpSpPr/>
          <p:nvPr/>
        </p:nvGrpSpPr>
        <p:grpSpPr>
          <a:xfrm>
            <a:off x="5090922" y="4547108"/>
            <a:ext cx="433068" cy="164465"/>
            <a:chOff x="5090922" y="4547108"/>
            <a:chExt cx="433068" cy="164465"/>
          </a:xfrm>
        </p:grpSpPr>
        <p:sp>
          <p:nvSpPr>
            <p:cNvPr id="1146" name="Google Shape;1146;p28"/>
            <p:cNvSpPr/>
            <p:nvPr/>
          </p:nvSpPr>
          <p:spPr>
            <a:xfrm>
              <a:off x="5090922" y="4625467"/>
              <a:ext cx="107314" cy="31115"/>
            </a:xfrm>
            <a:custGeom>
              <a:rect b="b" l="l" r="r" t="t"/>
              <a:pathLst>
                <a:path extrusionOk="0" h="31114" w="107314">
                  <a:moveTo>
                    <a:pt x="107188" y="4445"/>
                  </a:moveTo>
                  <a:lnTo>
                    <a:pt x="105537" y="2794"/>
                  </a:lnTo>
                  <a:lnTo>
                    <a:pt x="104013" y="2794"/>
                  </a:lnTo>
                  <a:lnTo>
                    <a:pt x="91567" y="762"/>
                  </a:lnTo>
                  <a:lnTo>
                    <a:pt x="81508" y="241"/>
                  </a:lnTo>
                  <a:lnTo>
                    <a:pt x="81280" y="0"/>
                  </a:lnTo>
                  <a:lnTo>
                    <a:pt x="77343" y="0"/>
                  </a:lnTo>
                  <a:lnTo>
                    <a:pt x="76581" y="0"/>
                  </a:lnTo>
                  <a:lnTo>
                    <a:pt x="72390" y="0"/>
                  </a:lnTo>
                  <a:lnTo>
                    <a:pt x="57912" y="381"/>
                  </a:lnTo>
                  <a:lnTo>
                    <a:pt x="53340" y="381"/>
                  </a:lnTo>
                  <a:lnTo>
                    <a:pt x="52133" y="1625"/>
                  </a:lnTo>
                  <a:lnTo>
                    <a:pt x="8051" y="13208"/>
                  </a:lnTo>
                  <a:lnTo>
                    <a:pt x="3937" y="13208"/>
                  </a:lnTo>
                  <a:lnTo>
                    <a:pt x="0" y="17145"/>
                  </a:lnTo>
                  <a:lnTo>
                    <a:pt x="0" y="26797"/>
                  </a:lnTo>
                  <a:lnTo>
                    <a:pt x="3937" y="30734"/>
                  </a:lnTo>
                  <a:lnTo>
                    <a:pt x="13589" y="30734"/>
                  </a:lnTo>
                  <a:lnTo>
                    <a:pt x="15011" y="29311"/>
                  </a:lnTo>
                  <a:lnTo>
                    <a:pt x="59347" y="17653"/>
                  </a:lnTo>
                  <a:lnTo>
                    <a:pt x="62865" y="17653"/>
                  </a:lnTo>
                  <a:lnTo>
                    <a:pt x="63258" y="17246"/>
                  </a:lnTo>
                  <a:lnTo>
                    <a:pt x="77597" y="15875"/>
                  </a:lnTo>
                  <a:lnTo>
                    <a:pt x="77724" y="15875"/>
                  </a:lnTo>
                  <a:lnTo>
                    <a:pt x="81280" y="15875"/>
                  </a:lnTo>
                  <a:lnTo>
                    <a:pt x="81699" y="15455"/>
                  </a:lnTo>
                  <a:lnTo>
                    <a:pt x="91948" y="14351"/>
                  </a:lnTo>
                  <a:lnTo>
                    <a:pt x="93472" y="13970"/>
                  </a:lnTo>
                  <a:lnTo>
                    <a:pt x="103924" y="10287"/>
                  </a:lnTo>
                  <a:lnTo>
                    <a:pt x="105537" y="10287"/>
                  </a:lnTo>
                  <a:lnTo>
                    <a:pt x="107188" y="8636"/>
                  </a:lnTo>
                  <a:lnTo>
                    <a:pt x="107188" y="6477"/>
                  </a:lnTo>
                  <a:lnTo>
                    <a:pt x="107188" y="44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7" name="Google Shape;1147;p2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242051" y="4547108"/>
              <a:ext cx="281939" cy="164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8" name="Google Shape;1148;p28"/>
          <p:cNvSpPr txBox="1"/>
          <p:nvPr/>
        </p:nvSpPr>
        <p:spPr>
          <a:xfrm>
            <a:off x="4688840" y="6362191"/>
            <a:ext cx="18637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Photo: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 Canclini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9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29"/>
          <p:cNvSpPr txBox="1"/>
          <p:nvPr>
            <p:ph idx="4294967295" type="body"/>
          </p:nvPr>
        </p:nvSpPr>
        <p:spPr>
          <a:xfrm>
            <a:off x="1981200" y="1143000"/>
            <a:ext cx="822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process of assigning colors to pixels.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29"/>
          <p:cNvSpPr txBox="1"/>
          <p:nvPr/>
        </p:nvSpPr>
        <p:spPr>
          <a:xfrm>
            <a:off x="3352800" y="28194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6" name="Google Shape;1156;p29"/>
          <p:cNvSpPr txBox="1"/>
          <p:nvPr/>
        </p:nvSpPr>
        <p:spPr>
          <a:xfrm>
            <a:off x="5638800" y="27432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7" name="Google Shape;1157;p29"/>
          <p:cNvSpPr txBox="1"/>
          <p:nvPr/>
        </p:nvSpPr>
        <p:spPr>
          <a:xfrm>
            <a:off x="3810000" y="3657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8" name="Google Shape;1158;p29"/>
          <p:cNvSpPr txBox="1"/>
          <p:nvPr/>
        </p:nvSpPr>
        <p:spPr>
          <a:xfrm>
            <a:off x="6400800" y="3657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9" name="Google Shape;1159;p29"/>
          <p:cNvSpPr txBox="1"/>
          <p:nvPr/>
        </p:nvSpPr>
        <p:spPr>
          <a:xfrm>
            <a:off x="4343400" y="2133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0" name="Google Shape;1160;p29"/>
          <p:cNvCxnSpPr/>
          <p:nvPr/>
        </p:nvCxnSpPr>
        <p:spPr>
          <a:xfrm flipH="1">
            <a:off x="3962400" y="24384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1" name="Google Shape;1161;p29"/>
          <p:cNvCxnSpPr/>
          <p:nvPr/>
        </p:nvCxnSpPr>
        <p:spPr>
          <a:xfrm>
            <a:off x="4724400" y="2438400"/>
            <a:ext cx="1066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2" name="Google Shape;1162;p29"/>
          <p:cNvCxnSpPr/>
          <p:nvPr/>
        </p:nvCxnSpPr>
        <p:spPr>
          <a:xfrm flipH="1">
            <a:off x="4648200" y="31242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3" name="Google Shape;1163;p29"/>
          <p:cNvCxnSpPr/>
          <p:nvPr/>
        </p:nvCxnSpPr>
        <p:spPr>
          <a:xfrm>
            <a:off x="6019800" y="31242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0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 Model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9" name="Google Shape;1169;p30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Compute Phong lighting once for entire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Compute Phong lighting at the vertices and interpolate lighting values across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Interpolate normals across polygon and perform Phong lighting across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1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31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For each polygon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Determines a single intensity value at a chosen point on the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Uses that value to shade the entire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 at infinity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Viewer at infinity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polygon represents the actual surface being modeled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32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of Flat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32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Specular highlights tends to get lost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chosen point on polygon is at location of the light source, then color of the polygon will be significantly distorted.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2" name="Google Shape;1182;p32"/>
          <p:cNvGrpSpPr/>
          <p:nvPr/>
        </p:nvGrpSpPr>
        <p:grpSpPr>
          <a:xfrm>
            <a:off x="5105400" y="2895600"/>
            <a:ext cx="4648200" cy="2971800"/>
            <a:chOff x="768" y="1008"/>
            <a:chExt cx="4992" cy="2958"/>
          </a:xfrm>
        </p:grpSpPr>
        <p:sp>
          <p:nvSpPr>
            <p:cNvPr id="1183" name="Google Shape;1183;p32"/>
            <p:cNvSpPr txBox="1"/>
            <p:nvPr/>
          </p:nvSpPr>
          <p:spPr>
            <a:xfrm>
              <a:off x="768" y="3504"/>
              <a:ext cx="4992" cy="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lang="en-US" sz="2400" u="sng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Flat Shading</a:t>
              </a:r>
              <a:endParaRPr sz="240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rd_constant" id="1184" name="Google Shape;1184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1008"/>
              <a:ext cx="3511" cy="29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3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0" name="Google Shape;1190;p33"/>
          <p:cNvSpPr txBox="1"/>
          <p:nvPr>
            <p:ph idx="4294967295" type="body"/>
          </p:nvPr>
        </p:nvSpPr>
        <p:spPr>
          <a:xfrm>
            <a:off x="1981200" y="11430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Introduce vertex normals at each</a:t>
            </a:r>
            <a:b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Used only for shading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Think of as a better approximation of the real surface that the polygons approximate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Finds color value for each point in the polygon individually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Phong Shading (do not confuse with Phong Lighting Model)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91" name="Google Shape;1191;p33"/>
          <p:cNvGrpSpPr/>
          <p:nvPr/>
        </p:nvGrpSpPr>
        <p:grpSpPr>
          <a:xfrm>
            <a:off x="7543800" y="1358900"/>
            <a:ext cx="2314575" cy="927100"/>
            <a:chOff x="3312" y="3456"/>
            <a:chExt cx="1458" cy="584"/>
          </a:xfrm>
        </p:grpSpPr>
        <p:sp>
          <p:nvSpPr>
            <p:cNvPr id="1192" name="Google Shape;1192;p33"/>
            <p:cNvSpPr/>
            <p:nvPr/>
          </p:nvSpPr>
          <p:spPr>
            <a:xfrm>
              <a:off x="3312" y="3456"/>
              <a:ext cx="1458" cy="584"/>
            </a:xfrm>
            <a:custGeom>
              <a:rect b="b" l="l" r="r" t="t"/>
              <a:pathLst>
                <a:path extrusionOk="0" h="584" w="1296">
                  <a:moveTo>
                    <a:pt x="0" y="584"/>
                  </a:moveTo>
                  <a:cubicBezTo>
                    <a:pt x="442" y="0"/>
                    <a:pt x="1065" y="229"/>
                    <a:pt x="1296" y="584"/>
                  </a:cubicBezTo>
                </a:path>
              </a:pathLst>
            </a:custGeom>
            <a:noFill/>
            <a:ln cap="rnd" cmpd="sng" w="3810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3312" y="3752"/>
              <a:ext cx="1458" cy="288"/>
            </a:xfrm>
            <a:custGeom>
              <a:rect b="b" l="l" r="r" t="t"/>
              <a:pathLst>
                <a:path extrusionOk="0" h="288" w="1296">
                  <a:moveTo>
                    <a:pt x="0" y="288"/>
                  </a:moveTo>
                  <a:lnTo>
                    <a:pt x="384" y="0"/>
                  </a:lnTo>
                  <a:lnTo>
                    <a:pt x="912" y="0"/>
                  </a:lnTo>
                  <a:lnTo>
                    <a:pt x="1296" y="288"/>
                  </a:lnTo>
                  <a:lnTo>
                    <a:pt x="1248" y="288"/>
                  </a:lnTo>
                </a:path>
              </a:pathLst>
            </a:cu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4" name="Google Shape;1194;p33"/>
            <p:cNvCxnSpPr/>
            <p:nvPr/>
          </p:nvCxnSpPr>
          <p:spPr>
            <a:xfrm flipH="1" rot="10800000">
              <a:off x="4356" y="3544"/>
              <a:ext cx="162" cy="192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95" name="Google Shape;1195;p33"/>
            <p:cNvSpPr/>
            <p:nvPr/>
          </p:nvSpPr>
          <p:spPr>
            <a:xfrm>
              <a:off x="3614" y="3503"/>
              <a:ext cx="130" cy="201"/>
            </a:xfrm>
            <a:custGeom>
              <a:rect b="b" l="l" r="r" t="t"/>
              <a:pathLst>
                <a:path extrusionOk="0" h="201" w="116">
                  <a:moveTo>
                    <a:pt x="116" y="201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6" name="Google Shape;1196;p33"/>
            <p:cNvCxnSpPr/>
            <p:nvPr/>
          </p:nvCxnSpPr>
          <p:spPr>
            <a:xfrm rot="10800000">
              <a:off x="3366" y="3704"/>
              <a:ext cx="162" cy="192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97" name="Google Shape;1197;p33"/>
            <p:cNvCxnSpPr/>
            <p:nvPr/>
          </p:nvCxnSpPr>
          <p:spPr>
            <a:xfrm rot="10800000">
              <a:off x="4014" y="3512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98" name="Google Shape;1198;p33"/>
            <p:cNvCxnSpPr/>
            <p:nvPr/>
          </p:nvCxnSpPr>
          <p:spPr>
            <a:xfrm flipH="1" rot="10800000">
              <a:off x="4608" y="3752"/>
              <a:ext cx="162" cy="144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4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p34"/>
          <p:cNvSpPr txBox="1"/>
          <p:nvPr>
            <p:ph idx="4294967295" type="body"/>
          </p:nvPr>
        </p:nvSpPr>
        <p:spPr>
          <a:xfrm>
            <a:off x="1981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Most common approach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381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Perform Phong lighting at the vertices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381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Linearly interpolate the resulting colors over faces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57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Along edges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57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Along scanline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d_gouraud" id="1206" name="Google Shape;1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895600"/>
            <a:ext cx="3276600" cy="298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5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2" name="Google Shape;1212;p35"/>
          <p:cNvSpPr/>
          <p:nvPr/>
        </p:nvSpPr>
        <p:spPr>
          <a:xfrm>
            <a:off x="4038600" y="1143000"/>
            <a:ext cx="3657600" cy="2362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35"/>
          <p:cNvSpPr/>
          <p:nvPr/>
        </p:nvSpPr>
        <p:spPr>
          <a:xfrm>
            <a:off x="5181600" y="1524000"/>
            <a:ext cx="1447800" cy="1752600"/>
          </a:xfrm>
          <a:custGeom>
            <a:rect b="b" l="l" r="r" t="t"/>
            <a:pathLst>
              <a:path extrusionOk="0" h="1104" w="912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35"/>
          <p:cNvSpPr/>
          <p:nvPr/>
        </p:nvSpPr>
        <p:spPr>
          <a:xfrm>
            <a:off x="5562600" y="2895600"/>
            <a:ext cx="609600" cy="381000"/>
          </a:xfrm>
          <a:custGeom>
            <a:rect b="b" l="l" r="r" t="t"/>
            <a:pathLst>
              <a:path extrusionOk="0" h="240" w="384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5" name="Google Shape;1215;p35"/>
          <p:cNvCxnSpPr/>
          <p:nvPr/>
        </p:nvCxnSpPr>
        <p:spPr>
          <a:xfrm>
            <a:off x="3927475" y="1512888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6" name="Google Shape;1216;p35"/>
          <p:cNvCxnSpPr/>
          <p:nvPr/>
        </p:nvCxnSpPr>
        <p:spPr>
          <a:xfrm>
            <a:off x="3927475" y="2141538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7" name="Google Shape;1217;p35"/>
          <p:cNvCxnSpPr/>
          <p:nvPr/>
        </p:nvCxnSpPr>
        <p:spPr>
          <a:xfrm>
            <a:off x="5550260" y="2895600"/>
            <a:ext cx="45719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8" name="Google Shape;1218;p35"/>
          <p:cNvSpPr txBox="1"/>
          <p:nvPr/>
        </p:nvSpPr>
        <p:spPr>
          <a:xfrm>
            <a:off x="5943600" y="3581400"/>
            <a:ext cx="9906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35"/>
          <p:cNvSpPr txBox="1"/>
          <p:nvPr/>
        </p:nvSpPr>
        <p:spPr>
          <a:xfrm>
            <a:off x="3505200" y="2667000"/>
            <a:ext cx="6858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aseline="-2500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35"/>
          <p:cNvSpPr txBox="1"/>
          <p:nvPr/>
        </p:nvSpPr>
        <p:spPr>
          <a:xfrm>
            <a:off x="3487738" y="1312863"/>
            <a:ext cx="7620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5"/>
          <p:cNvSpPr txBox="1"/>
          <p:nvPr/>
        </p:nvSpPr>
        <p:spPr>
          <a:xfrm>
            <a:off x="3352800" y="3048000"/>
            <a:ext cx="10668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5"/>
          <p:cNvSpPr txBox="1"/>
          <p:nvPr/>
        </p:nvSpPr>
        <p:spPr>
          <a:xfrm>
            <a:off x="5334000" y="3581400"/>
            <a:ext cx="685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5"/>
          <p:cNvSpPr txBox="1"/>
          <p:nvPr/>
        </p:nvSpPr>
        <p:spPr>
          <a:xfrm>
            <a:off x="6172200" y="3135312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5"/>
          <p:cNvSpPr txBox="1"/>
          <p:nvPr/>
        </p:nvSpPr>
        <p:spPr>
          <a:xfrm>
            <a:off x="6705600" y="22860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5"/>
          <p:cNvSpPr txBox="1"/>
          <p:nvPr/>
        </p:nvSpPr>
        <p:spPr>
          <a:xfrm>
            <a:off x="5715000" y="12192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5"/>
          <p:cNvSpPr txBox="1"/>
          <p:nvPr/>
        </p:nvSpPr>
        <p:spPr>
          <a:xfrm>
            <a:off x="4419600" y="19050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5"/>
          <p:cNvSpPr txBox="1"/>
          <p:nvPr/>
        </p:nvSpPr>
        <p:spPr>
          <a:xfrm>
            <a:off x="3522663" y="1919288"/>
            <a:ext cx="4572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8" name="Google Shape;1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3950496"/>
            <a:ext cx="5595938" cy="91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855585"/>
            <a:ext cx="5372528" cy="86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5743534"/>
            <a:ext cx="5975445" cy="92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1" name="Google Shape;1231;p35"/>
          <p:cNvCxnSpPr/>
          <p:nvPr/>
        </p:nvCxnSpPr>
        <p:spPr>
          <a:xfrm>
            <a:off x="6126481" y="2895600"/>
            <a:ext cx="45719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2" name="Google Shape;1232;p35"/>
          <p:cNvCxnSpPr/>
          <p:nvPr/>
        </p:nvCxnSpPr>
        <p:spPr>
          <a:xfrm rot="10800000">
            <a:off x="3886200" y="32766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35"/>
          <p:cNvCxnSpPr>
            <a:endCxn id="1217" idx="0"/>
          </p:cNvCxnSpPr>
          <p:nvPr/>
        </p:nvCxnSpPr>
        <p:spPr>
          <a:xfrm>
            <a:off x="3886200" y="2895600"/>
            <a:ext cx="16641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4" name="Google Shape;1234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8200" y="2514600"/>
            <a:ext cx="76667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8" y="2667000"/>
            <a:ext cx="8699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35"/>
          <p:cNvSpPr/>
          <p:nvPr/>
        </p:nvSpPr>
        <p:spPr>
          <a:xfrm>
            <a:off x="5715000" y="2819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7" name="Google Shape;1237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2600" y="2446337"/>
            <a:ext cx="661987" cy="37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35"/>
          <p:cNvSpPr txBox="1"/>
          <p:nvPr/>
        </p:nvSpPr>
        <p:spPr>
          <a:xfrm>
            <a:off x="7579525" y="6223033"/>
            <a:ext cx="2036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- 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left</a:t>
            </a:r>
            <a:endParaRPr b="1" baseline="-25000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6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36"/>
          <p:cNvSpPr/>
          <p:nvPr/>
        </p:nvSpPr>
        <p:spPr>
          <a:xfrm>
            <a:off x="4038600" y="1138237"/>
            <a:ext cx="3657600" cy="236829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36"/>
          <p:cNvSpPr/>
          <p:nvPr/>
        </p:nvSpPr>
        <p:spPr>
          <a:xfrm>
            <a:off x="5181600" y="1528664"/>
            <a:ext cx="1447800" cy="1752600"/>
          </a:xfrm>
          <a:custGeom>
            <a:rect b="b" l="l" r="r" t="t"/>
            <a:pathLst>
              <a:path extrusionOk="0" h="1104" w="912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36"/>
          <p:cNvSpPr/>
          <p:nvPr/>
        </p:nvSpPr>
        <p:spPr>
          <a:xfrm>
            <a:off x="5562600" y="2890837"/>
            <a:ext cx="609600" cy="381000"/>
          </a:xfrm>
          <a:custGeom>
            <a:rect b="b" l="l" r="r" t="t"/>
            <a:pathLst>
              <a:path extrusionOk="0" h="240" w="384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7" name="Google Shape;1247;p36"/>
          <p:cNvCxnSpPr/>
          <p:nvPr/>
        </p:nvCxnSpPr>
        <p:spPr>
          <a:xfrm>
            <a:off x="3927475" y="1517552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8" name="Google Shape;1248;p36"/>
          <p:cNvCxnSpPr/>
          <p:nvPr/>
        </p:nvCxnSpPr>
        <p:spPr>
          <a:xfrm>
            <a:off x="3927475" y="2136775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9" name="Google Shape;1249;p36"/>
          <p:cNvCxnSpPr/>
          <p:nvPr/>
        </p:nvCxnSpPr>
        <p:spPr>
          <a:xfrm>
            <a:off x="5550260" y="2900264"/>
            <a:ext cx="45719" cy="8321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0" name="Google Shape;1250;p36"/>
          <p:cNvSpPr txBox="1"/>
          <p:nvPr/>
        </p:nvSpPr>
        <p:spPr>
          <a:xfrm>
            <a:off x="5943600" y="3586064"/>
            <a:ext cx="9906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 txBox="1"/>
          <p:nvPr/>
        </p:nvSpPr>
        <p:spPr>
          <a:xfrm>
            <a:off x="3505200" y="2670048"/>
            <a:ext cx="6858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aseline="-2500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 txBox="1"/>
          <p:nvPr/>
        </p:nvSpPr>
        <p:spPr>
          <a:xfrm>
            <a:off x="3487738" y="1308100"/>
            <a:ext cx="7620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6"/>
          <p:cNvSpPr txBox="1"/>
          <p:nvPr/>
        </p:nvSpPr>
        <p:spPr>
          <a:xfrm>
            <a:off x="3352800" y="3043237"/>
            <a:ext cx="10668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36"/>
          <p:cNvSpPr txBox="1"/>
          <p:nvPr/>
        </p:nvSpPr>
        <p:spPr>
          <a:xfrm>
            <a:off x="5334000" y="3586064"/>
            <a:ext cx="685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36"/>
          <p:cNvSpPr txBox="1"/>
          <p:nvPr/>
        </p:nvSpPr>
        <p:spPr>
          <a:xfrm>
            <a:off x="6172200" y="3130549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36"/>
          <p:cNvSpPr txBox="1"/>
          <p:nvPr/>
        </p:nvSpPr>
        <p:spPr>
          <a:xfrm>
            <a:off x="6705600" y="2281237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36"/>
          <p:cNvSpPr txBox="1"/>
          <p:nvPr/>
        </p:nvSpPr>
        <p:spPr>
          <a:xfrm>
            <a:off x="5715000" y="1214437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6"/>
          <p:cNvSpPr txBox="1"/>
          <p:nvPr/>
        </p:nvSpPr>
        <p:spPr>
          <a:xfrm>
            <a:off x="4419600" y="1909664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6"/>
          <p:cNvSpPr txBox="1"/>
          <p:nvPr/>
        </p:nvSpPr>
        <p:spPr>
          <a:xfrm>
            <a:off x="3522663" y="1914525"/>
            <a:ext cx="4572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0" name="Google Shape;12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114800"/>
            <a:ext cx="6356350" cy="979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36"/>
          <p:cNvSpPr/>
          <p:nvPr/>
        </p:nvSpPr>
        <p:spPr>
          <a:xfrm>
            <a:off x="6324600" y="5334000"/>
            <a:ext cx="430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surface normals along the scan line and the edge using incremental approach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2" name="Google Shape;1262;p36"/>
          <p:cNvCxnSpPr/>
          <p:nvPr/>
        </p:nvCxnSpPr>
        <p:spPr>
          <a:xfrm>
            <a:off x="6126481" y="2900264"/>
            <a:ext cx="45719" cy="8321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3" name="Google Shape;1263;p36"/>
          <p:cNvCxnSpPr/>
          <p:nvPr/>
        </p:nvCxnSpPr>
        <p:spPr>
          <a:xfrm rot="10800000">
            <a:off x="3886200" y="3281264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4" name="Google Shape;1264;p36"/>
          <p:cNvCxnSpPr/>
          <p:nvPr/>
        </p:nvCxnSpPr>
        <p:spPr>
          <a:xfrm>
            <a:off x="3886200" y="2890837"/>
            <a:ext cx="166406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5" name="Google Shape;126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721" y="2887564"/>
            <a:ext cx="76667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9038" y="2671664"/>
            <a:ext cx="8699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36"/>
          <p:cNvSpPr/>
          <p:nvPr/>
        </p:nvSpPr>
        <p:spPr>
          <a:xfrm>
            <a:off x="5715000" y="28240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8" name="Google Shape;126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800" y="2451001"/>
            <a:ext cx="682625" cy="37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36"/>
          <p:cNvSpPr/>
          <p:nvPr/>
        </p:nvSpPr>
        <p:spPr>
          <a:xfrm>
            <a:off x="5867400" y="28240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0" name="Google Shape;1270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7000" y="5257800"/>
            <a:ext cx="2743200" cy="46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36"/>
          <p:cNvSpPr/>
          <p:nvPr/>
        </p:nvSpPr>
        <p:spPr>
          <a:xfrm>
            <a:off x="5410200" y="26716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2" name="Google Shape;1272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6600" y="2430364"/>
            <a:ext cx="808038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87638" y="5926138"/>
            <a:ext cx="31797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7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of Gouraud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9" name="Google Shape;1279;p37"/>
          <p:cNvSpPr txBox="1"/>
          <p:nvPr>
            <p:ph idx="4294967295" type="body"/>
          </p:nvPr>
        </p:nvSpPr>
        <p:spPr>
          <a:xfrm>
            <a:off x="1981200" y="11430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Often appears dull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Lacks accurate specular component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0" name="Google Shape;1280;p37"/>
          <p:cNvGrpSpPr/>
          <p:nvPr/>
        </p:nvGrpSpPr>
        <p:grpSpPr>
          <a:xfrm>
            <a:off x="3861825" y="2667000"/>
            <a:ext cx="5197399" cy="2716530"/>
            <a:chOff x="2362200" y="3352800"/>
            <a:chExt cx="5197399" cy="2716530"/>
          </a:xfrm>
        </p:grpSpPr>
        <p:sp>
          <p:nvSpPr>
            <p:cNvPr id="1281" name="Google Shape;1281;p37"/>
            <p:cNvSpPr/>
            <p:nvPr/>
          </p:nvSpPr>
          <p:spPr>
            <a:xfrm>
              <a:off x="2895600" y="3657600"/>
              <a:ext cx="1752600" cy="2133600"/>
            </a:xfrm>
            <a:custGeom>
              <a:rect b="b" l="l" r="r" t="t"/>
              <a:pathLst>
                <a:path extrusionOk="0" h="1344" w="1104">
                  <a:moveTo>
                    <a:pt x="0" y="1344"/>
                  </a:moveTo>
                  <a:lnTo>
                    <a:pt x="480" y="0"/>
                  </a:lnTo>
                  <a:lnTo>
                    <a:pt x="1104" y="768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808080"/>
            </a:solidFill>
            <a:ln cap="flat" cmpd="sng" w="38100">
              <a:solidFill>
                <a:srgbClr val="666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2" name="Google Shape;1282;p37"/>
            <p:cNvSpPr txBox="1"/>
            <p:nvPr/>
          </p:nvSpPr>
          <p:spPr>
            <a:xfrm>
              <a:off x="3673475" y="33528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3" name="Google Shape;1283;p37"/>
            <p:cNvSpPr txBox="1"/>
            <p:nvPr/>
          </p:nvSpPr>
          <p:spPr>
            <a:xfrm>
              <a:off x="2362200" y="55626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4" name="Google Shape;1284;p37"/>
            <p:cNvSpPr txBox="1"/>
            <p:nvPr/>
          </p:nvSpPr>
          <p:spPr>
            <a:xfrm>
              <a:off x="4572000" y="46482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5" name="Google Shape;1285;p37"/>
            <p:cNvCxnSpPr/>
            <p:nvPr/>
          </p:nvCxnSpPr>
          <p:spPr>
            <a:xfrm>
              <a:off x="2971800" y="4724400"/>
              <a:ext cx="1828800" cy="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1286" name="Google Shape;1286;p37"/>
            <p:cNvSpPr/>
            <p:nvPr/>
          </p:nvSpPr>
          <p:spPr>
            <a:xfrm>
              <a:off x="3657600" y="4572000"/>
              <a:ext cx="304800" cy="304800"/>
            </a:xfrm>
            <a:prstGeom prst="ellipse">
              <a:avLst/>
            </a:prstGeom>
            <a:gradFill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7" name="Google Shape;1287;p37"/>
            <p:cNvCxnSpPr/>
            <p:nvPr/>
          </p:nvCxnSpPr>
          <p:spPr>
            <a:xfrm rot="10800000">
              <a:off x="3886200" y="48768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rgbClr val="9933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88" name="Google Shape;1288;p37"/>
            <p:cNvSpPr txBox="1"/>
            <p:nvPr/>
          </p:nvSpPr>
          <p:spPr>
            <a:xfrm>
              <a:off x="4238625" y="5610225"/>
              <a:ext cx="3320974" cy="459105"/>
            </a:xfrm>
            <a:prstGeom prst="rect">
              <a:avLst/>
            </a:prstGeom>
            <a:noFill/>
            <a:ln cap="flat" cmpd="sng" w="25400">
              <a:solidFill>
                <a:srgbClr val="8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4486C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rgbClr val="24486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Can’t shade the spot light</a:t>
              </a:r>
              <a:endParaRPr sz="2400">
                <a:solidFill>
                  <a:srgbClr val="24486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816" y="1857755"/>
            <a:ext cx="3451135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743" y="1857755"/>
            <a:ext cx="3675888" cy="207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4"/>
          <p:cNvGrpSpPr/>
          <p:nvPr/>
        </p:nvGrpSpPr>
        <p:grpSpPr>
          <a:xfrm>
            <a:off x="2361869" y="4355591"/>
            <a:ext cx="525145" cy="260985"/>
            <a:chOff x="2361869" y="4355591"/>
            <a:chExt cx="525145" cy="260985"/>
          </a:xfrm>
        </p:grpSpPr>
        <p:sp>
          <p:nvSpPr>
            <p:cNvPr id="84" name="Google Shape;84;p4"/>
            <p:cNvSpPr/>
            <p:nvPr/>
          </p:nvSpPr>
          <p:spPr>
            <a:xfrm>
              <a:off x="2361869" y="4355591"/>
              <a:ext cx="525145" cy="260985"/>
            </a:xfrm>
            <a:custGeom>
              <a:rect b="b" l="l" r="r" t="t"/>
              <a:pathLst>
                <a:path extrusionOk="0" h="260985" w="525144">
                  <a:moveTo>
                    <a:pt x="119329" y="55499"/>
                  </a:moveTo>
                  <a:lnTo>
                    <a:pt x="119075" y="52832"/>
                  </a:lnTo>
                  <a:lnTo>
                    <a:pt x="117970" y="48514"/>
                  </a:lnTo>
                  <a:lnTo>
                    <a:pt x="117449" y="46482"/>
                  </a:lnTo>
                  <a:lnTo>
                    <a:pt x="116154" y="41402"/>
                  </a:lnTo>
                  <a:lnTo>
                    <a:pt x="115595" y="39624"/>
                  </a:lnTo>
                  <a:lnTo>
                    <a:pt x="115519" y="39370"/>
                  </a:lnTo>
                  <a:lnTo>
                    <a:pt x="114731" y="37719"/>
                  </a:lnTo>
                  <a:lnTo>
                    <a:pt x="110845" y="29464"/>
                  </a:lnTo>
                  <a:lnTo>
                    <a:pt x="110439" y="28575"/>
                  </a:lnTo>
                  <a:lnTo>
                    <a:pt x="109296" y="26797"/>
                  </a:lnTo>
                  <a:lnTo>
                    <a:pt x="107975" y="25019"/>
                  </a:lnTo>
                  <a:lnTo>
                    <a:pt x="106387" y="22860"/>
                  </a:lnTo>
                  <a:lnTo>
                    <a:pt x="105448" y="21590"/>
                  </a:lnTo>
                  <a:lnTo>
                    <a:pt x="104800" y="20701"/>
                  </a:lnTo>
                  <a:lnTo>
                    <a:pt x="101803" y="16637"/>
                  </a:lnTo>
                  <a:lnTo>
                    <a:pt x="100533" y="15367"/>
                  </a:lnTo>
                  <a:lnTo>
                    <a:pt x="97993" y="12915"/>
                  </a:lnTo>
                  <a:lnTo>
                    <a:pt x="97993" y="56997"/>
                  </a:lnTo>
                  <a:lnTo>
                    <a:pt x="97993" y="78498"/>
                  </a:lnTo>
                  <a:lnTo>
                    <a:pt x="97066" y="83096"/>
                  </a:lnTo>
                  <a:lnTo>
                    <a:pt x="95961" y="84201"/>
                  </a:lnTo>
                  <a:lnTo>
                    <a:pt x="95961" y="86194"/>
                  </a:lnTo>
                  <a:lnTo>
                    <a:pt x="90639" y="92570"/>
                  </a:lnTo>
                  <a:lnTo>
                    <a:pt x="81572" y="100088"/>
                  </a:lnTo>
                  <a:lnTo>
                    <a:pt x="70573" y="107073"/>
                  </a:lnTo>
                  <a:lnTo>
                    <a:pt x="70104" y="107315"/>
                  </a:lnTo>
                  <a:lnTo>
                    <a:pt x="60020" y="112788"/>
                  </a:lnTo>
                  <a:lnTo>
                    <a:pt x="47828" y="116459"/>
                  </a:lnTo>
                  <a:lnTo>
                    <a:pt x="48336" y="116332"/>
                  </a:lnTo>
                  <a:lnTo>
                    <a:pt x="40208" y="118478"/>
                  </a:lnTo>
                  <a:lnTo>
                    <a:pt x="40208" y="131699"/>
                  </a:lnTo>
                  <a:lnTo>
                    <a:pt x="40208" y="132842"/>
                  </a:lnTo>
                  <a:lnTo>
                    <a:pt x="40182" y="131724"/>
                  </a:lnTo>
                  <a:lnTo>
                    <a:pt x="40208" y="118478"/>
                  </a:lnTo>
                  <a:lnTo>
                    <a:pt x="35763" y="114046"/>
                  </a:lnTo>
                  <a:lnTo>
                    <a:pt x="34251" y="114046"/>
                  </a:lnTo>
                  <a:lnTo>
                    <a:pt x="34188" y="113411"/>
                  </a:lnTo>
                  <a:lnTo>
                    <a:pt x="34188" y="113131"/>
                  </a:lnTo>
                  <a:lnTo>
                    <a:pt x="34239" y="113411"/>
                  </a:lnTo>
                  <a:lnTo>
                    <a:pt x="34201" y="112649"/>
                  </a:lnTo>
                  <a:lnTo>
                    <a:pt x="34201" y="112522"/>
                  </a:lnTo>
                  <a:lnTo>
                    <a:pt x="34163" y="111569"/>
                  </a:lnTo>
                  <a:lnTo>
                    <a:pt x="34163" y="241769"/>
                  </a:lnTo>
                  <a:lnTo>
                    <a:pt x="34112" y="241503"/>
                  </a:lnTo>
                  <a:lnTo>
                    <a:pt x="34137" y="243433"/>
                  </a:lnTo>
                  <a:lnTo>
                    <a:pt x="34112" y="241503"/>
                  </a:lnTo>
                  <a:lnTo>
                    <a:pt x="34112" y="240030"/>
                  </a:lnTo>
                  <a:lnTo>
                    <a:pt x="34163" y="241769"/>
                  </a:lnTo>
                  <a:lnTo>
                    <a:pt x="34163" y="111569"/>
                  </a:lnTo>
                  <a:lnTo>
                    <a:pt x="33578" y="96774"/>
                  </a:lnTo>
                  <a:lnTo>
                    <a:pt x="33477" y="94361"/>
                  </a:lnTo>
                  <a:lnTo>
                    <a:pt x="33477" y="94081"/>
                  </a:lnTo>
                  <a:lnTo>
                    <a:pt x="33604" y="60452"/>
                  </a:lnTo>
                  <a:lnTo>
                    <a:pt x="33731" y="37973"/>
                  </a:lnTo>
                  <a:lnTo>
                    <a:pt x="33731" y="36969"/>
                  </a:lnTo>
                  <a:lnTo>
                    <a:pt x="34137" y="35306"/>
                  </a:lnTo>
                  <a:lnTo>
                    <a:pt x="34442" y="34086"/>
                  </a:lnTo>
                  <a:lnTo>
                    <a:pt x="35890" y="32639"/>
                  </a:lnTo>
                  <a:lnTo>
                    <a:pt x="35890" y="30822"/>
                  </a:lnTo>
                  <a:lnTo>
                    <a:pt x="40982" y="25908"/>
                  </a:lnTo>
                  <a:lnTo>
                    <a:pt x="43002" y="25908"/>
                  </a:lnTo>
                  <a:lnTo>
                    <a:pt x="45110" y="23799"/>
                  </a:lnTo>
                  <a:lnTo>
                    <a:pt x="55130" y="21590"/>
                  </a:lnTo>
                  <a:lnTo>
                    <a:pt x="68529" y="21590"/>
                  </a:lnTo>
                  <a:lnTo>
                    <a:pt x="72466" y="21590"/>
                  </a:lnTo>
                  <a:lnTo>
                    <a:pt x="76111" y="23088"/>
                  </a:lnTo>
                  <a:lnTo>
                    <a:pt x="78943" y="25908"/>
                  </a:lnTo>
                  <a:lnTo>
                    <a:pt x="80670" y="25908"/>
                  </a:lnTo>
                  <a:lnTo>
                    <a:pt x="97993" y="56997"/>
                  </a:lnTo>
                  <a:lnTo>
                    <a:pt x="97993" y="12915"/>
                  </a:lnTo>
                  <a:lnTo>
                    <a:pt x="95580" y="10566"/>
                  </a:lnTo>
                  <a:lnTo>
                    <a:pt x="95580" y="9271"/>
                  </a:lnTo>
                  <a:lnTo>
                    <a:pt x="90754" y="4445"/>
                  </a:lnTo>
                  <a:lnTo>
                    <a:pt x="87122" y="4445"/>
                  </a:lnTo>
                  <a:lnTo>
                    <a:pt x="82892" y="2692"/>
                  </a:lnTo>
                  <a:lnTo>
                    <a:pt x="80340" y="127"/>
                  </a:lnTo>
                  <a:lnTo>
                    <a:pt x="74498" y="127"/>
                  </a:lnTo>
                  <a:lnTo>
                    <a:pt x="68529" y="127"/>
                  </a:lnTo>
                  <a:lnTo>
                    <a:pt x="64719" y="127"/>
                  </a:lnTo>
                  <a:lnTo>
                    <a:pt x="54305" y="0"/>
                  </a:lnTo>
                  <a:lnTo>
                    <a:pt x="52527" y="127"/>
                  </a:lnTo>
                  <a:lnTo>
                    <a:pt x="43637" y="1651"/>
                  </a:lnTo>
                  <a:lnTo>
                    <a:pt x="41732" y="2032"/>
                  </a:lnTo>
                  <a:lnTo>
                    <a:pt x="35267" y="4318"/>
                  </a:lnTo>
                  <a:lnTo>
                    <a:pt x="31064" y="4318"/>
                  </a:lnTo>
                  <a:lnTo>
                    <a:pt x="26238" y="9144"/>
                  </a:lnTo>
                  <a:lnTo>
                    <a:pt x="26238" y="9994"/>
                  </a:lnTo>
                  <a:lnTo>
                    <a:pt x="23952" y="11811"/>
                  </a:lnTo>
                  <a:lnTo>
                    <a:pt x="22809" y="12954"/>
                  </a:lnTo>
                  <a:lnTo>
                    <a:pt x="20231" y="15875"/>
                  </a:lnTo>
                  <a:lnTo>
                    <a:pt x="19126" y="15875"/>
                  </a:lnTo>
                  <a:lnTo>
                    <a:pt x="14300" y="20701"/>
                  </a:lnTo>
                  <a:lnTo>
                    <a:pt x="14300" y="25527"/>
                  </a:lnTo>
                  <a:lnTo>
                    <a:pt x="12522" y="32639"/>
                  </a:lnTo>
                  <a:lnTo>
                    <a:pt x="12331" y="33909"/>
                  </a:lnTo>
                  <a:lnTo>
                    <a:pt x="12268" y="46736"/>
                  </a:lnTo>
                  <a:lnTo>
                    <a:pt x="12471" y="96774"/>
                  </a:lnTo>
                  <a:lnTo>
                    <a:pt x="13081" y="112522"/>
                  </a:lnTo>
                  <a:lnTo>
                    <a:pt x="13195" y="114427"/>
                  </a:lnTo>
                  <a:lnTo>
                    <a:pt x="13322" y="115316"/>
                  </a:lnTo>
                  <a:lnTo>
                    <a:pt x="13398" y="116078"/>
                  </a:lnTo>
                  <a:lnTo>
                    <a:pt x="12776" y="115443"/>
                  </a:lnTo>
                  <a:lnTo>
                    <a:pt x="4394" y="115443"/>
                  </a:lnTo>
                  <a:lnTo>
                    <a:pt x="965" y="118872"/>
                  </a:lnTo>
                  <a:lnTo>
                    <a:pt x="965" y="121793"/>
                  </a:lnTo>
                  <a:lnTo>
                    <a:pt x="127" y="124714"/>
                  </a:lnTo>
                  <a:lnTo>
                    <a:pt x="0" y="125984"/>
                  </a:lnTo>
                  <a:lnTo>
                    <a:pt x="584" y="132588"/>
                  </a:lnTo>
                  <a:lnTo>
                    <a:pt x="965" y="133388"/>
                  </a:lnTo>
                  <a:lnTo>
                    <a:pt x="965" y="136779"/>
                  </a:lnTo>
                  <a:lnTo>
                    <a:pt x="5664" y="141478"/>
                  </a:lnTo>
                  <a:lnTo>
                    <a:pt x="10744" y="141478"/>
                  </a:lnTo>
                  <a:lnTo>
                    <a:pt x="14681" y="141732"/>
                  </a:lnTo>
                  <a:lnTo>
                    <a:pt x="16268" y="141770"/>
                  </a:lnTo>
                  <a:lnTo>
                    <a:pt x="18364" y="156972"/>
                  </a:lnTo>
                  <a:lnTo>
                    <a:pt x="21158" y="178181"/>
                  </a:lnTo>
                  <a:lnTo>
                    <a:pt x="21285" y="178435"/>
                  </a:lnTo>
                  <a:lnTo>
                    <a:pt x="24587" y="199517"/>
                  </a:lnTo>
                  <a:lnTo>
                    <a:pt x="28994" y="216662"/>
                  </a:lnTo>
                  <a:lnTo>
                    <a:pt x="29019" y="216789"/>
                  </a:lnTo>
                  <a:lnTo>
                    <a:pt x="29997" y="222084"/>
                  </a:lnTo>
                  <a:lnTo>
                    <a:pt x="31318" y="231521"/>
                  </a:lnTo>
                  <a:lnTo>
                    <a:pt x="31191" y="231013"/>
                  </a:lnTo>
                  <a:lnTo>
                    <a:pt x="31229" y="231521"/>
                  </a:lnTo>
                  <a:lnTo>
                    <a:pt x="31953" y="238887"/>
                  </a:lnTo>
                  <a:lnTo>
                    <a:pt x="32092" y="240030"/>
                  </a:lnTo>
                  <a:lnTo>
                    <a:pt x="33096" y="245618"/>
                  </a:lnTo>
                  <a:lnTo>
                    <a:pt x="33223" y="245745"/>
                  </a:lnTo>
                  <a:lnTo>
                    <a:pt x="33731" y="248602"/>
                  </a:lnTo>
                  <a:lnTo>
                    <a:pt x="33731" y="249301"/>
                  </a:lnTo>
                  <a:lnTo>
                    <a:pt x="33731" y="255143"/>
                  </a:lnTo>
                  <a:lnTo>
                    <a:pt x="34239" y="255676"/>
                  </a:lnTo>
                  <a:lnTo>
                    <a:pt x="34239" y="255905"/>
                  </a:lnTo>
                  <a:lnTo>
                    <a:pt x="38811" y="260604"/>
                  </a:lnTo>
                  <a:lnTo>
                    <a:pt x="50241" y="260604"/>
                  </a:lnTo>
                  <a:lnTo>
                    <a:pt x="54940" y="255905"/>
                  </a:lnTo>
                  <a:lnTo>
                    <a:pt x="54940" y="250190"/>
                  </a:lnTo>
                  <a:lnTo>
                    <a:pt x="54940" y="249682"/>
                  </a:lnTo>
                  <a:lnTo>
                    <a:pt x="54940" y="249555"/>
                  </a:lnTo>
                  <a:lnTo>
                    <a:pt x="54940" y="244475"/>
                  </a:lnTo>
                  <a:lnTo>
                    <a:pt x="54940" y="238887"/>
                  </a:lnTo>
                  <a:lnTo>
                    <a:pt x="54813" y="237744"/>
                  </a:lnTo>
                  <a:lnTo>
                    <a:pt x="53162" y="230733"/>
                  </a:lnTo>
                  <a:lnTo>
                    <a:pt x="53162" y="241935"/>
                  </a:lnTo>
                  <a:lnTo>
                    <a:pt x="53136" y="242316"/>
                  </a:lnTo>
                  <a:lnTo>
                    <a:pt x="53136" y="241935"/>
                  </a:lnTo>
                  <a:lnTo>
                    <a:pt x="53162" y="230733"/>
                  </a:lnTo>
                  <a:lnTo>
                    <a:pt x="52362" y="227330"/>
                  </a:lnTo>
                  <a:lnTo>
                    <a:pt x="52336" y="227177"/>
                  </a:lnTo>
                  <a:lnTo>
                    <a:pt x="52400" y="227330"/>
                  </a:lnTo>
                  <a:lnTo>
                    <a:pt x="52324" y="226949"/>
                  </a:lnTo>
                  <a:lnTo>
                    <a:pt x="49530" y="212496"/>
                  </a:lnTo>
                  <a:lnTo>
                    <a:pt x="49225" y="207899"/>
                  </a:lnTo>
                  <a:lnTo>
                    <a:pt x="49098" y="206756"/>
                  </a:lnTo>
                  <a:lnTo>
                    <a:pt x="47040" y="194437"/>
                  </a:lnTo>
                  <a:lnTo>
                    <a:pt x="47040" y="193903"/>
                  </a:lnTo>
                  <a:lnTo>
                    <a:pt x="44881" y="180848"/>
                  </a:lnTo>
                  <a:lnTo>
                    <a:pt x="44856" y="180644"/>
                  </a:lnTo>
                  <a:lnTo>
                    <a:pt x="44907" y="180848"/>
                  </a:lnTo>
                  <a:lnTo>
                    <a:pt x="44831" y="180213"/>
                  </a:lnTo>
                  <a:lnTo>
                    <a:pt x="44259" y="175133"/>
                  </a:lnTo>
                  <a:lnTo>
                    <a:pt x="43383" y="167132"/>
                  </a:lnTo>
                  <a:lnTo>
                    <a:pt x="43383" y="166751"/>
                  </a:lnTo>
                  <a:lnTo>
                    <a:pt x="41529" y="154178"/>
                  </a:lnTo>
                  <a:lnTo>
                    <a:pt x="41541" y="153949"/>
                  </a:lnTo>
                  <a:lnTo>
                    <a:pt x="41567" y="153797"/>
                  </a:lnTo>
                  <a:lnTo>
                    <a:pt x="40208" y="142621"/>
                  </a:lnTo>
                  <a:lnTo>
                    <a:pt x="40208" y="141478"/>
                  </a:lnTo>
                  <a:lnTo>
                    <a:pt x="40208" y="140500"/>
                  </a:lnTo>
                  <a:lnTo>
                    <a:pt x="41351" y="140335"/>
                  </a:lnTo>
                  <a:lnTo>
                    <a:pt x="42494" y="140081"/>
                  </a:lnTo>
                  <a:lnTo>
                    <a:pt x="54178" y="137033"/>
                  </a:lnTo>
                  <a:lnTo>
                    <a:pt x="67132" y="132969"/>
                  </a:lnTo>
                  <a:lnTo>
                    <a:pt x="69164" y="132207"/>
                  </a:lnTo>
                  <a:lnTo>
                    <a:pt x="80289" y="125984"/>
                  </a:lnTo>
                  <a:lnTo>
                    <a:pt x="80975" y="125603"/>
                  </a:lnTo>
                  <a:lnTo>
                    <a:pt x="81610" y="125349"/>
                  </a:lnTo>
                  <a:lnTo>
                    <a:pt x="82588" y="124714"/>
                  </a:lnTo>
                  <a:lnTo>
                    <a:pt x="93421" y="117729"/>
                  </a:lnTo>
                  <a:lnTo>
                    <a:pt x="94564" y="116967"/>
                  </a:lnTo>
                  <a:lnTo>
                    <a:pt x="95313" y="116332"/>
                  </a:lnTo>
                  <a:lnTo>
                    <a:pt x="98780" y="113411"/>
                  </a:lnTo>
                  <a:lnTo>
                    <a:pt x="99834" y="112522"/>
                  </a:lnTo>
                  <a:lnTo>
                    <a:pt x="104978" y="108204"/>
                  </a:lnTo>
                  <a:lnTo>
                    <a:pt x="106248" y="106934"/>
                  </a:lnTo>
                  <a:lnTo>
                    <a:pt x="106375" y="106807"/>
                  </a:lnTo>
                  <a:lnTo>
                    <a:pt x="111493" y="100584"/>
                  </a:lnTo>
                  <a:lnTo>
                    <a:pt x="112344" y="100584"/>
                  </a:lnTo>
                  <a:lnTo>
                    <a:pt x="117043" y="95885"/>
                  </a:lnTo>
                  <a:lnTo>
                    <a:pt x="117043" y="90982"/>
                  </a:lnTo>
                  <a:lnTo>
                    <a:pt x="117665" y="88011"/>
                  </a:lnTo>
                  <a:lnTo>
                    <a:pt x="118668" y="83312"/>
                  </a:lnTo>
                  <a:lnTo>
                    <a:pt x="119075" y="81407"/>
                  </a:lnTo>
                  <a:lnTo>
                    <a:pt x="119329" y="79248"/>
                  </a:lnTo>
                  <a:lnTo>
                    <a:pt x="119329" y="77216"/>
                  </a:lnTo>
                  <a:lnTo>
                    <a:pt x="119329" y="58039"/>
                  </a:lnTo>
                  <a:lnTo>
                    <a:pt x="119329" y="55499"/>
                  </a:lnTo>
                  <a:close/>
                </a:path>
                <a:path extrusionOk="0" h="260985" w="525144">
                  <a:moveTo>
                    <a:pt x="131394" y="210185"/>
                  </a:moveTo>
                  <a:lnTo>
                    <a:pt x="131267" y="211201"/>
                  </a:lnTo>
                  <a:lnTo>
                    <a:pt x="131394" y="211201"/>
                  </a:lnTo>
                  <a:lnTo>
                    <a:pt x="131394" y="210185"/>
                  </a:lnTo>
                  <a:close/>
                </a:path>
                <a:path extrusionOk="0" h="260985" w="525144">
                  <a:moveTo>
                    <a:pt x="193624" y="40640"/>
                  </a:moveTo>
                  <a:lnTo>
                    <a:pt x="191465" y="38608"/>
                  </a:lnTo>
                  <a:lnTo>
                    <a:pt x="189814" y="38608"/>
                  </a:lnTo>
                  <a:lnTo>
                    <a:pt x="174053" y="35458"/>
                  </a:lnTo>
                  <a:lnTo>
                    <a:pt x="170764" y="32258"/>
                  </a:lnTo>
                  <a:lnTo>
                    <a:pt x="160223" y="32258"/>
                  </a:lnTo>
                  <a:lnTo>
                    <a:pt x="156032" y="36449"/>
                  </a:lnTo>
                  <a:lnTo>
                    <a:pt x="156032" y="47117"/>
                  </a:lnTo>
                  <a:lnTo>
                    <a:pt x="160223" y="51308"/>
                  </a:lnTo>
                  <a:lnTo>
                    <a:pt x="170764" y="51308"/>
                  </a:lnTo>
                  <a:lnTo>
                    <a:pt x="173012" y="49136"/>
                  </a:lnTo>
                  <a:lnTo>
                    <a:pt x="189306" y="47879"/>
                  </a:lnTo>
                  <a:lnTo>
                    <a:pt x="191465" y="47879"/>
                  </a:lnTo>
                  <a:lnTo>
                    <a:pt x="193624" y="45847"/>
                  </a:lnTo>
                  <a:lnTo>
                    <a:pt x="193624" y="43180"/>
                  </a:lnTo>
                  <a:lnTo>
                    <a:pt x="193624" y="40640"/>
                  </a:lnTo>
                  <a:close/>
                </a:path>
                <a:path extrusionOk="0" h="260985" w="525144">
                  <a:moveTo>
                    <a:pt x="218389" y="197993"/>
                  </a:moveTo>
                  <a:lnTo>
                    <a:pt x="215214" y="194818"/>
                  </a:lnTo>
                  <a:lnTo>
                    <a:pt x="207340" y="194818"/>
                  </a:lnTo>
                  <a:lnTo>
                    <a:pt x="204165" y="197993"/>
                  </a:lnTo>
                  <a:lnTo>
                    <a:pt x="204165" y="198564"/>
                  </a:lnTo>
                  <a:lnTo>
                    <a:pt x="189280" y="210820"/>
                  </a:lnTo>
                  <a:lnTo>
                    <a:pt x="169697" y="223278"/>
                  </a:lnTo>
                  <a:lnTo>
                    <a:pt x="149936" y="232537"/>
                  </a:lnTo>
                  <a:lnTo>
                    <a:pt x="146507" y="232537"/>
                  </a:lnTo>
                  <a:lnTo>
                    <a:pt x="139979" y="232537"/>
                  </a:lnTo>
                  <a:lnTo>
                    <a:pt x="136271" y="231965"/>
                  </a:lnTo>
                  <a:lnTo>
                    <a:pt x="135331" y="231013"/>
                  </a:lnTo>
                  <a:lnTo>
                    <a:pt x="132918" y="231013"/>
                  </a:lnTo>
                  <a:lnTo>
                    <a:pt x="132918" y="230759"/>
                  </a:lnTo>
                  <a:lnTo>
                    <a:pt x="131686" y="229539"/>
                  </a:lnTo>
                  <a:lnTo>
                    <a:pt x="131660" y="229362"/>
                  </a:lnTo>
                  <a:lnTo>
                    <a:pt x="131394" y="227977"/>
                  </a:lnTo>
                  <a:lnTo>
                    <a:pt x="131394" y="229235"/>
                  </a:lnTo>
                  <a:lnTo>
                    <a:pt x="131292" y="227838"/>
                  </a:lnTo>
                  <a:lnTo>
                    <a:pt x="131318" y="227660"/>
                  </a:lnTo>
                  <a:lnTo>
                    <a:pt x="131394" y="227977"/>
                  </a:lnTo>
                  <a:lnTo>
                    <a:pt x="131394" y="227330"/>
                  </a:lnTo>
                  <a:lnTo>
                    <a:pt x="131267" y="211201"/>
                  </a:lnTo>
                  <a:lnTo>
                    <a:pt x="131394" y="209931"/>
                  </a:lnTo>
                  <a:lnTo>
                    <a:pt x="131394" y="210185"/>
                  </a:lnTo>
                  <a:lnTo>
                    <a:pt x="131419" y="209931"/>
                  </a:lnTo>
                  <a:lnTo>
                    <a:pt x="135661" y="188976"/>
                  </a:lnTo>
                  <a:lnTo>
                    <a:pt x="139471" y="178816"/>
                  </a:lnTo>
                  <a:lnTo>
                    <a:pt x="139674" y="178269"/>
                  </a:lnTo>
                  <a:lnTo>
                    <a:pt x="139979" y="177673"/>
                  </a:lnTo>
                  <a:lnTo>
                    <a:pt x="144983" y="168021"/>
                  </a:lnTo>
                  <a:lnTo>
                    <a:pt x="144475" y="169037"/>
                  </a:lnTo>
                  <a:lnTo>
                    <a:pt x="145161" y="168021"/>
                  </a:lnTo>
                  <a:lnTo>
                    <a:pt x="150469" y="160147"/>
                  </a:lnTo>
                  <a:lnTo>
                    <a:pt x="150825" y="159639"/>
                  </a:lnTo>
                  <a:lnTo>
                    <a:pt x="153657" y="155829"/>
                  </a:lnTo>
                  <a:lnTo>
                    <a:pt x="154127" y="155829"/>
                  </a:lnTo>
                  <a:lnTo>
                    <a:pt x="158572" y="151384"/>
                  </a:lnTo>
                  <a:lnTo>
                    <a:pt x="158572" y="150482"/>
                  </a:lnTo>
                  <a:lnTo>
                    <a:pt x="159461" y="151688"/>
                  </a:lnTo>
                  <a:lnTo>
                    <a:pt x="159461" y="153797"/>
                  </a:lnTo>
                  <a:lnTo>
                    <a:pt x="163652" y="157988"/>
                  </a:lnTo>
                  <a:lnTo>
                    <a:pt x="173939" y="157988"/>
                  </a:lnTo>
                  <a:lnTo>
                    <a:pt x="178003" y="153797"/>
                  </a:lnTo>
                  <a:lnTo>
                    <a:pt x="178003" y="148717"/>
                  </a:lnTo>
                  <a:lnTo>
                    <a:pt x="178003" y="143637"/>
                  </a:lnTo>
                  <a:lnTo>
                    <a:pt x="173939" y="139446"/>
                  </a:lnTo>
                  <a:lnTo>
                    <a:pt x="173697" y="139446"/>
                  </a:lnTo>
                  <a:lnTo>
                    <a:pt x="170383" y="134607"/>
                  </a:lnTo>
                  <a:lnTo>
                    <a:pt x="170383" y="132207"/>
                  </a:lnTo>
                  <a:lnTo>
                    <a:pt x="166065" y="128016"/>
                  </a:lnTo>
                  <a:lnTo>
                    <a:pt x="163779" y="128016"/>
                  </a:lnTo>
                  <a:lnTo>
                    <a:pt x="163652" y="127889"/>
                  </a:lnTo>
                  <a:lnTo>
                    <a:pt x="157683" y="127889"/>
                  </a:lnTo>
                  <a:lnTo>
                    <a:pt x="152984" y="127889"/>
                  </a:lnTo>
                  <a:lnTo>
                    <a:pt x="151333" y="129540"/>
                  </a:lnTo>
                  <a:lnTo>
                    <a:pt x="148920" y="129540"/>
                  </a:lnTo>
                  <a:lnTo>
                    <a:pt x="144475" y="133858"/>
                  </a:lnTo>
                  <a:lnTo>
                    <a:pt x="144475" y="135521"/>
                  </a:lnTo>
                  <a:lnTo>
                    <a:pt x="144132" y="135890"/>
                  </a:lnTo>
                  <a:lnTo>
                    <a:pt x="143078" y="135890"/>
                  </a:lnTo>
                  <a:lnTo>
                    <a:pt x="138633" y="140335"/>
                  </a:lnTo>
                  <a:lnTo>
                    <a:pt x="138633" y="142240"/>
                  </a:lnTo>
                  <a:lnTo>
                    <a:pt x="134315" y="147701"/>
                  </a:lnTo>
                  <a:lnTo>
                    <a:pt x="134061" y="147955"/>
                  </a:lnTo>
                  <a:lnTo>
                    <a:pt x="127457" y="157353"/>
                  </a:lnTo>
                  <a:lnTo>
                    <a:pt x="126949" y="158369"/>
                  </a:lnTo>
                  <a:lnTo>
                    <a:pt x="121107" y="169037"/>
                  </a:lnTo>
                  <a:lnTo>
                    <a:pt x="110439" y="208661"/>
                  </a:lnTo>
                  <a:lnTo>
                    <a:pt x="110426" y="230301"/>
                  </a:lnTo>
                  <a:lnTo>
                    <a:pt x="110591" y="231533"/>
                  </a:lnTo>
                  <a:lnTo>
                    <a:pt x="111836" y="237985"/>
                  </a:lnTo>
                  <a:lnTo>
                    <a:pt x="111836" y="242316"/>
                  </a:lnTo>
                  <a:lnTo>
                    <a:pt x="116535" y="247142"/>
                  </a:lnTo>
                  <a:lnTo>
                    <a:pt x="118948" y="247142"/>
                  </a:lnTo>
                  <a:lnTo>
                    <a:pt x="118948" y="247396"/>
                  </a:lnTo>
                  <a:lnTo>
                    <a:pt x="123647" y="252095"/>
                  </a:lnTo>
                  <a:lnTo>
                    <a:pt x="128778" y="252095"/>
                  </a:lnTo>
                  <a:lnTo>
                    <a:pt x="137744" y="253492"/>
                  </a:lnTo>
                  <a:lnTo>
                    <a:pt x="146507" y="253492"/>
                  </a:lnTo>
                  <a:lnTo>
                    <a:pt x="152222" y="253492"/>
                  </a:lnTo>
                  <a:lnTo>
                    <a:pt x="157937" y="253492"/>
                  </a:lnTo>
                  <a:lnTo>
                    <a:pt x="161328" y="250101"/>
                  </a:lnTo>
                  <a:lnTo>
                    <a:pt x="179019" y="241300"/>
                  </a:lnTo>
                  <a:lnTo>
                    <a:pt x="180543" y="240411"/>
                  </a:lnTo>
                  <a:lnTo>
                    <a:pt x="188798" y="234442"/>
                  </a:lnTo>
                  <a:lnTo>
                    <a:pt x="190030" y="233553"/>
                  </a:lnTo>
                  <a:lnTo>
                    <a:pt x="191439" y="232537"/>
                  </a:lnTo>
                  <a:lnTo>
                    <a:pt x="200228" y="226187"/>
                  </a:lnTo>
                  <a:lnTo>
                    <a:pt x="201879" y="224536"/>
                  </a:lnTo>
                  <a:lnTo>
                    <a:pt x="202603" y="223647"/>
                  </a:lnTo>
                  <a:lnTo>
                    <a:pt x="203123" y="223012"/>
                  </a:lnTo>
                  <a:lnTo>
                    <a:pt x="212750" y="211328"/>
                  </a:lnTo>
                  <a:lnTo>
                    <a:pt x="213385" y="210566"/>
                  </a:lnTo>
                  <a:lnTo>
                    <a:pt x="214528" y="209169"/>
                  </a:lnTo>
                  <a:lnTo>
                    <a:pt x="215214" y="209169"/>
                  </a:lnTo>
                  <a:lnTo>
                    <a:pt x="218389" y="205867"/>
                  </a:lnTo>
                  <a:lnTo>
                    <a:pt x="218389" y="201930"/>
                  </a:lnTo>
                  <a:lnTo>
                    <a:pt x="218389" y="197993"/>
                  </a:lnTo>
                  <a:close/>
                </a:path>
                <a:path extrusionOk="0" h="260985" w="525144">
                  <a:moveTo>
                    <a:pt x="278714" y="147828"/>
                  </a:moveTo>
                  <a:lnTo>
                    <a:pt x="278587" y="146989"/>
                  </a:lnTo>
                  <a:lnTo>
                    <a:pt x="278587" y="147828"/>
                  </a:lnTo>
                  <a:lnTo>
                    <a:pt x="278714" y="147828"/>
                  </a:lnTo>
                  <a:close/>
                </a:path>
                <a:path extrusionOk="0" h="260985" w="525144">
                  <a:moveTo>
                    <a:pt x="429209" y="186563"/>
                  </a:moveTo>
                  <a:lnTo>
                    <a:pt x="427177" y="184531"/>
                  </a:lnTo>
                  <a:lnTo>
                    <a:pt x="422224" y="184531"/>
                  </a:lnTo>
                  <a:lnTo>
                    <a:pt x="420192" y="186563"/>
                  </a:lnTo>
                  <a:lnTo>
                    <a:pt x="405714" y="189738"/>
                  </a:lnTo>
                  <a:lnTo>
                    <a:pt x="406222" y="189738"/>
                  </a:lnTo>
                  <a:lnTo>
                    <a:pt x="389420" y="192024"/>
                  </a:lnTo>
                  <a:lnTo>
                    <a:pt x="385838" y="192024"/>
                  </a:lnTo>
                  <a:lnTo>
                    <a:pt x="387172" y="191008"/>
                  </a:lnTo>
                  <a:lnTo>
                    <a:pt x="388442" y="188468"/>
                  </a:lnTo>
                  <a:lnTo>
                    <a:pt x="390867" y="184899"/>
                  </a:lnTo>
                  <a:lnTo>
                    <a:pt x="394284" y="181483"/>
                  </a:lnTo>
                  <a:lnTo>
                    <a:pt x="394284" y="177673"/>
                  </a:lnTo>
                  <a:lnTo>
                    <a:pt x="394919" y="174498"/>
                  </a:lnTo>
                  <a:lnTo>
                    <a:pt x="395020" y="172466"/>
                  </a:lnTo>
                  <a:lnTo>
                    <a:pt x="395122" y="169418"/>
                  </a:lnTo>
                  <a:lnTo>
                    <a:pt x="395198" y="161518"/>
                  </a:lnTo>
                  <a:lnTo>
                    <a:pt x="395300" y="155448"/>
                  </a:lnTo>
                  <a:lnTo>
                    <a:pt x="395300" y="155194"/>
                  </a:lnTo>
                  <a:lnTo>
                    <a:pt x="395300" y="148971"/>
                  </a:lnTo>
                  <a:lnTo>
                    <a:pt x="390220" y="144018"/>
                  </a:lnTo>
                  <a:lnTo>
                    <a:pt x="388950" y="144018"/>
                  </a:lnTo>
                  <a:lnTo>
                    <a:pt x="388569" y="143383"/>
                  </a:lnTo>
                  <a:lnTo>
                    <a:pt x="388569" y="140970"/>
                  </a:lnTo>
                  <a:lnTo>
                    <a:pt x="383489" y="135890"/>
                  </a:lnTo>
                  <a:lnTo>
                    <a:pt x="380695" y="135890"/>
                  </a:lnTo>
                  <a:lnTo>
                    <a:pt x="372910" y="135890"/>
                  </a:lnTo>
                  <a:lnTo>
                    <a:pt x="372910" y="168694"/>
                  </a:lnTo>
                  <a:lnTo>
                    <a:pt x="372821" y="161429"/>
                  </a:lnTo>
                  <a:lnTo>
                    <a:pt x="372910" y="168694"/>
                  </a:lnTo>
                  <a:lnTo>
                    <a:pt x="372910" y="135890"/>
                  </a:lnTo>
                  <a:lnTo>
                    <a:pt x="371386" y="135890"/>
                  </a:lnTo>
                  <a:lnTo>
                    <a:pt x="371386" y="182206"/>
                  </a:lnTo>
                  <a:lnTo>
                    <a:pt x="371297" y="191008"/>
                  </a:lnTo>
                  <a:lnTo>
                    <a:pt x="371297" y="184658"/>
                  </a:lnTo>
                  <a:lnTo>
                    <a:pt x="371297" y="183388"/>
                  </a:lnTo>
                  <a:lnTo>
                    <a:pt x="371386" y="182206"/>
                  </a:lnTo>
                  <a:lnTo>
                    <a:pt x="371386" y="135890"/>
                  </a:lnTo>
                  <a:lnTo>
                    <a:pt x="370916" y="135890"/>
                  </a:lnTo>
                  <a:lnTo>
                    <a:pt x="367995" y="135890"/>
                  </a:lnTo>
                  <a:lnTo>
                    <a:pt x="366217" y="137668"/>
                  </a:lnTo>
                  <a:lnTo>
                    <a:pt x="364820" y="137668"/>
                  </a:lnTo>
                  <a:lnTo>
                    <a:pt x="359613" y="142748"/>
                  </a:lnTo>
                  <a:lnTo>
                    <a:pt x="359613" y="147637"/>
                  </a:lnTo>
                  <a:lnTo>
                    <a:pt x="357327" y="152908"/>
                  </a:lnTo>
                  <a:lnTo>
                    <a:pt x="357581" y="151638"/>
                  </a:lnTo>
                  <a:lnTo>
                    <a:pt x="353644" y="160528"/>
                  </a:lnTo>
                  <a:lnTo>
                    <a:pt x="353136" y="160528"/>
                  </a:lnTo>
                  <a:lnTo>
                    <a:pt x="349961" y="169418"/>
                  </a:lnTo>
                  <a:lnTo>
                    <a:pt x="349199" y="173228"/>
                  </a:lnTo>
                  <a:lnTo>
                    <a:pt x="348767" y="178308"/>
                  </a:lnTo>
                  <a:lnTo>
                    <a:pt x="348678" y="197358"/>
                  </a:lnTo>
                  <a:lnTo>
                    <a:pt x="348564" y="184658"/>
                  </a:lnTo>
                  <a:lnTo>
                    <a:pt x="339420" y="184658"/>
                  </a:lnTo>
                  <a:lnTo>
                    <a:pt x="331800" y="183388"/>
                  </a:lnTo>
                  <a:lnTo>
                    <a:pt x="326212" y="183388"/>
                  </a:lnTo>
                  <a:lnTo>
                    <a:pt x="324180" y="182118"/>
                  </a:lnTo>
                  <a:lnTo>
                    <a:pt x="324053" y="182041"/>
                  </a:lnTo>
                  <a:lnTo>
                    <a:pt x="322656" y="181216"/>
                  </a:lnTo>
                  <a:lnTo>
                    <a:pt x="324053" y="182118"/>
                  </a:lnTo>
                  <a:lnTo>
                    <a:pt x="322656" y="181165"/>
                  </a:lnTo>
                  <a:lnTo>
                    <a:pt x="322656" y="180086"/>
                  </a:lnTo>
                  <a:lnTo>
                    <a:pt x="320116" y="177622"/>
                  </a:lnTo>
                  <a:lnTo>
                    <a:pt x="320116" y="173609"/>
                  </a:lnTo>
                  <a:lnTo>
                    <a:pt x="320116" y="165608"/>
                  </a:lnTo>
                  <a:lnTo>
                    <a:pt x="319989" y="165608"/>
                  </a:lnTo>
                  <a:lnTo>
                    <a:pt x="320332" y="161531"/>
                  </a:lnTo>
                  <a:lnTo>
                    <a:pt x="330530" y="149098"/>
                  </a:lnTo>
                  <a:lnTo>
                    <a:pt x="330149" y="149098"/>
                  </a:lnTo>
                  <a:lnTo>
                    <a:pt x="337083" y="141478"/>
                  </a:lnTo>
                  <a:lnTo>
                    <a:pt x="340563" y="137668"/>
                  </a:lnTo>
                  <a:lnTo>
                    <a:pt x="340817" y="137668"/>
                  </a:lnTo>
                  <a:lnTo>
                    <a:pt x="343090" y="135128"/>
                  </a:lnTo>
                  <a:lnTo>
                    <a:pt x="348818" y="128778"/>
                  </a:lnTo>
                  <a:lnTo>
                    <a:pt x="349326" y="127508"/>
                  </a:lnTo>
                  <a:lnTo>
                    <a:pt x="355168" y="119888"/>
                  </a:lnTo>
                  <a:lnTo>
                    <a:pt x="354406" y="119888"/>
                  </a:lnTo>
                  <a:lnTo>
                    <a:pt x="358343" y="116078"/>
                  </a:lnTo>
                  <a:lnTo>
                    <a:pt x="359486" y="114808"/>
                  </a:lnTo>
                  <a:lnTo>
                    <a:pt x="362788" y="111379"/>
                  </a:lnTo>
                  <a:lnTo>
                    <a:pt x="362788" y="110998"/>
                  </a:lnTo>
                  <a:lnTo>
                    <a:pt x="363423" y="110363"/>
                  </a:lnTo>
                  <a:lnTo>
                    <a:pt x="363423" y="104394"/>
                  </a:lnTo>
                  <a:lnTo>
                    <a:pt x="363423" y="98552"/>
                  </a:lnTo>
                  <a:lnTo>
                    <a:pt x="358597" y="93726"/>
                  </a:lnTo>
                  <a:lnTo>
                    <a:pt x="355549" y="93726"/>
                  </a:lnTo>
                  <a:lnTo>
                    <a:pt x="355422" y="93599"/>
                  </a:lnTo>
                  <a:lnTo>
                    <a:pt x="343484" y="93599"/>
                  </a:lnTo>
                  <a:lnTo>
                    <a:pt x="338785" y="98298"/>
                  </a:lnTo>
                  <a:lnTo>
                    <a:pt x="336880" y="99568"/>
                  </a:lnTo>
                  <a:lnTo>
                    <a:pt x="329768" y="104648"/>
                  </a:lnTo>
                  <a:lnTo>
                    <a:pt x="329641" y="104648"/>
                  </a:lnTo>
                  <a:lnTo>
                    <a:pt x="321767" y="112268"/>
                  </a:lnTo>
                  <a:lnTo>
                    <a:pt x="320675" y="113055"/>
                  </a:lnTo>
                  <a:lnTo>
                    <a:pt x="320675" y="157492"/>
                  </a:lnTo>
                  <a:lnTo>
                    <a:pt x="320611" y="158267"/>
                  </a:lnTo>
                  <a:lnTo>
                    <a:pt x="320560" y="158470"/>
                  </a:lnTo>
                  <a:lnTo>
                    <a:pt x="320675" y="157492"/>
                  </a:lnTo>
                  <a:lnTo>
                    <a:pt x="320675" y="113055"/>
                  </a:lnTo>
                  <a:lnTo>
                    <a:pt x="301828" y="144018"/>
                  </a:lnTo>
                  <a:lnTo>
                    <a:pt x="299415" y="152908"/>
                  </a:lnTo>
                  <a:lnTo>
                    <a:pt x="299034" y="155448"/>
                  </a:lnTo>
                  <a:lnTo>
                    <a:pt x="298856" y="157492"/>
                  </a:lnTo>
                  <a:lnTo>
                    <a:pt x="298831" y="157784"/>
                  </a:lnTo>
                  <a:lnTo>
                    <a:pt x="298856" y="157492"/>
                  </a:lnTo>
                  <a:lnTo>
                    <a:pt x="298018" y="158483"/>
                  </a:lnTo>
                  <a:lnTo>
                    <a:pt x="297827" y="144881"/>
                  </a:lnTo>
                  <a:lnTo>
                    <a:pt x="297510" y="142748"/>
                  </a:lnTo>
                  <a:lnTo>
                    <a:pt x="297256" y="141058"/>
                  </a:lnTo>
                  <a:lnTo>
                    <a:pt x="297256" y="140843"/>
                  </a:lnTo>
                  <a:lnTo>
                    <a:pt x="297256" y="135382"/>
                  </a:lnTo>
                  <a:lnTo>
                    <a:pt x="294081" y="132207"/>
                  </a:lnTo>
                  <a:lnTo>
                    <a:pt x="294081" y="130683"/>
                  </a:lnTo>
                  <a:lnTo>
                    <a:pt x="289763" y="126365"/>
                  </a:lnTo>
                  <a:lnTo>
                    <a:pt x="280619" y="126365"/>
                  </a:lnTo>
                  <a:lnTo>
                    <a:pt x="280492" y="126238"/>
                  </a:lnTo>
                  <a:lnTo>
                    <a:pt x="272364" y="126238"/>
                  </a:lnTo>
                  <a:lnTo>
                    <a:pt x="272237" y="126111"/>
                  </a:lnTo>
                  <a:lnTo>
                    <a:pt x="263855" y="126111"/>
                  </a:lnTo>
                  <a:lnTo>
                    <a:pt x="261188" y="126111"/>
                  </a:lnTo>
                  <a:lnTo>
                    <a:pt x="252933" y="126111"/>
                  </a:lnTo>
                  <a:lnTo>
                    <a:pt x="251790" y="127254"/>
                  </a:lnTo>
                  <a:lnTo>
                    <a:pt x="244678" y="127254"/>
                  </a:lnTo>
                  <a:lnTo>
                    <a:pt x="240995" y="130835"/>
                  </a:lnTo>
                  <a:lnTo>
                    <a:pt x="225526" y="136271"/>
                  </a:lnTo>
                  <a:lnTo>
                    <a:pt x="219405" y="136271"/>
                  </a:lnTo>
                  <a:lnTo>
                    <a:pt x="214960" y="140716"/>
                  </a:lnTo>
                  <a:lnTo>
                    <a:pt x="214960" y="151638"/>
                  </a:lnTo>
                  <a:lnTo>
                    <a:pt x="219405" y="156083"/>
                  </a:lnTo>
                  <a:lnTo>
                    <a:pt x="228079" y="156083"/>
                  </a:lnTo>
                  <a:lnTo>
                    <a:pt x="228295" y="156718"/>
                  </a:lnTo>
                  <a:lnTo>
                    <a:pt x="230085" y="156083"/>
                  </a:lnTo>
                  <a:lnTo>
                    <a:pt x="230454" y="156083"/>
                  </a:lnTo>
                  <a:lnTo>
                    <a:pt x="230644" y="155892"/>
                  </a:lnTo>
                  <a:lnTo>
                    <a:pt x="253441" y="147828"/>
                  </a:lnTo>
                  <a:lnTo>
                    <a:pt x="251409" y="147828"/>
                  </a:lnTo>
                  <a:lnTo>
                    <a:pt x="255536" y="147193"/>
                  </a:lnTo>
                  <a:lnTo>
                    <a:pt x="259664" y="146558"/>
                  </a:lnTo>
                  <a:lnTo>
                    <a:pt x="278206" y="146558"/>
                  </a:lnTo>
                  <a:lnTo>
                    <a:pt x="278561" y="146913"/>
                  </a:lnTo>
                  <a:lnTo>
                    <a:pt x="278714" y="147828"/>
                  </a:lnTo>
                  <a:lnTo>
                    <a:pt x="278587" y="170713"/>
                  </a:lnTo>
                  <a:lnTo>
                    <a:pt x="276390" y="178358"/>
                  </a:lnTo>
                  <a:lnTo>
                    <a:pt x="271094" y="185928"/>
                  </a:lnTo>
                  <a:lnTo>
                    <a:pt x="267906" y="191236"/>
                  </a:lnTo>
                  <a:lnTo>
                    <a:pt x="259029" y="199898"/>
                  </a:lnTo>
                  <a:lnTo>
                    <a:pt x="258902" y="199898"/>
                  </a:lnTo>
                  <a:lnTo>
                    <a:pt x="250012" y="210058"/>
                  </a:lnTo>
                  <a:lnTo>
                    <a:pt x="249885" y="210058"/>
                  </a:lnTo>
                  <a:lnTo>
                    <a:pt x="246303" y="213868"/>
                  </a:lnTo>
                  <a:lnTo>
                    <a:pt x="244805" y="213868"/>
                  </a:lnTo>
                  <a:lnTo>
                    <a:pt x="240487" y="218313"/>
                  </a:lnTo>
                  <a:lnTo>
                    <a:pt x="240487" y="228854"/>
                  </a:lnTo>
                  <a:lnTo>
                    <a:pt x="244805" y="233299"/>
                  </a:lnTo>
                  <a:lnTo>
                    <a:pt x="255473" y="233299"/>
                  </a:lnTo>
                  <a:lnTo>
                    <a:pt x="259791" y="228854"/>
                  </a:lnTo>
                  <a:lnTo>
                    <a:pt x="259791" y="228180"/>
                  </a:lnTo>
                  <a:lnTo>
                    <a:pt x="261188" y="226568"/>
                  </a:lnTo>
                  <a:lnTo>
                    <a:pt x="261823" y="226568"/>
                  </a:lnTo>
                  <a:lnTo>
                    <a:pt x="266522" y="221488"/>
                  </a:lnTo>
                  <a:lnTo>
                    <a:pt x="265887" y="222758"/>
                  </a:lnTo>
                  <a:lnTo>
                    <a:pt x="267182" y="221488"/>
                  </a:lnTo>
                  <a:lnTo>
                    <a:pt x="272364" y="216408"/>
                  </a:lnTo>
                  <a:lnTo>
                    <a:pt x="272999" y="215138"/>
                  </a:lnTo>
                  <a:lnTo>
                    <a:pt x="280365" y="207518"/>
                  </a:lnTo>
                  <a:lnTo>
                    <a:pt x="284683" y="201345"/>
                  </a:lnTo>
                  <a:lnTo>
                    <a:pt x="295478" y="189738"/>
                  </a:lnTo>
                  <a:lnTo>
                    <a:pt x="298818" y="186258"/>
                  </a:lnTo>
                  <a:lnTo>
                    <a:pt x="300240" y="187706"/>
                  </a:lnTo>
                  <a:lnTo>
                    <a:pt x="300812" y="189128"/>
                  </a:lnTo>
                  <a:lnTo>
                    <a:pt x="300812" y="192151"/>
                  </a:lnTo>
                  <a:lnTo>
                    <a:pt x="305638" y="197104"/>
                  </a:lnTo>
                  <a:lnTo>
                    <a:pt x="306654" y="197104"/>
                  </a:lnTo>
                  <a:lnTo>
                    <a:pt x="312750" y="201168"/>
                  </a:lnTo>
                  <a:lnTo>
                    <a:pt x="318973" y="203708"/>
                  </a:lnTo>
                  <a:lnTo>
                    <a:pt x="322529" y="204978"/>
                  </a:lnTo>
                  <a:lnTo>
                    <a:pt x="329768" y="204978"/>
                  </a:lnTo>
                  <a:lnTo>
                    <a:pt x="337261" y="206248"/>
                  </a:lnTo>
                  <a:lnTo>
                    <a:pt x="350088" y="206248"/>
                  </a:lnTo>
                  <a:lnTo>
                    <a:pt x="350088" y="206756"/>
                  </a:lnTo>
                  <a:lnTo>
                    <a:pt x="355168" y="211836"/>
                  </a:lnTo>
                  <a:lnTo>
                    <a:pt x="357771" y="211836"/>
                  </a:lnTo>
                  <a:lnTo>
                    <a:pt x="358597" y="212598"/>
                  </a:lnTo>
                  <a:lnTo>
                    <a:pt x="366598" y="213868"/>
                  </a:lnTo>
                  <a:lnTo>
                    <a:pt x="369519" y="215138"/>
                  </a:lnTo>
                  <a:lnTo>
                    <a:pt x="389712" y="213868"/>
                  </a:lnTo>
                  <a:lnTo>
                    <a:pt x="393141" y="213868"/>
                  </a:lnTo>
                  <a:lnTo>
                    <a:pt x="394322" y="213360"/>
                  </a:lnTo>
                  <a:lnTo>
                    <a:pt x="395300" y="213360"/>
                  </a:lnTo>
                  <a:lnTo>
                    <a:pt x="396062" y="212623"/>
                  </a:lnTo>
                  <a:lnTo>
                    <a:pt x="410921" y="206248"/>
                  </a:lnTo>
                  <a:lnTo>
                    <a:pt x="413588" y="204978"/>
                  </a:lnTo>
                  <a:lnTo>
                    <a:pt x="427685" y="193548"/>
                  </a:lnTo>
                  <a:lnTo>
                    <a:pt x="427507" y="193217"/>
                  </a:lnTo>
                  <a:lnTo>
                    <a:pt x="429209" y="191516"/>
                  </a:lnTo>
                  <a:lnTo>
                    <a:pt x="429209" y="188976"/>
                  </a:lnTo>
                  <a:lnTo>
                    <a:pt x="429209" y="186563"/>
                  </a:lnTo>
                  <a:close/>
                </a:path>
                <a:path extrusionOk="0" h="260985" w="525144">
                  <a:moveTo>
                    <a:pt x="524586" y="218948"/>
                  </a:moveTo>
                  <a:lnTo>
                    <a:pt x="520776" y="215138"/>
                  </a:lnTo>
                  <a:lnTo>
                    <a:pt x="511505" y="215138"/>
                  </a:lnTo>
                  <a:lnTo>
                    <a:pt x="509384" y="217258"/>
                  </a:lnTo>
                  <a:lnTo>
                    <a:pt x="499872" y="221259"/>
                  </a:lnTo>
                  <a:lnTo>
                    <a:pt x="486321" y="222631"/>
                  </a:lnTo>
                  <a:lnTo>
                    <a:pt x="477774" y="222567"/>
                  </a:lnTo>
                  <a:lnTo>
                    <a:pt x="474268" y="222504"/>
                  </a:lnTo>
                  <a:lnTo>
                    <a:pt x="473506" y="222110"/>
                  </a:lnTo>
                  <a:lnTo>
                    <a:pt x="469468" y="218059"/>
                  </a:lnTo>
                  <a:lnTo>
                    <a:pt x="468261" y="218059"/>
                  </a:lnTo>
                  <a:lnTo>
                    <a:pt x="467817" y="217551"/>
                  </a:lnTo>
                  <a:lnTo>
                    <a:pt x="466813" y="216433"/>
                  </a:lnTo>
                  <a:lnTo>
                    <a:pt x="466255" y="215392"/>
                  </a:lnTo>
                  <a:lnTo>
                    <a:pt x="463969" y="211201"/>
                  </a:lnTo>
                  <a:lnTo>
                    <a:pt x="463257" y="209892"/>
                  </a:lnTo>
                  <a:lnTo>
                    <a:pt x="462991" y="208915"/>
                  </a:lnTo>
                  <a:lnTo>
                    <a:pt x="461276" y="202692"/>
                  </a:lnTo>
                  <a:lnTo>
                    <a:pt x="460832" y="201041"/>
                  </a:lnTo>
                  <a:lnTo>
                    <a:pt x="460832" y="199644"/>
                  </a:lnTo>
                  <a:lnTo>
                    <a:pt x="460730" y="137160"/>
                  </a:lnTo>
                  <a:lnTo>
                    <a:pt x="461721" y="117983"/>
                  </a:lnTo>
                  <a:lnTo>
                    <a:pt x="461708" y="116840"/>
                  </a:lnTo>
                  <a:lnTo>
                    <a:pt x="461467" y="82169"/>
                  </a:lnTo>
                  <a:lnTo>
                    <a:pt x="461187" y="53365"/>
                  </a:lnTo>
                  <a:lnTo>
                    <a:pt x="461213" y="47498"/>
                  </a:lnTo>
                  <a:lnTo>
                    <a:pt x="461213" y="46863"/>
                  </a:lnTo>
                  <a:lnTo>
                    <a:pt x="461213" y="41783"/>
                  </a:lnTo>
                  <a:lnTo>
                    <a:pt x="461213" y="41021"/>
                  </a:lnTo>
                  <a:lnTo>
                    <a:pt x="461213" y="35306"/>
                  </a:lnTo>
                  <a:lnTo>
                    <a:pt x="456514" y="30607"/>
                  </a:lnTo>
                  <a:lnTo>
                    <a:pt x="456387" y="30607"/>
                  </a:lnTo>
                  <a:lnTo>
                    <a:pt x="444957" y="30607"/>
                  </a:lnTo>
                  <a:lnTo>
                    <a:pt x="444830" y="30607"/>
                  </a:lnTo>
                  <a:lnTo>
                    <a:pt x="440131" y="35306"/>
                  </a:lnTo>
                  <a:lnTo>
                    <a:pt x="440131" y="53352"/>
                  </a:lnTo>
                  <a:lnTo>
                    <a:pt x="440004" y="67818"/>
                  </a:lnTo>
                  <a:lnTo>
                    <a:pt x="439750" y="82169"/>
                  </a:lnTo>
                  <a:lnTo>
                    <a:pt x="439496" y="117475"/>
                  </a:lnTo>
                  <a:lnTo>
                    <a:pt x="439623" y="116840"/>
                  </a:lnTo>
                  <a:lnTo>
                    <a:pt x="438480" y="136652"/>
                  </a:lnTo>
                  <a:lnTo>
                    <a:pt x="438353" y="202692"/>
                  </a:lnTo>
                  <a:lnTo>
                    <a:pt x="452069" y="233692"/>
                  </a:lnTo>
                  <a:lnTo>
                    <a:pt x="452069" y="235585"/>
                  </a:lnTo>
                  <a:lnTo>
                    <a:pt x="457022" y="240538"/>
                  </a:lnTo>
                  <a:lnTo>
                    <a:pt x="460324" y="240538"/>
                  </a:lnTo>
                  <a:lnTo>
                    <a:pt x="461657" y="241211"/>
                  </a:lnTo>
                  <a:lnTo>
                    <a:pt x="465404" y="244856"/>
                  </a:lnTo>
                  <a:lnTo>
                    <a:pt x="471627" y="244856"/>
                  </a:lnTo>
                  <a:lnTo>
                    <a:pt x="477723" y="244856"/>
                  </a:lnTo>
                  <a:lnTo>
                    <a:pt x="487502" y="244729"/>
                  </a:lnTo>
                  <a:lnTo>
                    <a:pt x="489407" y="244602"/>
                  </a:lnTo>
                  <a:lnTo>
                    <a:pt x="504393" y="241808"/>
                  </a:lnTo>
                  <a:lnTo>
                    <a:pt x="508838" y="239776"/>
                  </a:lnTo>
                  <a:lnTo>
                    <a:pt x="518960" y="232029"/>
                  </a:lnTo>
                  <a:lnTo>
                    <a:pt x="520776" y="232029"/>
                  </a:lnTo>
                  <a:lnTo>
                    <a:pt x="524586" y="228219"/>
                  </a:lnTo>
                  <a:lnTo>
                    <a:pt x="524586" y="223520"/>
                  </a:lnTo>
                  <a:lnTo>
                    <a:pt x="524586" y="2189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869564" y="4570729"/>
              <a:ext cx="17145" cy="17145"/>
            </a:xfrm>
            <a:custGeom>
              <a:rect b="b" l="l" r="r" t="t"/>
              <a:pathLst>
                <a:path extrusionOk="0" h="17145" w="17144">
                  <a:moveTo>
                    <a:pt x="13081" y="0"/>
                  </a:moveTo>
                  <a:lnTo>
                    <a:pt x="3810" y="0"/>
                  </a:lnTo>
                  <a:lnTo>
                    <a:pt x="0" y="3809"/>
                  </a:lnTo>
                  <a:lnTo>
                    <a:pt x="0" y="13080"/>
                  </a:lnTo>
                  <a:lnTo>
                    <a:pt x="3810" y="16890"/>
                  </a:lnTo>
                  <a:lnTo>
                    <a:pt x="13081" y="16890"/>
                  </a:lnTo>
                  <a:lnTo>
                    <a:pt x="16891" y="13080"/>
                  </a:lnTo>
                  <a:lnTo>
                    <a:pt x="16891" y="8381"/>
                  </a:lnTo>
                  <a:lnTo>
                    <a:pt x="16891" y="3809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9429" y="4433189"/>
            <a:ext cx="174896" cy="143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3292983" y="4331208"/>
            <a:ext cx="512064" cy="242062"/>
            <a:chOff x="3292983" y="4331208"/>
            <a:chExt cx="512064" cy="242062"/>
          </a:xfrm>
        </p:grpSpPr>
        <p:pic>
          <p:nvPicPr>
            <p:cNvPr id="88" name="Google Shape;8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92983" y="4331208"/>
              <a:ext cx="185674" cy="242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21390" y="4439793"/>
              <a:ext cx="283657" cy="1310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4"/>
          <p:cNvGrpSpPr/>
          <p:nvPr/>
        </p:nvGrpSpPr>
        <p:grpSpPr>
          <a:xfrm>
            <a:off x="3970538" y="4375403"/>
            <a:ext cx="424043" cy="313055"/>
            <a:chOff x="3970538" y="4375403"/>
            <a:chExt cx="424043" cy="31305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70538" y="4434077"/>
              <a:ext cx="230748" cy="125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4"/>
            <p:cNvSpPr/>
            <p:nvPr/>
          </p:nvSpPr>
          <p:spPr>
            <a:xfrm>
              <a:off x="4238371" y="4375403"/>
              <a:ext cx="156210" cy="313055"/>
            </a:xfrm>
            <a:custGeom>
              <a:rect b="b" l="l" r="r" t="t"/>
              <a:pathLst>
                <a:path extrusionOk="0" h="313054" w="156210">
                  <a:moveTo>
                    <a:pt x="22644" y="86106"/>
                  </a:moveTo>
                  <a:lnTo>
                    <a:pt x="22606" y="85471"/>
                  </a:lnTo>
                  <a:lnTo>
                    <a:pt x="22606" y="86106"/>
                  </a:lnTo>
                  <a:close/>
                </a:path>
                <a:path extrusionOk="0" h="313054" w="156210">
                  <a:moveTo>
                    <a:pt x="23393" y="97663"/>
                  </a:moveTo>
                  <a:lnTo>
                    <a:pt x="23368" y="97282"/>
                  </a:lnTo>
                  <a:lnTo>
                    <a:pt x="23368" y="97663"/>
                  </a:lnTo>
                  <a:close/>
                </a:path>
                <a:path extrusionOk="0" h="313054" w="156210">
                  <a:moveTo>
                    <a:pt x="151434" y="107632"/>
                  </a:moveTo>
                  <a:lnTo>
                    <a:pt x="151384" y="107950"/>
                  </a:lnTo>
                  <a:lnTo>
                    <a:pt x="151434" y="107632"/>
                  </a:lnTo>
                  <a:close/>
                </a:path>
                <a:path extrusionOk="0" h="313054" w="156210">
                  <a:moveTo>
                    <a:pt x="156210" y="69215"/>
                  </a:moveTo>
                  <a:lnTo>
                    <a:pt x="150114" y="63119"/>
                  </a:lnTo>
                  <a:lnTo>
                    <a:pt x="142278" y="63119"/>
                  </a:lnTo>
                  <a:lnTo>
                    <a:pt x="142278" y="99187"/>
                  </a:lnTo>
                  <a:lnTo>
                    <a:pt x="142201" y="99314"/>
                  </a:lnTo>
                  <a:lnTo>
                    <a:pt x="142240" y="99187"/>
                  </a:lnTo>
                  <a:lnTo>
                    <a:pt x="142278" y="63119"/>
                  </a:lnTo>
                  <a:lnTo>
                    <a:pt x="137744" y="63119"/>
                  </a:lnTo>
                  <a:lnTo>
                    <a:pt x="137744" y="106172"/>
                  </a:lnTo>
                  <a:lnTo>
                    <a:pt x="137668" y="106299"/>
                  </a:lnTo>
                  <a:lnTo>
                    <a:pt x="137033" y="107188"/>
                  </a:lnTo>
                  <a:lnTo>
                    <a:pt x="137744" y="106172"/>
                  </a:lnTo>
                  <a:lnTo>
                    <a:pt x="137744" y="63119"/>
                  </a:lnTo>
                  <a:lnTo>
                    <a:pt x="135255" y="63119"/>
                  </a:lnTo>
                  <a:lnTo>
                    <a:pt x="129159" y="69215"/>
                  </a:lnTo>
                  <a:lnTo>
                    <a:pt x="129159" y="72136"/>
                  </a:lnTo>
                  <a:lnTo>
                    <a:pt x="129159" y="75387"/>
                  </a:lnTo>
                  <a:lnTo>
                    <a:pt x="129082" y="75882"/>
                  </a:lnTo>
                  <a:lnTo>
                    <a:pt x="129044" y="76174"/>
                  </a:lnTo>
                  <a:lnTo>
                    <a:pt x="128714" y="78359"/>
                  </a:lnTo>
                  <a:lnTo>
                    <a:pt x="128625" y="78994"/>
                  </a:lnTo>
                  <a:lnTo>
                    <a:pt x="128498" y="79629"/>
                  </a:lnTo>
                  <a:lnTo>
                    <a:pt x="128714" y="78359"/>
                  </a:lnTo>
                  <a:lnTo>
                    <a:pt x="129082" y="75882"/>
                  </a:lnTo>
                  <a:lnTo>
                    <a:pt x="127889" y="77508"/>
                  </a:lnTo>
                  <a:lnTo>
                    <a:pt x="127889" y="85090"/>
                  </a:lnTo>
                  <a:lnTo>
                    <a:pt x="127762" y="85979"/>
                  </a:lnTo>
                  <a:lnTo>
                    <a:pt x="127711" y="86106"/>
                  </a:lnTo>
                  <a:lnTo>
                    <a:pt x="127292" y="88417"/>
                  </a:lnTo>
                  <a:lnTo>
                    <a:pt x="127723" y="85979"/>
                  </a:lnTo>
                  <a:lnTo>
                    <a:pt x="127812" y="85483"/>
                  </a:lnTo>
                  <a:lnTo>
                    <a:pt x="127736" y="85902"/>
                  </a:lnTo>
                  <a:lnTo>
                    <a:pt x="127812" y="85471"/>
                  </a:lnTo>
                  <a:lnTo>
                    <a:pt x="127889" y="85090"/>
                  </a:lnTo>
                  <a:lnTo>
                    <a:pt x="127889" y="77508"/>
                  </a:lnTo>
                  <a:lnTo>
                    <a:pt x="126365" y="79565"/>
                  </a:lnTo>
                  <a:lnTo>
                    <a:pt x="126365" y="93675"/>
                  </a:lnTo>
                  <a:lnTo>
                    <a:pt x="126174" y="94742"/>
                  </a:lnTo>
                  <a:lnTo>
                    <a:pt x="125056" y="100584"/>
                  </a:lnTo>
                  <a:lnTo>
                    <a:pt x="126365" y="93675"/>
                  </a:lnTo>
                  <a:lnTo>
                    <a:pt x="126365" y="79565"/>
                  </a:lnTo>
                  <a:lnTo>
                    <a:pt x="122174" y="85852"/>
                  </a:lnTo>
                  <a:lnTo>
                    <a:pt x="122085" y="86106"/>
                  </a:lnTo>
                  <a:lnTo>
                    <a:pt x="117767" y="92760"/>
                  </a:lnTo>
                  <a:lnTo>
                    <a:pt x="117411" y="93218"/>
                  </a:lnTo>
                  <a:lnTo>
                    <a:pt x="111633" y="100584"/>
                  </a:lnTo>
                  <a:lnTo>
                    <a:pt x="112268" y="99695"/>
                  </a:lnTo>
                  <a:lnTo>
                    <a:pt x="106845" y="105448"/>
                  </a:lnTo>
                  <a:lnTo>
                    <a:pt x="103416" y="107950"/>
                  </a:lnTo>
                  <a:lnTo>
                    <a:pt x="100711" y="107950"/>
                  </a:lnTo>
                  <a:lnTo>
                    <a:pt x="99314" y="109347"/>
                  </a:lnTo>
                  <a:lnTo>
                    <a:pt x="93408" y="109347"/>
                  </a:lnTo>
                  <a:lnTo>
                    <a:pt x="95377" y="109982"/>
                  </a:lnTo>
                  <a:lnTo>
                    <a:pt x="93218" y="109296"/>
                  </a:lnTo>
                  <a:lnTo>
                    <a:pt x="93218" y="107823"/>
                  </a:lnTo>
                  <a:lnTo>
                    <a:pt x="90208" y="104825"/>
                  </a:lnTo>
                  <a:lnTo>
                    <a:pt x="90106" y="104559"/>
                  </a:lnTo>
                  <a:lnTo>
                    <a:pt x="89877" y="103759"/>
                  </a:lnTo>
                  <a:lnTo>
                    <a:pt x="89319" y="101854"/>
                  </a:lnTo>
                  <a:lnTo>
                    <a:pt x="88900" y="100418"/>
                  </a:lnTo>
                  <a:lnTo>
                    <a:pt x="88900" y="98679"/>
                  </a:lnTo>
                  <a:lnTo>
                    <a:pt x="88773" y="69469"/>
                  </a:lnTo>
                  <a:lnTo>
                    <a:pt x="88773" y="62865"/>
                  </a:lnTo>
                  <a:lnTo>
                    <a:pt x="83439" y="57531"/>
                  </a:lnTo>
                  <a:lnTo>
                    <a:pt x="81318" y="57531"/>
                  </a:lnTo>
                  <a:lnTo>
                    <a:pt x="81318" y="92710"/>
                  </a:lnTo>
                  <a:lnTo>
                    <a:pt x="81280" y="92837"/>
                  </a:lnTo>
                  <a:lnTo>
                    <a:pt x="80645" y="94234"/>
                  </a:lnTo>
                  <a:lnTo>
                    <a:pt x="81318" y="92710"/>
                  </a:lnTo>
                  <a:lnTo>
                    <a:pt x="81318" y="57531"/>
                  </a:lnTo>
                  <a:lnTo>
                    <a:pt x="70104" y="57531"/>
                  </a:lnTo>
                  <a:lnTo>
                    <a:pt x="64770" y="62865"/>
                  </a:lnTo>
                  <a:lnTo>
                    <a:pt x="64770" y="69469"/>
                  </a:lnTo>
                  <a:lnTo>
                    <a:pt x="64770" y="72186"/>
                  </a:lnTo>
                  <a:lnTo>
                    <a:pt x="63373" y="76200"/>
                  </a:lnTo>
                  <a:lnTo>
                    <a:pt x="63246" y="76327"/>
                  </a:lnTo>
                  <a:lnTo>
                    <a:pt x="60312" y="84302"/>
                  </a:lnTo>
                  <a:lnTo>
                    <a:pt x="59956" y="84963"/>
                  </a:lnTo>
                  <a:lnTo>
                    <a:pt x="55753" y="92837"/>
                  </a:lnTo>
                  <a:lnTo>
                    <a:pt x="55372" y="93472"/>
                  </a:lnTo>
                  <a:lnTo>
                    <a:pt x="51181" y="102768"/>
                  </a:lnTo>
                  <a:lnTo>
                    <a:pt x="45910" y="111429"/>
                  </a:lnTo>
                  <a:lnTo>
                    <a:pt x="46228" y="110998"/>
                  </a:lnTo>
                  <a:lnTo>
                    <a:pt x="45720" y="111760"/>
                  </a:lnTo>
                  <a:lnTo>
                    <a:pt x="45910" y="111429"/>
                  </a:lnTo>
                  <a:lnTo>
                    <a:pt x="45681" y="111760"/>
                  </a:lnTo>
                  <a:lnTo>
                    <a:pt x="40411" y="119164"/>
                  </a:lnTo>
                  <a:lnTo>
                    <a:pt x="40220" y="119380"/>
                  </a:lnTo>
                  <a:lnTo>
                    <a:pt x="38303" y="121539"/>
                  </a:lnTo>
                  <a:lnTo>
                    <a:pt x="37211" y="121539"/>
                  </a:lnTo>
                  <a:lnTo>
                    <a:pt x="35255" y="123444"/>
                  </a:lnTo>
                  <a:lnTo>
                    <a:pt x="33020" y="123444"/>
                  </a:lnTo>
                  <a:lnTo>
                    <a:pt x="30797" y="123520"/>
                  </a:lnTo>
                  <a:lnTo>
                    <a:pt x="28308" y="121031"/>
                  </a:lnTo>
                  <a:lnTo>
                    <a:pt x="26377" y="117221"/>
                  </a:lnTo>
                  <a:lnTo>
                    <a:pt x="25527" y="115557"/>
                  </a:lnTo>
                  <a:lnTo>
                    <a:pt x="25298" y="114046"/>
                  </a:lnTo>
                  <a:lnTo>
                    <a:pt x="24472" y="108458"/>
                  </a:lnTo>
                  <a:lnTo>
                    <a:pt x="24384" y="107823"/>
                  </a:lnTo>
                  <a:lnTo>
                    <a:pt x="24384" y="108458"/>
                  </a:lnTo>
                  <a:lnTo>
                    <a:pt x="23406" y="97790"/>
                  </a:lnTo>
                  <a:lnTo>
                    <a:pt x="23368" y="97663"/>
                  </a:lnTo>
                  <a:lnTo>
                    <a:pt x="22682" y="86741"/>
                  </a:lnTo>
                  <a:lnTo>
                    <a:pt x="22606" y="86106"/>
                  </a:lnTo>
                  <a:lnTo>
                    <a:pt x="22542" y="65341"/>
                  </a:lnTo>
                  <a:lnTo>
                    <a:pt x="22606" y="59436"/>
                  </a:lnTo>
                  <a:lnTo>
                    <a:pt x="22606" y="53594"/>
                  </a:lnTo>
                  <a:lnTo>
                    <a:pt x="22479" y="39878"/>
                  </a:lnTo>
                  <a:lnTo>
                    <a:pt x="22479" y="27686"/>
                  </a:lnTo>
                  <a:lnTo>
                    <a:pt x="22136" y="27355"/>
                  </a:lnTo>
                  <a:lnTo>
                    <a:pt x="21082" y="9779"/>
                  </a:lnTo>
                  <a:lnTo>
                    <a:pt x="21082" y="4699"/>
                  </a:lnTo>
                  <a:lnTo>
                    <a:pt x="1638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1176"/>
                  </a:lnTo>
                  <a:lnTo>
                    <a:pt x="0" y="16256"/>
                  </a:lnTo>
                  <a:lnTo>
                    <a:pt x="355" y="16624"/>
                  </a:lnTo>
                  <a:lnTo>
                    <a:pt x="1397" y="32258"/>
                  </a:lnTo>
                  <a:lnTo>
                    <a:pt x="1397" y="33528"/>
                  </a:lnTo>
                  <a:lnTo>
                    <a:pt x="1397" y="39243"/>
                  </a:lnTo>
                  <a:lnTo>
                    <a:pt x="1397" y="39878"/>
                  </a:lnTo>
                  <a:lnTo>
                    <a:pt x="1397" y="51562"/>
                  </a:lnTo>
                  <a:lnTo>
                    <a:pt x="1409" y="53581"/>
                  </a:lnTo>
                  <a:lnTo>
                    <a:pt x="1397" y="65278"/>
                  </a:lnTo>
                  <a:lnTo>
                    <a:pt x="1485" y="88582"/>
                  </a:lnTo>
                  <a:lnTo>
                    <a:pt x="2032" y="98933"/>
                  </a:lnTo>
                  <a:lnTo>
                    <a:pt x="2159" y="99314"/>
                  </a:lnTo>
                  <a:lnTo>
                    <a:pt x="3175" y="110490"/>
                  </a:lnTo>
                  <a:lnTo>
                    <a:pt x="3390" y="111760"/>
                  </a:lnTo>
                  <a:lnTo>
                    <a:pt x="4699" y="120396"/>
                  </a:lnTo>
                  <a:lnTo>
                    <a:pt x="5664" y="123444"/>
                  </a:lnTo>
                  <a:lnTo>
                    <a:pt x="6134" y="124460"/>
                  </a:lnTo>
                  <a:lnTo>
                    <a:pt x="8890" y="130175"/>
                  </a:lnTo>
                  <a:lnTo>
                    <a:pt x="8890" y="130048"/>
                  </a:lnTo>
                  <a:lnTo>
                    <a:pt x="10287" y="132842"/>
                  </a:lnTo>
                  <a:lnTo>
                    <a:pt x="10287" y="136271"/>
                  </a:lnTo>
                  <a:lnTo>
                    <a:pt x="15113" y="141097"/>
                  </a:lnTo>
                  <a:lnTo>
                    <a:pt x="17792" y="141097"/>
                  </a:lnTo>
                  <a:lnTo>
                    <a:pt x="19177" y="141986"/>
                  </a:lnTo>
                  <a:lnTo>
                    <a:pt x="22225" y="145034"/>
                  </a:lnTo>
                  <a:lnTo>
                    <a:pt x="28321" y="145034"/>
                  </a:lnTo>
                  <a:lnTo>
                    <a:pt x="33020" y="145161"/>
                  </a:lnTo>
                  <a:lnTo>
                    <a:pt x="38100" y="145161"/>
                  </a:lnTo>
                  <a:lnTo>
                    <a:pt x="41529" y="144526"/>
                  </a:lnTo>
                  <a:lnTo>
                    <a:pt x="44881" y="143510"/>
                  </a:lnTo>
                  <a:lnTo>
                    <a:pt x="49403" y="143510"/>
                  </a:lnTo>
                  <a:lnTo>
                    <a:pt x="54356" y="138557"/>
                  </a:lnTo>
                  <a:lnTo>
                    <a:pt x="54356" y="136613"/>
                  </a:lnTo>
                  <a:lnTo>
                    <a:pt x="57404" y="133223"/>
                  </a:lnTo>
                  <a:lnTo>
                    <a:pt x="58039" y="132461"/>
                  </a:lnTo>
                  <a:lnTo>
                    <a:pt x="59880" y="130048"/>
                  </a:lnTo>
                  <a:lnTo>
                    <a:pt x="63284" y="125603"/>
                  </a:lnTo>
                  <a:lnTo>
                    <a:pt x="63677" y="125095"/>
                  </a:lnTo>
                  <a:lnTo>
                    <a:pt x="64338" y="124206"/>
                  </a:lnTo>
                  <a:lnTo>
                    <a:pt x="64846" y="123444"/>
                  </a:lnTo>
                  <a:lnTo>
                    <a:pt x="65709" y="122047"/>
                  </a:lnTo>
                  <a:lnTo>
                    <a:pt x="67843" y="118618"/>
                  </a:lnTo>
                  <a:lnTo>
                    <a:pt x="68961" y="116827"/>
                  </a:lnTo>
                  <a:lnTo>
                    <a:pt x="68961" y="121158"/>
                  </a:lnTo>
                  <a:lnTo>
                    <a:pt x="74422" y="126619"/>
                  </a:lnTo>
                  <a:lnTo>
                    <a:pt x="76276" y="126619"/>
                  </a:lnTo>
                  <a:lnTo>
                    <a:pt x="77343" y="127508"/>
                  </a:lnTo>
                  <a:lnTo>
                    <a:pt x="80264" y="129667"/>
                  </a:lnTo>
                  <a:lnTo>
                    <a:pt x="83566" y="131318"/>
                  </a:lnTo>
                  <a:lnTo>
                    <a:pt x="87884" y="132715"/>
                  </a:lnTo>
                  <a:lnTo>
                    <a:pt x="91567" y="133350"/>
                  </a:lnTo>
                  <a:lnTo>
                    <a:pt x="100965" y="133350"/>
                  </a:lnTo>
                  <a:lnTo>
                    <a:pt x="103632" y="132969"/>
                  </a:lnTo>
                  <a:lnTo>
                    <a:pt x="108331" y="131953"/>
                  </a:lnTo>
                  <a:lnTo>
                    <a:pt x="114046" y="131953"/>
                  </a:lnTo>
                  <a:lnTo>
                    <a:pt x="119380" y="126492"/>
                  </a:lnTo>
                  <a:lnTo>
                    <a:pt x="119380" y="126060"/>
                  </a:lnTo>
                  <a:lnTo>
                    <a:pt x="121920" y="124206"/>
                  </a:lnTo>
                  <a:lnTo>
                    <a:pt x="123240" y="123075"/>
                  </a:lnTo>
                  <a:lnTo>
                    <a:pt x="124079" y="110490"/>
                  </a:lnTo>
                  <a:lnTo>
                    <a:pt x="123266" y="123063"/>
                  </a:lnTo>
                  <a:lnTo>
                    <a:pt x="122174" y="141033"/>
                  </a:lnTo>
                  <a:lnTo>
                    <a:pt x="118618" y="168275"/>
                  </a:lnTo>
                  <a:lnTo>
                    <a:pt x="118618" y="168529"/>
                  </a:lnTo>
                  <a:lnTo>
                    <a:pt x="117309" y="182067"/>
                  </a:lnTo>
                  <a:lnTo>
                    <a:pt x="117094" y="183007"/>
                  </a:lnTo>
                  <a:lnTo>
                    <a:pt x="114173" y="195707"/>
                  </a:lnTo>
                  <a:lnTo>
                    <a:pt x="114173" y="196088"/>
                  </a:lnTo>
                  <a:lnTo>
                    <a:pt x="111506" y="209143"/>
                  </a:lnTo>
                  <a:lnTo>
                    <a:pt x="107315" y="221742"/>
                  </a:lnTo>
                  <a:lnTo>
                    <a:pt x="107442" y="221488"/>
                  </a:lnTo>
                  <a:lnTo>
                    <a:pt x="102870" y="234442"/>
                  </a:lnTo>
                  <a:lnTo>
                    <a:pt x="102717" y="234823"/>
                  </a:lnTo>
                  <a:lnTo>
                    <a:pt x="98183" y="246672"/>
                  </a:lnTo>
                  <a:lnTo>
                    <a:pt x="97802" y="247396"/>
                  </a:lnTo>
                  <a:lnTo>
                    <a:pt x="92456" y="257429"/>
                  </a:lnTo>
                  <a:lnTo>
                    <a:pt x="92964" y="256667"/>
                  </a:lnTo>
                  <a:lnTo>
                    <a:pt x="86106" y="267462"/>
                  </a:lnTo>
                  <a:lnTo>
                    <a:pt x="86233" y="267208"/>
                  </a:lnTo>
                  <a:lnTo>
                    <a:pt x="86055" y="267462"/>
                  </a:lnTo>
                  <a:lnTo>
                    <a:pt x="80924" y="275323"/>
                  </a:lnTo>
                  <a:lnTo>
                    <a:pt x="80264" y="276352"/>
                  </a:lnTo>
                  <a:lnTo>
                    <a:pt x="80924" y="275323"/>
                  </a:lnTo>
                  <a:lnTo>
                    <a:pt x="75196" y="282549"/>
                  </a:lnTo>
                  <a:lnTo>
                    <a:pt x="70904" y="286131"/>
                  </a:lnTo>
                  <a:lnTo>
                    <a:pt x="68453" y="286131"/>
                  </a:lnTo>
                  <a:lnTo>
                    <a:pt x="62992" y="291592"/>
                  </a:lnTo>
                  <a:lnTo>
                    <a:pt x="62992" y="293763"/>
                  </a:lnTo>
                  <a:lnTo>
                    <a:pt x="62191" y="294665"/>
                  </a:lnTo>
                  <a:lnTo>
                    <a:pt x="60452" y="295783"/>
                  </a:lnTo>
                  <a:lnTo>
                    <a:pt x="58420" y="295783"/>
                  </a:lnTo>
                  <a:lnTo>
                    <a:pt x="54991" y="299212"/>
                  </a:lnTo>
                  <a:lnTo>
                    <a:pt x="54991" y="307721"/>
                  </a:lnTo>
                  <a:lnTo>
                    <a:pt x="58420" y="311277"/>
                  </a:lnTo>
                  <a:lnTo>
                    <a:pt x="61556" y="311277"/>
                  </a:lnTo>
                  <a:lnTo>
                    <a:pt x="65659" y="312801"/>
                  </a:lnTo>
                  <a:lnTo>
                    <a:pt x="73152" y="312674"/>
                  </a:lnTo>
                  <a:lnTo>
                    <a:pt x="77952" y="310769"/>
                  </a:lnTo>
                  <a:lnTo>
                    <a:pt x="82169" y="310769"/>
                  </a:lnTo>
                  <a:lnTo>
                    <a:pt x="87757" y="305308"/>
                  </a:lnTo>
                  <a:lnTo>
                    <a:pt x="91313" y="303022"/>
                  </a:lnTo>
                  <a:lnTo>
                    <a:pt x="93853" y="300863"/>
                  </a:lnTo>
                  <a:lnTo>
                    <a:pt x="98602" y="295783"/>
                  </a:lnTo>
                  <a:lnTo>
                    <a:pt x="100507" y="293751"/>
                  </a:lnTo>
                  <a:lnTo>
                    <a:pt x="102616" y="291465"/>
                  </a:lnTo>
                  <a:lnTo>
                    <a:pt x="107950" y="283845"/>
                  </a:lnTo>
                  <a:lnTo>
                    <a:pt x="108864" y="282549"/>
                  </a:lnTo>
                  <a:lnTo>
                    <a:pt x="109220" y="282067"/>
                  </a:lnTo>
                  <a:lnTo>
                    <a:pt x="109372" y="281813"/>
                  </a:lnTo>
                  <a:lnTo>
                    <a:pt x="112839" y="276352"/>
                  </a:lnTo>
                  <a:lnTo>
                    <a:pt x="113576" y="275209"/>
                  </a:lnTo>
                  <a:lnTo>
                    <a:pt x="116078" y="271272"/>
                  </a:lnTo>
                  <a:lnTo>
                    <a:pt x="116586" y="270256"/>
                  </a:lnTo>
                  <a:lnTo>
                    <a:pt x="122682" y="258826"/>
                  </a:lnTo>
                  <a:lnTo>
                    <a:pt x="123444" y="257302"/>
                  </a:lnTo>
                  <a:lnTo>
                    <a:pt x="123685" y="256667"/>
                  </a:lnTo>
                  <a:lnTo>
                    <a:pt x="127762" y="245999"/>
                  </a:lnTo>
                  <a:lnTo>
                    <a:pt x="128397" y="244348"/>
                  </a:lnTo>
                  <a:lnTo>
                    <a:pt x="128651" y="243967"/>
                  </a:lnTo>
                  <a:lnTo>
                    <a:pt x="133223" y="230632"/>
                  </a:lnTo>
                  <a:lnTo>
                    <a:pt x="133350" y="230378"/>
                  </a:lnTo>
                  <a:lnTo>
                    <a:pt x="136309" y="221488"/>
                  </a:lnTo>
                  <a:lnTo>
                    <a:pt x="137668" y="217424"/>
                  </a:lnTo>
                  <a:lnTo>
                    <a:pt x="138049" y="215773"/>
                  </a:lnTo>
                  <a:lnTo>
                    <a:pt x="139128" y="210439"/>
                  </a:lnTo>
                  <a:lnTo>
                    <a:pt x="139458" y="208788"/>
                  </a:lnTo>
                  <a:lnTo>
                    <a:pt x="140881" y="201803"/>
                  </a:lnTo>
                  <a:lnTo>
                    <a:pt x="140970" y="201422"/>
                  </a:lnTo>
                  <a:lnTo>
                    <a:pt x="140843" y="201803"/>
                  </a:lnTo>
                  <a:lnTo>
                    <a:pt x="144145" y="187325"/>
                  </a:lnTo>
                  <a:lnTo>
                    <a:pt x="144399" y="185674"/>
                  </a:lnTo>
                  <a:lnTo>
                    <a:pt x="144818" y="181356"/>
                  </a:lnTo>
                  <a:lnTo>
                    <a:pt x="145770" y="171577"/>
                  </a:lnTo>
                  <a:lnTo>
                    <a:pt x="145796" y="171450"/>
                  </a:lnTo>
                  <a:lnTo>
                    <a:pt x="145796" y="171577"/>
                  </a:lnTo>
                  <a:lnTo>
                    <a:pt x="145821" y="171323"/>
                  </a:lnTo>
                  <a:lnTo>
                    <a:pt x="147548" y="157353"/>
                  </a:lnTo>
                  <a:lnTo>
                    <a:pt x="147586" y="157226"/>
                  </a:lnTo>
                  <a:lnTo>
                    <a:pt x="149440" y="142875"/>
                  </a:lnTo>
                  <a:lnTo>
                    <a:pt x="149593" y="140081"/>
                  </a:lnTo>
                  <a:lnTo>
                    <a:pt x="150114" y="129667"/>
                  </a:lnTo>
                  <a:lnTo>
                    <a:pt x="150876" y="118237"/>
                  </a:lnTo>
                  <a:lnTo>
                    <a:pt x="151333" y="109435"/>
                  </a:lnTo>
                  <a:lnTo>
                    <a:pt x="151384" y="107950"/>
                  </a:lnTo>
                  <a:lnTo>
                    <a:pt x="151460" y="107188"/>
                  </a:lnTo>
                  <a:lnTo>
                    <a:pt x="151434" y="107632"/>
                  </a:lnTo>
                  <a:lnTo>
                    <a:pt x="151663" y="106299"/>
                  </a:lnTo>
                  <a:lnTo>
                    <a:pt x="152933" y="99060"/>
                  </a:lnTo>
                  <a:lnTo>
                    <a:pt x="153136" y="97917"/>
                  </a:lnTo>
                  <a:lnTo>
                    <a:pt x="153174" y="97790"/>
                  </a:lnTo>
                  <a:lnTo>
                    <a:pt x="154559" y="89916"/>
                  </a:lnTo>
                  <a:lnTo>
                    <a:pt x="154686" y="89027"/>
                  </a:lnTo>
                  <a:lnTo>
                    <a:pt x="155028" y="85356"/>
                  </a:lnTo>
                  <a:lnTo>
                    <a:pt x="156210" y="84201"/>
                  </a:lnTo>
                  <a:lnTo>
                    <a:pt x="156210" y="76708"/>
                  </a:lnTo>
                  <a:lnTo>
                    <a:pt x="156210" y="69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7625588" y="4307713"/>
            <a:ext cx="543178" cy="255016"/>
            <a:chOff x="7625588" y="4307713"/>
            <a:chExt cx="543178" cy="255016"/>
          </a:xfrm>
        </p:grpSpPr>
        <p:pic>
          <p:nvPicPr>
            <p:cNvPr id="94" name="Google Shape;94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5588" y="4307713"/>
              <a:ext cx="200025" cy="255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849489" y="4348861"/>
              <a:ext cx="319277" cy="2100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4"/>
          <p:cNvGrpSpPr/>
          <p:nvPr/>
        </p:nvGrpSpPr>
        <p:grpSpPr>
          <a:xfrm>
            <a:off x="8334120" y="4283709"/>
            <a:ext cx="758189" cy="262255"/>
            <a:chOff x="8334120" y="4283709"/>
            <a:chExt cx="758189" cy="262255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334120" y="4418964"/>
              <a:ext cx="182245" cy="120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4"/>
            <p:cNvSpPr/>
            <p:nvPr/>
          </p:nvSpPr>
          <p:spPr>
            <a:xfrm>
              <a:off x="8556498" y="4283709"/>
              <a:ext cx="128905" cy="262255"/>
            </a:xfrm>
            <a:custGeom>
              <a:rect b="b" l="l" r="r" t="t"/>
              <a:pathLst>
                <a:path extrusionOk="0" h="262254" w="128904">
                  <a:moveTo>
                    <a:pt x="65862" y="126758"/>
                  </a:moveTo>
                  <a:lnTo>
                    <a:pt x="65786" y="127254"/>
                  </a:lnTo>
                  <a:lnTo>
                    <a:pt x="65862" y="126758"/>
                  </a:lnTo>
                  <a:close/>
                </a:path>
                <a:path extrusionOk="0" h="262254" w="128904">
                  <a:moveTo>
                    <a:pt x="69088" y="108458"/>
                  </a:moveTo>
                  <a:lnTo>
                    <a:pt x="68961" y="108966"/>
                  </a:lnTo>
                  <a:lnTo>
                    <a:pt x="69088" y="108458"/>
                  </a:lnTo>
                  <a:close/>
                </a:path>
                <a:path extrusionOk="0" h="262254" w="128904">
                  <a:moveTo>
                    <a:pt x="74688" y="182892"/>
                  </a:moveTo>
                  <a:lnTo>
                    <a:pt x="74485" y="182753"/>
                  </a:lnTo>
                  <a:lnTo>
                    <a:pt x="74510" y="182892"/>
                  </a:lnTo>
                  <a:lnTo>
                    <a:pt x="74688" y="182892"/>
                  </a:lnTo>
                  <a:close/>
                </a:path>
                <a:path extrusionOk="0" h="262254" w="128904">
                  <a:moveTo>
                    <a:pt x="128651" y="196469"/>
                  </a:moveTo>
                  <a:lnTo>
                    <a:pt x="116205" y="191389"/>
                  </a:lnTo>
                  <a:lnTo>
                    <a:pt x="113792" y="190754"/>
                  </a:lnTo>
                  <a:lnTo>
                    <a:pt x="100317" y="189357"/>
                  </a:lnTo>
                  <a:lnTo>
                    <a:pt x="80987" y="187490"/>
                  </a:lnTo>
                  <a:lnTo>
                    <a:pt x="80594" y="187198"/>
                  </a:lnTo>
                  <a:lnTo>
                    <a:pt x="74841" y="183007"/>
                  </a:lnTo>
                  <a:lnTo>
                    <a:pt x="74549" y="183007"/>
                  </a:lnTo>
                  <a:lnTo>
                    <a:pt x="74358" y="183007"/>
                  </a:lnTo>
                  <a:lnTo>
                    <a:pt x="74485" y="182753"/>
                  </a:lnTo>
                  <a:lnTo>
                    <a:pt x="78486" y="173990"/>
                  </a:lnTo>
                  <a:lnTo>
                    <a:pt x="86106" y="155956"/>
                  </a:lnTo>
                  <a:lnTo>
                    <a:pt x="88785" y="147701"/>
                  </a:lnTo>
                  <a:lnTo>
                    <a:pt x="92710" y="135636"/>
                  </a:lnTo>
                  <a:lnTo>
                    <a:pt x="94132" y="129794"/>
                  </a:lnTo>
                  <a:lnTo>
                    <a:pt x="97917" y="114300"/>
                  </a:lnTo>
                  <a:lnTo>
                    <a:pt x="98806" y="109728"/>
                  </a:lnTo>
                  <a:lnTo>
                    <a:pt x="101854" y="94107"/>
                  </a:lnTo>
                  <a:lnTo>
                    <a:pt x="101981" y="93726"/>
                  </a:lnTo>
                  <a:lnTo>
                    <a:pt x="102552" y="89916"/>
                  </a:lnTo>
                  <a:lnTo>
                    <a:pt x="104876" y="74676"/>
                  </a:lnTo>
                  <a:lnTo>
                    <a:pt x="104902" y="73914"/>
                  </a:lnTo>
                  <a:lnTo>
                    <a:pt x="105130" y="71374"/>
                  </a:lnTo>
                  <a:lnTo>
                    <a:pt x="106349" y="58166"/>
                  </a:lnTo>
                  <a:lnTo>
                    <a:pt x="106426" y="57416"/>
                  </a:lnTo>
                  <a:lnTo>
                    <a:pt x="106299" y="58166"/>
                  </a:lnTo>
                  <a:lnTo>
                    <a:pt x="108458" y="45212"/>
                  </a:lnTo>
                  <a:lnTo>
                    <a:pt x="108585" y="43307"/>
                  </a:lnTo>
                  <a:lnTo>
                    <a:pt x="108712" y="32512"/>
                  </a:lnTo>
                  <a:lnTo>
                    <a:pt x="108966" y="23749"/>
                  </a:lnTo>
                  <a:lnTo>
                    <a:pt x="109067" y="18707"/>
                  </a:lnTo>
                  <a:lnTo>
                    <a:pt x="109474" y="18288"/>
                  </a:lnTo>
                  <a:lnTo>
                    <a:pt x="109474" y="11811"/>
                  </a:lnTo>
                  <a:lnTo>
                    <a:pt x="109474" y="10922"/>
                  </a:lnTo>
                  <a:lnTo>
                    <a:pt x="109474" y="5334"/>
                  </a:lnTo>
                  <a:lnTo>
                    <a:pt x="104267" y="0"/>
                  </a:lnTo>
                  <a:lnTo>
                    <a:pt x="99822" y="0"/>
                  </a:lnTo>
                  <a:lnTo>
                    <a:pt x="99822" y="30480"/>
                  </a:lnTo>
                  <a:lnTo>
                    <a:pt x="92595" y="43434"/>
                  </a:lnTo>
                  <a:lnTo>
                    <a:pt x="92646" y="43307"/>
                  </a:lnTo>
                  <a:lnTo>
                    <a:pt x="92722" y="43167"/>
                  </a:lnTo>
                  <a:lnTo>
                    <a:pt x="93002" y="42672"/>
                  </a:lnTo>
                  <a:lnTo>
                    <a:pt x="93573" y="41656"/>
                  </a:lnTo>
                  <a:lnTo>
                    <a:pt x="99822" y="30480"/>
                  </a:lnTo>
                  <a:lnTo>
                    <a:pt x="99822" y="0"/>
                  </a:lnTo>
                  <a:lnTo>
                    <a:pt x="91186" y="0"/>
                  </a:lnTo>
                  <a:lnTo>
                    <a:pt x="86995" y="4305"/>
                  </a:lnTo>
                  <a:lnTo>
                    <a:pt x="86995" y="41656"/>
                  </a:lnTo>
                  <a:lnTo>
                    <a:pt x="86868" y="43307"/>
                  </a:lnTo>
                  <a:lnTo>
                    <a:pt x="86855" y="42481"/>
                  </a:lnTo>
                  <a:lnTo>
                    <a:pt x="86817" y="42672"/>
                  </a:lnTo>
                  <a:lnTo>
                    <a:pt x="86728" y="32004"/>
                  </a:lnTo>
                  <a:lnTo>
                    <a:pt x="86741" y="32385"/>
                  </a:lnTo>
                  <a:lnTo>
                    <a:pt x="86855" y="42481"/>
                  </a:lnTo>
                  <a:lnTo>
                    <a:pt x="86995" y="41656"/>
                  </a:lnTo>
                  <a:lnTo>
                    <a:pt x="86995" y="4305"/>
                  </a:lnTo>
                  <a:lnTo>
                    <a:pt x="86487" y="4826"/>
                  </a:lnTo>
                  <a:lnTo>
                    <a:pt x="86487" y="18808"/>
                  </a:lnTo>
                  <a:lnTo>
                    <a:pt x="86487" y="23749"/>
                  </a:lnTo>
                  <a:lnTo>
                    <a:pt x="86372" y="19050"/>
                  </a:lnTo>
                  <a:lnTo>
                    <a:pt x="86385" y="18719"/>
                  </a:lnTo>
                  <a:lnTo>
                    <a:pt x="86487" y="4826"/>
                  </a:lnTo>
                  <a:lnTo>
                    <a:pt x="85979" y="5334"/>
                  </a:lnTo>
                  <a:lnTo>
                    <a:pt x="85979" y="6985"/>
                  </a:lnTo>
                  <a:lnTo>
                    <a:pt x="85852" y="7112"/>
                  </a:lnTo>
                  <a:lnTo>
                    <a:pt x="84175" y="9347"/>
                  </a:lnTo>
                  <a:lnTo>
                    <a:pt x="84175" y="61760"/>
                  </a:lnTo>
                  <a:lnTo>
                    <a:pt x="83312" y="72009"/>
                  </a:lnTo>
                  <a:lnTo>
                    <a:pt x="83439" y="71374"/>
                  </a:lnTo>
                  <a:lnTo>
                    <a:pt x="80518" y="90424"/>
                  </a:lnTo>
                  <a:lnTo>
                    <a:pt x="80645" y="89916"/>
                  </a:lnTo>
                  <a:lnTo>
                    <a:pt x="76708" y="110109"/>
                  </a:lnTo>
                  <a:lnTo>
                    <a:pt x="76835" y="109728"/>
                  </a:lnTo>
                  <a:lnTo>
                    <a:pt x="71755" y="130556"/>
                  </a:lnTo>
                  <a:lnTo>
                    <a:pt x="65913" y="148463"/>
                  </a:lnTo>
                  <a:lnTo>
                    <a:pt x="66294" y="147701"/>
                  </a:lnTo>
                  <a:lnTo>
                    <a:pt x="65278" y="150101"/>
                  </a:lnTo>
                  <a:lnTo>
                    <a:pt x="65278" y="142240"/>
                  </a:lnTo>
                  <a:lnTo>
                    <a:pt x="65290" y="141732"/>
                  </a:lnTo>
                  <a:lnTo>
                    <a:pt x="65722" y="130556"/>
                  </a:lnTo>
                  <a:lnTo>
                    <a:pt x="65786" y="127254"/>
                  </a:lnTo>
                  <a:lnTo>
                    <a:pt x="65913" y="125730"/>
                  </a:lnTo>
                  <a:lnTo>
                    <a:pt x="65862" y="126758"/>
                  </a:lnTo>
                  <a:lnTo>
                    <a:pt x="66052" y="125730"/>
                  </a:lnTo>
                  <a:lnTo>
                    <a:pt x="68859" y="109728"/>
                  </a:lnTo>
                  <a:lnTo>
                    <a:pt x="68961" y="108966"/>
                  </a:lnTo>
                  <a:lnTo>
                    <a:pt x="72618" y="92329"/>
                  </a:lnTo>
                  <a:lnTo>
                    <a:pt x="72783" y="91579"/>
                  </a:lnTo>
                  <a:lnTo>
                    <a:pt x="72961" y="91059"/>
                  </a:lnTo>
                  <a:lnTo>
                    <a:pt x="78765" y="74676"/>
                  </a:lnTo>
                  <a:lnTo>
                    <a:pt x="78892" y="74307"/>
                  </a:lnTo>
                  <a:lnTo>
                    <a:pt x="84175" y="61760"/>
                  </a:lnTo>
                  <a:lnTo>
                    <a:pt x="84175" y="9347"/>
                  </a:lnTo>
                  <a:lnTo>
                    <a:pt x="83566" y="10160"/>
                  </a:lnTo>
                  <a:lnTo>
                    <a:pt x="78867" y="19431"/>
                  </a:lnTo>
                  <a:lnTo>
                    <a:pt x="79121" y="19050"/>
                  </a:lnTo>
                  <a:lnTo>
                    <a:pt x="72009" y="32004"/>
                  </a:lnTo>
                  <a:lnTo>
                    <a:pt x="71628" y="32766"/>
                  </a:lnTo>
                  <a:lnTo>
                    <a:pt x="64262" y="48514"/>
                  </a:lnTo>
                  <a:lnTo>
                    <a:pt x="58801" y="61353"/>
                  </a:lnTo>
                  <a:lnTo>
                    <a:pt x="58801" y="165354"/>
                  </a:lnTo>
                  <a:lnTo>
                    <a:pt x="58686" y="165608"/>
                  </a:lnTo>
                  <a:lnTo>
                    <a:pt x="58801" y="165354"/>
                  </a:lnTo>
                  <a:lnTo>
                    <a:pt x="58801" y="61353"/>
                  </a:lnTo>
                  <a:lnTo>
                    <a:pt x="45847" y="103886"/>
                  </a:lnTo>
                  <a:lnTo>
                    <a:pt x="45847" y="104394"/>
                  </a:lnTo>
                  <a:lnTo>
                    <a:pt x="42545" y="123190"/>
                  </a:lnTo>
                  <a:lnTo>
                    <a:pt x="42418" y="124714"/>
                  </a:lnTo>
                  <a:lnTo>
                    <a:pt x="41656" y="141224"/>
                  </a:lnTo>
                  <a:lnTo>
                    <a:pt x="41656" y="171323"/>
                  </a:lnTo>
                  <a:lnTo>
                    <a:pt x="42291" y="175133"/>
                  </a:lnTo>
                  <a:lnTo>
                    <a:pt x="46355" y="186690"/>
                  </a:lnTo>
                  <a:lnTo>
                    <a:pt x="47574" y="188607"/>
                  </a:lnTo>
                  <a:lnTo>
                    <a:pt x="44069" y="194945"/>
                  </a:lnTo>
                  <a:lnTo>
                    <a:pt x="44323" y="194437"/>
                  </a:lnTo>
                  <a:lnTo>
                    <a:pt x="44005" y="194945"/>
                  </a:lnTo>
                  <a:lnTo>
                    <a:pt x="36639" y="207200"/>
                  </a:lnTo>
                  <a:lnTo>
                    <a:pt x="36410" y="207518"/>
                  </a:lnTo>
                  <a:lnTo>
                    <a:pt x="28702" y="218313"/>
                  </a:lnTo>
                  <a:lnTo>
                    <a:pt x="28829" y="218059"/>
                  </a:lnTo>
                  <a:lnTo>
                    <a:pt x="28638" y="218313"/>
                  </a:lnTo>
                  <a:lnTo>
                    <a:pt x="21170" y="228307"/>
                  </a:lnTo>
                  <a:lnTo>
                    <a:pt x="20904" y="228600"/>
                  </a:lnTo>
                  <a:lnTo>
                    <a:pt x="14478" y="235839"/>
                  </a:lnTo>
                  <a:lnTo>
                    <a:pt x="9880" y="241261"/>
                  </a:lnTo>
                  <a:lnTo>
                    <a:pt x="9664" y="241427"/>
                  </a:lnTo>
                  <a:lnTo>
                    <a:pt x="7493" y="241427"/>
                  </a:lnTo>
                  <a:lnTo>
                    <a:pt x="7366" y="241554"/>
                  </a:lnTo>
                  <a:lnTo>
                    <a:pt x="6223" y="241554"/>
                  </a:lnTo>
                  <a:lnTo>
                    <a:pt x="6083" y="241681"/>
                  </a:lnTo>
                  <a:lnTo>
                    <a:pt x="4445" y="241681"/>
                  </a:lnTo>
                  <a:lnTo>
                    <a:pt x="4191" y="241935"/>
                  </a:lnTo>
                  <a:lnTo>
                    <a:pt x="381" y="245745"/>
                  </a:lnTo>
                  <a:lnTo>
                    <a:pt x="381" y="245872"/>
                  </a:lnTo>
                  <a:lnTo>
                    <a:pt x="0" y="246253"/>
                  </a:lnTo>
                  <a:lnTo>
                    <a:pt x="0" y="256794"/>
                  </a:lnTo>
                  <a:lnTo>
                    <a:pt x="4191" y="261112"/>
                  </a:lnTo>
                  <a:lnTo>
                    <a:pt x="4572" y="261112"/>
                  </a:lnTo>
                  <a:lnTo>
                    <a:pt x="4826" y="261366"/>
                  </a:lnTo>
                  <a:lnTo>
                    <a:pt x="6083" y="261366"/>
                  </a:lnTo>
                  <a:lnTo>
                    <a:pt x="6223" y="261493"/>
                  </a:lnTo>
                  <a:lnTo>
                    <a:pt x="7239" y="261493"/>
                  </a:lnTo>
                  <a:lnTo>
                    <a:pt x="7493" y="261747"/>
                  </a:lnTo>
                  <a:lnTo>
                    <a:pt x="18796" y="261747"/>
                  </a:lnTo>
                  <a:lnTo>
                    <a:pt x="23241" y="257175"/>
                  </a:lnTo>
                  <a:lnTo>
                    <a:pt x="23241" y="256882"/>
                  </a:lnTo>
                  <a:lnTo>
                    <a:pt x="23368" y="256794"/>
                  </a:lnTo>
                  <a:lnTo>
                    <a:pt x="25019" y="255270"/>
                  </a:lnTo>
                  <a:lnTo>
                    <a:pt x="25933" y="254254"/>
                  </a:lnTo>
                  <a:lnTo>
                    <a:pt x="30226" y="249555"/>
                  </a:lnTo>
                  <a:lnTo>
                    <a:pt x="29972" y="249936"/>
                  </a:lnTo>
                  <a:lnTo>
                    <a:pt x="30314" y="249555"/>
                  </a:lnTo>
                  <a:lnTo>
                    <a:pt x="37211" y="242062"/>
                  </a:lnTo>
                  <a:lnTo>
                    <a:pt x="37630" y="241427"/>
                  </a:lnTo>
                  <a:lnTo>
                    <a:pt x="38595" y="240157"/>
                  </a:lnTo>
                  <a:lnTo>
                    <a:pt x="45720" y="230886"/>
                  </a:lnTo>
                  <a:lnTo>
                    <a:pt x="45847" y="230759"/>
                  </a:lnTo>
                  <a:lnTo>
                    <a:pt x="47955" y="227838"/>
                  </a:lnTo>
                  <a:lnTo>
                    <a:pt x="54229" y="219202"/>
                  </a:lnTo>
                  <a:lnTo>
                    <a:pt x="61899" y="206756"/>
                  </a:lnTo>
                  <a:lnTo>
                    <a:pt x="62865" y="205232"/>
                  </a:lnTo>
                  <a:lnTo>
                    <a:pt x="63703" y="203669"/>
                  </a:lnTo>
                  <a:lnTo>
                    <a:pt x="70485" y="208153"/>
                  </a:lnTo>
                  <a:lnTo>
                    <a:pt x="76581" y="210058"/>
                  </a:lnTo>
                  <a:lnTo>
                    <a:pt x="95377" y="210439"/>
                  </a:lnTo>
                  <a:lnTo>
                    <a:pt x="96647" y="210439"/>
                  </a:lnTo>
                  <a:lnTo>
                    <a:pt x="113792" y="208661"/>
                  </a:lnTo>
                  <a:lnTo>
                    <a:pt x="116205" y="208026"/>
                  </a:lnTo>
                  <a:lnTo>
                    <a:pt x="128651" y="202946"/>
                  </a:lnTo>
                  <a:lnTo>
                    <a:pt x="128651" y="1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02217" y="4437887"/>
              <a:ext cx="178561" cy="107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818712" y="4416805"/>
              <a:ext cx="273597" cy="120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4"/>
          <p:cNvGrpSpPr/>
          <p:nvPr/>
        </p:nvGrpSpPr>
        <p:grpSpPr>
          <a:xfrm>
            <a:off x="9298431" y="4329048"/>
            <a:ext cx="370650" cy="196595"/>
            <a:chOff x="9298431" y="4329048"/>
            <a:chExt cx="370650" cy="19659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98431" y="4400041"/>
              <a:ext cx="264414" cy="125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9606851" y="4329048"/>
              <a:ext cx="62230" cy="172720"/>
            </a:xfrm>
            <a:custGeom>
              <a:rect b="b" l="l" r="r" t="t"/>
              <a:pathLst>
                <a:path extrusionOk="0" h="172720" w="62229">
                  <a:moveTo>
                    <a:pt x="62039" y="50546"/>
                  </a:moveTo>
                  <a:lnTo>
                    <a:pt x="61912" y="50431"/>
                  </a:lnTo>
                  <a:lnTo>
                    <a:pt x="61912" y="48260"/>
                  </a:lnTo>
                  <a:lnTo>
                    <a:pt x="61912" y="42037"/>
                  </a:lnTo>
                  <a:lnTo>
                    <a:pt x="61912" y="41148"/>
                  </a:lnTo>
                  <a:lnTo>
                    <a:pt x="61912" y="35814"/>
                  </a:lnTo>
                  <a:lnTo>
                    <a:pt x="61391" y="35293"/>
                  </a:lnTo>
                  <a:lnTo>
                    <a:pt x="60896" y="29641"/>
                  </a:lnTo>
                  <a:lnTo>
                    <a:pt x="60896" y="29083"/>
                  </a:lnTo>
                  <a:lnTo>
                    <a:pt x="60896" y="22860"/>
                  </a:lnTo>
                  <a:lnTo>
                    <a:pt x="60032" y="22021"/>
                  </a:lnTo>
                  <a:lnTo>
                    <a:pt x="58610" y="10782"/>
                  </a:lnTo>
                  <a:lnTo>
                    <a:pt x="58610" y="4953"/>
                  </a:lnTo>
                  <a:lnTo>
                    <a:pt x="53657" y="0"/>
                  </a:lnTo>
                  <a:lnTo>
                    <a:pt x="41338" y="0"/>
                  </a:lnTo>
                  <a:lnTo>
                    <a:pt x="36258" y="4953"/>
                  </a:lnTo>
                  <a:lnTo>
                    <a:pt x="36258" y="17272"/>
                  </a:lnTo>
                  <a:lnTo>
                    <a:pt x="37045" y="18059"/>
                  </a:lnTo>
                  <a:lnTo>
                    <a:pt x="38417" y="29438"/>
                  </a:lnTo>
                  <a:lnTo>
                    <a:pt x="38417" y="30099"/>
                  </a:lnTo>
                  <a:lnTo>
                    <a:pt x="38417" y="35306"/>
                  </a:lnTo>
                  <a:lnTo>
                    <a:pt x="38849" y="35750"/>
                  </a:lnTo>
                  <a:lnTo>
                    <a:pt x="39420" y="43027"/>
                  </a:lnTo>
                  <a:lnTo>
                    <a:pt x="39306" y="99187"/>
                  </a:lnTo>
                  <a:lnTo>
                    <a:pt x="38417" y="99187"/>
                  </a:lnTo>
                  <a:lnTo>
                    <a:pt x="37655" y="99187"/>
                  </a:lnTo>
                  <a:lnTo>
                    <a:pt x="35991" y="99187"/>
                  </a:lnTo>
                  <a:lnTo>
                    <a:pt x="35991" y="151142"/>
                  </a:lnTo>
                  <a:lnTo>
                    <a:pt x="35877" y="152158"/>
                  </a:lnTo>
                  <a:lnTo>
                    <a:pt x="35623" y="151892"/>
                  </a:lnTo>
                  <a:lnTo>
                    <a:pt x="30797" y="151892"/>
                  </a:lnTo>
                  <a:lnTo>
                    <a:pt x="30187" y="151892"/>
                  </a:lnTo>
                  <a:lnTo>
                    <a:pt x="23139" y="150977"/>
                  </a:lnTo>
                  <a:lnTo>
                    <a:pt x="22923" y="150749"/>
                  </a:lnTo>
                  <a:lnTo>
                    <a:pt x="22923" y="148971"/>
                  </a:lnTo>
                  <a:lnTo>
                    <a:pt x="31432" y="125730"/>
                  </a:lnTo>
                  <a:lnTo>
                    <a:pt x="33324" y="123571"/>
                  </a:lnTo>
                  <a:lnTo>
                    <a:pt x="34175" y="122618"/>
                  </a:lnTo>
                  <a:lnTo>
                    <a:pt x="34277" y="122491"/>
                  </a:lnTo>
                  <a:lnTo>
                    <a:pt x="34175" y="122618"/>
                  </a:lnTo>
                  <a:lnTo>
                    <a:pt x="34315" y="122529"/>
                  </a:lnTo>
                  <a:lnTo>
                    <a:pt x="35877" y="124079"/>
                  </a:lnTo>
                  <a:lnTo>
                    <a:pt x="35877" y="126619"/>
                  </a:lnTo>
                  <a:lnTo>
                    <a:pt x="35991" y="151142"/>
                  </a:lnTo>
                  <a:lnTo>
                    <a:pt x="35991" y="99187"/>
                  </a:lnTo>
                  <a:lnTo>
                    <a:pt x="32067" y="99187"/>
                  </a:lnTo>
                  <a:lnTo>
                    <a:pt x="31305" y="99187"/>
                  </a:lnTo>
                  <a:lnTo>
                    <a:pt x="24828" y="99187"/>
                  </a:lnTo>
                  <a:lnTo>
                    <a:pt x="19621" y="104394"/>
                  </a:lnTo>
                  <a:lnTo>
                    <a:pt x="19621" y="104648"/>
                  </a:lnTo>
                  <a:lnTo>
                    <a:pt x="17970" y="106045"/>
                  </a:lnTo>
                  <a:lnTo>
                    <a:pt x="114" y="140208"/>
                  </a:lnTo>
                  <a:lnTo>
                    <a:pt x="0" y="151269"/>
                  </a:lnTo>
                  <a:lnTo>
                    <a:pt x="63" y="154571"/>
                  </a:lnTo>
                  <a:lnTo>
                    <a:pt x="63" y="163957"/>
                  </a:lnTo>
                  <a:lnTo>
                    <a:pt x="5143" y="169037"/>
                  </a:lnTo>
                  <a:lnTo>
                    <a:pt x="6667" y="169037"/>
                  </a:lnTo>
                  <a:lnTo>
                    <a:pt x="9969" y="172339"/>
                  </a:lnTo>
                  <a:lnTo>
                    <a:pt x="15811" y="172339"/>
                  </a:lnTo>
                  <a:lnTo>
                    <a:pt x="23914" y="172567"/>
                  </a:lnTo>
                  <a:lnTo>
                    <a:pt x="24066" y="172720"/>
                  </a:lnTo>
                  <a:lnTo>
                    <a:pt x="29527" y="172720"/>
                  </a:lnTo>
                  <a:lnTo>
                    <a:pt x="35623" y="172720"/>
                  </a:lnTo>
                  <a:lnTo>
                    <a:pt x="36195" y="172135"/>
                  </a:lnTo>
                  <a:lnTo>
                    <a:pt x="42608" y="171577"/>
                  </a:lnTo>
                  <a:lnTo>
                    <a:pt x="45021" y="170942"/>
                  </a:lnTo>
                  <a:lnTo>
                    <a:pt x="49733" y="169164"/>
                  </a:lnTo>
                  <a:lnTo>
                    <a:pt x="53784" y="169164"/>
                  </a:lnTo>
                  <a:lnTo>
                    <a:pt x="55308" y="167640"/>
                  </a:lnTo>
                  <a:lnTo>
                    <a:pt x="55816" y="167640"/>
                  </a:lnTo>
                  <a:lnTo>
                    <a:pt x="58229" y="165227"/>
                  </a:lnTo>
                  <a:lnTo>
                    <a:pt x="58229" y="164719"/>
                  </a:lnTo>
                  <a:lnTo>
                    <a:pt x="58991" y="163957"/>
                  </a:lnTo>
                  <a:lnTo>
                    <a:pt x="58991" y="157607"/>
                  </a:lnTo>
                  <a:lnTo>
                    <a:pt x="58991" y="157353"/>
                  </a:lnTo>
                  <a:lnTo>
                    <a:pt x="59118" y="137756"/>
                  </a:lnTo>
                  <a:lnTo>
                    <a:pt x="59029" y="138836"/>
                  </a:lnTo>
                  <a:lnTo>
                    <a:pt x="58978" y="139573"/>
                  </a:lnTo>
                  <a:lnTo>
                    <a:pt x="58902" y="151180"/>
                  </a:lnTo>
                  <a:lnTo>
                    <a:pt x="58915" y="140335"/>
                  </a:lnTo>
                  <a:lnTo>
                    <a:pt x="59029" y="138836"/>
                  </a:lnTo>
                  <a:lnTo>
                    <a:pt x="59093" y="126644"/>
                  </a:lnTo>
                  <a:lnTo>
                    <a:pt x="59118" y="137756"/>
                  </a:lnTo>
                  <a:lnTo>
                    <a:pt x="59626" y="131064"/>
                  </a:lnTo>
                  <a:lnTo>
                    <a:pt x="60261" y="118618"/>
                  </a:lnTo>
                  <a:lnTo>
                    <a:pt x="60261" y="119380"/>
                  </a:lnTo>
                  <a:lnTo>
                    <a:pt x="60350" y="118618"/>
                  </a:lnTo>
                  <a:lnTo>
                    <a:pt x="62039" y="105029"/>
                  </a:lnTo>
                  <a:lnTo>
                    <a:pt x="61937" y="63093"/>
                  </a:lnTo>
                  <a:lnTo>
                    <a:pt x="62039" y="56769"/>
                  </a:lnTo>
                  <a:lnTo>
                    <a:pt x="62039" y="505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9892783" y="4299839"/>
            <a:ext cx="252993" cy="331723"/>
            <a:chOff x="9892783" y="4299839"/>
            <a:chExt cx="252993" cy="331723"/>
          </a:xfrm>
        </p:grpSpPr>
        <p:pic>
          <p:nvPicPr>
            <p:cNvPr id="105" name="Google Shape;105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892783" y="4299839"/>
              <a:ext cx="185936" cy="198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4"/>
            <p:cNvSpPr/>
            <p:nvPr/>
          </p:nvSpPr>
          <p:spPr>
            <a:xfrm>
              <a:off x="10015601" y="4376292"/>
              <a:ext cx="130175" cy="255270"/>
            </a:xfrm>
            <a:custGeom>
              <a:rect b="b" l="l" r="r" t="t"/>
              <a:pathLst>
                <a:path extrusionOk="0" h="255270" w="130175">
                  <a:moveTo>
                    <a:pt x="129667" y="5080"/>
                  </a:moveTo>
                  <a:lnTo>
                    <a:pt x="124841" y="254"/>
                  </a:lnTo>
                  <a:lnTo>
                    <a:pt x="117182" y="254"/>
                  </a:lnTo>
                  <a:lnTo>
                    <a:pt x="117983" y="127"/>
                  </a:lnTo>
                  <a:lnTo>
                    <a:pt x="113284" y="0"/>
                  </a:lnTo>
                  <a:lnTo>
                    <a:pt x="113157" y="0"/>
                  </a:lnTo>
                  <a:lnTo>
                    <a:pt x="109474" y="0"/>
                  </a:lnTo>
                  <a:lnTo>
                    <a:pt x="109474" y="26289"/>
                  </a:lnTo>
                  <a:lnTo>
                    <a:pt x="109258" y="29171"/>
                  </a:lnTo>
                  <a:lnTo>
                    <a:pt x="108839" y="29591"/>
                  </a:lnTo>
                  <a:lnTo>
                    <a:pt x="108839" y="32715"/>
                  </a:lnTo>
                  <a:lnTo>
                    <a:pt x="108508" y="33401"/>
                  </a:lnTo>
                  <a:lnTo>
                    <a:pt x="105791" y="36195"/>
                  </a:lnTo>
                  <a:lnTo>
                    <a:pt x="105791" y="39395"/>
                  </a:lnTo>
                  <a:lnTo>
                    <a:pt x="105283" y="40640"/>
                  </a:lnTo>
                  <a:lnTo>
                    <a:pt x="103124" y="42799"/>
                  </a:lnTo>
                  <a:lnTo>
                    <a:pt x="103124" y="44907"/>
                  </a:lnTo>
                  <a:lnTo>
                    <a:pt x="102628" y="45593"/>
                  </a:lnTo>
                  <a:lnTo>
                    <a:pt x="102235" y="45593"/>
                  </a:lnTo>
                  <a:lnTo>
                    <a:pt x="98425" y="49403"/>
                  </a:lnTo>
                  <a:lnTo>
                    <a:pt x="98425" y="50749"/>
                  </a:lnTo>
                  <a:lnTo>
                    <a:pt x="98247" y="50927"/>
                  </a:lnTo>
                  <a:lnTo>
                    <a:pt x="97028" y="50927"/>
                  </a:lnTo>
                  <a:lnTo>
                    <a:pt x="96647" y="51308"/>
                  </a:lnTo>
                  <a:lnTo>
                    <a:pt x="96647" y="67564"/>
                  </a:lnTo>
                  <a:lnTo>
                    <a:pt x="96558" y="67805"/>
                  </a:lnTo>
                  <a:lnTo>
                    <a:pt x="96316" y="68326"/>
                  </a:lnTo>
                  <a:lnTo>
                    <a:pt x="94665" y="72263"/>
                  </a:lnTo>
                  <a:lnTo>
                    <a:pt x="90678" y="77470"/>
                  </a:lnTo>
                  <a:lnTo>
                    <a:pt x="90170" y="78105"/>
                  </a:lnTo>
                  <a:lnTo>
                    <a:pt x="89065" y="79756"/>
                  </a:lnTo>
                  <a:lnTo>
                    <a:pt x="85242" y="83439"/>
                  </a:lnTo>
                  <a:lnTo>
                    <a:pt x="82931" y="83439"/>
                  </a:lnTo>
                  <a:lnTo>
                    <a:pt x="79375" y="83439"/>
                  </a:lnTo>
                  <a:lnTo>
                    <a:pt x="78867" y="83439"/>
                  </a:lnTo>
                  <a:lnTo>
                    <a:pt x="78867" y="83312"/>
                  </a:lnTo>
                  <a:lnTo>
                    <a:pt x="78867" y="82804"/>
                  </a:lnTo>
                  <a:lnTo>
                    <a:pt x="78867" y="71120"/>
                  </a:lnTo>
                  <a:lnTo>
                    <a:pt x="78867" y="70053"/>
                  </a:lnTo>
                  <a:lnTo>
                    <a:pt x="78790" y="70358"/>
                  </a:lnTo>
                  <a:lnTo>
                    <a:pt x="78867" y="68580"/>
                  </a:lnTo>
                  <a:lnTo>
                    <a:pt x="78867" y="70053"/>
                  </a:lnTo>
                  <a:lnTo>
                    <a:pt x="79209" y="68580"/>
                  </a:lnTo>
                  <a:lnTo>
                    <a:pt x="81534" y="68580"/>
                  </a:lnTo>
                  <a:lnTo>
                    <a:pt x="81686" y="68427"/>
                  </a:lnTo>
                  <a:lnTo>
                    <a:pt x="96532" y="67805"/>
                  </a:lnTo>
                  <a:lnTo>
                    <a:pt x="96647" y="67564"/>
                  </a:lnTo>
                  <a:lnTo>
                    <a:pt x="96647" y="51308"/>
                  </a:lnTo>
                  <a:lnTo>
                    <a:pt x="84607" y="52235"/>
                  </a:lnTo>
                  <a:lnTo>
                    <a:pt x="83566" y="54800"/>
                  </a:lnTo>
                  <a:lnTo>
                    <a:pt x="84505" y="52451"/>
                  </a:lnTo>
                  <a:lnTo>
                    <a:pt x="84607" y="52235"/>
                  </a:lnTo>
                  <a:lnTo>
                    <a:pt x="85001" y="51257"/>
                  </a:lnTo>
                  <a:lnTo>
                    <a:pt x="85559" y="50419"/>
                  </a:lnTo>
                  <a:lnTo>
                    <a:pt x="91097" y="42164"/>
                  </a:lnTo>
                  <a:lnTo>
                    <a:pt x="91351" y="41783"/>
                  </a:lnTo>
                  <a:lnTo>
                    <a:pt x="105079" y="25527"/>
                  </a:lnTo>
                  <a:lnTo>
                    <a:pt x="105905" y="24676"/>
                  </a:lnTo>
                  <a:lnTo>
                    <a:pt x="107403" y="23749"/>
                  </a:lnTo>
                  <a:lnTo>
                    <a:pt x="109258" y="22618"/>
                  </a:lnTo>
                  <a:lnTo>
                    <a:pt x="109347" y="27305"/>
                  </a:lnTo>
                  <a:lnTo>
                    <a:pt x="109474" y="26289"/>
                  </a:lnTo>
                  <a:lnTo>
                    <a:pt x="109474" y="0"/>
                  </a:lnTo>
                  <a:lnTo>
                    <a:pt x="107061" y="0"/>
                  </a:lnTo>
                  <a:lnTo>
                    <a:pt x="100965" y="0"/>
                  </a:lnTo>
                  <a:lnTo>
                    <a:pt x="96393" y="4572"/>
                  </a:lnTo>
                  <a:lnTo>
                    <a:pt x="93091" y="6604"/>
                  </a:lnTo>
                  <a:lnTo>
                    <a:pt x="90805" y="8382"/>
                  </a:lnTo>
                  <a:lnTo>
                    <a:pt x="84340" y="15151"/>
                  </a:lnTo>
                  <a:lnTo>
                    <a:pt x="84340" y="52235"/>
                  </a:lnTo>
                  <a:lnTo>
                    <a:pt x="84340" y="15151"/>
                  </a:lnTo>
                  <a:lnTo>
                    <a:pt x="82550" y="17018"/>
                  </a:lnTo>
                  <a:lnTo>
                    <a:pt x="81788" y="17907"/>
                  </a:lnTo>
                  <a:lnTo>
                    <a:pt x="73406" y="28702"/>
                  </a:lnTo>
                  <a:lnTo>
                    <a:pt x="73025" y="29337"/>
                  </a:lnTo>
                  <a:lnTo>
                    <a:pt x="65786" y="40132"/>
                  </a:lnTo>
                  <a:lnTo>
                    <a:pt x="56794" y="83286"/>
                  </a:lnTo>
                  <a:lnTo>
                    <a:pt x="56769" y="89535"/>
                  </a:lnTo>
                  <a:lnTo>
                    <a:pt x="56769" y="95631"/>
                  </a:lnTo>
                  <a:lnTo>
                    <a:pt x="58547" y="97409"/>
                  </a:lnTo>
                  <a:lnTo>
                    <a:pt x="58547" y="99187"/>
                  </a:lnTo>
                  <a:lnTo>
                    <a:pt x="63500" y="104140"/>
                  </a:lnTo>
                  <a:lnTo>
                    <a:pt x="65747" y="104140"/>
                  </a:lnTo>
                  <a:lnTo>
                    <a:pt x="67183" y="105537"/>
                  </a:lnTo>
                  <a:lnTo>
                    <a:pt x="73279" y="105537"/>
                  </a:lnTo>
                  <a:lnTo>
                    <a:pt x="79375" y="105537"/>
                  </a:lnTo>
                  <a:lnTo>
                    <a:pt x="82804" y="105537"/>
                  </a:lnTo>
                  <a:lnTo>
                    <a:pt x="82931" y="105664"/>
                  </a:lnTo>
                  <a:lnTo>
                    <a:pt x="89281" y="105664"/>
                  </a:lnTo>
                  <a:lnTo>
                    <a:pt x="95250" y="105664"/>
                  </a:lnTo>
                  <a:lnTo>
                    <a:pt x="96901" y="104013"/>
                  </a:lnTo>
                  <a:lnTo>
                    <a:pt x="96901" y="109855"/>
                  </a:lnTo>
                  <a:lnTo>
                    <a:pt x="96875" y="110363"/>
                  </a:lnTo>
                  <a:lnTo>
                    <a:pt x="96850" y="110871"/>
                  </a:lnTo>
                  <a:lnTo>
                    <a:pt x="96139" y="129032"/>
                  </a:lnTo>
                  <a:lnTo>
                    <a:pt x="96139" y="227711"/>
                  </a:lnTo>
                  <a:lnTo>
                    <a:pt x="96139" y="229870"/>
                  </a:lnTo>
                  <a:lnTo>
                    <a:pt x="95885" y="230124"/>
                  </a:lnTo>
                  <a:lnTo>
                    <a:pt x="88265" y="229997"/>
                  </a:lnTo>
                  <a:lnTo>
                    <a:pt x="72898" y="229997"/>
                  </a:lnTo>
                  <a:lnTo>
                    <a:pt x="68338" y="229997"/>
                  </a:lnTo>
                  <a:lnTo>
                    <a:pt x="59601" y="226568"/>
                  </a:lnTo>
                  <a:lnTo>
                    <a:pt x="58635" y="226199"/>
                  </a:lnTo>
                  <a:lnTo>
                    <a:pt x="57950" y="225806"/>
                  </a:lnTo>
                  <a:lnTo>
                    <a:pt x="49161" y="220853"/>
                  </a:lnTo>
                  <a:lnTo>
                    <a:pt x="48209" y="220319"/>
                  </a:lnTo>
                  <a:lnTo>
                    <a:pt x="47612" y="219837"/>
                  </a:lnTo>
                  <a:lnTo>
                    <a:pt x="39306" y="213233"/>
                  </a:lnTo>
                  <a:lnTo>
                    <a:pt x="38557" y="212636"/>
                  </a:lnTo>
                  <a:lnTo>
                    <a:pt x="37934" y="211963"/>
                  </a:lnTo>
                  <a:lnTo>
                    <a:pt x="31724" y="205232"/>
                  </a:lnTo>
                  <a:lnTo>
                    <a:pt x="31026" y="204482"/>
                  </a:lnTo>
                  <a:lnTo>
                    <a:pt x="30314" y="203327"/>
                  </a:lnTo>
                  <a:lnTo>
                    <a:pt x="26111" y="196469"/>
                  </a:lnTo>
                  <a:lnTo>
                    <a:pt x="25565" y="195605"/>
                  </a:lnTo>
                  <a:lnTo>
                    <a:pt x="25222" y="194691"/>
                  </a:lnTo>
                  <a:lnTo>
                    <a:pt x="23139" y="189230"/>
                  </a:lnTo>
                  <a:lnTo>
                    <a:pt x="22504" y="187566"/>
                  </a:lnTo>
                  <a:lnTo>
                    <a:pt x="22415" y="185801"/>
                  </a:lnTo>
                  <a:lnTo>
                    <a:pt x="22174" y="181610"/>
                  </a:lnTo>
                  <a:lnTo>
                    <a:pt x="22059" y="179628"/>
                  </a:lnTo>
                  <a:lnTo>
                    <a:pt x="22631" y="177800"/>
                  </a:lnTo>
                  <a:lnTo>
                    <a:pt x="25082" y="169811"/>
                  </a:lnTo>
                  <a:lnTo>
                    <a:pt x="26924" y="168021"/>
                  </a:lnTo>
                  <a:lnTo>
                    <a:pt x="26924" y="165938"/>
                  </a:lnTo>
                  <a:lnTo>
                    <a:pt x="27279" y="165481"/>
                  </a:lnTo>
                  <a:lnTo>
                    <a:pt x="35433" y="155194"/>
                  </a:lnTo>
                  <a:lnTo>
                    <a:pt x="36195" y="153924"/>
                  </a:lnTo>
                  <a:lnTo>
                    <a:pt x="42672" y="141770"/>
                  </a:lnTo>
                  <a:lnTo>
                    <a:pt x="43815" y="140716"/>
                  </a:lnTo>
                  <a:lnTo>
                    <a:pt x="43815" y="138811"/>
                  </a:lnTo>
                  <a:lnTo>
                    <a:pt x="43815" y="136906"/>
                  </a:lnTo>
                  <a:lnTo>
                    <a:pt x="42291" y="135509"/>
                  </a:lnTo>
                  <a:lnTo>
                    <a:pt x="38608" y="135509"/>
                  </a:lnTo>
                  <a:lnTo>
                    <a:pt x="37109" y="136893"/>
                  </a:lnTo>
                  <a:lnTo>
                    <a:pt x="25400" y="143510"/>
                  </a:lnTo>
                  <a:lnTo>
                    <a:pt x="24511" y="144145"/>
                  </a:lnTo>
                  <a:lnTo>
                    <a:pt x="13500" y="152781"/>
                  </a:lnTo>
                  <a:lnTo>
                    <a:pt x="11684" y="152781"/>
                  </a:lnTo>
                  <a:lnTo>
                    <a:pt x="7239" y="157099"/>
                  </a:lnTo>
                  <a:lnTo>
                    <a:pt x="7239" y="160578"/>
                  </a:lnTo>
                  <a:lnTo>
                    <a:pt x="3378" y="169786"/>
                  </a:lnTo>
                  <a:lnTo>
                    <a:pt x="635" y="172466"/>
                  </a:lnTo>
                  <a:lnTo>
                    <a:pt x="635" y="177800"/>
                  </a:lnTo>
                  <a:lnTo>
                    <a:pt x="0" y="189230"/>
                  </a:lnTo>
                  <a:lnTo>
                    <a:pt x="20701" y="229743"/>
                  </a:lnTo>
                  <a:lnTo>
                    <a:pt x="56235" y="252082"/>
                  </a:lnTo>
                  <a:lnTo>
                    <a:pt x="59182" y="255016"/>
                  </a:lnTo>
                  <a:lnTo>
                    <a:pt x="66040" y="255016"/>
                  </a:lnTo>
                  <a:lnTo>
                    <a:pt x="72898" y="255016"/>
                  </a:lnTo>
                  <a:lnTo>
                    <a:pt x="77851" y="255016"/>
                  </a:lnTo>
                  <a:lnTo>
                    <a:pt x="88265" y="254889"/>
                  </a:lnTo>
                  <a:lnTo>
                    <a:pt x="97282" y="254889"/>
                  </a:lnTo>
                  <a:lnTo>
                    <a:pt x="103759" y="254508"/>
                  </a:lnTo>
                  <a:lnTo>
                    <a:pt x="109982" y="254508"/>
                  </a:lnTo>
                  <a:lnTo>
                    <a:pt x="115570" y="248920"/>
                  </a:lnTo>
                  <a:lnTo>
                    <a:pt x="115570" y="246989"/>
                  </a:lnTo>
                  <a:lnTo>
                    <a:pt x="116268" y="246062"/>
                  </a:lnTo>
                  <a:lnTo>
                    <a:pt x="120904" y="241427"/>
                  </a:lnTo>
                  <a:lnTo>
                    <a:pt x="120904" y="234569"/>
                  </a:lnTo>
                  <a:lnTo>
                    <a:pt x="120904" y="229743"/>
                  </a:lnTo>
                  <a:lnTo>
                    <a:pt x="120904" y="228981"/>
                  </a:lnTo>
                  <a:lnTo>
                    <a:pt x="120904" y="227711"/>
                  </a:lnTo>
                  <a:lnTo>
                    <a:pt x="120916" y="129413"/>
                  </a:lnTo>
                  <a:lnTo>
                    <a:pt x="120929" y="129032"/>
                  </a:lnTo>
                  <a:lnTo>
                    <a:pt x="121539" y="110871"/>
                  </a:lnTo>
                  <a:lnTo>
                    <a:pt x="121539" y="90678"/>
                  </a:lnTo>
                  <a:lnTo>
                    <a:pt x="121412" y="65024"/>
                  </a:lnTo>
                  <a:lnTo>
                    <a:pt x="121412" y="58293"/>
                  </a:lnTo>
                  <a:lnTo>
                    <a:pt x="118491" y="55372"/>
                  </a:lnTo>
                  <a:lnTo>
                    <a:pt x="121158" y="52705"/>
                  </a:lnTo>
                  <a:lnTo>
                    <a:pt x="121158" y="49530"/>
                  </a:lnTo>
                  <a:lnTo>
                    <a:pt x="121285" y="49276"/>
                  </a:lnTo>
                  <a:lnTo>
                    <a:pt x="124206" y="46355"/>
                  </a:lnTo>
                  <a:lnTo>
                    <a:pt x="124206" y="43535"/>
                  </a:lnTo>
                  <a:lnTo>
                    <a:pt x="124345" y="43268"/>
                  </a:lnTo>
                  <a:lnTo>
                    <a:pt x="127635" y="39878"/>
                  </a:lnTo>
                  <a:lnTo>
                    <a:pt x="127635" y="35433"/>
                  </a:lnTo>
                  <a:lnTo>
                    <a:pt x="127863" y="33528"/>
                  </a:lnTo>
                  <a:lnTo>
                    <a:pt x="128257" y="30353"/>
                  </a:lnTo>
                  <a:lnTo>
                    <a:pt x="128460" y="28702"/>
                  </a:lnTo>
                  <a:lnTo>
                    <a:pt x="128562" y="26289"/>
                  </a:lnTo>
                  <a:lnTo>
                    <a:pt x="128727" y="22098"/>
                  </a:lnTo>
                  <a:lnTo>
                    <a:pt x="128917" y="17907"/>
                  </a:lnTo>
                  <a:lnTo>
                    <a:pt x="128905" y="17653"/>
                  </a:lnTo>
                  <a:lnTo>
                    <a:pt x="129667" y="16891"/>
                  </a:lnTo>
                  <a:lnTo>
                    <a:pt x="129667" y="11049"/>
                  </a:lnTo>
                  <a:lnTo>
                    <a:pt x="129667" y="5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10211307" y="4257928"/>
            <a:ext cx="506350" cy="400177"/>
            <a:chOff x="10211307" y="4257928"/>
            <a:chExt cx="506350" cy="400177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211307" y="4257928"/>
              <a:ext cx="268350" cy="23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10502392" y="4358385"/>
              <a:ext cx="215265" cy="299720"/>
            </a:xfrm>
            <a:custGeom>
              <a:rect b="b" l="l" r="r" t="t"/>
              <a:pathLst>
                <a:path extrusionOk="0" h="299720" w="215265">
                  <a:moveTo>
                    <a:pt x="215011" y="24130"/>
                  </a:moveTo>
                  <a:lnTo>
                    <a:pt x="214896" y="21590"/>
                  </a:lnTo>
                  <a:lnTo>
                    <a:pt x="214579" y="17780"/>
                  </a:lnTo>
                  <a:lnTo>
                    <a:pt x="214503" y="16827"/>
                  </a:lnTo>
                  <a:lnTo>
                    <a:pt x="214503" y="16256"/>
                  </a:lnTo>
                  <a:lnTo>
                    <a:pt x="214503" y="10287"/>
                  </a:lnTo>
                  <a:lnTo>
                    <a:pt x="209550" y="5334"/>
                  </a:lnTo>
                  <a:lnTo>
                    <a:pt x="206705" y="5334"/>
                  </a:lnTo>
                  <a:lnTo>
                    <a:pt x="204724" y="3810"/>
                  </a:lnTo>
                  <a:lnTo>
                    <a:pt x="201549" y="2540"/>
                  </a:lnTo>
                  <a:lnTo>
                    <a:pt x="196850" y="1270"/>
                  </a:lnTo>
                  <a:lnTo>
                    <a:pt x="193548" y="1270"/>
                  </a:lnTo>
                  <a:lnTo>
                    <a:pt x="187833" y="0"/>
                  </a:lnTo>
                  <a:lnTo>
                    <a:pt x="185115" y="0"/>
                  </a:lnTo>
                  <a:lnTo>
                    <a:pt x="185115" y="35013"/>
                  </a:lnTo>
                  <a:lnTo>
                    <a:pt x="185115" y="36830"/>
                  </a:lnTo>
                  <a:lnTo>
                    <a:pt x="185039" y="34925"/>
                  </a:lnTo>
                  <a:lnTo>
                    <a:pt x="185115" y="0"/>
                  </a:lnTo>
                  <a:lnTo>
                    <a:pt x="185039" y="22860"/>
                  </a:lnTo>
                  <a:lnTo>
                    <a:pt x="185039" y="27940"/>
                  </a:lnTo>
                  <a:lnTo>
                    <a:pt x="185039" y="29489"/>
                  </a:lnTo>
                  <a:lnTo>
                    <a:pt x="183286" y="33172"/>
                  </a:lnTo>
                  <a:lnTo>
                    <a:pt x="180721" y="36830"/>
                  </a:lnTo>
                  <a:lnTo>
                    <a:pt x="180213" y="36830"/>
                  </a:lnTo>
                  <a:lnTo>
                    <a:pt x="178562" y="38481"/>
                  </a:lnTo>
                  <a:lnTo>
                    <a:pt x="178562" y="35179"/>
                  </a:lnTo>
                  <a:lnTo>
                    <a:pt x="178562" y="34290"/>
                  </a:lnTo>
                  <a:lnTo>
                    <a:pt x="178562" y="31813"/>
                  </a:lnTo>
                  <a:lnTo>
                    <a:pt x="179743" y="29210"/>
                  </a:lnTo>
                  <a:lnTo>
                    <a:pt x="181190" y="26136"/>
                  </a:lnTo>
                  <a:lnTo>
                    <a:pt x="183642" y="23749"/>
                  </a:lnTo>
                  <a:lnTo>
                    <a:pt x="183642" y="23241"/>
                  </a:lnTo>
                  <a:lnTo>
                    <a:pt x="183832" y="23050"/>
                  </a:lnTo>
                  <a:lnTo>
                    <a:pt x="184658" y="22860"/>
                  </a:lnTo>
                  <a:lnTo>
                    <a:pt x="185039" y="22860"/>
                  </a:lnTo>
                  <a:lnTo>
                    <a:pt x="185039" y="0"/>
                  </a:lnTo>
                  <a:lnTo>
                    <a:pt x="182499" y="0"/>
                  </a:lnTo>
                  <a:lnTo>
                    <a:pt x="181076" y="889"/>
                  </a:lnTo>
                  <a:lnTo>
                    <a:pt x="170561" y="889"/>
                  </a:lnTo>
                  <a:lnTo>
                    <a:pt x="165481" y="6096"/>
                  </a:lnTo>
                  <a:lnTo>
                    <a:pt x="165481" y="6350"/>
                  </a:lnTo>
                  <a:lnTo>
                    <a:pt x="160782" y="11049"/>
                  </a:lnTo>
                  <a:lnTo>
                    <a:pt x="160782" y="15773"/>
                  </a:lnTo>
                  <a:lnTo>
                    <a:pt x="159473" y="18834"/>
                  </a:lnTo>
                  <a:lnTo>
                    <a:pt x="155702" y="22606"/>
                  </a:lnTo>
                  <a:lnTo>
                    <a:pt x="155702" y="29210"/>
                  </a:lnTo>
                  <a:lnTo>
                    <a:pt x="155702" y="35179"/>
                  </a:lnTo>
                  <a:lnTo>
                    <a:pt x="155702" y="41275"/>
                  </a:lnTo>
                  <a:lnTo>
                    <a:pt x="155702" y="48260"/>
                  </a:lnTo>
                  <a:lnTo>
                    <a:pt x="155702" y="53975"/>
                  </a:lnTo>
                  <a:lnTo>
                    <a:pt x="160782" y="59055"/>
                  </a:lnTo>
                  <a:lnTo>
                    <a:pt x="161544" y="59055"/>
                  </a:lnTo>
                  <a:lnTo>
                    <a:pt x="162179" y="59690"/>
                  </a:lnTo>
                  <a:lnTo>
                    <a:pt x="133858" y="59690"/>
                  </a:lnTo>
                  <a:lnTo>
                    <a:pt x="122047" y="58420"/>
                  </a:lnTo>
                  <a:lnTo>
                    <a:pt x="123190" y="58420"/>
                  </a:lnTo>
                  <a:lnTo>
                    <a:pt x="113538" y="55880"/>
                  </a:lnTo>
                  <a:lnTo>
                    <a:pt x="115570" y="55880"/>
                  </a:lnTo>
                  <a:lnTo>
                    <a:pt x="107823" y="52146"/>
                  </a:lnTo>
                  <a:lnTo>
                    <a:pt x="110363" y="53340"/>
                  </a:lnTo>
                  <a:lnTo>
                    <a:pt x="107823" y="51142"/>
                  </a:lnTo>
                  <a:lnTo>
                    <a:pt x="107823" y="49403"/>
                  </a:lnTo>
                  <a:lnTo>
                    <a:pt x="104152" y="45732"/>
                  </a:lnTo>
                  <a:lnTo>
                    <a:pt x="101727" y="39370"/>
                  </a:lnTo>
                  <a:lnTo>
                    <a:pt x="102235" y="40640"/>
                  </a:lnTo>
                  <a:lnTo>
                    <a:pt x="102006" y="39370"/>
                  </a:lnTo>
                  <a:lnTo>
                    <a:pt x="101320" y="35560"/>
                  </a:lnTo>
                  <a:lnTo>
                    <a:pt x="101219" y="35001"/>
                  </a:lnTo>
                  <a:lnTo>
                    <a:pt x="101219" y="20574"/>
                  </a:lnTo>
                  <a:lnTo>
                    <a:pt x="96266" y="15621"/>
                  </a:lnTo>
                  <a:lnTo>
                    <a:pt x="83947" y="15621"/>
                  </a:lnTo>
                  <a:lnTo>
                    <a:pt x="78994" y="20574"/>
                  </a:lnTo>
                  <a:lnTo>
                    <a:pt x="78994" y="25209"/>
                  </a:lnTo>
                  <a:lnTo>
                    <a:pt x="76708" y="27940"/>
                  </a:lnTo>
                  <a:lnTo>
                    <a:pt x="76454" y="29210"/>
                  </a:lnTo>
                  <a:lnTo>
                    <a:pt x="71882" y="35560"/>
                  </a:lnTo>
                  <a:lnTo>
                    <a:pt x="72263" y="35560"/>
                  </a:lnTo>
                  <a:lnTo>
                    <a:pt x="65786" y="44450"/>
                  </a:lnTo>
                  <a:lnTo>
                    <a:pt x="65659" y="44450"/>
                  </a:lnTo>
                  <a:lnTo>
                    <a:pt x="58420" y="54610"/>
                  </a:lnTo>
                  <a:lnTo>
                    <a:pt x="58674" y="53340"/>
                  </a:lnTo>
                  <a:lnTo>
                    <a:pt x="53721" y="60299"/>
                  </a:lnTo>
                  <a:lnTo>
                    <a:pt x="53721" y="59690"/>
                  </a:lnTo>
                  <a:lnTo>
                    <a:pt x="53594" y="57150"/>
                  </a:lnTo>
                  <a:lnTo>
                    <a:pt x="53213" y="53340"/>
                  </a:lnTo>
                  <a:lnTo>
                    <a:pt x="52959" y="50800"/>
                  </a:lnTo>
                  <a:lnTo>
                    <a:pt x="52959" y="50546"/>
                  </a:lnTo>
                  <a:lnTo>
                    <a:pt x="52959" y="44196"/>
                  </a:lnTo>
                  <a:lnTo>
                    <a:pt x="51536" y="42748"/>
                  </a:lnTo>
                  <a:lnTo>
                    <a:pt x="51181" y="40817"/>
                  </a:lnTo>
                  <a:lnTo>
                    <a:pt x="51181" y="34798"/>
                  </a:lnTo>
                  <a:lnTo>
                    <a:pt x="48831" y="32512"/>
                  </a:lnTo>
                  <a:lnTo>
                    <a:pt x="48260" y="30759"/>
                  </a:lnTo>
                  <a:lnTo>
                    <a:pt x="48260" y="25400"/>
                  </a:lnTo>
                  <a:lnTo>
                    <a:pt x="43180" y="20320"/>
                  </a:lnTo>
                  <a:lnTo>
                    <a:pt x="36474" y="20320"/>
                  </a:lnTo>
                  <a:lnTo>
                    <a:pt x="27203" y="17310"/>
                  </a:lnTo>
                  <a:lnTo>
                    <a:pt x="23749" y="13843"/>
                  </a:lnTo>
                  <a:lnTo>
                    <a:pt x="11049" y="13843"/>
                  </a:lnTo>
                  <a:lnTo>
                    <a:pt x="5842" y="18923"/>
                  </a:lnTo>
                  <a:lnTo>
                    <a:pt x="5842" y="31623"/>
                  </a:lnTo>
                  <a:lnTo>
                    <a:pt x="11049" y="36830"/>
                  </a:lnTo>
                  <a:lnTo>
                    <a:pt x="13716" y="36830"/>
                  </a:lnTo>
                  <a:lnTo>
                    <a:pt x="27432" y="41325"/>
                  </a:lnTo>
                  <a:lnTo>
                    <a:pt x="28194" y="43980"/>
                  </a:lnTo>
                  <a:lnTo>
                    <a:pt x="28194" y="47498"/>
                  </a:lnTo>
                  <a:lnTo>
                    <a:pt x="29260" y="48577"/>
                  </a:lnTo>
                  <a:lnTo>
                    <a:pt x="29972" y="52082"/>
                  </a:lnTo>
                  <a:lnTo>
                    <a:pt x="29972" y="56896"/>
                  </a:lnTo>
                  <a:lnTo>
                    <a:pt x="30416" y="57340"/>
                  </a:lnTo>
                  <a:lnTo>
                    <a:pt x="30734" y="60960"/>
                  </a:lnTo>
                  <a:lnTo>
                    <a:pt x="30734" y="87630"/>
                  </a:lnTo>
                  <a:lnTo>
                    <a:pt x="30988" y="88900"/>
                  </a:lnTo>
                  <a:lnTo>
                    <a:pt x="31115" y="90170"/>
                  </a:lnTo>
                  <a:lnTo>
                    <a:pt x="31115" y="93345"/>
                  </a:lnTo>
                  <a:lnTo>
                    <a:pt x="36068" y="98298"/>
                  </a:lnTo>
                  <a:lnTo>
                    <a:pt x="48387" y="98298"/>
                  </a:lnTo>
                  <a:lnTo>
                    <a:pt x="53340" y="93345"/>
                  </a:lnTo>
                  <a:lnTo>
                    <a:pt x="53340" y="93014"/>
                  </a:lnTo>
                  <a:lnTo>
                    <a:pt x="53721" y="92710"/>
                  </a:lnTo>
                  <a:lnTo>
                    <a:pt x="55753" y="91440"/>
                  </a:lnTo>
                  <a:lnTo>
                    <a:pt x="56616" y="90170"/>
                  </a:lnTo>
                  <a:lnTo>
                    <a:pt x="60960" y="83820"/>
                  </a:lnTo>
                  <a:lnTo>
                    <a:pt x="60579" y="85090"/>
                  </a:lnTo>
                  <a:lnTo>
                    <a:pt x="61760" y="83820"/>
                  </a:lnTo>
                  <a:lnTo>
                    <a:pt x="67691" y="77470"/>
                  </a:lnTo>
                  <a:lnTo>
                    <a:pt x="68326" y="76200"/>
                  </a:lnTo>
                  <a:lnTo>
                    <a:pt x="75438" y="67310"/>
                  </a:lnTo>
                  <a:lnTo>
                    <a:pt x="75692" y="66040"/>
                  </a:lnTo>
                  <a:lnTo>
                    <a:pt x="82931" y="57150"/>
                  </a:lnTo>
                  <a:lnTo>
                    <a:pt x="82804" y="57150"/>
                  </a:lnTo>
                  <a:lnTo>
                    <a:pt x="83908" y="55638"/>
                  </a:lnTo>
                  <a:lnTo>
                    <a:pt x="85344" y="58762"/>
                  </a:lnTo>
                  <a:lnTo>
                    <a:pt x="85344" y="61722"/>
                  </a:lnTo>
                  <a:lnTo>
                    <a:pt x="90424" y="66802"/>
                  </a:lnTo>
                  <a:lnTo>
                    <a:pt x="90932" y="66802"/>
                  </a:lnTo>
                  <a:lnTo>
                    <a:pt x="94361" y="69850"/>
                  </a:lnTo>
                  <a:lnTo>
                    <a:pt x="96901" y="72390"/>
                  </a:lnTo>
                  <a:lnTo>
                    <a:pt x="104902" y="76200"/>
                  </a:lnTo>
                  <a:lnTo>
                    <a:pt x="107061" y="77470"/>
                  </a:lnTo>
                  <a:lnTo>
                    <a:pt x="116840" y="80010"/>
                  </a:lnTo>
                  <a:lnTo>
                    <a:pt x="117983" y="80010"/>
                  </a:lnTo>
                  <a:lnTo>
                    <a:pt x="129794" y="82550"/>
                  </a:lnTo>
                  <a:lnTo>
                    <a:pt x="172339" y="82550"/>
                  </a:lnTo>
                  <a:lnTo>
                    <a:pt x="175641" y="81280"/>
                  </a:lnTo>
                  <a:lnTo>
                    <a:pt x="184886" y="78130"/>
                  </a:lnTo>
                  <a:lnTo>
                    <a:pt x="184277" y="96520"/>
                  </a:lnTo>
                  <a:lnTo>
                    <a:pt x="182880" y="121920"/>
                  </a:lnTo>
                  <a:lnTo>
                    <a:pt x="182753" y="123190"/>
                  </a:lnTo>
                  <a:lnTo>
                    <a:pt x="182118" y="149860"/>
                  </a:lnTo>
                  <a:lnTo>
                    <a:pt x="180975" y="179070"/>
                  </a:lnTo>
                  <a:lnTo>
                    <a:pt x="180213" y="205740"/>
                  </a:lnTo>
                  <a:lnTo>
                    <a:pt x="179451" y="228600"/>
                  </a:lnTo>
                  <a:lnTo>
                    <a:pt x="179578" y="228600"/>
                  </a:lnTo>
                  <a:lnTo>
                    <a:pt x="177634" y="245668"/>
                  </a:lnTo>
                  <a:lnTo>
                    <a:pt x="173926" y="258762"/>
                  </a:lnTo>
                  <a:lnTo>
                    <a:pt x="172300" y="261239"/>
                  </a:lnTo>
                  <a:lnTo>
                    <a:pt x="171577" y="261239"/>
                  </a:lnTo>
                  <a:lnTo>
                    <a:pt x="165481" y="267335"/>
                  </a:lnTo>
                  <a:lnTo>
                    <a:pt x="165481" y="268719"/>
                  </a:lnTo>
                  <a:lnTo>
                    <a:pt x="164820" y="269240"/>
                  </a:lnTo>
                  <a:lnTo>
                    <a:pt x="160401" y="269240"/>
                  </a:lnTo>
                  <a:lnTo>
                    <a:pt x="157467" y="272237"/>
                  </a:lnTo>
                  <a:lnTo>
                    <a:pt x="148336" y="274320"/>
                  </a:lnTo>
                  <a:lnTo>
                    <a:pt x="151257" y="273050"/>
                  </a:lnTo>
                  <a:lnTo>
                    <a:pt x="129667" y="274320"/>
                  </a:lnTo>
                  <a:lnTo>
                    <a:pt x="107823" y="274320"/>
                  </a:lnTo>
                  <a:lnTo>
                    <a:pt x="75755" y="264744"/>
                  </a:lnTo>
                  <a:lnTo>
                    <a:pt x="72898" y="261874"/>
                  </a:lnTo>
                  <a:lnTo>
                    <a:pt x="68326" y="261874"/>
                  </a:lnTo>
                  <a:lnTo>
                    <a:pt x="39116" y="250190"/>
                  </a:lnTo>
                  <a:lnTo>
                    <a:pt x="39624" y="250190"/>
                  </a:lnTo>
                  <a:lnTo>
                    <a:pt x="16764" y="239661"/>
                  </a:lnTo>
                  <a:lnTo>
                    <a:pt x="16764" y="239268"/>
                  </a:lnTo>
                  <a:lnTo>
                    <a:pt x="12954" y="235458"/>
                  </a:lnTo>
                  <a:lnTo>
                    <a:pt x="3683" y="235458"/>
                  </a:lnTo>
                  <a:lnTo>
                    <a:pt x="0" y="239268"/>
                  </a:lnTo>
                  <a:lnTo>
                    <a:pt x="0" y="248412"/>
                  </a:lnTo>
                  <a:lnTo>
                    <a:pt x="3683" y="252222"/>
                  </a:lnTo>
                  <a:lnTo>
                    <a:pt x="4343" y="252222"/>
                  </a:lnTo>
                  <a:lnTo>
                    <a:pt x="27686" y="269240"/>
                  </a:lnTo>
                  <a:lnTo>
                    <a:pt x="29591" y="270510"/>
                  </a:lnTo>
                  <a:lnTo>
                    <a:pt x="55448" y="283337"/>
                  </a:lnTo>
                  <a:lnTo>
                    <a:pt x="59055" y="287020"/>
                  </a:lnTo>
                  <a:lnTo>
                    <a:pt x="62103" y="287020"/>
                  </a:lnTo>
                  <a:lnTo>
                    <a:pt x="100076" y="299720"/>
                  </a:lnTo>
                  <a:lnTo>
                    <a:pt x="154051" y="299720"/>
                  </a:lnTo>
                  <a:lnTo>
                    <a:pt x="169570" y="296164"/>
                  </a:lnTo>
                  <a:lnTo>
                    <a:pt x="175260" y="296164"/>
                  </a:lnTo>
                  <a:lnTo>
                    <a:pt x="179514" y="291998"/>
                  </a:lnTo>
                  <a:lnTo>
                    <a:pt x="184950" y="288290"/>
                  </a:lnTo>
                  <a:lnTo>
                    <a:pt x="186436" y="288290"/>
                  </a:lnTo>
                  <a:lnTo>
                    <a:pt x="192532" y="282194"/>
                  </a:lnTo>
                  <a:lnTo>
                    <a:pt x="192532" y="279819"/>
                  </a:lnTo>
                  <a:lnTo>
                    <a:pt x="196646" y="274320"/>
                  </a:lnTo>
                  <a:lnTo>
                    <a:pt x="197612" y="273050"/>
                  </a:lnTo>
                  <a:lnTo>
                    <a:pt x="198628" y="270510"/>
                  </a:lnTo>
                  <a:lnTo>
                    <a:pt x="199644" y="267970"/>
                  </a:lnTo>
                  <a:lnTo>
                    <a:pt x="200723" y="264160"/>
                  </a:lnTo>
                  <a:lnTo>
                    <a:pt x="201790" y="260350"/>
                  </a:lnTo>
                  <a:lnTo>
                    <a:pt x="202882" y="256540"/>
                  </a:lnTo>
                  <a:lnTo>
                    <a:pt x="203962" y="252730"/>
                  </a:lnTo>
                  <a:lnTo>
                    <a:pt x="204343" y="251460"/>
                  </a:lnTo>
                  <a:lnTo>
                    <a:pt x="204736" y="247650"/>
                  </a:lnTo>
                  <a:lnTo>
                    <a:pt x="205003" y="245110"/>
                  </a:lnTo>
                  <a:lnTo>
                    <a:pt x="206629" y="229870"/>
                  </a:lnTo>
                  <a:lnTo>
                    <a:pt x="207264" y="205740"/>
                  </a:lnTo>
                  <a:lnTo>
                    <a:pt x="208026" y="179070"/>
                  </a:lnTo>
                  <a:lnTo>
                    <a:pt x="209067" y="149860"/>
                  </a:lnTo>
                  <a:lnTo>
                    <a:pt x="209765" y="124460"/>
                  </a:lnTo>
                  <a:lnTo>
                    <a:pt x="209804" y="123990"/>
                  </a:lnTo>
                  <a:lnTo>
                    <a:pt x="209804" y="124460"/>
                  </a:lnTo>
                  <a:lnTo>
                    <a:pt x="209867" y="123190"/>
                  </a:lnTo>
                  <a:lnTo>
                    <a:pt x="211201" y="97790"/>
                  </a:lnTo>
                  <a:lnTo>
                    <a:pt x="211759" y="77470"/>
                  </a:lnTo>
                  <a:lnTo>
                    <a:pt x="211836" y="52857"/>
                  </a:lnTo>
                  <a:lnTo>
                    <a:pt x="212204" y="52082"/>
                  </a:lnTo>
                  <a:lnTo>
                    <a:pt x="213360" y="49530"/>
                  </a:lnTo>
                  <a:lnTo>
                    <a:pt x="214769" y="40513"/>
                  </a:lnTo>
                  <a:lnTo>
                    <a:pt x="214884" y="39370"/>
                  </a:lnTo>
                  <a:lnTo>
                    <a:pt x="215011" y="24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4637024" y="704976"/>
            <a:ext cx="169418" cy="267335"/>
            <a:chOff x="4637024" y="704976"/>
            <a:chExt cx="169418" cy="267335"/>
          </a:xfrm>
        </p:grpSpPr>
        <p:sp>
          <p:nvSpPr>
            <p:cNvPr id="111" name="Google Shape;111;p4"/>
            <p:cNvSpPr/>
            <p:nvPr/>
          </p:nvSpPr>
          <p:spPr>
            <a:xfrm>
              <a:off x="4637024" y="704976"/>
              <a:ext cx="165735" cy="267335"/>
            </a:xfrm>
            <a:custGeom>
              <a:rect b="b" l="l" r="r" t="t"/>
              <a:pathLst>
                <a:path extrusionOk="0" h="267334" w="165735">
                  <a:moveTo>
                    <a:pt x="23926" y="228219"/>
                  </a:moveTo>
                  <a:lnTo>
                    <a:pt x="23876" y="228473"/>
                  </a:lnTo>
                  <a:lnTo>
                    <a:pt x="23926" y="228219"/>
                  </a:lnTo>
                  <a:close/>
                </a:path>
                <a:path extrusionOk="0" h="267334" w="165735">
                  <a:moveTo>
                    <a:pt x="165227" y="206756"/>
                  </a:moveTo>
                  <a:lnTo>
                    <a:pt x="162814" y="204470"/>
                  </a:lnTo>
                  <a:lnTo>
                    <a:pt x="157099" y="204470"/>
                  </a:lnTo>
                  <a:lnTo>
                    <a:pt x="156171" y="205397"/>
                  </a:lnTo>
                  <a:lnTo>
                    <a:pt x="151892" y="206629"/>
                  </a:lnTo>
                  <a:lnTo>
                    <a:pt x="151638" y="206629"/>
                  </a:lnTo>
                  <a:lnTo>
                    <a:pt x="141617" y="209931"/>
                  </a:lnTo>
                  <a:lnTo>
                    <a:pt x="137668" y="209931"/>
                  </a:lnTo>
                  <a:lnTo>
                    <a:pt x="135496" y="212102"/>
                  </a:lnTo>
                  <a:lnTo>
                    <a:pt x="126085" y="215519"/>
                  </a:lnTo>
                  <a:lnTo>
                    <a:pt x="122047" y="215519"/>
                  </a:lnTo>
                  <a:lnTo>
                    <a:pt x="120599" y="216966"/>
                  </a:lnTo>
                  <a:lnTo>
                    <a:pt x="93472" y="223520"/>
                  </a:lnTo>
                  <a:lnTo>
                    <a:pt x="76073" y="228473"/>
                  </a:lnTo>
                  <a:lnTo>
                    <a:pt x="75692" y="228727"/>
                  </a:lnTo>
                  <a:lnTo>
                    <a:pt x="60198" y="233934"/>
                  </a:lnTo>
                  <a:lnTo>
                    <a:pt x="118999" y="233934"/>
                  </a:lnTo>
                  <a:lnTo>
                    <a:pt x="60159" y="233946"/>
                  </a:lnTo>
                  <a:lnTo>
                    <a:pt x="45847" y="238252"/>
                  </a:lnTo>
                  <a:lnTo>
                    <a:pt x="45720" y="238252"/>
                  </a:lnTo>
                  <a:lnTo>
                    <a:pt x="32524" y="242531"/>
                  </a:lnTo>
                  <a:lnTo>
                    <a:pt x="24599" y="244348"/>
                  </a:lnTo>
                  <a:lnTo>
                    <a:pt x="22682" y="244348"/>
                  </a:lnTo>
                  <a:lnTo>
                    <a:pt x="22694" y="244221"/>
                  </a:lnTo>
                  <a:lnTo>
                    <a:pt x="23368" y="236982"/>
                  </a:lnTo>
                  <a:lnTo>
                    <a:pt x="23888" y="228727"/>
                  </a:lnTo>
                  <a:lnTo>
                    <a:pt x="23876" y="228473"/>
                  </a:lnTo>
                  <a:lnTo>
                    <a:pt x="24003" y="227076"/>
                  </a:lnTo>
                  <a:lnTo>
                    <a:pt x="23926" y="228219"/>
                  </a:lnTo>
                  <a:lnTo>
                    <a:pt x="24155" y="227076"/>
                  </a:lnTo>
                  <a:lnTo>
                    <a:pt x="26797" y="214503"/>
                  </a:lnTo>
                  <a:lnTo>
                    <a:pt x="26797" y="214249"/>
                  </a:lnTo>
                  <a:lnTo>
                    <a:pt x="27584" y="209931"/>
                  </a:lnTo>
                  <a:lnTo>
                    <a:pt x="29692" y="198501"/>
                  </a:lnTo>
                  <a:lnTo>
                    <a:pt x="29718" y="198374"/>
                  </a:lnTo>
                  <a:lnTo>
                    <a:pt x="29591" y="198501"/>
                  </a:lnTo>
                  <a:lnTo>
                    <a:pt x="33401" y="179070"/>
                  </a:lnTo>
                  <a:lnTo>
                    <a:pt x="33566" y="178435"/>
                  </a:lnTo>
                  <a:lnTo>
                    <a:pt x="39116" y="157480"/>
                  </a:lnTo>
                  <a:lnTo>
                    <a:pt x="39243" y="157226"/>
                  </a:lnTo>
                  <a:lnTo>
                    <a:pt x="44513" y="134366"/>
                  </a:lnTo>
                  <a:lnTo>
                    <a:pt x="44577" y="134226"/>
                  </a:lnTo>
                  <a:lnTo>
                    <a:pt x="44577" y="134366"/>
                  </a:lnTo>
                  <a:lnTo>
                    <a:pt x="44627" y="134112"/>
                  </a:lnTo>
                  <a:lnTo>
                    <a:pt x="50546" y="110236"/>
                  </a:lnTo>
                  <a:lnTo>
                    <a:pt x="51574" y="104775"/>
                  </a:lnTo>
                  <a:lnTo>
                    <a:pt x="54965" y="86995"/>
                  </a:lnTo>
                  <a:lnTo>
                    <a:pt x="55003" y="86868"/>
                  </a:lnTo>
                  <a:lnTo>
                    <a:pt x="59182" y="65024"/>
                  </a:lnTo>
                  <a:lnTo>
                    <a:pt x="59436" y="62865"/>
                  </a:lnTo>
                  <a:lnTo>
                    <a:pt x="59410" y="60706"/>
                  </a:lnTo>
                  <a:lnTo>
                    <a:pt x="59309" y="44704"/>
                  </a:lnTo>
                  <a:lnTo>
                    <a:pt x="59182" y="20574"/>
                  </a:lnTo>
                  <a:lnTo>
                    <a:pt x="59220" y="17106"/>
                  </a:lnTo>
                  <a:lnTo>
                    <a:pt x="59309" y="10922"/>
                  </a:lnTo>
                  <a:lnTo>
                    <a:pt x="59309" y="4953"/>
                  </a:lnTo>
                  <a:lnTo>
                    <a:pt x="54356" y="0"/>
                  </a:lnTo>
                  <a:lnTo>
                    <a:pt x="42418" y="0"/>
                  </a:lnTo>
                  <a:lnTo>
                    <a:pt x="37465" y="4953"/>
                  </a:lnTo>
                  <a:lnTo>
                    <a:pt x="37465" y="5969"/>
                  </a:lnTo>
                  <a:lnTo>
                    <a:pt x="35814" y="7620"/>
                  </a:lnTo>
                  <a:lnTo>
                    <a:pt x="35814" y="9017"/>
                  </a:lnTo>
                  <a:lnTo>
                    <a:pt x="34290" y="10541"/>
                  </a:lnTo>
                  <a:lnTo>
                    <a:pt x="34290" y="12446"/>
                  </a:lnTo>
                  <a:lnTo>
                    <a:pt x="33147" y="13589"/>
                  </a:lnTo>
                  <a:lnTo>
                    <a:pt x="33147" y="16294"/>
                  </a:lnTo>
                  <a:lnTo>
                    <a:pt x="32004" y="17399"/>
                  </a:lnTo>
                  <a:lnTo>
                    <a:pt x="32004" y="22123"/>
                  </a:lnTo>
                  <a:lnTo>
                    <a:pt x="29438" y="37744"/>
                  </a:lnTo>
                  <a:lnTo>
                    <a:pt x="28575" y="38608"/>
                  </a:lnTo>
                  <a:lnTo>
                    <a:pt x="28575" y="48133"/>
                  </a:lnTo>
                  <a:lnTo>
                    <a:pt x="32512" y="51943"/>
                  </a:lnTo>
                  <a:lnTo>
                    <a:pt x="37401" y="51943"/>
                  </a:lnTo>
                  <a:lnTo>
                    <a:pt x="37338" y="61937"/>
                  </a:lnTo>
                  <a:lnTo>
                    <a:pt x="33147" y="82677"/>
                  </a:lnTo>
                  <a:lnTo>
                    <a:pt x="28702" y="105410"/>
                  </a:lnTo>
                  <a:lnTo>
                    <a:pt x="28956" y="104775"/>
                  </a:lnTo>
                  <a:lnTo>
                    <a:pt x="22733" y="128778"/>
                  </a:lnTo>
                  <a:lnTo>
                    <a:pt x="22669" y="128905"/>
                  </a:lnTo>
                  <a:lnTo>
                    <a:pt x="22669" y="244373"/>
                  </a:lnTo>
                  <a:lnTo>
                    <a:pt x="22606" y="255778"/>
                  </a:lnTo>
                  <a:lnTo>
                    <a:pt x="22606" y="249428"/>
                  </a:lnTo>
                  <a:lnTo>
                    <a:pt x="22606" y="245237"/>
                  </a:lnTo>
                  <a:lnTo>
                    <a:pt x="22669" y="244373"/>
                  </a:lnTo>
                  <a:lnTo>
                    <a:pt x="22669" y="128905"/>
                  </a:lnTo>
                  <a:lnTo>
                    <a:pt x="22606" y="129032"/>
                  </a:lnTo>
                  <a:lnTo>
                    <a:pt x="17272" y="152019"/>
                  </a:lnTo>
                  <a:lnTo>
                    <a:pt x="17272" y="151638"/>
                  </a:lnTo>
                  <a:lnTo>
                    <a:pt x="17170" y="152019"/>
                  </a:lnTo>
                  <a:lnTo>
                    <a:pt x="11557" y="173228"/>
                  </a:lnTo>
                  <a:lnTo>
                    <a:pt x="11303" y="173990"/>
                  </a:lnTo>
                  <a:lnTo>
                    <a:pt x="7366" y="194183"/>
                  </a:lnTo>
                  <a:lnTo>
                    <a:pt x="7366" y="194310"/>
                  </a:lnTo>
                  <a:lnTo>
                    <a:pt x="4445" y="210185"/>
                  </a:lnTo>
                  <a:lnTo>
                    <a:pt x="4572" y="209931"/>
                  </a:lnTo>
                  <a:lnTo>
                    <a:pt x="1651" y="223901"/>
                  </a:lnTo>
                  <a:lnTo>
                    <a:pt x="1397" y="225425"/>
                  </a:lnTo>
                  <a:lnTo>
                    <a:pt x="762" y="234950"/>
                  </a:lnTo>
                  <a:lnTo>
                    <a:pt x="749" y="235077"/>
                  </a:lnTo>
                  <a:lnTo>
                    <a:pt x="63" y="242443"/>
                  </a:lnTo>
                  <a:lnTo>
                    <a:pt x="25" y="249402"/>
                  </a:lnTo>
                  <a:lnTo>
                    <a:pt x="0" y="255778"/>
                  </a:lnTo>
                  <a:lnTo>
                    <a:pt x="0" y="262001"/>
                  </a:lnTo>
                  <a:lnTo>
                    <a:pt x="5080" y="267081"/>
                  </a:lnTo>
                  <a:lnTo>
                    <a:pt x="11557" y="267081"/>
                  </a:lnTo>
                  <a:lnTo>
                    <a:pt x="12827" y="267081"/>
                  </a:lnTo>
                  <a:lnTo>
                    <a:pt x="17907" y="267208"/>
                  </a:lnTo>
                  <a:lnTo>
                    <a:pt x="26162" y="267208"/>
                  </a:lnTo>
                  <a:lnTo>
                    <a:pt x="28702" y="266954"/>
                  </a:lnTo>
                  <a:lnTo>
                    <a:pt x="38100" y="264795"/>
                  </a:lnTo>
                  <a:lnTo>
                    <a:pt x="38862" y="264541"/>
                  </a:lnTo>
                  <a:lnTo>
                    <a:pt x="52578" y="260223"/>
                  </a:lnTo>
                  <a:lnTo>
                    <a:pt x="52451" y="260350"/>
                  </a:lnTo>
                  <a:lnTo>
                    <a:pt x="52870" y="260223"/>
                  </a:lnTo>
                  <a:lnTo>
                    <a:pt x="67183" y="255905"/>
                  </a:lnTo>
                  <a:lnTo>
                    <a:pt x="67551" y="255778"/>
                  </a:lnTo>
                  <a:lnTo>
                    <a:pt x="82677" y="250571"/>
                  </a:lnTo>
                  <a:lnTo>
                    <a:pt x="83058" y="250444"/>
                  </a:lnTo>
                  <a:lnTo>
                    <a:pt x="82550" y="250571"/>
                  </a:lnTo>
                  <a:lnTo>
                    <a:pt x="99822" y="245491"/>
                  </a:lnTo>
                  <a:lnTo>
                    <a:pt x="99568" y="245618"/>
                  </a:lnTo>
                  <a:lnTo>
                    <a:pt x="100050" y="245491"/>
                  </a:lnTo>
                  <a:lnTo>
                    <a:pt x="103505" y="244602"/>
                  </a:lnTo>
                  <a:lnTo>
                    <a:pt x="104482" y="244348"/>
                  </a:lnTo>
                  <a:lnTo>
                    <a:pt x="110883" y="242697"/>
                  </a:lnTo>
                  <a:lnTo>
                    <a:pt x="111861" y="242443"/>
                  </a:lnTo>
                  <a:lnTo>
                    <a:pt x="115316" y="241554"/>
                  </a:lnTo>
                  <a:lnTo>
                    <a:pt x="115951" y="241300"/>
                  </a:lnTo>
                  <a:lnTo>
                    <a:pt x="129578" y="236982"/>
                  </a:lnTo>
                  <a:lnTo>
                    <a:pt x="133858" y="236982"/>
                  </a:lnTo>
                  <a:lnTo>
                    <a:pt x="137287" y="233553"/>
                  </a:lnTo>
                  <a:lnTo>
                    <a:pt x="145161" y="229616"/>
                  </a:lnTo>
                  <a:lnTo>
                    <a:pt x="148463" y="229616"/>
                  </a:lnTo>
                  <a:lnTo>
                    <a:pt x="152488" y="225590"/>
                  </a:lnTo>
                  <a:lnTo>
                    <a:pt x="158496" y="221996"/>
                  </a:lnTo>
                  <a:lnTo>
                    <a:pt x="161925" y="218186"/>
                  </a:lnTo>
                  <a:lnTo>
                    <a:pt x="162814" y="216154"/>
                  </a:lnTo>
                  <a:lnTo>
                    <a:pt x="162979" y="215773"/>
                  </a:lnTo>
                  <a:lnTo>
                    <a:pt x="163766" y="213982"/>
                  </a:lnTo>
                  <a:lnTo>
                    <a:pt x="165227" y="212598"/>
                  </a:lnTo>
                  <a:lnTo>
                    <a:pt x="165227" y="209677"/>
                  </a:lnTo>
                  <a:lnTo>
                    <a:pt x="165227" y="2067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672075" y="807465"/>
              <a:ext cx="106807" cy="71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/>
            <p:nvPr/>
          </p:nvSpPr>
          <p:spPr>
            <a:xfrm>
              <a:off x="4691507" y="710183"/>
              <a:ext cx="114935" cy="50800"/>
            </a:xfrm>
            <a:custGeom>
              <a:rect b="b" l="l" r="r" t="t"/>
              <a:pathLst>
                <a:path extrusionOk="0" h="50800" w="114935">
                  <a:moveTo>
                    <a:pt x="114554" y="2159"/>
                  </a:moveTo>
                  <a:lnTo>
                    <a:pt x="112268" y="0"/>
                  </a:lnTo>
                  <a:lnTo>
                    <a:pt x="109347" y="0"/>
                  </a:lnTo>
                  <a:lnTo>
                    <a:pt x="106680" y="0"/>
                  </a:lnTo>
                  <a:lnTo>
                    <a:pt x="96266" y="254"/>
                  </a:lnTo>
                  <a:lnTo>
                    <a:pt x="91948" y="254"/>
                  </a:lnTo>
                  <a:lnTo>
                    <a:pt x="91224" y="977"/>
                  </a:lnTo>
                  <a:lnTo>
                    <a:pt x="78359" y="2794"/>
                  </a:lnTo>
                  <a:lnTo>
                    <a:pt x="73660" y="2794"/>
                  </a:lnTo>
                  <a:lnTo>
                    <a:pt x="72402" y="4051"/>
                  </a:lnTo>
                  <a:lnTo>
                    <a:pt x="57061" y="7493"/>
                  </a:lnTo>
                  <a:lnTo>
                    <a:pt x="52578" y="7493"/>
                  </a:lnTo>
                  <a:lnTo>
                    <a:pt x="51041" y="9029"/>
                  </a:lnTo>
                  <a:lnTo>
                    <a:pt x="40576" y="11811"/>
                  </a:lnTo>
                  <a:lnTo>
                    <a:pt x="36703" y="11811"/>
                  </a:lnTo>
                  <a:lnTo>
                    <a:pt x="32639" y="15875"/>
                  </a:lnTo>
                  <a:lnTo>
                    <a:pt x="7023" y="31242"/>
                  </a:lnTo>
                  <a:lnTo>
                    <a:pt x="4318" y="31242"/>
                  </a:lnTo>
                  <a:lnTo>
                    <a:pt x="0" y="35560"/>
                  </a:lnTo>
                  <a:lnTo>
                    <a:pt x="0" y="46482"/>
                  </a:lnTo>
                  <a:lnTo>
                    <a:pt x="4318" y="50800"/>
                  </a:lnTo>
                  <a:lnTo>
                    <a:pt x="15113" y="50800"/>
                  </a:lnTo>
                  <a:lnTo>
                    <a:pt x="19456" y="46583"/>
                  </a:lnTo>
                  <a:lnTo>
                    <a:pt x="44894" y="31369"/>
                  </a:lnTo>
                  <a:lnTo>
                    <a:pt x="47498" y="31369"/>
                  </a:lnTo>
                  <a:lnTo>
                    <a:pt x="49123" y="29794"/>
                  </a:lnTo>
                  <a:lnTo>
                    <a:pt x="59182" y="27051"/>
                  </a:lnTo>
                  <a:lnTo>
                    <a:pt x="63373" y="27051"/>
                  </a:lnTo>
                  <a:lnTo>
                    <a:pt x="64808" y="25654"/>
                  </a:lnTo>
                  <a:lnTo>
                    <a:pt x="80289" y="21590"/>
                  </a:lnTo>
                  <a:lnTo>
                    <a:pt x="84074" y="21590"/>
                  </a:lnTo>
                  <a:lnTo>
                    <a:pt x="85407" y="20256"/>
                  </a:lnTo>
                  <a:lnTo>
                    <a:pt x="97713" y="17018"/>
                  </a:lnTo>
                  <a:lnTo>
                    <a:pt x="101092" y="17018"/>
                  </a:lnTo>
                  <a:lnTo>
                    <a:pt x="104394" y="13716"/>
                  </a:lnTo>
                  <a:lnTo>
                    <a:pt x="110667" y="10160"/>
                  </a:lnTo>
                  <a:lnTo>
                    <a:pt x="112268" y="10160"/>
                  </a:lnTo>
                  <a:lnTo>
                    <a:pt x="114554" y="7874"/>
                  </a:lnTo>
                  <a:lnTo>
                    <a:pt x="114554" y="5080"/>
                  </a:lnTo>
                  <a:lnTo>
                    <a:pt x="114554" y="2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4834890" y="635634"/>
            <a:ext cx="339979" cy="388620"/>
            <a:chOff x="4834890" y="635634"/>
            <a:chExt cx="339979" cy="388620"/>
          </a:xfrm>
        </p:grpSpPr>
        <p:sp>
          <p:nvSpPr>
            <p:cNvPr id="115" name="Google Shape;115;p4"/>
            <p:cNvSpPr/>
            <p:nvPr/>
          </p:nvSpPr>
          <p:spPr>
            <a:xfrm>
              <a:off x="4890897" y="680338"/>
              <a:ext cx="94615" cy="337820"/>
            </a:xfrm>
            <a:custGeom>
              <a:rect b="b" l="l" r="r" t="t"/>
              <a:pathLst>
                <a:path extrusionOk="0" h="337819" w="94614">
                  <a:moveTo>
                    <a:pt x="94234" y="6858"/>
                  </a:moveTo>
                  <a:lnTo>
                    <a:pt x="89662" y="2286"/>
                  </a:lnTo>
                  <a:lnTo>
                    <a:pt x="85344" y="2286"/>
                  </a:lnTo>
                  <a:lnTo>
                    <a:pt x="84201" y="1143"/>
                  </a:lnTo>
                  <a:lnTo>
                    <a:pt x="84074" y="1143"/>
                  </a:lnTo>
                  <a:lnTo>
                    <a:pt x="80772" y="127"/>
                  </a:lnTo>
                  <a:lnTo>
                    <a:pt x="79121" y="127"/>
                  </a:lnTo>
                  <a:lnTo>
                    <a:pt x="77533" y="76"/>
                  </a:lnTo>
                  <a:lnTo>
                    <a:pt x="75819" y="0"/>
                  </a:lnTo>
                  <a:lnTo>
                    <a:pt x="74599" y="0"/>
                  </a:lnTo>
                  <a:lnTo>
                    <a:pt x="74599" y="22225"/>
                  </a:lnTo>
                  <a:lnTo>
                    <a:pt x="74168" y="27749"/>
                  </a:lnTo>
                  <a:lnTo>
                    <a:pt x="73101" y="33858"/>
                  </a:lnTo>
                  <a:lnTo>
                    <a:pt x="72923" y="34290"/>
                  </a:lnTo>
                  <a:lnTo>
                    <a:pt x="71513" y="37833"/>
                  </a:lnTo>
                  <a:lnTo>
                    <a:pt x="69342" y="40005"/>
                  </a:lnTo>
                  <a:lnTo>
                    <a:pt x="69342" y="42760"/>
                  </a:lnTo>
                  <a:lnTo>
                    <a:pt x="67678" y="45859"/>
                  </a:lnTo>
                  <a:lnTo>
                    <a:pt x="64770" y="48768"/>
                  </a:lnTo>
                  <a:lnTo>
                    <a:pt x="64770" y="50977"/>
                  </a:lnTo>
                  <a:lnTo>
                    <a:pt x="62661" y="54432"/>
                  </a:lnTo>
                  <a:lnTo>
                    <a:pt x="59055" y="58166"/>
                  </a:lnTo>
                  <a:lnTo>
                    <a:pt x="59055" y="59931"/>
                  </a:lnTo>
                  <a:lnTo>
                    <a:pt x="56705" y="62865"/>
                  </a:lnTo>
                  <a:lnTo>
                    <a:pt x="56134" y="62865"/>
                  </a:lnTo>
                  <a:lnTo>
                    <a:pt x="52197" y="66802"/>
                  </a:lnTo>
                  <a:lnTo>
                    <a:pt x="52197" y="68554"/>
                  </a:lnTo>
                  <a:lnTo>
                    <a:pt x="35318" y="89763"/>
                  </a:lnTo>
                  <a:lnTo>
                    <a:pt x="35179" y="90170"/>
                  </a:lnTo>
                  <a:lnTo>
                    <a:pt x="35280" y="89814"/>
                  </a:lnTo>
                  <a:lnTo>
                    <a:pt x="35356" y="89611"/>
                  </a:lnTo>
                  <a:lnTo>
                    <a:pt x="35458" y="89281"/>
                  </a:lnTo>
                  <a:lnTo>
                    <a:pt x="41236" y="71247"/>
                  </a:lnTo>
                  <a:lnTo>
                    <a:pt x="41478" y="70523"/>
                  </a:lnTo>
                  <a:lnTo>
                    <a:pt x="41719" y="69977"/>
                  </a:lnTo>
                  <a:lnTo>
                    <a:pt x="49403" y="53213"/>
                  </a:lnTo>
                  <a:lnTo>
                    <a:pt x="49149" y="53848"/>
                  </a:lnTo>
                  <a:lnTo>
                    <a:pt x="49491" y="53213"/>
                  </a:lnTo>
                  <a:lnTo>
                    <a:pt x="56565" y="40259"/>
                  </a:lnTo>
                  <a:lnTo>
                    <a:pt x="56972" y="39509"/>
                  </a:lnTo>
                  <a:lnTo>
                    <a:pt x="57581" y="38735"/>
                  </a:lnTo>
                  <a:lnTo>
                    <a:pt x="64490" y="29972"/>
                  </a:lnTo>
                  <a:lnTo>
                    <a:pt x="65189" y="29108"/>
                  </a:lnTo>
                  <a:lnTo>
                    <a:pt x="65468" y="28829"/>
                  </a:lnTo>
                  <a:lnTo>
                    <a:pt x="69392" y="25146"/>
                  </a:lnTo>
                  <a:lnTo>
                    <a:pt x="70993" y="25146"/>
                  </a:lnTo>
                  <a:lnTo>
                    <a:pt x="73977" y="22225"/>
                  </a:lnTo>
                  <a:lnTo>
                    <a:pt x="74599" y="22225"/>
                  </a:lnTo>
                  <a:lnTo>
                    <a:pt x="74599" y="0"/>
                  </a:lnTo>
                  <a:lnTo>
                    <a:pt x="71247" y="0"/>
                  </a:lnTo>
                  <a:lnTo>
                    <a:pt x="65151" y="0"/>
                  </a:lnTo>
                  <a:lnTo>
                    <a:pt x="62357" y="2794"/>
                  </a:lnTo>
                  <a:lnTo>
                    <a:pt x="58674" y="2794"/>
                  </a:lnTo>
                  <a:lnTo>
                    <a:pt x="53721" y="7874"/>
                  </a:lnTo>
                  <a:lnTo>
                    <a:pt x="53721" y="9245"/>
                  </a:lnTo>
                  <a:lnTo>
                    <a:pt x="48895" y="13843"/>
                  </a:lnTo>
                  <a:lnTo>
                    <a:pt x="47752" y="14986"/>
                  </a:lnTo>
                  <a:lnTo>
                    <a:pt x="20828" y="61849"/>
                  </a:lnTo>
                  <a:lnTo>
                    <a:pt x="20447" y="63119"/>
                  </a:lnTo>
                  <a:lnTo>
                    <a:pt x="13843" y="83312"/>
                  </a:lnTo>
                  <a:lnTo>
                    <a:pt x="13589" y="84201"/>
                  </a:lnTo>
                  <a:lnTo>
                    <a:pt x="8128" y="107188"/>
                  </a:lnTo>
                  <a:lnTo>
                    <a:pt x="3937" y="132842"/>
                  </a:lnTo>
                  <a:lnTo>
                    <a:pt x="3810" y="133477"/>
                  </a:lnTo>
                  <a:lnTo>
                    <a:pt x="1270" y="157988"/>
                  </a:lnTo>
                  <a:lnTo>
                    <a:pt x="1193" y="160274"/>
                  </a:lnTo>
                  <a:lnTo>
                    <a:pt x="127" y="183769"/>
                  </a:lnTo>
                  <a:lnTo>
                    <a:pt x="0" y="249809"/>
                  </a:lnTo>
                  <a:lnTo>
                    <a:pt x="8686" y="297954"/>
                  </a:lnTo>
                  <a:lnTo>
                    <a:pt x="8724" y="298196"/>
                  </a:lnTo>
                  <a:lnTo>
                    <a:pt x="10668" y="307848"/>
                  </a:lnTo>
                  <a:lnTo>
                    <a:pt x="11049" y="309372"/>
                  </a:lnTo>
                  <a:lnTo>
                    <a:pt x="14135" y="318198"/>
                  </a:lnTo>
                  <a:lnTo>
                    <a:pt x="14097" y="318008"/>
                  </a:lnTo>
                  <a:lnTo>
                    <a:pt x="14351" y="318770"/>
                  </a:lnTo>
                  <a:lnTo>
                    <a:pt x="14135" y="318198"/>
                  </a:lnTo>
                  <a:lnTo>
                    <a:pt x="14300" y="318770"/>
                  </a:lnTo>
                  <a:lnTo>
                    <a:pt x="15875" y="324485"/>
                  </a:lnTo>
                  <a:lnTo>
                    <a:pt x="16002" y="324866"/>
                  </a:lnTo>
                  <a:lnTo>
                    <a:pt x="17272" y="329184"/>
                  </a:lnTo>
                  <a:lnTo>
                    <a:pt x="17526" y="329730"/>
                  </a:lnTo>
                  <a:lnTo>
                    <a:pt x="17526" y="333121"/>
                  </a:lnTo>
                  <a:lnTo>
                    <a:pt x="22225" y="337820"/>
                  </a:lnTo>
                  <a:lnTo>
                    <a:pt x="34036" y="337820"/>
                  </a:lnTo>
                  <a:lnTo>
                    <a:pt x="38862" y="333121"/>
                  </a:lnTo>
                  <a:lnTo>
                    <a:pt x="38862" y="327152"/>
                  </a:lnTo>
                  <a:lnTo>
                    <a:pt x="38862" y="326999"/>
                  </a:lnTo>
                  <a:lnTo>
                    <a:pt x="36195" y="311150"/>
                  </a:lnTo>
                  <a:lnTo>
                    <a:pt x="33528" y="303276"/>
                  </a:lnTo>
                  <a:lnTo>
                    <a:pt x="33197" y="302310"/>
                  </a:lnTo>
                  <a:lnTo>
                    <a:pt x="33096" y="301752"/>
                  </a:lnTo>
                  <a:lnTo>
                    <a:pt x="32156" y="297053"/>
                  </a:lnTo>
                  <a:lnTo>
                    <a:pt x="31242" y="292481"/>
                  </a:lnTo>
                  <a:lnTo>
                    <a:pt x="30988" y="291338"/>
                  </a:lnTo>
                  <a:lnTo>
                    <a:pt x="27355" y="279400"/>
                  </a:lnTo>
                  <a:lnTo>
                    <a:pt x="27152" y="278765"/>
                  </a:lnTo>
                  <a:lnTo>
                    <a:pt x="27114" y="278638"/>
                  </a:lnTo>
                  <a:lnTo>
                    <a:pt x="27076" y="278384"/>
                  </a:lnTo>
                  <a:lnTo>
                    <a:pt x="24384" y="266065"/>
                  </a:lnTo>
                  <a:lnTo>
                    <a:pt x="24193" y="265201"/>
                  </a:lnTo>
                  <a:lnTo>
                    <a:pt x="24130" y="264287"/>
                  </a:lnTo>
                  <a:lnTo>
                    <a:pt x="23202" y="249809"/>
                  </a:lnTo>
                  <a:lnTo>
                    <a:pt x="23215" y="248970"/>
                  </a:lnTo>
                  <a:lnTo>
                    <a:pt x="23241" y="248412"/>
                  </a:lnTo>
                  <a:lnTo>
                    <a:pt x="23126" y="184277"/>
                  </a:lnTo>
                  <a:lnTo>
                    <a:pt x="24091" y="160274"/>
                  </a:lnTo>
                  <a:lnTo>
                    <a:pt x="24130" y="160007"/>
                  </a:lnTo>
                  <a:lnTo>
                    <a:pt x="24130" y="160274"/>
                  </a:lnTo>
                  <a:lnTo>
                    <a:pt x="24180" y="159639"/>
                  </a:lnTo>
                  <a:lnTo>
                    <a:pt x="26479" y="136398"/>
                  </a:lnTo>
                  <a:lnTo>
                    <a:pt x="26543" y="135763"/>
                  </a:lnTo>
                  <a:lnTo>
                    <a:pt x="26416" y="136398"/>
                  </a:lnTo>
                  <a:lnTo>
                    <a:pt x="29476" y="116967"/>
                  </a:lnTo>
                  <a:lnTo>
                    <a:pt x="36576" y="116967"/>
                  </a:lnTo>
                  <a:lnTo>
                    <a:pt x="40386" y="113157"/>
                  </a:lnTo>
                  <a:lnTo>
                    <a:pt x="40386" y="111429"/>
                  </a:lnTo>
                  <a:lnTo>
                    <a:pt x="65074" y="80264"/>
                  </a:lnTo>
                  <a:lnTo>
                    <a:pt x="65786" y="80264"/>
                  </a:lnTo>
                  <a:lnTo>
                    <a:pt x="69596" y="76454"/>
                  </a:lnTo>
                  <a:lnTo>
                    <a:pt x="69596" y="74726"/>
                  </a:lnTo>
                  <a:lnTo>
                    <a:pt x="71945" y="71755"/>
                  </a:lnTo>
                  <a:lnTo>
                    <a:pt x="72644" y="71755"/>
                  </a:lnTo>
                  <a:lnTo>
                    <a:pt x="76454" y="67818"/>
                  </a:lnTo>
                  <a:lnTo>
                    <a:pt x="76454" y="65430"/>
                  </a:lnTo>
                  <a:lnTo>
                    <a:pt x="78447" y="62268"/>
                  </a:lnTo>
                  <a:lnTo>
                    <a:pt x="82296" y="58420"/>
                  </a:lnTo>
                  <a:lnTo>
                    <a:pt x="82296" y="55905"/>
                  </a:lnTo>
                  <a:lnTo>
                    <a:pt x="83870" y="53009"/>
                  </a:lnTo>
                  <a:lnTo>
                    <a:pt x="86995" y="49784"/>
                  </a:lnTo>
                  <a:lnTo>
                    <a:pt x="86995" y="46837"/>
                  </a:lnTo>
                  <a:lnTo>
                    <a:pt x="89712" y="40640"/>
                  </a:lnTo>
                  <a:lnTo>
                    <a:pt x="90170" y="39624"/>
                  </a:lnTo>
                  <a:lnTo>
                    <a:pt x="90678" y="37846"/>
                  </a:lnTo>
                  <a:lnTo>
                    <a:pt x="91757" y="32766"/>
                  </a:lnTo>
                  <a:lnTo>
                    <a:pt x="92202" y="30734"/>
                  </a:lnTo>
                  <a:lnTo>
                    <a:pt x="92710" y="27051"/>
                  </a:lnTo>
                  <a:lnTo>
                    <a:pt x="93091" y="24257"/>
                  </a:lnTo>
                  <a:lnTo>
                    <a:pt x="93218" y="22225"/>
                  </a:lnTo>
                  <a:lnTo>
                    <a:pt x="93218" y="22098"/>
                  </a:lnTo>
                  <a:lnTo>
                    <a:pt x="93370" y="19939"/>
                  </a:lnTo>
                  <a:lnTo>
                    <a:pt x="93433" y="19088"/>
                  </a:lnTo>
                  <a:lnTo>
                    <a:pt x="94234" y="18288"/>
                  </a:lnTo>
                  <a:lnTo>
                    <a:pt x="94234" y="12573"/>
                  </a:lnTo>
                  <a:lnTo>
                    <a:pt x="94234" y="6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34890" y="841755"/>
              <a:ext cx="152654" cy="66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4"/>
            <p:cNvSpPr/>
            <p:nvPr/>
          </p:nvSpPr>
          <p:spPr>
            <a:xfrm>
              <a:off x="5014214" y="635634"/>
              <a:ext cx="87630" cy="388620"/>
            </a:xfrm>
            <a:custGeom>
              <a:rect b="b" l="l" r="r" t="t"/>
              <a:pathLst>
                <a:path extrusionOk="0" h="388619" w="87629">
                  <a:moveTo>
                    <a:pt x="21971" y="343408"/>
                  </a:moveTo>
                  <a:lnTo>
                    <a:pt x="21844" y="342392"/>
                  </a:lnTo>
                  <a:lnTo>
                    <a:pt x="21844" y="343408"/>
                  </a:lnTo>
                  <a:lnTo>
                    <a:pt x="21971" y="343408"/>
                  </a:lnTo>
                  <a:close/>
                </a:path>
                <a:path extrusionOk="0" h="388619" w="87629">
                  <a:moveTo>
                    <a:pt x="27393" y="104089"/>
                  </a:moveTo>
                  <a:lnTo>
                    <a:pt x="27305" y="104648"/>
                  </a:lnTo>
                  <a:lnTo>
                    <a:pt x="27393" y="104089"/>
                  </a:lnTo>
                  <a:close/>
                </a:path>
                <a:path extrusionOk="0" h="388619" w="87629">
                  <a:moveTo>
                    <a:pt x="36449" y="61722"/>
                  </a:moveTo>
                  <a:lnTo>
                    <a:pt x="36195" y="62230"/>
                  </a:lnTo>
                  <a:lnTo>
                    <a:pt x="36449" y="61722"/>
                  </a:lnTo>
                  <a:close/>
                </a:path>
                <a:path extrusionOk="0" h="388619" w="87629">
                  <a:moveTo>
                    <a:pt x="87630" y="18288"/>
                  </a:moveTo>
                  <a:lnTo>
                    <a:pt x="87376" y="16764"/>
                  </a:lnTo>
                  <a:lnTo>
                    <a:pt x="87376" y="14478"/>
                  </a:lnTo>
                  <a:lnTo>
                    <a:pt x="87376" y="9017"/>
                  </a:lnTo>
                  <a:lnTo>
                    <a:pt x="83058" y="4699"/>
                  </a:lnTo>
                  <a:lnTo>
                    <a:pt x="79971" y="4699"/>
                  </a:lnTo>
                  <a:lnTo>
                    <a:pt x="76962" y="3048"/>
                  </a:lnTo>
                  <a:lnTo>
                    <a:pt x="76073" y="2794"/>
                  </a:lnTo>
                  <a:lnTo>
                    <a:pt x="70358" y="508"/>
                  </a:lnTo>
                  <a:lnTo>
                    <a:pt x="69354" y="419"/>
                  </a:lnTo>
                  <a:lnTo>
                    <a:pt x="69354" y="21793"/>
                  </a:lnTo>
                  <a:lnTo>
                    <a:pt x="68707" y="21463"/>
                  </a:lnTo>
                  <a:lnTo>
                    <a:pt x="69342" y="21691"/>
                  </a:lnTo>
                  <a:lnTo>
                    <a:pt x="69354" y="419"/>
                  </a:lnTo>
                  <a:lnTo>
                    <a:pt x="67691" y="254"/>
                  </a:lnTo>
                  <a:lnTo>
                    <a:pt x="62230" y="127"/>
                  </a:lnTo>
                  <a:lnTo>
                    <a:pt x="61315" y="114"/>
                  </a:lnTo>
                  <a:lnTo>
                    <a:pt x="55245" y="0"/>
                  </a:lnTo>
                  <a:lnTo>
                    <a:pt x="49403" y="0"/>
                  </a:lnTo>
                  <a:lnTo>
                    <a:pt x="44577" y="4826"/>
                  </a:lnTo>
                  <a:lnTo>
                    <a:pt x="44577" y="5168"/>
                  </a:lnTo>
                  <a:lnTo>
                    <a:pt x="41910" y="6985"/>
                  </a:lnTo>
                  <a:lnTo>
                    <a:pt x="39624" y="9144"/>
                  </a:lnTo>
                  <a:lnTo>
                    <a:pt x="15367" y="55245"/>
                  </a:lnTo>
                  <a:lnTo>
                    <a:pt x="15113" y="55880"/>
                  </a:lnTo>
                  <a:lnTo>
                    <a:pt x="4826" y="100838"/>
                  </a:lnTo>
                  <a:lnTo>
                    <a:pt x="2336" y="128143"/>
                  </a:lnTo>
                  <a:lnTo>
                    <a:pt x="1143" y="152527"/>
                  </a:lnTo>
                  <a:lnTo>
                    <a:pt x="1143" y="178562"/>
                  </a:lnTo>
                  <a:lnTo>
                    <a:pt x="1016" y="203073"/>
                  </a:lnTo>
                  <a:lnTo>
                    <a:pt x="1016" y="226060"/>
                  </a:lnTo>
                  <a:lnTo>
                    <a:pt x="1270" y="228219"/>
                  </a:lnTo>
                  <a:lnTo>
                    <a:pt x="5207" y="249809"/>
                  </a:lnTo>
                  <a:lnTo>
                    <a:pt x="9906" y="270510"/>
                  </a:lnTo>
                  <a:lnTo>
                    <a:pt x="10033" y="270637"/>
                  </a:lnTo>
                  <a:lnTo>
                    <a:pt x="14351" y="288290"/>
                  </a:lnTo>
                  <a:lnTo>
                    <a:pt x="18034" y="303784"/>
                  </a:lnTo>
                  <a:lnTo>
                    <a:pt x="18173" y="304800"/>
                  </a:lnTo>
                  <a:lnTo>
                    <a:pt x="20078" y="317754"/>
                  </a:lnTo>
                  <a:lnTo>
                    <a:pt x="20116" y="318516"/>
                  </a:lnTo>
                  <a:lnTo>
                    <a:pt x="20726" y="328803"/>
                  </a:lnTo>
                  <a:lnTo>
                    <a:pt x="20828" y="330835"/>
                  </a:lnTo>
                  <a:lnTo>
                    <a:pt x="21971" y="343408"/>
                  </a:lnTo>
                  <a:lnTo>
                    <a:pt x="21844" y="365506"/>
                  </a:lnTo>
                  <a:lnTo>
                    <a:pt x="20764" y="365633"/>
                  </a:lnTo>
                  <a:lnTo>
                    <a:pt x="16941" y="365633"/>
                  </a:lnTo>
                  <a:lnTo>
                    <a:pt x="16154" y="365163"/>
                  </a:lnTo>
                  <a:lnTo>
                    <a:pt x="12573" y="361696"/>
                  </a:lnTo>
                  <a:lnTo>
                    <a:pt x="3683" y="361696"/>
                  </a:lnTo>
                  <a:lnTo>
                    <a:pt x="0" y="365252"/>
                  </a:lnTo>
                  <a:lnTo>
                    <a:pt x="0" y="374269"/>
                  </a:lnTo>
                  <a:lnTo>
                    <a:pt x="3556" y="377710"/>
                  </a:lnTo>
                  <a:lnTo>
                    <a:pt x="5842" y="381508"/>
                  </a:lnTo>
                  <a:lnTo>
                    <a:pt x="11811" y="386080"/>
                  </a:lnTo>
                  <a:lnTo>
                    <a:pt x="12687" y="386334"/>
                  </a:lnTo>
                  <a:lnTo>
                    <a:pt x="14605" y="388239"/>
                  </a:lnTo>
                  <a:lnTo>
                    <a:pt x="20320" y="388239"/>
                  </a:lnTo>
                  <a:lnTo>
                    <a:pt x="21755" y="388289"/>
                  </a:lnTo>
                  <a:lnTo>
                    <a:pt x="21971" y="388493"/>
                  </a:lnTo>
                  <a:lnTo>
                    <a:pt x="27813" y="388493"/>
                  </a:lnTo>
                  <a:lnTo>
                    <a:pt x="34671" y="388493"/>
                  </a:lnTo>
                  <a:lnTo>
                    <a:pt x="35941" y="387223"/>
                  </a:lnTo>
                  <a:lnTo>
                    <a:pt x="37719" y="387223"/>
                  </a:lnTo>
                  <a:lnTo>
                    <a:pt x="42926" y="382016"/>
                  </a:lnTo>
                  <a:lnTo>
                    <a:pt x="42926" y="381762"/>
                  </a:lnTo>
                  <a:lnTo>
                    <a:pt x="45593" y="379095"/>
                  </a:lnTo>
                  <a:lnTo>
                    <a:pt x="45593" y="342392"/>
                  </a:lnTo>
                  <a:lnTo>
                    <a:pt x="45466" y="341376"/>
                  </a:lnTo>
                  <a:lnTo>
                    <a:pt x="44475" y="329184"/>
                  </a:lnTo>
                  <a:lnTo>
                    <a:pt x="44450" y="328803"/>
                  </a:lnTo>
                  <a:lnTo>
                    <a:pt x="44450" y="329184"/>
                  </a:lnTo>
                  <a:lnTo>
                    <a:pt x="43751" y="317500"/>
                  </a:lnTo>
                  <a:lnTo>
                    <a:pt x="43688" y="315087"/>
                  </a:lnTo>
                  <a:lnTo>
                    <a:pt x="41402" y="300355"/>
                  </a:lnTo>
                  <a:lnTo>
                    <a:pt x="41275" y="299339"/>
                  </a:lnTo>
                  <a:lnTo>
                    <a:pt x="37338" y="282702"/>
                  </a:lnTo>
                  <a:lnTo>
                    <a:pt x="33045" y="265176"/>
                  </a:lnTo>
                  <a:lnTo>
                    <a:pt x="33020" y="265049"/>
                  </a:lnTo>
                  <a:lnTo>
                    <a:pt x="33020" y="265176"/>
                  </a:lnTo>
                  <a:lnTo>
                    <a:pt x="28460" y="245618"/>
                  </a:lnTo>
                  <a:lnTo>
                    <a:pt x="28371" y="245249"/>
                  </a:lnTo>
                  <a:lnTo>
                    <a:pt x="28321" y="244983"/>
                  </a:lnTo>
                  <a:lnTo>
                    <a:pt x="24765" y="226060"/>
                  </a:lnTo>
                  <a:lnTo>
                    <a:pt x="24638" y="225386"/>
                  </a:lnTo>
                  <a:lnTo>
                    <a:pt x="24638" y="224028"/>
                  </a:lnTo>
                  <a:lnTo>
                    <a:pt x="24523" y="153035"/>
                  </a:lnTo>
                  <a:lnTo>
                    <a:pt x="25374" y="128143"/>
                  </a:lnTo>
                  <a:lnTo>
                    <a:pt x="25400" y="127939"/>
                  </a:lnTo>
                  <a:lnTo>
                    <a:pt x="25400" y="128143"/>
                  </a:lnTo>
                  <a:lnTo>
                    <a:pt x="25438" y="127635"/>
                  </a:lnTo>
                  <a:lnTo>
                    <a:pt x="27317" y="104902"/>
                  </a:lnTo>
                  <a:lnTo>
                    <a:pt x="27305" y="104648"/>
                  </a:lnTo>
                  <a:lnTo>
                    <a:pt x="27432" y="103632"/>
                  </a:lnTo>
                  <a:lnTo>
                    <a:pt x="27393" y="104089"/>
                  </a:lnTo>
                  <a:lnTo>
                    <a:pt x="27457" y="103632"/>
                  </a:lnTo>
                  <a:lnTo>
                    <a:pt x="30988" y="81534"/>
                  </a:lnTo>
                  <a:lnTo>
                    <a:pt x="30861" y="82677"/>
                  </a:lnTo>
                  <a:lnTo>
                    <a:pt x="31165" y="81534"/>
                  </a:lnTo>
                  <a:lnTo>
                    <a:pt x="36245" y="62484"/>
                  </a:lnTo>
                  <a:lnTo>
                    <a:pt x="36195" y="62230"/>
                  </a:lnTo>
                  <a:lnTo>
                    <a:pt x="41617" y="45847"/>
                  </a:lnTo>
                  <a:lnTo>
                    <a:pt x="41922" y="44919"/>
                  </a:lnTo>
                  <a:lnTo>
                    <a:pt x="54940" y="24765"/>
                  </a:lnTo>
                  <a:lnTo>
                    <a:pt x="55816" y="23647"/>
                  </a:lnTo>
                  <a:lnTo>
                    <a:pt x="57302" y="22606"/>
                  </a:lnTo>
                  <a:lnTo>
                    <a:pt x="58750" y="21590"/>
                  </a:lnTo>
                  <a:lnTo>
                    <a:pt x="61214" y="21590"/>
                  </a:lnTo>
                  <a:lnTo>
                    <a:pt x="62357" y="21463"/>
                  </a:lnTo>
                  <a:lnTo>
                    <a:pt x="66865" y="21361"/>
                  </a:lnTo>
                  <a:lnTo>
                    <a:pt x="69367" y="21958"/>
                  </a:lnTo>
                  <a:lnTo>
                    <a:pt x="69684" y="21958"/>
                  </a:lnTo>
                  <a:lnTo>
                    <a:pt x="70015" y="21958"/>
                  </a:lnTo>
                  <a:lnTo>
                    <a:pt x="70167" y="22098"/>
                  </a:lnTo>
                  <a:lnTo>
                    <a:pt x="69977" y="22098"/>
                  </a:lnTo>
                  <a:lnTo>
                    <a:pt x="69380" y="22098"/>
                  </a:lnTo>
                  <a:lnTo>
                    <a:pt x="70104" y="31877"/>
                  </a:lnTo>
                  <a:lnTo>
                    <a:pt x="70218" y="41021"/>
                  </a:lnTo>
                  <a:lnTo>
                    <a:pt x="70231" y="41275"/>
                  </a:lnTo>
                  <a:lnTo>
                    <a:pt x="70218" y="41021"/>
                  </a:lnTo>
                  <a:lnTo>
                    <a:pt x="70180" y="41275"/>
                  </a:lnTo>
                  <a:lnTo>
                    <a:pt x="69519" y="45694"/>
                  </a:lnTo>
                  <a:lnTo>
                    <a:pt x="68834" y="46355"/>
                  </a:lnTo>
                  <a:lnTo>
                    <a:pt x="68834" y="50215"/>
                  </a:lnTo>
                  <a:lnTo>
                    <a:pt x="67703" y="55486"/>
                  </a:lnTo>
                  <a:lnTo>
                    <a:pt x="66802" y="56388"/>
                  </a:lnTo>
                  <a:lnTo>
                    <a:pt x="66802" y="58839"/>
                  </a:lnTo>
                  <a:lnTo>
                    <a:pt x="64668" y="63220"/>
                  </a:lnTo>
                  <a:lnTo>
                    <a:pt x="62103" y="65786"/>
                  </a:lnTo>
                  <a:lnTo>
                    <a:pt x="62103" y="67538"/>
                  </a:lnTo>
                  <a:lnTo>
                    <a:pt x="34925" y="101854"/>
                  </a:lnTo>
                  <a:lnTo>
                    <a:pt x="34417" y="101854"/>
                  </a:lnTo>
                  <a:lnTo>
                    <a:pt x="30861" y="105410"/>
                  </a:lnTo>
                  <a:lnTo>
                    <a:pt x="30861" y="114173"/>
                  </a:lnTo>
                  <a:lnTo>
                    <a:pt x="34417" y="117729"/>
                  </a:lnTo>
                  <a:lnTo>
                    <a:pt x="43180" y="117729"/>
                  </a:lnTo>
                  <a:lnTo>
                    <a:pt x="46736" y="114173"/>
                  </a:lnTo>
                  <a:lnTo>
                    <a:pt x="46736" y="112445"/>
                  </a:lnTo>
                  <a:lnTo>
                    <a:pt x="73901" y="78232"/>
                  </a:lnTo>
                  <a:lnTo>
                    <a:pt x="74422" y="78232"/>
                  </a:lnTo>
                  <a:lnTo>
                    <a:pt x="78105" y="74676"/>
                  </a:lnTo>
                  <a:lnTo>
                    <a:pt x="78105" y="72009"/>
                  </a:lnTo>
                  <a:lnTo>
                    <a:pt x="80200" y="67792"/>
                  </a:lnTo>
                  <a:lnTo>
                    <a:pt x="82804" y="65278"/>
                  </a:lnTo>
                  <a:lnTo>
                    <a:pt x="82804" y="61366"/>
                  </a:lnTo>
                  <a:lnTo>
                    <a:pt x="83299" y="59182"/>
                  </a:lnTo>
                  <a:lnTo>
                    <a:pt x="83731" y="57277"/>
                  </a:lnTo>
                  <a:lnTo>
                    <a:pt x="83959" y="56248"/>
                  </a:lnTo>
                  <a:lnTo>
                    <a:pt x="84963" y="55245"/>
                  </a:lnTo>
                  <a:lnTo>
                    <a:pt x="84963" y="51155"/>
                  </a:lnTo>
                  <a:lnTo>
                    <a:pt x="85305" y="49022"/>
                  </a:lnTo>
                  <a:lnTo>
                    <a:pt x="85686" y="46647"/>
                  </a:lnTo>
                  <a:lnTo>
                    <a:pt x="86487" y="45847"/>
                  </a:lnTo>
                  <a:lnTo>
                    <a:pt x="86487" y="41402"/>
                  </a:lnTo>
                  <a:lnTo>
                    <a:pt x="86487" y="41275"/>
                  </a:lnTo>
                  <a:lnTo>
                    <a:pt x="86499" y="40132"/>
                  </a:lnTo>
                  <a:lnTo>
                    <a:pt x="86614" y="31877"/>
                  </a:lnTo>
                  <a:lnTo>
                    <a:pt x="87287" y="22860"/>
                  </a:lnTo>
                  <a:lnTo>
                    <a:pt x="87630" y="182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004816" y="802258"/>
              <a:ext cx="170053" cy="130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25497" y="694816"/>
            <a:ext cx="268522" cy="23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5766562" y="598804"/>
            <a:ext cx="271145" cy="361950"/>
          </a:xfrm>
          <a:custGeom>
            <a:rect b="b" l="l" r="r" t="t"/>
            <a:pathLst>
              <a:path extrusionOk="0" h="361950" w="271145">
                <a:moveTo>
                  <a:pt x="170942" y="94488"/>
                </a:moveTo>
                <a:lnTo>
                  <a:pt x="170929" y="94145"/>
                </a:lnTo>
                <a:lnTo>
                  <a:pt x="170916" y="94488"/>
                </a:lnTo>
                <a:close/>
              </a:path>
              <a:path extrusionOk="0" h="361950" w="271145">
                <a:moveTo>
                  <a:pt x="271018" y="215011"/>
                </a:moveTo>
                <a:lnTo>
                  <a:pt x="267081" y="211074"/>
                </a:lnTo>
                <a:lnTo>
                  <a:pt x="257683" y="211074"/>
                </a:lnTo>
                <a:lnTo>
                  <a:pt x="257098" y="211658"/>
                </a:lnTo>
                <a:lnTo>
                  <a:pt x="235419" y="213868"/>
                </a:lnTo>
                <a:lnTo>
                  <a:pt x="229489" y="213868"/>
                </a:lnTo>
                <a:lnTo>
                  <a:pt x="228612" y="214769"/>
                </a:lnTo>
                <a:lnTo>
                  <a:pt x="205511" y="217932"/>
                </a:lnTo>
                <a:lnTo>
                  <a:pt x="204724" y="217932"/>
                </a:lnTo>
                <a:lnTo>
                  <a:pt x="199644" y="217932"/>
                </a:lnTo>
                <a:lnTo>
                  <a:pt x="198920" y="218655"/>
                </a:lnTo>
                <a:lnTo>
                  <a:pt x="169799" y="222250"/>
                </a:lnTo>
                <a:lnTo>
                  <a:pt x="169799" y="166751"/>
                </a:lnTo>
                <a:lnTo>
                  <a:pt x="169799" y="166497"/>
                </a:lnTo>
                <a:lnTo>
                  <a:pt x="169989" y="156883"/>
                </a:lnTo>
                <a:lnTo>
                  <a:pt x="174117" y="152146"/>
                </a:lnTo>
                <a:lnTo>
                  <a:pt x="175260" y="150368"/>
                </a:lnTo>
                <a:lnTo>
                  <a:pt x="183007" y="135382"/>
                </a:lnTo>
                <a:lnTo>
                  <a:pt x="183642" y="133350"/>
                </a:lnTo>
                <a:lnTo>
                  <a:pt x="187579" y="115443"/>
                </a:lnTo>
                <a:lnTo>
                  <a:pt x="187579" y="114554"/>
                </a:lnTo>
                <a:lnTo>
                  <a:pt x="189738" y="95250"/>
                </a:lnTo>
                <a:lnTo>
                  <a:pt x="189750" y="93853"/>
                </a:lnTo>
                <a:lnTo>
                  <a:pt x="190423" y="72771"/>
                </a:lnTo>
                <a:lnTo>
                  <a:pt x="191008" y="55499"/>
                </a:lnTo>
                <a:lnTo>
                  <a:pt x="191643" y="38989"/>
                </a:lnTo>
                <a:lnTo>
                  <a:pt x="191262" y="36449"/>
                </a:lnTo>
                <a:lnTo>
                  <a:pt x="188849" y="23622"/>
                </a:lnTo>
                <a:lnTo>
                  <a:pt x="188175" y="21844"/>
                </a:lnTo>
                <a:lnTo>
                  <a:pt x="186309" y="15621"/>
                </a:lnTo>
                <a:lnTo>
                  <a:pt x="185585" y="13208"/>
                </a:lnTo>
                <a:lnTo>
                  <a:pt x="185547" y="13081"/>
                </a:lnTo>
                <a:lnTo>
                  <a:pt x="185547" y="6731"/>
                </a:lnTo>
                <a:lnTo>
                  <a:pt x="179832" y="1016"/>
                </a:lnTo>
                <a:lnTo>
                  <a:pt x="179171" y="1016"/>
                </a:lnTo>
                <a:lnTo>
                  <a:pt x="178612" y="444"/>
                </a:lnTo>
                <a:lnTo>
                  <a:pt x="178612" y="40728"/>
                </a:lnTo>
                <a:lnTo>
                  <a:pt x="178536" y="41402"/>
                </a:lnTo>
                <a:lnTo>
                  <a:pt x="175564" y="41402"/>
                </a:lnTo>
                <a:lnTo>
                  <a:pt x="175564" y="72771"/>
                </a:lnTo>
                <a:lnTo>
                  <a:pt x="175387" y="75057"/>
                </a:lnTo>
                <a:lnTo>
                  <a:pt x="173723" y="93853"/>
                </a:lnTo>
                <a:lnTo>
                  <a:pt x="175564" y="72771"/>
                </a:lnTo>
                <a:lnTo>
                  <a:pt x="175564" y="41402"/>
                </a:lnTo>
                <a:lnTo>
                  <a:pt x="172847" y="41402"/>
                </a:lnTo>
                <a:lnTo>
                  <a:pt x="172847" y="103886"/>
                </a:lnTo>
                <a:lnTo>
                  <a:pt x="172173" y="112395"/>
                </a:lnTo>
                <a:lnTo>
                  <a:pt x="172834" y="103886"/>
                </a:lnTo>
                <a:lnTo>
                  <a:pt x="172847" y="41402"/>
                </a:lnTo>
                <a:lnTo>
                  <a:pt x="170942" y="41402"/>
                </a:lnTo>
                <a:lnTo>
                  <a:pt x="170942" y="93853"/>
                </a:lnTo>
                <a:lnTo>
                  <a:pt x="170942" y="94488"/>
                </a:lnTo>
                <a:lnTo>
                  <a:pt x="170878" y="95250"/>
                </a:lnTo>
                <a:lnTo>
                  <a:pt x="170916" y="93853"/>
                </a:lnTo>
                <a:lnTo>
                  <a:pt x="170294" y="74650"/>
                </a:lnTo>
                <a:lnTo>
                  <a:pt x="170319" y="75057"/>
                </a:lnTo>
                <a:lnTo>
                  <a:pt x="170916" y="93853"/>
                </a:lnTo>
                <a:lnTo>
                  <a:pt x="170929" y="94145"/>
                </a:lnTo>
                <a:lnTo>
                  <a:pt x="170942" y="93853"/>
                </a:lnTo>
                <a:lnTo>
                  <a:pt x="170942" y="41402"/>
                </a:lnTo>
                <a:lnTo>
                  <a:pt x="169164" y="41402"/>
                </a:lnTo>
                <a:lnTo>
                  <a:pt x="168998" y="41402"/>
                </a:lnTo>
                <a:lnTo>
                  <a:pt x="168973" y="40728"/>
                </a:lnTo>
                <a:lnTo>
                  <a:pt x="166027" y="30060"/>
                </a:lnTo>
                <a:lnTo>
                  <a:pt x="166077" y="30226"/>
                </a:lnTo>
                <a:lnTo>
                  <a:pt x="168973" y="40728"/>
                </a:lnTo>
                <a:lnTo>
                  <a:pt x="178612" y="40728"/>
                </a:lnTo>
                <a:lnTo>
                  <a:pt x="178612" y="444"/>
                </a:lnTo>
                <a:lnTo>
                  <a:pt x="178181" y="0"/>
                </a:lnTo>
                <a:lnTo>
                  <a:pt x="177038" y="0"/>
                </a:lnTo>
                <a:lnTo>
                  <a:pt x="168910" y="0"/>
                </a:lnTo>
                <a:lnTo>
                  <a:pt x="163703" y="0"/>
                </a:lnTo>
                <a:lnTo>
                  <a:pt x="162560" y="0"/>
                </a:lnTo>
                <a:lnTo>
                  <a:pt x="156718" y="5842"/>
                </a:lnTo>
                <a:lnTo>
                  <a:pt x="156718" y="11963"/>
                </a:lnTo>
                <a:lnTo>
                  <a:pt x="156337" y="14097"/>
                </a:lnTo>
                <a:lnTo>
                  <a:pt x="156210" y="14605"/>
                </a:lnTo>
                <a:lnTo>
                  <a:pt x="154051" y="27559"/>
                </a:lnTo>
                <a:lnTo>
                  <a:pt x="154051" y="27940"/>
                </a:lnTo>
                <a:lnTo>
                  <a:pt x="151511" y="46609"/>
                </a:lnTo>
                <a:lnTo>
                  <a:pt x="151511" y="47244"/>
                </a:lnTo>
                <a:lnTo>
                  <a:pt x="149225" y="72771"/>
                </a:lnTo>
                <a:lnTo>
                  <a:pt x="149212" y="72898"/>
                </a:lnTo>
                <a:lnTo>
                  <a:pt x="149021" y="75057"/>
                </a:lnTo>
                <a:lnTo>
                  <a:pt x="146494" y="103886"/>
                </a:lnTo>
                <a:lnTo>
                  <a:pt x="144145" y="132588"/>
                </a:lnTo>
                <a:lnTo>
                  <a:pt x="144018" y="133350"/>
                </a:lnTo>
                <a:lnTo>
                  <a:pt x="143344" y="161886"/>
                </a:lnTo>
                <a:lnTo>
                  <a:pt x="143256" y="177292"/>
                </a:lnTo>
                <a:lnTo>
                  <a:pt x="143256" y="172593"/>
                </a:lnTo>
                <a:lnTo>
                  <a:pt x="143256" y="172212"/>
                </a:lnTo>
                <a:lnTo>
                  <a:pt x="143268" y="165354"/>
                </a:lnTo>
                <a:lnTo>
                  <a:pt x="143294" y="164465"/>
                </a:lnTo>
                <a:lnTo>
                  <a:pt x="143344" y="161886"/>
                </a:lnTo>
                <a:lnTo>
                  <a:pt x="139496" y="164922"/>
                </a:lnTo>
                <a:lnTo>
                  <a:pt x="123151" y="172491"/>
                </a:lnTo>
                <a:lnTo>
                  <a:pt x="104521" y="177419"/>
                </a:lnTo>
                <a:lnTo>
                  <a:pt x="105156" y="177292"/>
                </a:lnTo>
                <a:lnTo>
                  <a:pt x="85242" y="181368"/>
                </a:lnTo>
                <a:lnTo>
                  <a:pt x="65163" y="182105"/>
                </a:lnTo>
                <a:lnTo>
                  <a:pt x="46101" y="181356"/>
                </a:lnTo>
                <a:lnTo>
                  <a:pt x="30099" y="180975"/>
                </a:lnTo>
                <a:lnTo>
                  <a:pt x="18796" y="180848"/>
                </a:lnTo>
                <a:lnTo>
                  <a:pt x="18529" y="180848"/>
                </a:lnTo>
                <a:lnTo>
                  <a:pt x="18288" y="180594"/>
                </a:lnTo>
                <a:lnTo>
                  <a:pt x="5334" y="180594"/>
                </a:lnTo>
                <a:lnTo>
                  <a:pt x="0" y="185928"/>
                </a:lnTo>
                <a:lnTo>
                  <a:pt x="0" y="192405"/>
                </a:lnTo>
                <a:lnTo>
                  <a:pt x="0" y="192786"/>
                </a:lnTo>
                <a:lnTo>
                  <a:pt x="0" y="198882"/>
                </a:lnTo>
                <a:lnTo>
                  <a:pt x="5334" y="204089"/>
                </a:lnTo>
                <a:lnTo>
                  <a:pt x="7835" y="204089"/>
                </a:lnTo>
                <a:lnTo>
                  <a:pt x="11493" y="206184"/>
                </a:lnTo>
                <a:lnTo>
                  <a:pt x="11963" y="206502"/>
                </a:lnTo>
                <a:lnTo>
                  <a:pt x="15913" y="209257"/>
                </a:lnTo>
                <a:lnTo>
                  <a:pt x="15240" y="209931"/>
                </a:lnTo>
                <a:lnTo>
                  <a:pt x="15240" y="212953"/>
                </a:lnTo>
                <a:lnTo>
                  <a:pt x="11938" y="218059"/>
                </a:lnTo>
                <a:lnTo>
                  <a:pt x="11049" y="219710"/>
                </a:lnTo>
                <a:lnTo>
                  <a:pt x="7429" y="228473"/>
                </a:lnTo>
                <a:lnTo>
                  <a:pt x="7239" y="228854"/>
                </a:lnTo>
                <a:lnTo>
                  <a:pt x="3556" y="239014"/>
                </a:lnTo>
                <a:lnTo>
                  <a:pt x="2921" y="241935"/>
                </a:lnTo>
                <a:lnTo>
                  <a:pt x="2286" y="251333"/>
                </a:lnTo>
                <a:lnTo>
                  <a:pt x="2197" y="262343"/>
                </a:lnTo>
                <a:lnTo>
                  <a:pt x="2159" y="268732"/>
                </a:lnTo>
                <a:lnTo>
                  <a:pt x="2159" y="274955"/>
                </a:lnTo>
                <a:lnTo>
                  <a:pt x="5461" y="278345"/>
                </a:lnTo>
                <a:lnTo>
                  <a:pt x="5461" y="280035"/>
                </a:lnTo>
                <a:lnTo>
                  <a:pt x="10541" y="285115"/>
                </a:lnTo>
                <a:lnTo>
                  <a:pt x="13347" y="285115"/>
                </a:lnTo>
                <a:lnTo>
                  <a:pt x="17780" y="289433"/>
                </a:lnTo>
                <a:lnTo>
                  <a:pt x="22694" y="289433"/>
                </a:lnTo>
                <a:lnTo>
                  <a:pt x="29972" y="290703"/>
                </a:lnTo>
                <a:lnTo>
                  <a:pt x="32004" y="290957"/>
                </a:lnTo>
                <a:lnTo>
                  <a:pt x="50673" y="290957"/>
                </a:lnTo>
                <a:lnTo>
                  <a:pt x="51689" y="290830"/>
                </a:lnTo>
                <a:lnTo>
                  <a:pt x="59690" y="290195"/>
                </a:lnTo>
                <a:lnTo>
                  <a:pt x="64897" y="290195"/>
                </a:lnTo>
                <a:lnTo>
                  <a:pt x="69977" y="285115"/>
                </a:lnTo>
                <a:lnTo>
                  <a:pt x="69977" y="284022"/>
                </a:lnTo>
                <a:lnTo>
                  <a:pt x="71882" y="282321"/>
                </a:lnTo>
                <a:lnTo>
                  <a:pt x="74041" y="279781"/>
                </a:lnTo>
                <a:lnTo>
                  <a:pt x="74282" y="279400"/>
                </a:lnTo>
                <a:lnTo>
                  <a:pt x="79375" y="274320"/>
                </a:lnTo>
                <a:lnTo>
                  <a:pt x="79375" y="268808"/>
                </a:lnTo>
                <a:lnTo>
                  <a:pt x="79603" y="267335"/>
                </a:lnTo>
                <a:lnTo>
                  <a:pt x="79781" y="266192"/>
                </a:lnTo>
                <a:lnTo>
                  <a:pt x="80365" y="262509"/>
                </a:lnTo>
                <a:lnTo>
                  <a:pt x="80429" y="261874"/>
                </a:lnTo>
                <a:lnTo>
                  <a:pt x="80518" y="258953"/>
                </a:lnTo>
                <a:lnTo>
                  <a:pt x="80518" y="250571"/>
                </a:lnTo>
                <a:lnTo>
                  <a:pt x="80518" y="250190"/>
                </a:lnTo>
                <a:lnTo>
                  <a:pt x="80518" y="244221"/>
                </a:lnTo>
                <a:lnTo>
                  <a:pt x="80518" y="237871"/>
                </a:lnTo>
                <a:lnTo>
                  <a:pt x="75577" y="232816"/>
                </a:lnTo>
                <a:lnTo>
                  <a:pt x="73152" y="228854"/>
                </a:lnTo>
                <a:lnTo>
                  <a:pt x="71755" y="226949"/>
                </a:lnTo>
                <a:lnTo>
                  <a:pt x="69850" y="224917"/>
                </a:lnTo>
                <a:lnTo>
                  <a:pt x="62357" y="216916"/>
                </a:lnTo>
                <a:lnTo>
                  <a:pt x="61595" y="216154"/>
                </a:lnTo>
                <a:lnTo>
                  <a:pt x="57531" y="212496"/>
                </a:lnTo>
                <a:lnTo>
                  <a:pt x="57531" y="247523"/>
                </a:lnTo>
                <a:lnTo>
                  <a:pt x="57531" y="250571"/>
                </a:lnTo>
                <a:lnTo>
                  <a:pt x="57531" y="259867"/>
                </a:lnTo>
                <a:lnTo>
                  <a:pt x="57404" y="260731"/>
                </a:lnTo>
                <a:lnTo>
                  <a:pt x="56515" y="261620"/>
                </a:lnTo>
                <a:lnTo>
                  <a:pt x="56515" y="264807"/>
                </a:lnTo>
                <a:lnTo>
                  <a:pt x="55626" y="266255"/>
                </a:lnTo>
                <a:lnTo>
                  <a:pt x="54343" y="267335"/>
                </a:lnTo>
                <a:lnTo>
                  <a:pt x="52324" y="267335"/>
                </a:lnTo>
                <a:lnTo>
                  <a:pt x="51752" y="267906"/>
                </a:lnTo>
                <a:lnTo>
                  <a:pt x="49657" y="268097"/>
                </a:lnTo>
                <a:lnTo>
                  <a:pt x="33299" y="268097"/>
                </a:lnTo>
                <a:lnTo>
                  <a:pt x="31534" y="267804"/>
                </a:lnTo>
                <a:lnTo>
                  <a:pt x="30353" y="266573"/>
                </a:lnTo>
                <a:lnTo>
                  <a:pt x="27432" y="266573"/>
                </a:lnTo>
                <a:lnTo>
                  <a:pt x="25019" y="264160"/>
                </a:lnTo>
                <a:lnTo>
                  <a:pt x="25019" y="262509"/>
                </a:lnTo>
                <a:lnTo>
                  <a:pt x="25019" y="262382"/>
                </a:lnTo>
                <a:lnTo>
                  <a:pt x="25069" y="252095"/>
                </a:lnTo>
                <a:lnTo>
                  <a:pt x="25450" y="246634"/>
                </a:lnTo>
                <a:lnTo>
                  <a:pt x="25552" y="245097"/>
                </a:lnTo>
                <a:lnTo>
                  <a:pt x="26035" y="243713"/>
                </a:lnTo>
                <a:lnTo>
                  <a:pt x="28575" y="236474"/>
                </a:lnTo>
                <a:lnTo>
                  <a:pt x="28448" y="237109"/>
                </a:lnTo>
                <a:lnTo>
                  <a:pt x="28702" y="236474"/>
                </a:lnTo>
                <a:lnTo>
                  <a:pt x="31318" y="230124"/>
                </a:lnTo>
                <a:lnTo>
                  <a:pt x="31915" y="228688"/>
                </a:lnTo>
                <a:lnTo>
                  <a:pt x="32042" y="228473"/>
                </a:lnTo>
                <a:lnTo>
                  <a:pt x="32689" y="227457"/>
                </a:lnTo>
                <a:lnTo>
                  <a:pt x="35941" y="224282"/>
                </a:lnTo>
                <a:lnTo>
                  <a:pt x="36156" y="224459"/>
                </a:lnTo>
                <a:lnTo>
                  <a:pt x="38862" y="227076"/>
                </a:lnTo>
                <a:lnTo>
                  <a:pt x="39141" y="227076"/>
                </a:lnTo>
                <a:lnTo>
                  <a:pt x="46228" y="233299"/>
                </a:lnTo>
                <a:lnTo>
                  <a:pt x="45466" y="232664"/>
                </a:lnTo>
                <a:lnTo>
                  <a:pt x="53975" y="241769"/>
                </a:lnTo>
                <a:lnTo>
                  <a:pt x="57531" y="247523"/>
                </a:lnTo>
                <a:lnTo>
                  <a:pt x="57531" y="212496"/>
                </a:lnTo>
                <a:lnTo>
                  <a:pt x="55880" y="210997"/>
                </a:lnTo>
                <a:lnTo>
                  <a:pt x="55880" y="210058"/>
                </a:lnTo>
                <a:lnTo>
                  <a:pt x="51054" y="205105"/>
                </a:lnTo>
                <a:lnTo>
                  <a:pt x="49085" y="205105"/>
                </a:lnTo>
                <a:lnTo>
                  <a:pt x="47117" y="203530"/>
                </a:lnTo>
                <a:lnTo>
                  <a:pt x="65532" y="202692"/>
                </a:lnTo>
                <a:lnTo>
                  <a:pt x="66167" y="202565"/>
                </a:lnTo>
                <a:lnTo>
                  <a:pt x="86995" y="200406"/>
                </a:lnTo>
                <a:lnTo>
                  <a:pt x="88519" y="200152"/>
                </a:lnTo>
                <a:lnTo>
                  <a:pt x="109220" y="194310"/>
                </a:lnTo>
                <a:lnTo>
                  <a:pt x="109855" y="194056"/>
                </a:lnTo>
                <a:lnTo>
                  <a:pt x="128905" y="187198"/>
                </a:lnTo>
                <a:lnTo>
                  <a:pt x="130048" y="186690"/>
                </a:lnTo>
                <a:lnTo>
                  <a:pt x="137706" y="182626"/>
                </a:lnTo>
                <a:lnTo>
                  <a:pt x="138671" y="182118"/>
                </a:lnTo>
                <a:lnTo>
                  <a:pt x="139623" y="181610"/>
                </a:lnTo>
                <a:lnTo>
                  <a:pt x="140106" y="181356"/>
                </a:lnTo>
                <a:lnTo>
                  <a:pt x="85521" y="181368"/>
                </a:lnTo>
                <a:lnTo>
                  <a:pt x="140106" y="181356"/>
                </a:lnTo>
                <a:lnTo>
                  <a:pt x="143256" y="179692"/>
                </a:lnTo>
                <a:lnTo>
                  <a:pt x="143256" y="225526"/>
                </a:lnTo>
                <a:lnTo>
                  <a:pt x="140982" y="225806"/>
                </a:lnTo>
                <a:lnTo>
                  <a:pt x="134874" y="225806"/>
                </a:lnTo>
                <a:lnTo>
                  <a:pt x="129413" y="231140"/>
                </a:lnTo>
                <a:lnTo>
                  <a:pt x="129413" y="244348"/>
                </a:lnTo>
                <a:lnTo>
                  <a:pt x="134874" y="249682"/>
                </a:lnTo>
                <a:lnTo>
                  <a:pt x="143256" y="249682"/>
                </a:lnTo>
                <a:lnTo>
                  <a:pt x="143256" y="275844"/>
                </a:lnTo>
                <a:lnTo>
                  <a:pt x="143383" y="277241"/>
                </a:lnTo>
                <a:lnTo>
                  <a:pt x="147320" y="314071"/>
                </a:lnTo>
                <a:lnTo>
                  <a:pt x="147320" y="314325"/>
                </a:lnTo>
                <a:lnTo>
                  <a:pt x="149098" y="327660"/>
                </a:lnTo>
                <a:lnTo>
                  <a:pt x="149098" y="327025"/>
                </a:lnTo>
                <a:lnTo>
                  <a:pt x="149860" y="336677"/>
                </a:lnTo>
                <a:lnTo>
                  <a:pt x="149860" y="337312"/>
                </a:lnTo>
                <a:lnTo>
                  <a:pt x="150876" y="344805"/>
                </a:lnTo>
                <a:lnTo>
                  <a:pt x="151130" y="346075"/>
                </a:lnTo>
                <a:lnTo>
                  <a:pt x="152273" y="351028"/>
                </a:lnTo>
                <a:lnTo>
                  <a:pt x="153289" y="353822"/>
                </a:lnTo>
                <a:lnTo>
                  <a:pt x="154432" y="356222"/>
                </a:lnTo>
                <a:lnTo>
                  <a:pt x="154432" y="357124"/>
                </a:lnTo>
                <a:lnTo>
                  <a:pt x="159258" y="361950"/>
                </a:lnTo>
                <a:lnTo>
                  <a:pt x="171196" y="361950"/>
                </a:lnTo>
                <a:lnTo>
                  <a:pt x="176022" y="357124"/>
                </a:lnTo>
                <a:lnTo>
                  <a:pt x="176022" y="351155"/>
                </a:lnTo>
                <a:lnTo>
                  <a:pt x="176022" y="350316"/>
                </a:lnTo>
                <a:lnTo>
                  <a:pt x="177038" y="350774"/>
                </a:lnTo>
                <a:lnTo>
                  <a:pt x="176657" y="342519"/>
                </a:lnTo>
                <a:lnTo>
                  <a:pt x="175628" y="327025"/>
                </a:lnTo>
                <a:lnTo>
                  <a:pt x="175514" y="325120"/>
                </a:lnTo>
                <a:lnTo>
                  <a:pt x="173647" y="311150"/>
                </a:lnTo>
                <a:lnTo>
                  <a:pt x="173659" y="310946"/>
                </a:lnTo>
                <a:lnTo>
                  <a:pt x="173736" y="311150"/>
                </a:lnTo>
                <a:lnTo>
                  <a:pt x="173685" y="310769"/>
                </a:lnTo>
                <a:lnTo>
                  <a:pt x="171831" y="294640"/>
                </a:lnTo>
                <a:lnTo>
                  <a:pt x="169811" y="275844"/>
                </a:lnTo>
                <a:lnTo>
                  <a:pt x="169799" y="275640"/>
                </a:lnTo>
                <a:lnTo>
                  <a:pt x="169799" y="274447"/>
                </a:lnTo>
                <a:lnTo>
                  <a:pt x="169799" y="246278"/>
                </a:lnTo>
                <a:lnTo>
                  <a:pt x="207365" y="241681"/>
                </a:lnTo>
                <a:lnTo>
                  <a:pt x="212725" y="241681"/>
                </a:lnTo>
                <a:lnTo>
                  <a:pt x="213868" y="240538"/>
                </a:lnTo>
                <a:lnTo>
                  <a:pt x="236283" y="236347"/>
                </a:lnTo>
                <a:lnTo>
                  <a:pt x="241935" y="236347"/>
                </a:lnTo>
                <a:lnTo>
                  <a:pt x="243865" y="234365"/>
                </a:lnTo>
                <a:lnTo>
                  <a:pt x="263664" y="228346"/>
                </a:lnTo>
                <a:lnTo>
                  <a:pt x="267081" y="228346"/>
                </a:lnTo>
                <a:lnTo>
                  <a:pt x="271018" y="224536"/>
                </a:lnTo>
                <a:lnTo>
                  <a:pt x="271018" y="219710"/>
                </a:lnTo>
                <a:lnTo>
                  <a:pt x="271018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6271133" y="688848"/>
            <a:ext cx="339089" cy="349502"/>
            <a:chOff x="6271133" y="688848"/>
            <a:chExt cx="339089" cy="349502"/>
          </a:xfrm>
        </p:grpSpPr>
        <p:pic>
          <p:nvPicPr>
            <p:cNvPr id="122" name="Google Shape;122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271133" y="688848"/>
              <a:ext cx="218947" cy="23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4"/>
            <p:cNvSpPr/>
            <p:nvPr/>
          </p:nvSpPr>
          <p:spPr>
            <a:xfrm>
              <a:off x="6490208" y="782446"/>
              <a:ext cx="120014" cy="255904"/>
            </a:xfrm>
            <a:custGeom>
              <a:rect b="b" l="l" r="r" t="t"/>
              <a:pathLst>
                <a:path extrusionOk="0" h="255905" w="120015">
                  <a:moveTo>
                    <a:pt x="78613" y="51816"/>
                  </a:moveTo>
                  <a:lnTo>
                    <a:pt x="78143" y="52451"/>
                  </a:lnTo>
                  <a:lnTo>
                    <a:pt x="78613" y="51816"/>
                  </a:lnTo>
                  <a:close/>
                </a:path>
                <a:path extrusionOk="0" h="255905" w="120015">
                  <a:moveTo>
                    <a:pt x="91694" y="81534"/>
                  </a:moveTo>
                  <a:lnTo>
                    <a:pt x="91643" y="81915"/>
                  </a:lnTo>
                  <a:lnTo>
                    <a:pt x="91694" y="81534"/>
                  </a:lnTo>
                  <a:close/>
                </a:path>
                <a:path extrusionOk="0" h="255905" w="120015">
                  <a:moveTo>
                    <a:pt x="119761" y="19304"/>
                  </a:moveTo>
                  <a:lnTo>
                    <a:pt x="113792" y="13335"/>
                  </a:lnTo>
                  <a:lnTo>
                    <a:pt x="99060" y="13335"/>
                  </a:lnTo>
                  <a:lnTo>
                    <a:pt x="98806" y="13589"/>
                  </a:lnTo>
                  <a:lnTo>
                    <a:pt x="98806" y="11557"/>
                  </a:lnTo>
                  <a:lnTo>
                    <a:pt x="98806" y="5207"/>
                  </a:lnTo>
                  <a:lnTo>
                    <a:pt x="93713" y="127"/>
                  </a:lnTo>
                  <a:lnTo>
                    <a:pt x="93205" y="127"/>
                  </a:lnTo>
                  <a:lnTo>
                    <a:pt x="93205" y="36156"/>
                  </a:lnTo>
                  <a:lnTo>
                    <a:pt x="93192" y="40944"/>
                  </a:lnTo>
                  <a:lnTo>
                    <a:pt x="93141" y="34721"/>
                  </a:lnTo>
                  <a:lnTo>
                    <a:pt x="93205" y="36156"/>
                  </a:lnTo>
                  <a:lnTo>
                    <a:pt x="93205" y="127"/>
                  </a:lnTo>
                  <a:lnTo>
                    <a:pt x="87744" y="127"/>
                  </a:lnTo>
                  <a:lnTo>
                    <a:pt x="87744" y="35712"/>
                  </a:lnTo>
                  <a:lnTo>
                    <a:pt x="83223" y="44615"/>
                  </a:lnTo>
                  <a:lnTo>
                    <a:pt x="78232" y="52451"/>
                  </a:lnTo>
                  <a:lnTo>
                    <a:pt x="72390" y="60236"/>
                  </a:lnTo>
                  <a:lnTo>
                    <a:pt x="72390" y="58508"/>
                  </a:lnTo>
                  <a:lnTo>
                    <a:pt x="87325" y="36322"/>
                  </a:lnTo>
                  <a:lnTo>
                    <a:pt x="87744" y="35712"/>
                  </a:lnTo>
                  <a:lnTo>
                    <a:pt x="87744" y="127"/>
                  </a:lnTo>
                  <a:lnTo>
                    <a:pt x="87122" y="127"/>
                  </a:lnTo>
                  <a:lnTo>
                    <a:pt x="83058" y="0"/>
                  </a:lnTo>
                  <a:lnTo>
                    <a:pt x="81661" y="127"/>
                  </a:lnTo>
                  <a:lnTo>
                    <a:pt x="81013" y="127"/>
                  </a:lnTo>
                  <a:lnTo>
                    <a:pt x="76314" y="863"/>
                  </a:lnTo>
                  <a:lnTo>
                    <a:pt x="76314" y="27940"/>
                  </a:lnTo>
                  <a:lnTo>
                    <a:pt x="76073" y="28194"/>
                  </a:lnTo>
                  <a:lnTo>
                    <a:pt x="69469" y="34518"/>
                  </a:lnTo>
                  <a:lnTo>
                    <a:pt x="69469" y="63881"/>
                  </a:lnTo>
                  <a:lnTo>
                    <a:pt x="66903" y="67119"/>
                  </a:lnTo>
                  <a:lnTo>
                    <a:pt x="62230" y="71094"/>
                  </a:lnTo>
                  <a:lnTo>
                    <a:pt x="58508" y="72517"/>
                  </a:lnTo>
                  <a:lnTo>
                    <a:pt x="54216" y="72517"/>
                  </a:lnTo>
                  <a:lnTo>
                    <a:pt x="54089" y="72644"/>
                  </a:lnTo>
                  <a:lnTo>
                    <a:pt x="53594" y="72644"/>
                  </a:lnTo>
                  <a:lnTo>
                    <a:pt x="50787" y="72644"/>
                  </a:lnTo>
                  <a:lnTo>
                    <a:pt x="50787" y="72009"/>
                  </a:lnTo>
                  <a:lnTo>
                    <a:pt x="50787" y="67945"/>
                  </a:lnTo>
                  <a:lnTo>
                    <a:pt x="50787" y="66802"/>
                  </a:lnTo>
                  <a:lnTo>
                    <a:pt x="50723" y="67106"/>
                  </a:lnTo>
                  <a:lnTo>
                    <a:pt x="50787" y="65659"/>
                  </a:lnTo>
                  <a:lnTo>
                    <a:pt x="50787" y="66802"/>
                  </a:lnTo>
                  <a:lnTo>
                    <a:pt x="51041" y="65659"/>
                  </a:lnTo>
                  <a:lnTo>
                    <a:pt x="52197" y="60452"/>
                  </a:lnTo>
                  <a:lnTo>
                    <a:pt x="52438" y="59309"/>
                  </a:lnTo>
                  <a:lnTo>
                    <a:pt x="52070" y="60452"/>
                  </a:lnTo>
                  <a:lnTo>
                    <a:pt x="52705" y="58407"/>
                  </a:lnTo>
                  <a:lnTo>
                    <a:pt x="52705" y="60960"/>
                  </a:lnTo>
                  <a:lnTo>
                    <a:pt x="57023" y="65405"/>
                  </a:lnTo>
                  <a:lnTo>
                    <a:pt x="67945" y="65405"/>
                  </a:lnTo>
                  <a:lnTo>
                    <a:pt x="69469" y="63881"/>
                  </a:lnTo>
                  <a:lnTo>
                    <a:pt x="69469" y="34518"/>
                  </a:lnTo>
                  <a:lnTo>
                    <a:pt x="67310" y="36576"/>
                  </a:lnTo>
                  <a:lnTo>
                    <a:pt x="76314" y="27940"/>
                  </a:lnTo>
                  <a:lnTo>
                    <a:pt x="76314" y="863"/>
                  </a:lnTo>
                  <a:lnTo>
                    <a:pt x="75095" y="1016"/>
                  </a:lnTo>
                  <a:lnTo>
                    <a:pt x="69469" y="1016"/>
                  </a:lnTo>
                  <a:lnTo>
                    <a:pt x="64262" y="6223"/>
                  </a:lnTo>
                  <a:lnTo>
                    <a:pt x="64262" y="7429"/>
                  </a:lnTo>
                  <a:lnTo>
                    <a:pt x="60439" y="10922"/>
                  </a:lnTo>
                  <a:lnTo>
                    <a:pt x="59436" y="11874"/>
                  </a:lnTo>
                  <a:lnTo>
                    <a:pt x="59436" y="44818"/>
                  </a:lnTo>
                  <a:lnTo>
                    <a:pt x="58940" y="45593"/>
                  </a:lnTo>
                  <a:lnTo>
                    <a:pt x="59436" y="44818"/>
                  </a:lnTo>
                  <a:lnTo>
                    <a:pt x="59436" y="11874"/>
                  </a:lnTo>
                  <a:lnTo>
                    <a:pt x="33909" y="41275"/>
                  </a:lnTo>
                  <a:lnTo>
                    <a:pt x="27444" y="75679"/>
                  </a:lnTo>
                  <a:lnTo>
                    <a:pt x="27432" y="82169"/>
                  </a:lnTo>
                  <a:lnTo>
                    <a:pt x="27432" y="88646"/>
                  </a:lnTo>
                  <a:lnTo>
                    <a:pt x="32639" y="93853"/>
                  </a:lnTo>
                  <a:lnTo>
                    <a:pt x="33680" y="93853"/>
                  </a:lnTo>
                  <a:lnTo>
                    <a:pt x="35166" y="95377"/>
                  </a:lnTo>
                  <a:lnTo>
                    <a:pt x="41198" y="95377"/>
                  </a:lnTo>
                  <a:lnTo>
                    <a:pt x="45961" y="96012"/>
                  </a:lnTo>
                  <a:lnTo>
                    <a:pt x="53594" y="96012"/>
                  </a:lnTo>
                  <a:lnTo>
                    <a:pt x="54089" y="96024"/>
                  </a:lnTo>
                  <a:lnTo>
                    <a:pt x="54216" y="96139"/>
                  </a:lnTo>
                  <a:lnTo>
                    <a:pt x="60833" y="96139"/>
                  </a:lnTo>
                  <a:lnTo>
                    <a:pt x="67183" y="96139"/>
                  </a:lnTo>
                  <a:lnTo>
                    <a:pt x="69837" y="93484"/>
                  </a:lnTo>
                  <a:lnTo>
                    <a:pt x="72517" y="92456"/>
                  </a:lnTo>
                  <a:lnTo>
                    <a:pt x="75946" y="90424"/>
                  </a:lnTo>
                  <a:lnTo>
                    <a:pt x="92329" y="73279"/>
                  </a:lnTo>
                  <a:lnTo>
                    <a:pt x="92316" y="73406"/>
                  </a:lnTo>
                  <a:lnTo>
                    <a:pt x="91694" y="81915"/>
                  </a:lnTo>
                  <a:lnTo>
                    <a:pt x="91617" y="82169"/>
                  </a:lnTo>
                  <a:lnTo>
                    <a:pt x="89535" y="101600"/>
                  </a:lnTo>
                  <a:lnTo>
                    <a:pt x="89408" y="102362"/>
                  </a:lnTo>
                  <a:lnTo>
                    <a:pt x="88392" y="123571"/>
                  </a:lnTo>
                  <a:lnTo>
                    <a:pt x="88265" y="219075"/>
                  </a:lnTo>
                  <a:lnTo>
                    <a:pt x="88265" y="222377"/>
                  </a:lnTo>
                  <a:lnTo>
                    <a:pt x="85090" y="225552"/>
                  </a:lnTo>
                  <a:lnTo>
                    <a:pt x="85090" y="226733"/>
                  </a:lnTo>
                  <a:lnTo>
                    <a:pt x="82308" y="228028"/>
                  </a:lnTo>
                  <a:lnTo>
                    <a:pt x="75577" y="229108"/>
                  </a:lnTo>
                  <a:lnTo>
                    <a:pt x="65265" y="229108"/>
                  </a:lnTo>
                  <a:lnTo>
                    <a:pt x="41973" y="229450"/>
                  </a:lnTo>
                  <a:lnTo>
                    <a:pt x="37706" y="227838"/>
                  </a:lnTo>
                  <a:lnTo>
                    <a:pt x="34798" y="224917"/>
                  </a:lnTo>
                  <a:lnTo>
                    <a:pt x="33832" y="224917"/>
                  </a:lnTo>
                  <a:lnTo>
                    <a:pt x="29337" y="219417"/>
                  </a:lnTo>
                  <a:lnTo>
                    <a:pt x="29337" y="217170"/>
                  </a:lnTo>
                  <a:lnTo>
                    <a:pt x="24536" y="212394"/>
                  </a:lnTo>
                  <a:lnTo>
                    <a:pt x="20726" y="206121"/>
                  </a:lnTo>
                  <a:lnTo>
                    <a:pt x="20586" y="205892"/>
                  </a:lnTo>
                  <a:lnTo>
                    <a:pt x="20281" y="205232"/>
                  </a:lnTo>
                  <a:lnTo>
                    <a:pt x="15621" y="195300"/>
                  </a:lnTo>
                  <a:lnTo>
                    <a:pt x="15621" y="192659"/>
                  </a:lnTo>
                  <a:lnTo>
                    <a:pt x="12192" y="189103"/>
                  </a:lnTo>
                  <a:lnTo>
                    <a:pt x="3429" y="189103"/>
                  </a:lnTo>
                  <a:lnTo>
                    <a:pt x="0" y="192659"/>
                  </a:lnTo>
                  <a:lnTo>
                    <a:pt x="0" y="197231"/>
                  </a:lnTo>
                  <a:lnTo>
                    <a:pt x="0" y="201295"/>
                  </a:lnTo>
                  <a:lnTo>
                    <a:pt x="114" y="201422"/>
                  </a:lnTo>
                  <a:lnTo>
                    <a:pt x="381" y="210947"/>
                  </a:lnTo>
                  <a:lnTo>
                    <a:pt x="1143" y="214757"/>
                  </a:lnTo>
                  <a:lnTo>
                    <a:pt x="5715" y="225933"/>
                  </a:lnTo>
                  <a:lnTo>
                    <a:pt x="5715" y="230124"/>
                  </a:lnTo>
                  <a:lnTo>
                    <a:pt x="11049" y="235458"/>
                  </a:lnTo>
                  <a:lnTo>
                    <a:pt x="11417" y="235458"/>
                  </a:lnTo>
                  <a:lnTo>
                    <a:pt x="15621" y="241300"/>
                  </a:lnTo>
                  <a:lnTo>
                    <a:pt x="15621" y="244221"/>
                  </a:lnTo>
                  <a:lnTo>
                    <a:pt x="21082" y="249682"/>
                  </a:lnTo>
                  <a:lnTo>
                    <a:pt x="25158" y="249682"/>
                  </a:lnTo>
                  <a:lnTo>
                    <a:pt x="28905" y="251434"/>
                  </a:lnTo>
                  <a:lnTo>
                    <a:pt x="32766" y="255270"/>
                  </a:lnTo>
                  <a:lnTo>
                    <a:pt x="39611" y="255270"/>
                  </a:lnTo>
                  <a:lnTo>
                    <a:pt x="52565" y="255524"/>
                  </a:lnTo>
                  <a:lnTo>
                    <a:pt x="65265" y="255524"/>
                  </a:lnTo>
                  <a:lnTo>
                    <a:pt x="76835" y="255651"/>
                  </a:lnTo>
                  <a:lnTo>
                    <a:pt x="103708" y="246380"/>
                  </a:lnTo>
                  <a:lnTo>
                    <a:pt x="105918" y="246380"/>
                  </a:lnTo>
                  <a:lnTo>
                    <a:pt x="111887" y="240411"/>
                  </a:lnTo>
                  <a:lnTo>
                    <a:pt x="111887" y="237312"/>
                  </a:lnTo>
                  <a:lnTo>
                    <a:pt x="115189" y="233934"/>
                  </a:lnTo>
                  <a:lnTo>
                    <a:pt x="115189" y="226568"/>
                  </a:lnTo>
                  <a:lnTo>
                    <a:pt x="115189" y="223266"/>
                  </a:lnTo>
                  <a:lnTo>
                    <a:pt x="115189" y="220599"/>
                  </a:lnTo>
                  <a:lnTo>
                    <a:pt x="115189" y="219075"/>
                  </a:lnTo>
                  <a:lnTo>
                    <a:pt x="115214" y="124333"/>
                  </a:lnTo>
                  <a:lnTo>
                    <a:pt x="116166" y="104521"/>
                  </a:lnTo>
                  <a:lnTo>
                    <a:pt x="116205" y="104267"/>
                  </a:lnTo>
                  <a:lnTo>
                    <a:pt x="116205" y="104521"/>
                  </a:lnTo>
                  <a:lnTo>
                    <a:pt x="116281" y="103759"/>
                  </a:lnTo>
                  <a:lnTo>
                    <a:pt x="118237" y="84328"/>
                  </a:lnTo>
                  <a:lnTo>
                    <a:pt x="118364" y="83947"/>
                  </a:lnTo>
                  <a:lnTo>
                    <a:pt x="119646" y="66548"/>
                  </a:lnTo>
                  <a:lnTo>
                    <a:pt x="119735" y="34061"/>
                  </a:lnTo>
                  <a:lnTo>
                    <a:pt x="119761" y="29464"/>
                  </a:lnTo>
                  <a:lnTo>
                    <a:pt x="119761" y="26670"/>
                  </a:lnTo>
                  <a:lnTo>
                    <a:pt x="119761" y="19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500499" y="625601"/>
            <a:ext cx="2924810" cy="463931"/>
            <a:chOff x="4500499" y="625601"/>
            <a:chExt cx="2924810" cy="463931"/>
          </a:xfrm>
        </p:grpSpPr>
        <p:sp>
          <p:nvSpPr>
            <p:cNvPr id="125" name="Google Shape;125;p4"/>
            <p:cNvSpPr/>
            <p:nvPr/>
          </p:nvSpPr>
          <p:spPr>
            <a:xfrm>
              <a:off x="6686994" y="625601"/>
              <a:ext cx="201930" cy="269240"/>
            </a:xfrm>
            <a:custGeom>
              <a:rect b="b" l="l" r="r" t="t"/>
              <a:pathLst>
                <a:path extrusionOk="0" h="269240" w="201929">
                  <a:moveTo>
                    <a:pt x="201485" y="248666"/>
                  </a:moveTo>
                  <a:lnTo>
                    <a:pt x="197675" y="244983"/>
                  </a:lnTo>
                  <a:lnTo>
                    <a:pt x="195757" y="244983"/>
                  </a:lnTo>
                  <a:lnTo>
                    <a:pt x="194500" y="244094"/>
                  </a:lnTo>
                  <a:lnTo>
                    <a:pt x="192214" y="242824"/>
                  </a:lnTo>
                  <a:lnTo>
                    <a:pt x="191782" y="242658"/>
                  </a:lnTo>
                  <a:lnTo>
                    <a:pt x="188658" y="239522"/>
                  </a:lnTo>
                  <a:lnTo>
                    <a:pt x="185026" y="239522"/>
                  </a:lnTo>
                  <a:lnTo>
                    <a:pt x="182054" y="236613"/>
                  </a:lnTo>
                  <a:lnTo>
                    <a:pt x="181279" y="235331"/>
                  </a:lnTo>
                  <a:lnTo>
                    <a:pt x="180695" y="234416"/>
                  </a:lnTo>
                  <a:lnTo>
                    <a:pt x="176326" y="225552"/>
                  </a:lnTo>
                  <a:lnTo>
                    <a:pt x="175831" y="224536"/>
                  </a:lnTo>
                  <a:lnTo>
                    <a:pt x="176212" y="225552"/>
                  </a:lnTo>
                  <a:lnTo>
                    <a:pt x="171043" y="212598"/>
                  </a:lnTo>
                  <a:lnTo>
                    <a:pt x="170903" y="212242"/>
                  </a:lnTo>
                  <a:lnTo>
                    <a:pt x="171005" y="212598"/>
                  </a:lnTo>
                  <a:lnTo>
                    <a:pt x="170891" y="212217"/>
                  </a:lnTo>
                  <a:lnTo>
                    <a:pt x="170624" y="211201"/>
                  </a:lnTo>
                  <a:lnTo>
                    <a:pt x="166395" y="195326"/>
                  </a:lnTo>
                  <a:lnTo>
                    <a:pt x="166344" y="195097"/>
                  </a:lnTo>
                  <a:lnTo>
                    <a:pt x="166433" y="195326"/>
                  </a:lnTo>
                  <a:lnTo>
                    <a:pt x="166331" y="194945"/>
                  </a:lnTo>
                  <a:lnTo>
                    <a:pt x="166306" y="194818"/>
                  </a:lnTo>
                  <a:lnTo>
                    <a:pt x="164071" y="185420"/>
                  </a:lnTo>
                  <a:lnTo>
                    <a:pt x="168122" y="168021"/>
                  </a:lnTo>
                  <a:lnTo>
                    <a:pt x="171640" y="149987"/>
                  </a:lnTo>
                  <a:lnTo>
                    <a:pt x="171894" y="148336"/>
                  </a:lnTo>
                  <a:lnTo>
                    <a:pt x="173291" y="125730"/>
                  </a:lnTo>
                  <a:lnTo>
                    <a:pt x="173316" y="124079"/>
                  </a:lnTo>
                  <a:lnTo>
                    <a:pt x="173926" y="105410"/>
                  </a:lnTo>
                  <a:lnTo>
                    <a:pt x="173824" y="20447"/>
                  </a:lnTo>
                  <a:lnTo>
                    <a:pt x="173748" y="19939"/>
                  </a:lnTo>
                  <a:lnTo>
                    <a:pt x="173050" y="15748"/>
                  </a:lnTo>
                  <a:lnTo>
                    <a:pt x="172783" y="14122"/>
                  </a:lnTo>
                  <a:lnTo>
                    <a:pt x="172783" y="8128"/>
                  </a:lnTo>
                  <a:lnTo>
                    <a:pt x="171132" y="6477"/>
                  </a:lnTo>
                  <a:lnTo>
                    <a:pt x="171132" y="5842"/>
                  </a:lnTo>
                  <a:lnTo>
                    <a:pt x="165417" y="127"/>
                  </a:lnTo>
                  <a:lnTo>
                    <a:pt x="163118" y="127"/>
                  </a:lnTo>
                  <a:lnTo>
                    <a:pt x="163004" y="0"/>
                  </a:lnTo>
                  <a:lnTo>
                    <a:pt x="159943" y="0"/>
                  </a:lnTo>
                  <a:lnTo>
                    <a:pt x="159943" y="155194"/>
                  </a:lnTo>
                  <a:lnTo>
                    <a:pt x="159829" y="153924"/>
                  </a:lnTo>
                  <a:lnTo>
                    <a:pt x="159829" y="145161"/>
                  </a:lnTo>
                  <a:lnTo>
                    <a:pt x="159702" y="81407"/>
                  </a:lnTo>
                  <a:lnTo>
                    <a:pt x="159804" y="80264"/>
                  </a:lnTo>
                  <a:lnTo>
                    <a:pt x="159893" y="79209"/>
                  </a:lnTo>
                  <a:lnTo>
                    <a:pt x="159829" y="105410"/>
                  </a:lnTo>
                  <a:lnTo>
                    <a:pt x="159943" y="155194"/>
                  </a:lnTo>
                  <a:lnTo>
                    <a:pt x="159943" y="0"/>
                  </a:lnTo>
                  <a:lnTo>
                    <a:pt x="157289" y="0"/>
                  </a:lnTo>
                  <a:lnTo>
                    <a:pt x="155892" y="0"/>
                  </a:lnTo>
                  <a:lnTo>
                    <a:pt x="149402" y="0"/>
                  </a:lnTo>
                  <a:lnTo>
                    <a:pt x="149402" y="25781"/>
                  </a:lnTo>
                  <a:lnTo>
                    <a:pt x="149288" y="100711"/>
                  </a:lnTo>
                  <a:lnTo>
                    <a:pt x="149275" y="101092"/>
                  </a:lnTo>
                  <a:lnTo>
                    <a:pt x="148526" y="124079"/>
                  </a:lnTo>
                  <a:lnTo>
                    <a:pt x="148526" y="124460"/>
                  </a:lnTo>
                  <a:lnTo>
                    <a:pt x="148424" y="125730"/>
                  </a:lnTo>
                  <a:lnTo>
                    <a:pt x="148501" y="124460"/>
                  </a:lnTo>
                  <a:lnTo>
                    <a:pt x="148526" y="124079"/>
                  </a:lnTo>
                  <a:lnTo>
                    <a:pt x="149263" y="101473"/>
                  </a:lnTo>
                  <a:lnTo>
                    <a:pt x="149275" y="25781"/>
                  </a:lnTo>
                  <a:lnTo>
                    <a:pt x="149402" y="25781"/>
                  </a:lnTo>
                  <a:lnTo>
                    <a:pt x="149402" y="0"/>
                  </a:lnTo>
                  <a:lnTo>
                    <a:pt x="148780" y="0"/>
                  </a:lnTo>
                  <a:lnTo>
                    <a:pt x="147154" y="1663"/>
                  </a:lnTo>
                  <a:lnTo>
                    <a:pt x="147154" y="146265"/>
                  </a:lnTo>
                  <a:lnTo>
                    <a:pt x="147053" y="146812"/>
                  </a:lnTo>
                  <a:lnTo>
                    <a:pt x="143700" y="163576"/>
                  </a:lnTo>
                  <a:lnTo>
                    <a:pt x="147154" y="146265"/>
                  </a:lnTo>
                  <a:lnTo>
                    <a:pt x="147154" y="1663"/>
                  </a:lnTo>
                  <a:lnTo>
                    <a:pt x="143065" y="5842"/>
                  </a:lnTo>
                  <a:lnTo>
                    <a:pt x="143065" y="11315"/>
                  </a:lnTo>
                  <a:lnTo>
                    <a:pt x="141160" y="19939"/>
                  </a:lnTo>
                  <a:lnTo>
                    <a:pt x="141033" y="21132"/>
                  </a:lnTo>
                  <a:lnTo>
                    <a:pt x="138493" y="36068"/>
                  </a:lnTo>
                  <a:lnTo>
                    <a:pt x="136334" y="55499"/>
                  </a:lnTo>
                  <a:lnTo>
                    <a:pt x="134048" y="79121"/>
                  </a:lnTo>
                  <a:lnTo>
                    <a:pt x="134010" y="156083"/>
                  </a:lnTo>
                  <a:lnTo>
                    <a:pt x="136017" y="179044"/>
                  </a:lnTo>
                  <a:lnTo>
                    <a:pt x="136131" y="179959"/>
                  </a:lnTo>
                  <a:lnTo>
                    <a:pt x="136461" y="181483"/>
                  </a:lnTo>
                  <a:lnTo>
                    <a:pt x="137388" y="185420"/>
                  </a:lnTo>
                  <a:lnTo>
                    <a:pt x="135077" y="190842"/>
                  </a:lnTo>
                  <a:lnTo>
                    <a:pt x="129349" y="199847"/>
                  </a:lnTo>
                  <a:lnTo>
                    <a:pt x="126161" y="203454"/>
                  </a:lnTo>
                  <a:lnTo>
                    <a:pt x="124904" y="203454"/>
                  </a:lnTo>
                  <a:lnTo>
                    <a:pt x="123596" y="204762"/>
                  </a:lnTo>
                  <a:lnTo>
                    <a:pt x="122478" y="204952"/>
                  </a:lnTo>
                  <a:lnTo>
                    <a:pt x="117157" y="204851"/>
                  </a:lnTo>
                  <a:lnTo>
                    <a:pt x="117030" y="204851"/>
                  </a:lnTo>
                  <a:lnTo>
                    <a:pt x="112852" y="204851"/>
                  </a:lnTo>
                  <a:lnTo>
                    <a:pt x="111036" y="203987"/>
                  </a:lnTo>
                  <a:lnTo>
                    <a:pt x="110134" y="203200"/>
                  </a:lnTo>
                  <a:lnTo>
                    <a:pt x="108673" y="201930"/>
                  </a:lnTo>
                  <a:lnTo>
                    <a:pt x="107492" y="200901"/>
                  </a:lnTo>
                  <a:lnTo>
                    <a:pt x="106832" y="200025"/>
                  </a:lnTo>
                  <a:lnTo>
                    <a:pt x="103593" y="195707"/>
                  </a:lnTo>
                  <a:lnTo>
                    <a:pt x="103416" y="195478"/>
                  </a:lnTo>
                  <a:lnTo>
                    <a:pt x="103314" y="195326"/>
                  </a:lnTo>
                  <a:lnTo>
                    <a:pt x="103009" y="194818"/>
                  </a:lnTo>
                  <a:lnTo>
                    <a:pt x="98780" y="187960"/>
                  </a:lnTo>
                  <a:lnTo>
                    <a:pt x="98183" y="186982"/>
                  </a:lnTo>
                  <a:lnTo>
                    <a:pt x="97942" y="186436"/>
                  </a:lnTo>
                  <a:lnTo>
                    <a:pt x="93916" y="177165"/>
                  </a:lnTo>
                  <a:lnTo>
                    <a:pt x="94424" y="178308"/>
                  </a:lnTo>
                  <a:lnTo>
                    <a:pt x="94043" y="177165"/>
                  </a:lnTo>
                  <a:lnTo>
                    <a:pt x="88595" y="160528"/>
                  </a:lnTo>
                  <a:lnTo>
                    <a:pt x="87858" y="158242"/>
                  </a:lnTo>
                  <a:lnTo>
                    <a:pt x="87896" y="158115"/>
                  </a:lnTo>
                  <a:lnTo>
                    <a:pt x="87820" y="157861"/>
                  </a:lnTo>
                  <a:lnTo>
                    <a:pt x="87261" y="156083"/>
                  </a:lnTo>
                  <a:lnTo>
                    <a:pt x="86042" y="152247"/>
                  </a:lnTo>
                  <a:lnTo>
                    <a:pt x="86042" y="147193"/>
                  </a:lnTo>
                  <a:lnTo>
                    <a:pt x="84645" y="145796"/>
                  </a:lnTo>
                  <a:lnTo>
                    <a:pt x="84645" y="145669"/>
                  </a:lnTo>
                  <a:lnTo>
                    <a:pt x="78930" y="139954"/>
                  </a:lnTo>
                  <a:lnTo>
                    <a:pt x="72072" y="139954"/>
                  </a:lnTo>
                  <a:lnTo>
                    <a:pt x="71310" y="139954"/>
                  </a:lnTo>
                  <a:lnTo>
                    <a:pt x="65087" y="139954"/>
                  </a:lnTo>
                  <a:lnTo>
                    <a:pt x="64706" y="140335"/>
                  </a:lnTo>
                  <a:lnTo>
                    <a:pt x="64185" y="140335"/>
                  </a:lnTo>
                  <a:lnTo>
                    <a:pt x="64185" y="166116"/>
                  </a:lnTo>
                  <a:lnTo>
                    <a:pt x="64071" y="165862"/>
                  </a:lnTo>
                  <a:lnTo>
                    <a:pt x="64185" y="166116"/>
                  </a:lnTo>
                  <a:lnTo>
                    <a:pt x="64185" y="140335"/>
                  </a:lnTo>
                  <a:lnTo>
                    <a:pt x="62928" y="140335"/>
                  </a:lnTo>
                  <a:lnTo>
                    <a:pt x="57213" y="146050"/>
                  </a:lnTo>
                  <a:lnTo>
                    <a:pt x="57213" y="148971"/>
                  </a:lnTo>
                  <a:lnTo>
                    <a:pt x="56451" y="150241"/>
                  </a:lnTo>
                  <a:lnTo>
                    <a:pt x="53149" y="156718"/>
                  </a:lnTo>
                  <a:lnTo>
                    <a:pt x="53530" y="156083"/>
                  </a:lnTo>
                  <a:lnTo>
                    <a:pt x="47815" y="166116"/>
                  </a:lnTo>
                  <a:lnTo>
                    <a:pt x="47307" y="166878"/>
                  </a:lnTo>
                  <a:lnTo>
                    <a:pt x="40576" y="180975"/>
                  </a:lnTo>
                  <a:lnTo>
                    <a:pt x="40703" y="180594"/>
                  </a:lnTo>
                  <a:lnTo>
                    <a:pt x="40500" y="180975"/>
                  </a:lnTo>
                  <a:lnTo>
                    <a:pt x="32448" y="196469"/>
                  </a:lnTo>
                  <a:lnTo>
                    <a:pt x="32321" y="196596"/>
                  </a:lnTo>
                  <a:lnTo>
                    <a:pt x="24574" y="212217"/>
                  </a:lnTo>
                  <a:lnTo>
                    <a:pt x="24612" y="245668"/>
                  </a:lnTo>
                  <a:lnTo>
                    <a:pt x="24574" y="243840"/>
                  </a:lnTo>
                  <a:lnTo>
                    <a:pt x="24574" y="212217"/>
                  </a:lnTo>
                  <a:lnTo>
                    <a:pt x="24447" y="212471"/>
                  </a:lnTo>
                  <a:lnTo>
                    <a:pt x="24320" y="138684"/>
                  </a:lnTo>
                  <a:lnTo>
                    <a:pt x="24193" y="100457"/>
                  </a:lnTo>
                  <a:lnTo>
                    <a:pt x="24066" y="86106"/>
                  </a:lnTo>
                  <a:lnTo>
                    <a:pt x="24066" y="82423"/>
                  </a:lnTo>
                  <a:lnTo>
                    <a:pt x="24066" y="61468"/>
                  </a:lnTo>
                  <a:lnTo>
                    <a:pt x="18732" y="56261"/>
                  </a:lnTo>
                  <a:lnTo>
                    <a:pt x="5778" y="56261"/>
                  </a:lnTo>
                  <a:lnTo>
                    <a:pt x="444" y="61468"/>
                  </a:lnTo>
                  <a:lnTo>
                    <a:pt x="444" y="62992"/>
                  </a:lnTo>
                  <a:lnTo>
                    <a:pt x="444" y="67945"/>
                  </a:lnTo>
                  <a:lnTo>
                    <a:pt x="444" y="86106"/>
                  </a:lnTo>
                  <a:lnTo>
                    <a:pt x="317" y="100457"/>
                  </a:lnTo>
                  <a:lnTo>
                    <a:pt x="190" y="138557"/>
                  </a:lnTo>
                  <a:lnTo>
                    <a:pt x="177" y="138684"/>
                  </a:lnTo>
                  <a:lnTo>
                    <a:pt x="114" y="149987"/>
                  </a:lnTo>
                  <a:lnTo>
                    <a:pt x="0" y="249301"/>
                  </a:lnTo>
                  <a:lnTo>
                    <a:pt x="76" y="250190"/>
                  </a:lnTo>
                  <a:lnTo>
                    <a:pt x="698" y="255143"/>
                  </a:lnTo>
                  <a:lnTo>
                    <a:pt x="1587" y="257810"/>
                  </a:lnTo>
                  <a:lnTo>
                    <a:pt x="1587" y="263144"/>
                  </a:lnTo>
                  <a:lnTo>
                    <a:pt x="7175" y="268732"/>
                  </a:lnTo>
                  <a:lnTo>
                    <a:pt x="8953" y="268732"/>
                  </a:lnTo>
                  <a:lnTo>
                    <a:pt x="14414" y="268732"/>
                  </a:lnTo>
                  <a:lnTo>
                    <a:pt x="16192" y="268732"/>
                  </a:lnTo>
                  <a:lnTo>
                    <a:pt x="20891" y="268732"/>
                  </a:lnTo>
                  <a:lnTo>
                    <a:pt x="22796" y="268732"/>
                  </a:lnTo>
                  <a:lnTo>
                    <a:pt x="28384" y="263144"/>
                  </a:lnTo>
                  <a:lnTo>
                    <a:pt x="28384" y="259753"/>
                  </a:lnTo>
                  <a:lnTo>
                    <a:pt x="28892" y="258953"/>
                  </a:lnTo>
                  <a:lnTo>
                    <a:pt x="29870" y="256921"/>
                  </a:lnTo>
                  <a:lnTo>
                    <a:pt x="33045" y="250190"/>
                  </a:lnTo>
                  <a:lnTo>
                    <a:pt x="33464" y="249301"/>
                  </a:lnTo>
                  <a:lnTo>
                    <a:pt x="39433" y="238760"/>
                  </a:lnTo>
                  <a:lnTo>
                    <a:pt x="39687" y="238125"/>
                  </a:lnTo>
                  <a:lnTo>
                    <a:pt x="46926" y="223774"/>
                  </a:lnTo>
                  <a:lnTo>
                    <a:pt x="54800" y="207899"/>
                  </a:lnTo>
                  <a:lnTo>
                    <a:pt x="54800" y="208153"/>
                  </a:lnTo>
                  <a:lnTo>
                    <a:pt x="54927" y="207899"/>
                  </a:lnTo>
                  <a:lnTo>
                    <a:pt x="63296" y="191770"/>
                  </a:lnTo>
                  <a:lnTo>
                    <a:pt x="68783" y="180517"/>
                  </a:lnTo>
                  <a:lnTo>
                    <a:pt x="70548" y="186055"/>
                  </a:lnTo>
                  <a:lnTo>
                    <a:pt x="70929" y="187071"/>
                  </a:lnTo>
                  <a:lnTo>
                    <a:pt x="95821" y="223901"/>
                  </a:lnTo>
                  <a:lnTo>
                    <a:pt x="99555" y="226199"/>
                  </a:lnTo>
                  <a:lnTo>
                    <a:pt x="103314" y="229870"/>
                  </a:lnTo>
                  <a:lnTo>
                    <a:pt x="110172" y="229870"/>
                  </a:lnTo>
                  <a:lnTo>
                    <a:pt x="117030" y="229870"/>
                  </a:lnTo>
                  <a:lnTo>
                    <a:pt x="123888" y="229870"/>
                  </a:lnTo>
                  <a:lnTo>
                    <a:pt x="126047" y="229616"/>
                  </a:lnTo>
                  <a:lnTo>
                    <a:pt x="132588" y="228473"/>
                  </a:lnTo>
                  <a:lnTo>
                    <a:pt x="138620" y="228473"/>
                  </a:lnTo>
                  <a:lnTo>
                    <a:pt x="144208" y="222885"/>
                  </a:lnTo>
                  <a:lnTo>
                    <a:pt x="144208" y="220700"/>
                  </a:lnTo>
                  <a:lnTo>
                    <a:pt x="145745" y="218948"/>
                  </a:lnTo>
                  <a:lnTo>
                    <a:pt x="145859" y="219329"/>
                  </a:lnTo>
                  <a:lnTo>
                    <a:pt x="146367" y="220853"/>
                  </a:lnTo>
                  <a:lnTo>
                    <a:pt x="152133" y="235331"/>
                  </a:lnTo>
                  <a:lnTo>
                    <a:pt x="157924" y="247015"/>
                  </a:lnTo>
                  <a:lnTo>
                    <a:pt x="158762" y="248412"/>
                  </a:lnTo>
                  <a:lnTo>
                    <a:pt x="161734" y="253022"/>
                  </a:lnTo>
                  <a:lnTo>
                    <a:pt x="161734" y="256159"/>
                  </a:lnTo>
                  <a:lnTo>
                    <a:pt x="167449" y="262001"/>
                  </a:lnTo>
                  <a:lnTo>
                    <a:pt x="172554" y="262001"/>
                  </a:lnTo>
                  <a:lnTo>
                    <a:pt x="174942" y="264414"/>
                  </a:lnTo>
                  <a:lnTo>
                    <a:pt x="182460" y="264414"/>
                  </a:lnTo>
                  <a:lnTo>
                    <a:pt x="187134" y="264795"/>
                  </a:lnTo>
                  <a:lnTo>
                    <a:pt x="188506" y="264414"/>
                  </a:lnTo>
                  <a:lnTo>
                    <a:pt x="188658" y="264414"/>
                  </a:lnTo>
                  <a:lnTo>
                    <a:pt x="194500" y="262763"/>
                  </a:lnTo>
                  <a:lnTo>
                    <a:pt x="195757" y="261874"/>
                  </a:lnTo>
                  <a:lnTo>
                    <a:pt x="197675" y="261874"/>
                  </a:lnTo>
                  <a:lnTo>
                    <a:pt x="201485" y="258064"/>
                  </a:lnTo>
                  <a:lnTo>
                    <a:pt x="201485" y="253365"/>
                  </a:lnTo>
                  <a:lnTo>
                    <a:pt x="201485" y="2486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812533" y="753236"/>
              <a:ext cx="142621" cy="115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4"/>
            <p:cNvSpPr/>
            <p:nvPr/>
          </p:nvSpPr>
          <p:spPr>
            <a:xfrm>
              <a:off x="6957695" y="678433"/>
              <a:ext cx="28575" cy="50800"/>
            </a:xfrm>
            <a:custGeom>
              <a:rect b="b" l="l" r="r" t="t"/>
              <a:pathLst>
                <a:path extrusionOk="0" h="50800" w="28575">
                  <a:moveTo>
                    <a:pt x="28067" y="36830"/>
                  </a:moveTo>
                  <a:lnTo>
                    <a:pt x="27152" y="35890"/>
                  </a:lnTo>
                  <a:lnTo>
                    <a:pt x="25704" y="27813"/>
                  </a:lnTo>
                  <a:lnTo>
                    <a:pt x="25654" y="27546"/>
                  </a:lnTo>
                  <a:lnTo>
                    <a:pt x="25654" y="22606"/>
                  </a:lnTo>
                  <a:lnTo>
                    <a:pt x="25158" y="22123"/>
                  </a:lnTo>
                  <a:lnTo>
                    <a:pt x="24638" y="15811"/>
                  </a:lnTo>
                  <a:lnTo>
                    <a:pt x="24638" y="12319"/>
                  </a:lnTo>
                  <a:lnTo>
                    <a:pt x="24638" y="5461"/>
                  </a:lnTo>
                  <a:lnTo>
                    <a:pt x="19050" y="0"/>
                  </a:lnTo>
                  <a:lnTo>
                    <a:pt x="5461" y="0"/>
                  </a:lnTo>
                  <a:lnTo>
                    <a:pt x="0" y="5461"/>
                  </a:lnTo>
                  <a:lnTo>
                    <a:pt x="0" y="5588"/>
                  </a:lnTo>
                  <a:lnTo>
                    <a:pt x="0" y="19050"/>
                  </a:lnTo>
                  <a:lnTo>
                    <a:pt x="1574" y="20675"/>
                  </a:lnTo>
                  <a:lnTo>
                    <a:pt x="3175" y="29997"/>
                  </a:lnTo>
                  <a:lnTo>
                    <a:pt x="3175" y="35052"/>
                  </a:lnTo>
                  <a:lnTo>
                    <a:pt x="7264" y="39141"/>
                  </a:lnTo>
                  <a:lnTo>
                    <a:pt x="10160" y="44234"/>
                  </a:lnTo>
                  <a:lnTo>
                    <a:pt x="10160" y="46736"/>
                  </a:lnTo>
                  <a:lnTo>
                    <a:pt x="14097" y="50800"/>
                  </a:lnTo>
                  <a:lnTo>
                    <a:pt x="24130" y="50800"/>
                  </a:lnTo>
                  <a:lnTo>
                    <a:pt x="28067" y="46736"/>
                  </a:lnTo>
                  <a:lnTo>
                    <a:pt x="28067" y="41783"/>
                  </a:lnTo>
                  <a:lnTo>
                    <a:pt x="28067" y="36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003414" y="751204"/>
              <a:ext cx="246506" cy="254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4"/>
            <p:cNvSpPr/>
            <p:nvPr/>
          </p:nvSpPr>
          <p:spPr>
            <a:xfrm>
              <a:off x="4500499" y="1009522"/>
              <a:ext cx="2924810" cy="80010"/>
            </a:xfrm>
            <a:custGeom>
              <a:rect b="b" l="l" r="r" t="t"/>
              <a:pathLst>
                <a:path extrusionOk="0" h="80009" w="2924809">
                  <a:moveTo>
                    <a:pt x="2924683" y="8509"/>
                  </a:moveTo>
                  <a:lnTo>
                    <a:pt x="2919857" y="3556"/>
                  </a:lnTo>
                  <a:lnTo>
                    <a:pt x="2918891" y="3556"/>
                  </a:lnTo>
                  <a:lnTo>
                    <a:pt x="2916174" y="762"/>
                  </a:lnTo>
                  <a:lnTo>
                    <a:pt x="2910484" y="762"/>
                  </a:lnTo>
                  <a:lnTo>
                    <a:pt x="2905633" y="0"/>
                  </a:lnTo>
                  <a:lnTo>
                    <a:pt x="2901823" y="0"/>
                  </a:lnTo>
                  <a:lnTo>
                    <a:pt x="2894203" y="1778"/>
                  </a:lnTo>
                  <a:lnTo>
                    <a:pt x="2893060" y="1778"/>
                  </a:lnTo>
                  <a:lnTo>
                    <a:pt x="2891536" y="3302"/>
                  </a:lnTo>
                  <a:lnTo>
                    <a:pt x="2891536" y="3695"/>
                  </a:lnTo>
                  <a:lnTo>
                    <a:pt x="2891409" y="3695"/>
                  </a:lnTo>
                  <a:lnTo>
                    <a:pt x="2883916" y="3937"/>
                  </a:lnTo>
                  <a:lnTo>
                    <a:pt x="2841244" y="3937"/>
                  </a:lnTo>
                  <a:lnTo>
                    <a:pt x="2832608" y="4699"/>
                  </a:lnTo>
                  <a:lnTo>
                    <a:pt x="2823210" y="4699"/>
                  </a:lnTo>
                  <a:lnTo>
                    <a:pt x="2814193" y="5461"/>
                  </a:lnTo>
                  <a:lnTo>
                    <a:pt x="2794127" y="5461"/>
                  </a:lnTo>
                  <a:lnTo>
                    <a:pt x="2784348" y="6223"/>
                  </a:lnTo>
                  <a:lnTo>
                    <a:pt x="2741422" y="6223"/>
                  </a:lnTo>
                  <a:lnTo>
                    <a:pt x="2729103" y="6870"/>
                  </a:lnTo>
                  <a:lnTo>
                    <a:pt x="2716530" y="6870"/>
                  </a:lnTo>
                  <a:lnTo>
                    <a:pt x="2703576" y="7632"/>
                  </a:lnTo>
                  <a:lnTo>
                    <a:pt x="2636266" y="7632"/>
                  </a:lnTo>
                  <a:lnTo>
                    <a:pt x="2623693" y="8255"/>
                  </a:lnTo>
                  <a:lnTo>
                    <a:pt x="2568956" y="8255"/>
                  </a:lnTo>
                  <a:lnTo>
                    <a:pt x="2556383" y="9017"/>
                  </a:lnTo>
                  <a:lnTo>
                    <a:pt x="2542413" y="9017"/>
                  </a:lnTo>
                  <a:lnTo>
                    <a:pt x="2515997" y="10414"/>
                  </a:lnTo>
                  <a:lnTo>
                    <a:pt x="2515489" y="10541"/>
                  </a:lnTo>
                  <a:lnTo>
                    <a:pt x="2501900" y="11938"/>
                  </a:lnTo>
                  <a:lnTo>
                    <a:pt x="2502408" y="11938"/>
                  </a:lnTo>
                  <a:lnTo>
                    <a:pt x="2489835" y="12700"/>
                  </a:lnTo>
                  <a:lnTo>
                    <a:pt x="2463800" y="14224"/>
                  </a:lnTo>
                  <a:lnTo>
                    <a:pt x="2463292" y="14224"/>
                  </a:lnTo>
                  <a:lnTo>
                    <a:pt x="2450338" y="15748"/>
                  </a:lnTo>
                  <a:lnTo>
                    <a:pt x="2450846" y="15506"/>
                  </a:lnTo>
                  <a:lnTo>
                    <a:pt x="2438273" y="16256"/>
                  </a:lnTo>
                  <a:lnTo>
                    <a:pt x="2437765" y="16256"/>
                  </a:lnTo>
                  <a:lnTo>
                    <a:pt x="2424049" y="17653"/>
                  </a:lnTo>
                  <a:lnTo>
                    <a:pt x="2424049" y="17780"/>
                  </a:lnTo>
                  <a:lnTo>
                    <a:pt x="2411349" y="19177"/>
                  </a:lnTo>
                  <a:lnTo>
                    <a:pt x="2411476" y="19177"/>
                  </a:lnTo>
                  <a:lnTo>
                    <a:pt x="2397506" y="20701"/>
                  </a:lnTo>
                  <a:lnTo>
                    <a:pt x="2368804" y="23507"/>
                  </a:lnTo>
                  <a:lnTo>
                    <a:pt x="2353310" y="24892"/>
                  </a:lnTo>
                  <a:lnTo>
                    <a:pt x="2353818" y="24892"/>
                  </a:lnTo>
                  <a:lnTo>
                    <a:pt x="2338959" y="25654"/>
                  </a:lnTo>
                  <a:lnTo>
                    <a:pt x="2338578" y="25654"/>
                  </a:lnTo>
                  <a:lnTo>
                    <a:pt x="2307971" y="28575"/>
                  </a:lnTo>
                  <a:lnTo>
                    <a:pt x="2308225" y="28575"/>
                  </a:lnTo>
                  <a:lnTo>
                    <a:pt x="2292985" y="29591"/>
                  </a:lnTo>
                  <a:lnTo>
                    <a:pt x="2293493" y="29591"/>
                  </a:lnTo>
                  <a:lnTo>
                    <a:pt x="2278126" y="30099"/>
                  </a:lnTo>
                  <a:lnTo>
                    <a:pt x="2173478" y="30099"/>
                  </a:lnTo>
                  <a:lnTo>
                    <a:pt x="2158238" y="30861"/>
                  </a:lnTo>
                  <a:lnTo>
                    <a:pt x="2143125" y="31381"/>
                  </a:lnTo>
                  <a:lnTo>
                    <a:pt x="2127999" y="31381"/>
                  </a:lnTo>
                  <a:lnTo>
                    <a:pt x="2112899" y="32131"/>
                  </a:lnTo>
                  <a:lnTo>
                    <a:pt x="2082292" y="32131"/>
                  </a:lnTo>
                  <a:lnTo>
                    <a:pt x="2066925" y="32893"/>
                  </a:lnTo>
                  <a:lnTo>
                    <a:pt x="1754124" y="32893"/>
                  </a:lnTo>
                  <a:lnTo>
                    <a:pt x="1732534" y="33655"/>
                  </a:lnTo>
                  <a:lnTo>
                    <a:pt x="1686052" y="33655"/>
                  </a:lnTo>
                  <a:lnTo>
                    <a:pt x="1661160" y="34925"/>
                  </a:lnTo>
                  <a:lnTo>
                    <a:pt x="1661668" y="34798"/>
                  </a:lnTo>
                  <a:lnTo>
                    <a:pt x="1608582" y="34798"/>
                  </a:lnTo>
                  <a:lnTo>
                    <a:pt x="1581277" y="35052"/>
                  </a:lnTo>
                  <a:lnTo>
                    <a:pt x="1552194" y="35052"/>
                  </a:lnTo>
                  <a:lnTo>
                    <a:pt x="1523746" y="36207"/>
                  </a:lnTo>
                  <a:lnTo>
                    <a:pt x="1496949" y="36207"/>
                  </a:lnTo>
                  <a:lnTo>
                    <a:pt x="1470660" y="36576"/>
                  </a:lnTo>
                  <a:lnTo>
                    <a:pt x="1443736" y="36576"/>
                  </a:lnTo>
                  <a:lnTo>
                    <a:pt x="1418463" y="37592"/>
                  </a:lnTo>
                  <a:lnTo>
                    <a:pt x="1392174" y="38100"/>
                  </a:lnTo>
                  <a:lnTo>
                    <a:pt x="1218565" y="38100"/>
                  </a:lnTo>
                  <a:lnTo>
                    <a:pt x="1185799" y="38862"/>
                  </a:lnTo>
                  <a:lnTo>
                    <a:pt x="1151128" y="38862"/>
                  </a:lnTo>
                  <a:lnTo>
                    <a:pt x="1119124" y="39878"/>
                  </a:lnTo>
                  <a:lnTo>
                    <a:pt x="1119378" y="39751"/>
                  </a:lnTo>
                  <a:lnTo>
                    <a:pt x="1091565" y="40144"/>
                  </a:lnTo>
                  <a:lnTo>
                    <a:pt x="1067562" y="40144"/>
                  </a:lnTo>
                  <a:lnTo>
                    <a:pt x="1042670" y="41275"/>
                  </a:lnTo>
                  <a:lnTo>
                    <a:pt x="1043051" y="41275"/>
                  </a:lnTo>
                  <a:lnTo>
                    <a:pt x="1011682" y="41656"/>
                  </a:lnTo>
                  <a:lnTo>
                    <a:pt x="974852" y="41656"/>
                  </a:lnTo>
                  <a:lnTo>
                    <a:pt x="926592" y="42926"/>
                  </a:lnTo>
                  <a:lnTo>
                    <a:pt x="815594" y="43319"/>
                  </a:lnTo>
                  <a:lnTo>
                    <a:pt x="759968" y="44704"/>
                  </a:lnTo>
                  <a:lnTo>
                    <a:pt x="667639" y="48145"/>
                  </a:lnTo>
                  <a:lnTo>
                    <a:pt x="630809" y="48514"/>
                  </a:lnTo>
                  <a:lnTo>
                    <a:pt x="594614" y="49669"/>
                  </a:lnTo>
                  <a:lnTo>
                    <a:pt x="594868" y="49530"/>
                  </a:lnTo>
                  <a:lnTo>
                    <a:pt x="559181" y="50038"/>
                  </a:lnTo>
                  <a:lnTo>
                    <a:pt x="523748" y="51054"/>
                  </a:lnTo>
                  <a:lnTo>
                    <a:pt x="487934" y="51054"/>
                  </a:lnTo>
                  <a:lnTo>
                    <a:pt x="451993" y="51562"/>
                  </a:lnTo>
                  <a:lnTo>
                    <a:pt x="390652" y="51562"/>
                  </a:lnTo>
                  <a:lnTo>
                    <a:pt x="315341" y="53213"/>
                  </a:lnTo>
                  <a:lnTo>
                    <a:pt x="271018" y="54864"/>
                  </a:lnTo>
                  <a:lnTo>
                    <a:pt x="222631" y="55118"/>
                  </a:lnTo>
                  <a:lnTo>
                    <a:pt x="181356" y="56642"/>
                  </a:lnTo>
                  <a:lnTo>
                    <a:pt x="54356" y="57277"/>
                  </a:lnTo>
                  <a:lnTo>
                    <a:pt x="40005" y="57531"/>
                  </a:lnTo>
                  <a:lnTo>
                    <a:pt x="29591" y="57670"/>
                  </a:lnTo>
                  <a:lnTo>
                    <a:pt x="25908" y="57785"/>
                  </a:lnTo>
                  <a:lnTo>
                    <a:pt x="25615" y="57785"/>
                  </a:lnTo>
                  <a:lnTo>
                    <a:pt x="20066" y="57785"/>
                  </a:lnTo>
                  <a:lnTo>
                    <a:pt x="16383" y="57785"/>
                  </a:lnTo>
                  <a:lnTo>
                    <a:pt x="10668" y="57785"/>
                  </a:lnTo>
                  <a:lnTo>
                    <a:pt x="10541" y="57912"/>
                  </a:lnTo>
                  <a:lnTo>
                    <a:pt x="6985" y="57912"/>
                  </a:lnTo>
                  <a:lnTo>
                    <a:pt x="3810" y="57912"/>
                  </a:lnTo>
                  <a:lnTo>
                    <a:pt x="0" y="61722"/>
                  </a:lnTo>
                  <a:lnTo>
                    <a:pt x="0" y="71120"/>
                  </a:lnTo>
                  <a:lnTo>
                    <a:pt x="3683" y="74803"/>
                  </a:lnTo>
                  <a:lnTo>
                    <a:pt x="3683" y="75819"/>
                  </a:lnTo>
                  <a:lnTo>
                    <a:pt x="7366" y="79502"/>
                  </a:lnTo>
                  <a:lnTo>
                    <a:pt x="16129" y="79502"/>
                  </a:lnTo>
                  <a:lnTo>
                    <a:pt x="19812" y="75819"/>
                  </a:lnTo>
                  <a:lnTo>
                    <a:pt x="19812" y="75057"/>
                  </a:lnTo>
                  <a:lnTo>
                    <a:pt x="29464" y="75311"/>
                  </a:lnTo>
                  <a:lnTo>
                    <a:pt x="40005" y="75438"/>
                  </a:lnTo>
                  <a:lnTo>
                    <a:pt x="149352" y="76200"/>
                  </a:lnTo>
                  <a:lnTo>
                    <a:pt x="181737" y="76200"/>
                  </a:lnTo>
                  <a:lnTo>
                    <a:pt x="223012" y="74803"/>
                  </a:lnTo>
                  <a:lnTo>
                    <a:pt x="271399" y="74549"/>
                  </a:lnTo>
                  <a:lnTo>
                    <a:pt x="315976" y="73025"/>
                  </a:lnTo>
                  <a:lnTo>
                    <a:pt x="355854" y="72136"/>
                  </a:lnTo>
                  <a:lnTo>
                    <a:pt x="391033" y="71374"/>
                  </a:lnTo>
                  <a:lnTo>
                    <a:pt x="452120" y="71374"/>
                  </a:lnTo>
                  <a:lnTo>
                    <a:pt x="488188" y="70993"/>
                  </a:lnTo>
                  <a:lnTo>
                    <a:pt x="524383" y="70993"/>
                  </a:lnTo>
                  <a:lnTo>
                    <a:pt x="559562" y="69850"/>
                  </a:lnTo>
                  <a:lnTo>
                    <a:pt x="594995" y="69723"/>
                  </a:lnTo>
                  <a:lnTo>
                    <a:pt x="631317" y="68453"/>
                  </a:lnTo>
                  <a:lnTo>
                    <a:pt x="667766" y="68326"/>
                  </a:lnTo>
                  <a:lnTo>
                    <a:pt x="760603" y="65151"/>
                  </a:lnTo>
                  <a:lnTo>
                    <a:pt x="815848" y="63627"/>
                  </a:lnTo>
                  <a:lnTo>
                    <a:pt x="927100" y="63500"/>
                  </a:lnTo>
                  <a:lnTo>
                    <a:pt x="975360" y="62369"/>
                  </a:lnTo>
                  <a:lnTo>
                    <a:pt x="1011936" y="62369"/>
                  </a:lnTo>
                  <a:lnTo>
                    <a:pt x="1043305" y="62103"/>
                  </a:lnTo>
                  <a:lnTo>
                    <a:pt x="1043559" y="61976"/>
                  </a:lnTo>
                  <a:lnTo>
                    <a:pt x="1068451" y="61087"/>
                  </a:lnTo>
                  <a:lnTo>
                    <a:pt x="1091946" y="61087"/>
                  </a:lnTo>
                  <a:lnTo>
                    <a:pt x="1119632" y="60579"/>
                  </a:lnTo>
                  <a:lnTo>
                    <a:pt x="1151890" y="59563"/>
                  </a:lnTo>
                  <a:lnTo>
                    <a:pt x="1186307" y="59563"/>
                  </a:lnTo>
                  <a:lnTo>
                    <a:pt x="1219073" y="58801"/>
                  </a:lnTo>
                  <a:lnTo>
                    <a:pt x="1392555" y="58801"/>
                  </a:lnTo>
                  <a:lnTo>
                    <a:pt x="1418844" y="58432"/>
                  </a:lnTo>
                  <a:lnTo>
                    <a:pt x="1444625" y="57404"/>
                  </a:lnTo>
                  <a:lnTo>
                    <a:pt x="1470914" y="57404"/>
                  </a:lnTo>
                  <a:lnTo>
                    <a:pt x="1524508" y="57150"/>
                  </a:lnTo>
                  <a:lnTo>
                    <a:pt x="1552956" y="56019"/>
                  </a:lnTo>
                  <a:lnTo>
                    <a:pt x="1581531" y="56019"/>
                  </a:lnTo>
                  <a:lnTo>
                    <a:pt x="1608836" y="55626"/>
                  </a:lnTo>
                  <a:lnTo>
                    <a:pt x="1662049" y="55626"/>
                  </a:lnTo>
                  <a:lnTo>
                    <a:pt x="1686941" y="54495"/>
                  </a:lnTo>
                  <a:lnTo>
                    <a:pt x="1733296" y="54495"/>
                  </a:lnTo>
                  <a:lnTo>
                    <a:pt x="1754886" y="53975"/>
                  </a:lnTo>
                  <a:lnTo>
                    <a:pt x="2067814" y="53975"/>
                  </a:lnTo>
                  <a:lnTo>
                    <a:pt x="2083295" y="53213"/>
                  </a:lnTo>
                  <a:lnTo>
                    <a:pt x="2113915" y="53213"/>
                  </a:lnTo>
                  <a:lnTo>
                    <a:pt x="2129028" y="52451"/>
                  </a:lnTo>
                  <a:lnTo>
                    <a:pt x="2144141" y="52451"/>
                  </a:lnTo>
                  <a:lnTo>
                    <a:pt x="2174367" y="51054"/>
                  </a:lnTo>
                  <a:lnTo>
                    <a:pt x="2278507" y="51054"/>
                  </a:lnTo>
                  <a:lnTo>
                    <a:pt x="2294001" y="50800"/>
                  </a:lnTo>
                  <a:lnTo>
                    <a:pt x="2294509" y="50800"/>
                  </a:lnTo>
                  <a:lnTo>
                    <a:pt x="2308098" y="49669"/>
                  </a:lnTo>
                  <a:lnTo>
                    <a:pt x="2309622" y="49530"/>
                  </a:lnTo>
                  <a:lnTo>
                    <a:pt x="2309876" y="49530"/>
                  </a:lnTo>
                  <a:lnTo>
                    <a:pt x="2340483" y="46863"/>
                  </a:lnTo>
                  <a:lnTo>
                    <a:pt x="2339975" y="46863"/>
                  </a:lnTo>
                  <a:lnTo>
                    <a:pt x="2354834" y="46101"/>
                  </a:lnTo>
                  <a:lnTo>
                    <a:pt x="2355215" y="46101"/>
                  </a:lnTo>
                  <a:lnTo>
                    <a:pt x="2370709" y="44577"/>
                  </a:lnTo>
                  <a:lnTo>
                    <a:pt x="2370836" y="44577"/>
                  </a:lnTo>
                  <a:lnTo>
                    <a:pt x="2399665" y="41656"/>
                  </a:lnTo>
                  <a:lnTo>
                    <a:pt x="2413635" y="40386"/>
                  </a:lnTo>
                  <a:lnTo>
                    <a:pt x="2413762" y="40386"/>
                  </a:lnTo>
                  <a:lnTo>
                    <a:pt x="2417953" y="39878"/>
                  </a:lnTo>
                  <a:lnTo>
                    <a:pt x="2439924" y="37338"/>
                  </a:lnTo>
                  <a:lnTo>
                    <a:pt x="2439416" y="37338"/>
                  </a:lnTo>
                  <a:lnTo>
                    <a:pt x="2452116" y="36703"/>
                  </a:lnTo>
                  <a:lnTo>
                    <a:pt x="2452624" y="36576"/>
                  </a:lnTo>
                  <a:lnTo>
                    <a:pt x="2465578" y="35179"/>
                  </a:lnTo>
                  <a:lnTo>
                    <a:pt x="2465070" y="35179"/>
                  </a:lnTo>
                  <a:lnTo>
                    <a:pt x="2470099" y="34925"/>
                  </a:lnTo>
                  <a:lnTo>
                    <a:pt x="2503551" y="33032"/>
                  </a:lnTo>
                  <a:lnTo>
                    <a:pt x="2504059" y="33032"/>
                  </a:lnTo>
                  <a:lnTo>
                    <a:pt x="2517775" y="31750"/>
                  </a:lnTo>
                  <a:lnTo>
                    <a:pt x="2517267" y="31750"/>
                  </a:lnTo>
                  <a:lnTo>
                    <a:pt x="2543429" y="30226"/>
                  </a:lnTo>
                  <a:lnTo>
                    <a:pt x="2557526" y="30226"/>
                  </a:lnTo>
                  <a:lnTo>
                    <a:pt x="2570099" y="29464"/>
                  </a:lnTo>
                  <a:lnTo>
                    <a:pt x="2624836" y="29464"/>
                  </a:lnTo>
                  <a:lnTo>
                    <a:pt x="2637536" y="28702"/>
                  </a:lnTo>
                  <a:lnTo>
                    <a:pt x="2664206" y="28702"/>
                  </a:lnTo>
                  <a:lnTo>
                    <a:pt x="2676779" y="28829"/>
                  </a:lnTo>
                  <a:lnTo>
                    <a:pt x="2704211" y="28829"/>
                  </a:lnTo>
                  <a:lnTo>
                    <a:pt x="2704846" y="28702"/>
                  </a:lnTo>
                  <a:lnTo>
                    <a:pt x="2717800" y="28067"/>
                  </a:lnTo>
                  <a:lnTo>
                    <a:pt x="2730373" y="28067"/>
                  </a:lnTo>
                  <a:lnTo>
                    <a:pt x="2742692" y="27444"/>
                  </a:lnTo>
                  <a:lnTo>
                    <a:pt x="2785999" y="27444"/>
                  </a:lnTo>
                  <a:lnTo>
                    <a:pt x="2795651" y="26682"/>
                  </a:lnTo>
                  <a:lnTo>
                    <a:pt x="2815971" y="26682"/>
                  </a:lnTo>
                  <a:lnTo>
                    <a:pt x="2824988" y="25920"/>
                  </a:lnTo>
                  <a:lnTo>
                    <a:pt x="2824099" y="26162"/>
                  </a:lnTo>
                  <a:lnTo>
                    <a:pt x="2833497" y="26162"/>
                  </a:lnTo>
                  <a:lnTo>
                    <a:pt x="2834386" y="25920"/>
                  </a:lnTo>
                  <a:lnTo>
                    <a:pt x="2843022" y="25400"/>
                  </a:lnTo>
                  <a:lnTo>
                    <a:pt x="2896870" y="25400"/>
                  </a:lnTo>
                  <a:lnTo>
                    <a:pt x="2902585" y="25527"/>
                  </a:lnTo>
                  <a:lnTo>
                    <a:pt x="2907538" y="25527"/>
                  </a:lnTo>
                  <a:lnTo>
                    <a:pt x="2907665" y="25654"/>
                  </a:lnTo>
                  <a:lnTo>
                    <a:pt x="2919857" y="25654"/>
                  </a:lnTo>
                  <a:lnTo>
                    <a:pt x="2924683" y="20701"/>
                  </a:lnTo>
                  <a:lnTo>
                    <a:pt x="2924683" y="14605"/>
                  </a:lnTo>
                  <a:lnTo>
                    <a:pt x="2924683" y="8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8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4" name="Google Shape;1294;p38"/>
          <p:cNvSpPr txBox="1"/>
          <p:nvPr/>
        </p:nvSpPr>
        <p:spPr>
          <a:xfrm>
            <a:off x="3810000" y="4800600"/>
            <a:ext cx="685800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5" name="Google Shape;1295;p38"/>
          <p:cNvGrpSpPr/>
          <p:nvPr/>
        </p:nvGrpSpPr>
        <p:grpSpPr>
          <a:xfrm>
            <a:off x="1981200" y="2057400"/>
            <a:ext cx="3777343" cy="2743200"/>
            <a:chOff x="2133600" y="2282825"/>
            <a:chExt cx="4957761" cy="3716338"/>
          </a:xfrm>
        </p:grpSpPr>
        <p:cxnSp>
          <p:nvCxnSpPr>
            <p:cNvPr id="1296" name="Google Shape;1296;p38"/>
            <p:cNvCxnSpPr/>
            <p:nvPr/>
          </p:nvCxnSpPr>
          <p:spPr>
            <a:xfrm rot="10800000">
              <a:off x="2514600" y="3044825"/>
              <a:ext cx="0" cy="2819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97" name="Google Shape;1297;p38"/>
            <p:cNvCxnSpPr/>
            <p:nvPr/>
          </p:nvCxnSpPr>
          <p:spPr>
            <a:xfrm>
              <a:off x="2514600" y="5864225"/>
              <a:ext cx="3581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1298" name="Google Shape;1298;p38"/>
            <p:cNvSpPr/>
            <p:nvPr/>
          </p:nvSpPr>
          <p:spPr>
            <a:xfrm>
              <a:off x="3333750" y="3005446"/>
              <a:ext cx="2895599" cy="2590800"/>
            </a:xfrm>
            <a:custGeom>
              <a:rect b="b" l="l" r="r" t="t"/>
              <a:pathLst>
                <a:path extrusionOk="0" h="1632" w="1824">
                  <a:moveTo>
                    <a:pt x="0" y="816"/>
                  </a:moveTo>
                  <a:lnTo>
                    <a:pt x="768" y="0"/>
                  </a:lnTo>
                  <a:lnTo>
                    <a:pt x="1824" y="720"/>
                  </a:lnTo>
                  <a:lnTo>
                    <a:pt x="1200" y="163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9" name="Google Shape;1299;p38"/>
            <p:cNvCxnSpPr/>
            <p:nvPr/>
          </p:nvCxnSpPr>
          <p:spPr>
            <a:xfrm rot="10800000">
              <a:off x="2814638" y="3497263"/>
              <a:ext cx="530225" cy="8413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300" name="Google Shape;1300;p38"/>
            <p:cNvCxnSpPr/>
            <p:nvPr/>
          </p:nvCxnSpPr>
          <p:spPr>
            <a:xfrm rot="10800000">
              <a:off x="4343400" y="2282825"/>
              <a:ext cx="228600" cy="762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301" name="Google Shape;1301;p38"/>
            <p:cNvCxnSpPr/>
            <p:nvPr/>
          </p:nvCxnSpPr>
          <p:spPr>
            <a:xfrm flipH="1" rot="10800000">
              <a:off x="6248400" y="3273425"/>
              <a:ext cx="152400" cy="914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302" name="Google Shape;1302;p38"/>
            <p:cNvCxnSpPr/>
            <p:nvPr/>
          </p:nvCxnSpPr>
          <p:spPr>
            <a:xfrm rot="10800000">
              <a:off x="5257800" y="4645025"/>
              <a:ext cx="0" cy="990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303" name="Google Shape;1303;p38"/>
            <p:cNvCxnSpPr/>
            <p:nvPr/>
          </p:nvCxnSpPr>
          <p:spPr>
            <a:xfrm>
              <a:off x="3640138" y="4545013"/>
              <a:ext cx="2362200" cy="0"/>
            </a:xfrm>
            <a:prstGeom prst="straightConnector1">
              <a:avLst/>
            </a:prstGeom>
            <a:noFill/>
            <a:ln cap="flat" cmpd="sng" w="38100">
              <a:solidFill>
                <a:srgbClr val="6666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4" name="Google Shape;1304;p38"/>
            <p:cNvCxnSpPr/>
            <p:nvPr/>
          </p:nvCxnSpPr>
          <p:spPr>
            <a:xfrm>
              <a:off x="4741863" y="577056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5" name="Google Shape;1305;p38"/>
            <p:cNvCxnSpPr/>
            <p:nvPr/>
          </p:nvCxnSpPr>
          <p:spPr>
            <a:xfrm>
              <a:off x="2438400" y="4545013"/>
              <a:ext cx="152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6" name="Google Shape;1306;p38"/>
            <p:cNvSpPr txBox="1"/>
            <p:nvPr/>
          </p:nvSpPr>
          <p:spPr>
            <a:xfrm>
              <a:off x="2133600" y="4340226"/>
              <a:ext cx="53340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7" name="Google Shape;1307;p38"/>
            <p:cNvSpPr txBox="1"/>
            <p:nvPr/>
          </p:nvSpPr>
          <p:spPr>
            <a:xfrm>
              <a:off x="4733924" y="4760384"/>
              <a:ext cx="120015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8" name="Google Shape;1308;p38"/>
            <p:cNvSpPr txBox="1"/>
            <p:nvPr/>
          </p:nvSpPr>
          <p:spPr>
            <a:xfrm>
              <a:off x="6234111" y="2902215"/>
              <a:ext cx="85725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9" name="Google Shape;1309;p38"/>
            <p:cNvSpPr txBox="1"/>
            <p:nvPr/>
          </p:nvSpPr>
          <p:spPr>
            <a:xfrm>
              <a:off x="4572001" y="2282825"/>
              <a:ext cx="1062037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0" name="Google Shape;1310;p38"/>
            <p:cNvSpPr txBox="1"/>
            <p:nvPr/>
          </p:nvSpPr>
          <p:spPr>
            <a:xfrm>
              <a:off x="2733675" y="3005446"/>
              <a:ext cx="890588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11" name="Google Shape;1311;p38"/>
            <p:cNvGrpSpPr/>
            <p:nvPr/>
          </p:nvGrpSpPr>
          <p:grpSpPr>
            <a:xfrm>
              <a:off x="3333750" y="3108325"/>
              <a:ext cx="904875" cy="1460500"/>
              <a:chOff x="2100" y="952"/>
              <a:chExt cx="570" cy="920"/>
            </a:xfrm>
          </p:grpSpPr>
          <p:cxnSp>
            <p:nvCxnSpPr>
              <p:cNvPr id="1312" name="Google Shape;1312;p38"/>
              <p:cNvCxnSpPr/>
              <p:nvPr/>
            </p:nvCxnSpPr>
            <p:spPr>
              <a:xfrm rot="10800000">
                <a:off x="2160" y="1200"/>
                <a:ext cx="144" cy="67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313" name="Google Shape;1313;p38"/>
              <p:cNvSpPr txBox="1"/>
              <p:nvPr/>
            </p:nvSpPr>
            <p:spPr>
              <a:xfrm>
                <a:off x="2100" y="952"/>
                <a:ext cx="570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left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4" name="Google Shape;1314;p38"/>
            <p:cNvGrpSpPr/>
            <p:nvPr/>
          </p:nvGrpSpPr>
          <p:grpSpPr>
            <a:xfrm>
              <a:off x="5410214" y="3197225"/>
              <a:ext cx="1112051" cy="1341438"/>
              <a:chOff x="3408" y="1008"/>
              <a:chExt cx="384" cy="845"/>
            </a:xfrm>
          </p:grpSpPr>
          <p:cxnSp>
            <p:nvCxnSpPr>
              <p:cNvPr id="1315" name="Google Shape;1315;p38"/>
              <p:cNvCxnSpPr/>
              <p:nvPr/>
            </p:nvCxnSpPr>
            <p:spPr>
              <a:xfrm flipH="1" rot="10800000">
                <a:off x="3608" y="1181"/>
                <a:ext cx="48" cy="67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316" name="Google Shape;1316;p38"/>
              <p:cNvSpPr txBox="1"/>
              <p:nvPr/>
            </p:nvSpPr>
            <p:spPr>
              <a:xfrm>
                <a:off x="3408" y="1008"/>
                <a:ext cx="3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right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17" name="Google Shape;1317;p38"/>
            <p:cNvGrpSpPr/>
            <p:nvPr/>
          </p:nvGrpSpPr>
          <p:grpSpPr>
            <a:xfrm>
              <a:off x="4133853" y="3417887"/>
              <a:ext cx="814388" cy="1133475"/>
              <a:chOff x="2604" y="1147"/>
              <a:chExt cx="513" cy="714"/>
            </a:xfrm>
          </p:grpSpPr>
          <p:cxnSp>
            <p:nvCxnSpPr>
              <p:cNvPr id="1318" name="Google Shape;1318;p38"/>
              <p:cNvCxnSpPr/>
              <p:nvPr/>
            </p:nvCxnSpPr>
            <p:spPr>
              <a:xfrm rot="10800000">
                <a:off x="2980" y="1237"/>
                <a:ext cx="0" cy="62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319" name="Google Shape;1319;p38"/>
              <p:cNvSpPr txBox="1"/>
              <p:nvPr/>
            </p:nvSpPr>
            <p:spPr>
              <a:xfrm>
                <a:off x="2604" y="1147"/>
                <a:ext cx="513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320" name="Google Shape;1320;p38"/>
          <p:cNvSpPr txBox="1"/>
          <p:nvPr/>
        </p:nvSpPr>
        <p:spPr>
          <a:xfrm>
            <a:off x="1981200" y="1143000"/>
            <a:ext cx="7924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Interpolate normal vectors of face vertices at each pixel, then perform Phong lighting at each pixel.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p38"/>
          <p:cNvSpPr txBox="1"/>
          <p:nvPr/>
        </p:nvSpPr>
        <p:spPr>
          <a:xfrm>
            <a:off x="5562600" y="2296180"/>
            <a:ext cx="3200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2" name="Google Shape;1322;p38"/>
          <p:cNvCxnSpPr/>
          <p:nvPr/>
        </p:nvCxnSpPr>
        <p:spPr>
          <a:xfrm>
            <a:off x="8610600" y="2600980"/>
            <a:ext cx="990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3" name="Google Shape;1323;p38"/>
          <p:cNvSpPr txBox="1"/>
          <p:nvPr/>
        </p:nvSpPr>
        <p:spPr>
          <a:xfrm>
            <a:off x="8610600" y="1991380"/>
            <a:ext cx="1219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4" name="Google Shape;1324;p38"/>
          <p:cNvSpPr txBox="1"/>
          <p:nvPr/>
        </p:nvSpPr>
        <p:spPr>
          <a:xfrm>
            <a:off x="8534400" y="2677180"/>
            <a:ext cx="1295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38"/>
          <p:cNvSpPr txBox="1"/>
          <p:nvPr/>
        </p:nvSpPr>
        <p:spPr>
          <a:xfrm>
            <a:off x="5562600" y="3505200"/>
            <a:ext cx="3429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6" name="Google Shape;1326;p38"/>
          <p:cNvCxnSpPr/>
          <p:nvPr/>
        </p:nvCxnSpPr>
        <p:spPr>
          <a:xfrm>
            <a:off x="8763000" y="3810000"/>
            <a:ext cx="990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7" name="Google Shape;1327;p38"/>
          <p:cNvSpPr txBox="1"/>
          <p:nvPr/>
        </p:nvSpPr>
        <p:spPr>
          <a:xfrm>
            <a:off x="8686800" y="3210580"/>
            <a:ext cx="1219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8" name="Google Shape;1328;p38"/>
          <p:cNvSpPr txBox="1"/>
          <p:nvPr/>
        </p:nvSpPr>
        <p:spPr>
          <a:xfrm>
            <a:off x="8686800" y="3820180"/>
            <a:ext cx="1295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9" name="Google Shape;1329;p38"/>
          <p:cNvSpPr txBox="1"/>
          <p:nvPr/>
        </p:nvSpPr>
        <p:spPr>
          <a:xfrm>
            <a:off x="4724400" y="4800600"/>
            <a:ext cx="3810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0" name="Google Shape;1330;p38"/>
          <p:cNvCxnSpPr/>
          <p:nvPr/>
        </p:nvCxnSpPr>
        <p:spPr>
          <a:xfrm>
            <a:off x="8305800" y="51054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1" name="Google Shape;1331;p38"/>
          <p:cNvSpPr txBox="1"/>
          <p:nvPr/>
        </p:nvSpPr>
        <p:spPr>
          <a:xfrm>
            <a:off x="8382000" y="4495800"/>
            <a:ext cx="1981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-  x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2" name="Google Shape;1332;p38"/>
          <p:cNvSpPr txBox="1"/>
          <p:nvPr/>
        </p:nvSpPr>
        <p:spPr>
          <a:xfrm>
            <a:off x="8382000" y="5029200"/>
            <a:ext cx="2057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x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3" name="Google Shape;1333;p38"/>
          <p:cNvSpPr/>
          <p:nvPr/>
        </p:nvSpPr>
        <p:spPr>
          <a:xfrm>
            <a:off x="2819400" y="5715000"/>
            <a:ext cx="662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surface normals along the scan line and the edge using incremental approach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d_phong_h1" id="1338" name="Google Shape;13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4955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2" id="1339" name="Google Shape;13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46291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3" id="1340" name="Google Shape;134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24955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4" id="1341" name="Google Shape;1341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4629150"/>
            <a:ext cx="25527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39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Phong vs 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39"/>
          <p:cNvSpPr txBox="1"/>
          <p:nvPr/>
        </p:nvSpPr>
        <p:spPr>
          <a:xfrm>
            <a:off x="2209800" y="1143000"/>
            <a:ext cx="8153400" cy="119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 shading is more smooth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highlight does not fall on a vertex, Gouraud shading may miss it completely, but Phong shading does not.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786" y="1300000"/>
            <a:ext cx="7019574" cy="4267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5"/>
          <p:cNvGrpSpPr/>
          <p:nvPr/>
        </p:nvGrpSpPr>
        <p:grpSpPr>
          <a:xfrm>
            <a:off x="4785741" y="492378"/>
            <a:ext cx="282575" cy="358902"/>
            <a:chOff x="4785741" y="492378"/>
            <a:chExt cx="282575" cy="358902"/>
          </a:xfrm>
        </p:grpSpPr>
        <p:sp>
          <p:nvSpPr>
            <p:cNvPr id="136" name="Google Shape;136;p5"/>
            <p:cNvSpPr/>
            <p:nvPr/>
          </p:nvSpPr>
          <p:spPr>
            <a:xfrm>
              <a:off x="4785741" y="492378"/>
              <a:ext cx="282575" cy="155575"/>
            </a:xfrm>
            <a:custGeom>
              <a:rect b="b" l="l" r="r" t="t"/>
              <a:pathLst>
                <a:path extrusionOk="0" h="155575" w="282575">
                  <a:moveTo>
                    <a:pt x="282575" y="35306"/>
                  </a:moveTo>
                  <a:lnTo>
                    <a:pt x="282536" y="26162"/>
                  </a:lnTo>
                  <a:lnTo>
                    <a:pt x="282486" y="24130"/>
                  </a:lnTo>
                  <a:lnTo>
                    <a:pt x="282448" y="22098"/>
                  </a:lnTo>
                  <a:lnTo>
                    <a:pt x="282448" y="21844"/>
                  </a:lnTo>
                  <a:lnTo>
                    <a:pt x="282448" y="17018"/>
                  </a:lnTo>
                  <a:lnTo>
                    <a:pt x="280568" y="15151"/>
                  </a:lnTo>
                  <a:lnTo>
                    <a:pt x="280517" y="14986"/>
                  </a:lnTo>
                  <a:lnTo>
                    <a:pt x="278511" y="9017"/>
                  </a:lnTo>
                  <a:lnTo>
                    <a:pt x="278511" y="5080"/>
                  </a:lnTo>
                  <a:lnTo>
                    <a:pt x="274066" y="635"/>
                  </a:lnTo>
                  <a:lnTo>
                    <a:pt x="269113" y="635"/>
                  </a:lnTo>
                  <a:lnTo>
                    <a:pt x="258699" y="127"/>
                  </a:lnTo>
                  <a:lnTo>
                    <a:pt x="243205" y="0"/>
                  </a:lnTo>
                  <a:lnTo>
                    <a:pt x="242189" y="0"/>
                  </a:lnTo>
                  <a:lnTo>
                    <a:pt x="223520" y="1397"/>
                  </a:lnTo>
                  <a:lnTo>
                    <a:pt x="222758" y="1524"/>
                  </a:lnTo>
                  <a:lnTo>
                    <a:pt x="201168" y="4699"/>
                  </a:lnTo>
                  <a:lnTo>
                    <a:pt x="200406" y="4826"/>
                  </a:lnTo>
                  <a:lnTo>
                    <a:pt x="175641" y="10287"/>
                  </a:lnTo>
                  <a:lnTo>
                    <a:pt x="174752" y="10414"/>
                  </a:lnTo>
                  <a:lnTo>
                    <a:pt x="148844" y="18415"/>
                  </a:lnTo>
                  <a:lnTo>
                    <a:pt x="148209" y="18669"/>
                  </a:lnTo>
                  <a:lnTo>
                    <a:pt x="120523" y="29083"/>
                  </a:lnTo>
                  <a:lnTo>
                    <a:pt x="119888" y="29337"/>
                  </a:lnTo>
                  <a:lnTo>
                    <a:pt x="92202" y="41529"/>
                  </a:lnTo>
                  <a:lnTo>
                    <a:pt x="66167" y="54737"/>
                  </a:lnTo>
                  <a:lnTo>
                    <a:pt x="65786" y="54991"/>
                  </a:lnTo>
                  <a:lnTo>
                    <a:pt x="42672" y="67945"/>
                  </a:lnTo>
                  <a:lnTo>
                    <a:pt x="24003" y="80645"/>
                  </a:lnTo>
                  <a:lnTo>
                    <a:pt x="10795" y="91313"/>
                  </a:lnTo>
                  <a:lnTo>
                    <a:pt x="8763" y="93218"/>
                  </a:lnTo>
                  <a:lnTo>
                    <a:pt x="5118" y="98298"/>
                  </a:lnTo>
                  <a:lnTo>
                    <a:pt x="4699" y="98298"/>
                  </a:lnTo>
                  <a:lnTo>
                    <a:pt x="0" y="103124"/>
                  </a:lnTo>
                  <a:lnTo>
                    <a:pt x="0" y="108839"/>
                  </a:lnTo>
                  <a:lnTo>
                    <a:pt x="0" y="110236"/>
                  </a:lnTo>
                  <a:lnTo>
                    <a:pt x="0" y="114681"/>
                  </a:lnTo>
                  <a:lnTo>
                    <a:pt x="0" y="121920"/>
                  </a:lnTo>
                  <a:lnTo>
                    <a:pt x="114" y="122047"/>
                  </a:lnTo>
                  <a:lnTo>
                    <a:pt x="127" y="122428"/>
                  </a:lnTo>
                  <a:lnTo>
                    <a:pt x="127" y="128270"/>
                  </a:lnTo>
                  <a:lnTo>
                    <a:pt x="381" y="128536"/>
                  </a:lnTo>
                  <a:lnTo>
                    <a:pt x="381" y="133858"/>
                  </a:lnTo>
                  <a:lnTo>
                    <a:pt x="4826" y="138430"/>
                  </a:lnTo>
                  <a:lnTo>
                    <a:pt x="6553" y="138430"/>
                  </a:lnTo>
                  <a:lnTo>
                    <a:pt x="19431" y="149936"/>
                  </a:lnTo>
                  <a:lnTo>
                    <a:pt x="19431" y="151003"/>
                  </a:lnTo>
                  <a:lnTo>
                    <a:pt x="23749" y="155321"/>
                  </a:lnTo>
                  <a:lnTo>
                    <a:pt x="34544" y="155321"/>
                  </a:lnTo>
                  <a:lnTo>
                    <a:pt x="38989" y="151003"/>
                  </a:lnTo>
                  <a:lnTo>
                    <a:pt x="38989" y="145542"/>
                  </a:lnTo>
                  <a:lnTo>
                    <a:pt x="38989" y="140208"/>
                  </a:lnTo>
                  <a:lnTo>
                    <a:pt x="34544" y="135763"/>
                  </a:lnTo>
                  <a:lnTo>
                    <a:pt x="33007" y="135763"/>
                  </a:lnTo>
                  <a:lnTo>
                    <a:pt x="24739" y="127889"/>
                  </a:lnTo>
                  <a:lnTo>
                    <a:pt x="20828" y="124180"/>
                  </a:lnTo>
                  <a:lnTo>
                    <a:pt x="20828" y="122555"/>
                  </a:lnTo>
                  <a:lnTo>
                    <a:pt x="20828" y="122174"/>
                  </a:lnTo>
                  <a:lnTo>
                    <a:pt x="20828" y="122047"/>
                  </a:lnTo>
                  <a:lnTo>
                    <a:pt x="20955" y="121920"/>
                  </a:lnTo>
                  <a:lnTo>
                    <a:pt x="20955" y="116078"/>
                  </a:lnTo>
                  <a:lnTo>
                    <a:pt x="20955" y="115062"/>
                  </a:lnTo>
                  <a:lnTo>
                    <a:pt x="20955" y="114681"/>
                  </a:lnTo>
                  <a:lnTo>
                    <a:pt x="20955" y="112280"/>
                  </a:lnTo>
                  <a:lnTo>
                    <a:pt x="23456" y="108839"/>
                  </a:lnTo>
                  <a:lnTo>
                    <a:pt x="24295" y="107696"/>
                  </a:lnTo>
                  <a:lnTo>
                    <a:pt x="24866" y="106908"/>
                  </a:lnTo>
                  <a:lnTo>
                    <a:pt x="26441" y="105664"/>
                  </a:lnTo>
                  <a:lnTo>
                    <a:pt x="35928" y="98171"/>
                  </a:lnTo>
                  <a:lnTo>
                    <a:pt x="36576" y="97663"/>
                  </a:lnTo>
                  <a:lnTo>
                    <a:pt x="53086" y="86487"/>
                  </a:lnTo>
                  <a:lnTo>
                    <a:pt x="53848" y="85979"/>
                  </a:lnTo>
                  <a:lnTo>
                    <a:pt x="53149" y="86461"/>
                  </a:lnTo>
                  <a:lnTo>
                    <a:pt x="53975" y="85979"/>
                  </a:lnTo>
                  <a:lnTo>
                    <a:pt x="75742" y="73660"/>
                  </a:lnTo>
                  <a:lnTo>
                    <a:pt x="76200" y="73406"/>
                  </a:lnTo>
                  <a:lnTo>
                    <a:pt x="100838" y="60960"/>
                  </a:lnTo>
                  <a:lnTo>
                    <a:pt x="101409" y="60706"/>
                  </a:lnTo>
                  <a:lnTo>
                    <a:pt x="128524" y="48768"/>
                  </a:lnTo>
                  <a:lnTo>
                    <a:pt x="128016" y="49022"/>
                  </a:lnTo>
                  <a:lnTo>
                    <a:pt x="128689" y="48768"/>
                  </a:lnTo>
                  <a:lnTo>
                    <a:pt x="155359" y="38735"/>
                  </a:lnTo>
                  <a:lnTo>
                    <a:pt x="155702" y="38608"/>
                  </a:lnTo>
                  <a:lnTo>
                    <a:pt x="155067" y="38735"/>
                  </a:lnTo>
                  <a:lnTo>
                    <a:pt x="180136" y="31115"/>
                  </a:lnTo>
                  <a:lnTo>
                    <a:pt x="180975" y="30861"/>
                  </a:lnTo>
                  <a:lnTo>
                    <a:pt x="180276" y="31076"/>
                  </a:lnTo>
                  <a:lnTo>
                    <a:pt x="181241" y="30861"/>
                  </a:lnTo>
                  <a:lnTo>
                    <a:pt x="204393" y="25781"/>
                  </a:lnTo>
                  <a:lnTo>
                    <a:pt x="205206" y="25654"/>
                  </a:lnTo>
                  <a:lnTo>
                    <a:pt x="225933" y="22606"/>
                  </a:lnTo>
                  <a:lnTo>
                    <a:pt x="225171" y="22606"/>
                  </a:lnTo>
                  <a:lnTo>
                    <a:pt x="243840" y="21209"/>
                  </a:lnTo>
                  <a:lnTo>
                    <a:pt x="258699" y="21082"/>
                  </a:lnTo>
                  <a:lnTo>
                    <a:pt x="262470" y="20904"/>
                  </a:lnTo>
                  <a:lnTo>
                    <a:pt x="264160" y="24371"/>
                  </a:lnTo>
                  <a:lnTo>
                    <a:pt x="264160" y="27178"/>
                  </a:lnTo>
                  <a:lnTo>
                    <a:pt x="265252" y="28282"/>
                  </a:lnTo>
                  <a:lnTo>
                    <a:pt x="266954" y="35433"/>
                  </a:lnTo>
                  <a:lnTo>
                    <a:pt x="266954" y="35306"/>
                  </a:lnTo>
                  <a:lnTo>
                    <a:pt x="268859" y="44716"/>
                  </a:lnTo>
                  <a:lnTo>
                    <a:pt x="268859" y="47244"/>
                  </a:lnTo>
                  <a:lnTo>
                    <a:pt x="271526" y="49911"/>
                  </a:lnTo>
                  <a:lnTo>
                    <a:pt x="277876" y="49911"/>
                  </a:lnTo>
                  <a:lnTo>
                    <a:pt x="280543" y="47244"/>
                  </a:lnTo>
                  <a:lnTo>
                    <a:pt x="280543" y="44754"/>
                  </a:lnTo>
                  <a:lnTo>
                    <a:pt x="282575" y="35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2918" y="526669"/>
              <a:ext cx="212089" cy="324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5121529" y="550544"/>
            <a:ext cx="59690" cy="286385"/>
          </a:xfrm>
          <a:custGeom>
            <a:rect b="b" l="l" r="r" t="t"/>
            <a:pathLst>
              <a:path extrusionOk="0" h="286384" w="59689">
                <a:moveTo>
                  <a:pt x="59309" y="272542"/>
                </a:moveTo>
                <a:lnTo>
                  <a:pt x="55880" y="268986"/>
                </a:lnTo>
                <a:lnTo>
                  <a:pt x="52679" y="268986"/>
                </a:lnTo>
                <a:lnTo>
                  <a:pt x="51612" y="268605"/>
                </a:lnTo>
                <a:lnTo>
                  <a:pt x="48806" y="267601"/>
                </a:lnTo>
                <a:lnTo>
                  <a:pt x="48120" y="267081"/>
                </a:lnTo>
                <a:lnTo>
                  <a:pt x="46736" y="266052"/>
                </a:lnTo>
                <a:lnTo>
                  <a:pt x="46736" y="265430"/>
                </a:lnTo>
                <a:lnTo>
                  <a:pt x="41656" y="260477"/>
                </a:lnTo>
                <a:lnTo>
                  <a:pt x="39509" y="260477"/>
                </a:lnTo>
                <a:lnTo>
                  <a:pt x="38557" y="259715"/>
                </a:lnTo>
                <a:lnTo>
                  <a:pt x="37592" y="258953"/>
                </a:lnTo>
                <a:lnTo>
                  <a:pt x="37592" y="258064"/>
                </a:lnTo>
                <a:lnTo>
                  <a:pt x="34213" y="254698"/>
                </a:lnTo>
                <a:lnTo>
                  <a:pt x="32918" y="251714"/>
                </a:lnTo>
                <a:lnTo>
                  <a:pt x="32778" y="251434"/>
                </a:lnTo>
                <a:lnTo>
                  <a:pt x="32727" y="251307"/>
                </a:lnTo>
                <a:lnTo>
                  <a:pt x="32651" y="251079"/>
                </a:lnTo>
                <a:lnTo>
                  <a:pt x="28956" y="241300"/>
                </a:lnTo>
                <a:lnTo>
                  <a:pt x="29337" y="242189"/>
                </a:lnTo>
                <a:lnTo>
                  <a:pt x="29070" y="241300"/>
                </a:lnTo>
                <a:lnTo>
                  <a:pt x="26035" y="230759"/>
                </a:lnTo>
                <a:lnTo>
                  <a:pt x="26289" y="231394"/>
                </a:lnTo>
                <a:lnTo>
                  <a:pt x="26149" y="230759"/>
                </a:lnTo>
                <a:lnTo>
                  <a:pt x="24295" y="222377"/>
                </a:lnTo>
                <a:lnTo>
                  <a:pt x="24003" y="221005"/>
                </a:lnTo>
                <a:lnTo>
                  <a:pt x="24003" y="219837"/>
                </a:lnTo>
                <a:lnTo>
                  <a:pt x="24003" y="163195"/>
                </a:lnTo>
                <a:lnTo>
                  <a:pt x="24015" y="162687"/>
                </a:lnTo>
                <a:lnTo>
                  <a:pt x="24676" y="144907"/>
                </a:lnTo>
                <a:lnTo>
                  <a:pt x="25361" y="130175"/>
                </a:lnTo>
                <a:lnTo>
                  <a:pt x="25400" y="129921"/>
                </a:lnTo>
                <a:lnTo>
                  <a:pt x="25400" y="130175"/>
                </a:lnTo>
                <a:lnTo>
                  <a:pt x="25476" y="129413"/>
                </a:lnTo>
                <a:lnTo>
                  <a:pt x="27178" y="114300"/>
                </a:lnTo>
                <a:lnTo>
                  <a:pt x="28549" y="98933"/>
                </a:lnTo>
                <a:lnTo>
                  <a:pt x="28575" y="98806"/>
                </a:lnTo>
                <a:lnTo>
                  <a:pt x="28575" y="98933"/>
                </a:lnTo>
                <a:lnTo>
                  <a:pt x="28600" y="98679"/>
                </a:lnTo>
                <a:lnTo>
                  <a:pt x="30327" y="83947"/>
                </a:lnTo>
                <a:lnTo>
                  <a:pt x="30365" y="83820"/>
                </a:lnTo>
                <a:lnTo>
                  <a:pt x="32258" y="69342"/>
                </a:lnTo>
                <a:lnTo>
                  <a:pt x="32854" y="57150"/>
                </a:lnTo>
                <a:lnTo>
                  <a:pt x="32893" y="56896"/>
                </a:lnTo>
                <a:lnTo>
                  <a:pt x="32893" y="57150"/>
                </a:lnTo>
                <a:lnTo>
                  <a:pt x="32969" y="56388"/>
                </a:lnTo>
                <a:lnTo>
                  <a:pt x="34226" y="45466"/>
                </a:lnTo>
                <a:lnTo>
                  <a:pt x="39497" y="45466"/>
                </a:lnTo>
                <a:lnTo>
                  <a:pt x="44196" y="40640"/>
                </a:lnTo>
                <a:lnTo>
                  <a:pt x="44196" y="34925"/>
                </a:lnTo>
                <a:lnTo>
                  <a:pt x="44196" y="29083"/>
                </a:lnTo>
                <a:lnTo>
                  <a:pt x="42900" y="27762"/>
                </a:lnTo>
                <a:lnTo>
                  <a:pt x="39878" y="13931"/>
                </a:lnTo>
                <a:lnTo>
                  <a:pt x="39878" y="12573"/>
                </a:lnTo>
                <a:lnTo>
                  <a:pt x="39878" y="6477"/>
                </a:lnTo>
                <a:lnTo>
                  <a:pt x="38989" y="5613"/>
                </a:lnTo>
                <a:lnTo>
                  <a:pt x="34036" y="635"/>
                </a:lnTo>
                <a:lnTo>
                  <a:pt x="32893" y="635"/>
                </a:lnTo>
                <a:lnTo>
                  <a:pt x="32258" y="0"/>
                </a:lnTo>
                <a:lnTo>
                  <a:pt x="26416" y="0"/>
                </a:lnTo>
                <a:lnTo>
                  <a:pt x="25654" y="0"/>
                </a:lnTo>
                <a:lnTo>
                  <a:pt x="19177" y="0"/>
                </a:lnTo>
                <a:lnTo>
                  <a:pt x="13843" y="5334"/>
                </a:lnTo>
                <a:lnTo>
                  <a:pt x="13843" y="11938"/>
                </a:lnTo>
                <a:lnTo>
                  <a:pt x="13843" y="12928"/>
                </a:lnTo>
                <a:lnTo>
                  <a:pt x="13335" y="16383"/>
                </a:lnTo>
                <a:lnTo>
                  <a:pt x="12192" y="22860"/>
                </a:lnTo>
                <a:lnTo>
                  <a:pt x="12065" y="23876"/>
                </a:lnTo>
                <a:lnTo>
                  <a:pt x="11303" y="32512"/>
                </a:lnTo>
                <a:lnTo>
                  <a:pt x="10541" y="42672"/>
                </a:lnTo>
                <a:lnTo>
                  <a:pt x="10668" y="42164"/>
                </a:lnTo>
                <a:lnTo>
                  <a:pt x="9144" y="54356"/>
                </a:lnTo>
                <a:lnTo>
                  <a:pt x="9017" y="57150"/>
                </a:lnTo>
                <a:lnTo>
                  <a:pt x="8382" y="68072"/>
                </a:lnTo>
                <a:lnTo>
                  <a:pt x="8382" y="67183"/>
                </a:lnTo>
                <a:lnTo>
                  <a:pt x="8255" y="68072"/>
                </a:lnTo>
                <a:lnTo>
                  <a:pt x="6604" y="80772"/>
                </a:lnTo>
                <a:lnTo>
                  <a:pt x="6604" y="81026"/>
                </a:lnTo>
                <a:lnTo>
                  <a:pt x="4826" y="96139"/>
                </a:lnTo>
                <a:lnTo>
                  <a:pt x="4826" y="96393"/>
                </a:lnTo>
                <a:lnTo>
                  <a:pt x="3302" y="111887"/>
                </a:lnTo>
                <a:lnTo>
                  <a:pt x="3302" y="111633"/>
                </a:lnTo>
                <a:lnTo>
                  <a:pt x="3263" y="111887"/>
                </a:lnTo>
                <a:lnTo>
                  <a:pt x="1524" y="127508"/>
                </a:lnTo>
                <a:lnTo>
                  <a:pt x="1435" y="130175"/>
                </a:lnTo>
                <a:lnTo>
                  <a:pt x="0" y="162179"/>
                </a:lnTo>
                <a:lnTo>
                  <a:pt x="0" y="222377"/>
                </a:lnTo>
                <a:lnTo>
                  <a:pt x="254" y="225044"/>
                </a:lnTo>
                <a:lnTo>
                  <a:pt x="2794" y="236474"/>
                </a:lnTo>
                <a:lnTo>
                  <a:pt x="3048" y="237236"/>
                </a:lnTo>
                <a:lnTo>
                  <a:pt x="6223" y="248666"/>
                </a:lnTo>
                <a:lnTo>
                  <a:pt x="10541" y="260223"/>
                </a:lnTo>
                <a:lnTo>
                  <a:pt x="10922" y="260985"/>
                </a:lnTo>
                <a:lnTo>
                  <a:pt x="13843" y="267195"/>
                </a:lnTo>
                <a:lnTo>
                  <a:pt x="13843" y="271145"/>
                </a:lnTo>
                <a:lnTo>
                  <a:pt x="19177" y="276352"/>
                </a:lnTo>
                <a:lnTo>
                  <a:pt x="22021" y="276352"/>
                </a:lnTo>
                <a:lnTo>
                  <a:pt x="24130" y="277799"/>
                </a:lnTo>
                <a:lnTo>
                  <a:pt x="24130" y="278003"/>
                </a:lnTo>
                <a:lnTo>
                  <a:pt x="29210" y="283083"/>
                </a:lnTo>
                <a:lnTo>
                  <a:pt x="33147" y="283083"/>
                </a:lnTo>
                <a:lnTo>
                  <a:pt x="40005" y="286131"/>
                </a:lnTo>
                <a:lnTo>
                  <a:pt x="47371" y="286385"/>
                </a:lnTo>
                <a:lnTo>
                  <a:pt x="52603" y="284607"/>
                </a:lnTo>
                <a:lnTo>
                  <a:pt x="55880" y="284607"/>
                </a:lnTo>
                <a:lnTo>
                  <a:pt x="59309" y="281051"/>
                </a:lnTo>
                <a:lnTo>
                  <a:pt x="59309" y="276733"/>
                </a:lnTo>
                <a:lnTo>
                  <a:pt x="59309" y="2725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243119" y="517524"/>
            <a:ext cx="631190" cy="313690"/>
          </a:xfrm>
          <a:custGeom>
            <a:rect b="b" l="l" r="r" t="t"/>
            <a:pathLst>
              <a:path extrusionOk="0" h="313690" w="631189">
                <a:moveTo>
                  <a:pt x="222834" y="193230"/>
                </a:moveTo>
                <a:lnTo>
                  <a:pt x="222707" y="194310"/>
                </a:lnTo>
                <a:lnTo>
                  <a:pt x="222834" y="194310"/>
                </a:lnTo>
                <a:lnTo>
                  <a:pt x="222834" y="193230"/>
                </a:lnTo>
                <a:close/>
              </a:path>
              <a:path extrusionOk="0" h="313690" w="631189">
                <a:moveTo>
                  <a:pt x="277317" y="251079"/>
                </a:moveTo>
                <a:lnTo>
                  <a:pt x="273253" y="246888"/>
                </a:lnTo>
                <a:lnTo>
                  <a:pt x="265137" y="246888"/>
                </a:lnTo>
                <a:lnTo>
                  <a:pt x="255092" y="245110"/>
                </a:lnTo>
                <a:lnTo>
                  <a:pt x="254457" y="245110"/>
                </a:lnTo>
                <a:lnTo>
                  <a:pt x="239090" y="243840"/>
                </a:lnTo>
                <a:lnTo>
                  <a:pt x="240233" y="243840"/>
                </a:lnTo>
                <a:lnTo>
                  <a:pt x="229730" y="241477"/>
                </a:lnTo>
                <a:lnTo>
                  <a:pt x="227787" y="239522"/>
                </a:lnTo>
                <a:lnTo>
                  <a:pt x="226136" y="239522"/>
                </a:lnTo>
                <a:lnTo>
                  <a:pt x="226136" y="236347"/>
                </a:lnTo>
                <a:lnTo>
                  <a:pt x="223520" y="233743"/>
                </a:lnTo>
                <a:lnTo>
                  <a:pt x="222834" y="231495"/>
                </a:lnTo>
                <a:lnTo>
                  <a:pt x="222834" y="233045"/>
                </a:lnTo>
                <a:lnTo>
                  <a:pt x="222719" y="231152"/>
                </a:lnTo>
                <a:lnTo>
                  <a:pt x="222834" y="231495"/>
                </a:lnTo>
                <a:lnTo>
                  <a:pt x="222834" y="229870"/>
                </a:lnTo>
                <a:lnTo>
                  <a:pt x="222707" y="194310"/>
                </a:lnTo>
                <a:lnTo>
                  <a:pt x="222834" y="193040"/>
                </a:lnTo>
                <a:lnTo>
                  <a:pt x="222834" y="193230"/>
                </a:lnTo>
                <a:lnTo>
                  <a:pt x="222846" y="193040"/>
                </a:lnTo>
                <a:lnTo>
                  <a:pt x="224485" y="179070"/>
                </a:lnTo>
                <a:lnTo>
                  <a:pt x="224586" y="152806"/>
                </a:lnTo>
                <a:lnTo>
                  <a:pt x="224612" y="147320"/>
                </a:lnTo>
                <a:lnTo>
                  <a:pt x="224612" y="146050"/>
                </a:lnTo>
                <a:lnTo>
                  <a:pt x="224612" y="139192"/>
                </a:lnTo>
                <a:lnTo>
                  <a:pt x="219024" y="133731"/>
                </a:lnTo>
                <a:lnTo>
                  <a:pt x="205435" y="133731"/>
                </a:lnTo>
                <a:lnTo>
                  <a:pt x="199974" y="139192"/>
                </a:lnTo>
                <a:lnTo>
                  <a:pt x="199974" y="144780"/>
                </a:lnTo>
                <a:lnTo>
                  <a:pt x="198577" y="148590"/>
                </a:lnTo>
                <a:lnTo>
                  <a:pt x="199212" y="147320"/>
                </a:lnTo>
                <a:lnTo>
                  <a:pt x="195529" y="154940"/>
                </a:lnTo>
                <a:lnTo>
                  <a:pt x="195021" y="156210"/>
                </a:lnTo>
                <a:lnTo>
                  <a:pt x="191465" y="166370"/>
                </a:lnTo>
                <a:lnTo>
                  <a:pt x="191719" y="165100"/>
                </a:lnTo>
                <a:lnTo>
                  <a:pt x="186385" y="177800"/>
                </a:lnTo>
                <a:lnTo>
                  <a:pt x="186766" y="176530"/>
                </a:lnTo>
                <a:lnTo>
                  <a:pt x="179908" y="190500"/>
                </a:lnTo>
                <a:lnTo>
                  <a:pt x="180162" y="189230"/>
                </a:lnTo>
                <a:lnTo>
                  <a:pt x="172161" y="203200"/>
                </a:lnTo>
                <a:lnTo>
                  <a:pt x="172415" y="203200"/>
                </a:lnTo>
                <a:lnTo>
                  <a:pt x="165176" y="214630"/>
                </a:lnTo>
                <a:lnTo>
                  <a:pt x="165938" y="213360"/>
                </a:lnTo>
                <a:lnTo>
                  <a:pt x="158965" y="222364"/>
                </a:lnTo>
                <a:lnTo>
                  <a:pt x="150825" y="229870"/>
                </a:lnTo>
                <a:lnTo>
                  <a:pt x="152222" y="229870"/>
                </a:lnTo>
                <a:lnTo>
                  <a:pt x="150799" y="230759"/>
                </a:lnTo>
                <a:lnTo>
                  <a:pt x="146380" y="230759"/>
                </a:lnTo>
                <a:lnTo>
                  <a:pt x="145986" y="231152"/>
                </a:lnTo>
                <a:lnTo>
                  <a:pt x="144995" y="231152"/>
                </a:lnTo>
                <a:lnTo>
                  <a:pt x="143332" y="229489"/>
                </a:lnTo>
                <a:lnTo>
                  <a:pt x="143332" y="228600"/>
                </a:lnTo>
                <a:lnTo>
                  <a:pt x="143332" y="226441"/>
                </a:lnTo>
                <a:lnTo>
                  <a:pt x="143332" y="205828"/>
                </a:lnTo>
                <a:lnTo>
                  <a:pt x="145872" y="198120"/>
                </a:lnTo>
                <a:lnTo>
                  <a:pt x="148793" y="187960"/>
                </a:lnTo>
                <a:lnTo>
                  <a:pt x="148666" y="187960"/>
                </a:lnTo>
                <a:lnTo>
                  <a:pt x="151587" y="179070"/>
                </a:lnTo>
                <a:lnTo>
                  <a:pt x="152095" y="176530"/>
                </a:lnTo>
                <a:lnTo>
                  <a:pt x="152857" y="168910"/>
                </a:lnTo>
                <a:lnTo>
                  <a:pt x="153187" y="153720"/>
                </a:lnTo>
                <a:lnTo>
                  <a:pt x="153873" y="153035"/>
                </a:lnTo>
                <a:lnTo>
                  <a:pt x="153873" y="146431"/>
                </a:lnTo>
                <a:lnTo>
                  <a:pt x="153873" y="139700"/>
                </a:lnTo>
                <a:lnTo>
                  <a:pt x="148412" y="134239"/>
                </a:lnTo>
                <a:lnTo>
                  <a:pt x="145491" y="134239"/>
                </a:lnTo>
                <a:lnTo>
                  <a:pt x="143738" y="134239"/>
                </a:lnTo>
                <a:lnTo>
                  <a:pt x="143738" y="191770"/>
                </a:lnTo>
                <a:lnTo>
                  <a:pt x="143675" y="193040"/>
                </a:lnTo>
                <a:lnTo>
                  <a:pt x="124536" y="193040"/>
                </a:lnTo>
                <a:lnTo>
                  <a:pt x="124345" y="193040"/>
                </a:lnTo>
                <a:lnTo>
                  <a:pt x="124790" y="191770"/>
                </a:lnTo>
                <a:lnTo>
                  <a:pt x="143738" y="191770"/>
                </a:lnTo>
                <a:lnTo>
                  <a:pt x="143738" y="134239"/>
                </a:lnTo>
                <a:lnTo>
                  <a:pt x="134950" y="134239"/>
                </a:lnTo>
                <a:lnTo>
                  <a:pt x="132156" y="134239"/>
                </a:lnTo>
                <a:lnTo>
                  <a:pt x="130632" y="135763"/>
                </a:lnTo>
                <a:lnTo>
                  <a:pt x="130632" y="167640"/>
                </a:lnTo>
                <a:lnTo>
                  <a:pt x="130492" y="168897"/>
                </a:lnTo>
                <a:lnTo>
                  <a:pt x="130378" y="156730"/>
                </a:lnTo>
                <a:lnTo>
                  <a:pt x="130505" y="167640"/>
                </a:lnTo>
                <a:lnTo>
                  <a:pt x="130632" y="167640"/>
                </a:lnTo>
                <a:lnTo>
                  <a:pt x="130632" y="135763"/>
                </a:lnTo>
                <a:lnTo>
                  <a:pt x="126695" y="139700"/>
                </a:lnTo>
                <a:lnTo>
                  <a:pt x="126695" y="145542"/>
                </a:lnTo>
                <a:lnTo>
                  <a:pt x="126187" y="148590"/>
                </a:lnTo>
                <a:lnTo>
                  <a:pt x="126314" y="148590"/>
                </a:lnTo>
                <a:lnTo>
                  <a:pt x="124917" y="154940"/>
                </a:lnTo>
                <a:lnTo>
                  <a:pt x="123266" y="163830"/>
                </a:lnTo>
                <a:lnTo>
                  <a:pt x="123393" y="163830"/>
                </a:lnTo>
                <a:lnTo>
                  <a:pt x="121488" y="173990"/>
                </a:lnTo>
                <a:lnTo>
                  <a:pt x="119964" y="186690"/>
                </a:lnTo>
                <a:lnTo>
                  <a:pt x="119202" y="198120"/>
                </a:lnTo>
                <a:lnTo>
                  <a:pt x="119202" y="207492"/>
                </a:lnTo>
                <a:lnTo>
                  <a:pt x="116027" y="214630"/>
                </a:lnTo>
                <a:lnTo>
                  <a:pt x="116154" y="214630"/>
                </a:lnTo>
                <a:lnTo>
                  <a:pt x="110058" y="228600"/>
                </a:lnTo>
                <a:lnTo>
                  <a:pt x="110312" y="227330"/>
                </a:lnTo>
                <a:lnTo>
                  <a:pt x="103454" y="241300"/>
                </a:lnTo>
                <a:lnTo>
                  <a:pt x="103708" y="240030"/>
                </a:lnTo>
                <a:lnTo>
                  <a:pt x="96596" y="252730"/>
                </a:lnTo>
                <a:lnTo>
                  <a:pt x="96850" y="252730"/>
                </a:lnTo>
                <a:lnTo>
                  <a:pt x="88849" y="264160"/>
                </a:lnTo>
                <a:lnTo>
                  <a:pt x="89484" y="262890"/>
                </a:lnTo>
                <a:lnTo>
                  <a:pt x="81483" y="273050"/>
                </a:lnTo>
                <a:lnTo>
                  <a:pt x="82372" y="271780"/>
                </a:lnTo>
                <a:lnTo>
                  <a:pt x="65862" y="288036"/>
                </a:lnTo>
                <a:lnTo>
                  <a:pt x="65481" y="288290"/>
                </a:lnTo>
                <a:lnTo>
                  <a:pt x="63385" y="289687"/>
                </a:lnTo>
                <a:lnTo>
                  <a:pt x="59766" y="289687"/>
                </a:lnTo>
                <a:lnTo>
                  <a:pt x="58648" y="290830"/>
                </a:lnTo>
                <a:lnTo>
                  <a:pt x="47701" y="290830"/>
                </a:lnTo>
                <a:lnTo>
                  <a:pt x="43383" y="289560"/>
                </a:lnTo>
                <a:lnTo>
                  <a:pt x="45796" y="290830"/>
                </a:lnTo>
                <a:lnTo>
                  <a:pt x="40843" y="288290"/>
                </a:lnTo>
                <a:lnTo>
                  <a:pt x="39052" y="287070"/>
                </a:lnTo>
                <a:lnTo>
                  <a:pt x="37833" y="285750"/>
                </a:lnTo>
                <a:lnTo>
                  <a:pt x="36652" y="284480"/>
                </a:lnTo>
                <a:lnTo>
                  <a:pt x="36144" y="284480"/>
                </a:lnTo>
                <a:lnTo>
                  <a:pt x="34251" y="282981"/>
                </a:lnTo>
                <a:lnTo>
                  <a:pt x="33667" y="281940"/>
                </a:lnTo>
                <a:lnTo>
                  <a:pt x="32207" y="279400"/>
                </a:lnTo>
                <a:lnTo>
                  <a:pt x="29667" y="275590"/>
                </a:lnTo>
                <a:lnTo>
                  <a:pt x="30556" y="276860"/>
                </a:lnTo>
                <a:lnTo>
                  <a:pt x="30048" y="275590"/>
                </a:lnTo>
                <a:lnTo>
                  <a:pt x="28524" y="271780"/>
                </a:lnTo>
                <a:lnTo>
                  <a:pt x="28143" y="270510"/>
                </a:lnTo>
                <a:lnTo>
                  <a:pt x="26619" y="265430"/>
                </a:lnTo>
                <a:lnTo>
                  <a:pt x="24892" y="260350"/>
                </a:lnTo>
                <a:lnTo>
                  <a:pt x="24765" y="259994"/>
                </a:lnTo>
                <a:lnTo>
                  <a:pt x="24587" y="259080"/>
                </a:lnTo>
                <a:lnTo>
                  <a:pt x="23571" y="254000"/>
                </a:lnTo>
                <a:lnTo>
                  <a:pt x="23571" y="252730"/>
                </a:lnTo>
                <a:lnTo>
                  <a:pt x="23647" y="154940"/>
                </a:lnTo>
                <a:lnTo>
                  <a:pt x="24714" y="129540"/>
                </a:lnTo>
                <a:lnTo>
                  <a:pt x="26111" y="114300"/>
                </a:lnTo>
                <a:lnTo>
                  <a:pt x="26162" y="111760"/>
                </a:lnTo>
                <a:lnTo>
                  <a:pt x="26682" y="99060"/>
                </a:lnTo>
                <a:lnTo>
                  <a:pt x="26733" y="98094"/>
                </a:lnTo>
                <a:lnTo>
                  <a:pt x="26619" y="99060"/>
                </a:lnTo>
                <a:lnTo>
                  <a:pt x="26746" y="97790"/>
                </a:lnTo>
                <a:lnTo>
                  <a:pt x="26733" y="98094"/>
                </a:lnTo>
                <a:lnTo>
                  <a:pt x="26758" y="97790"/>
                </a:lnTo>
                <a:lnTo>
                  <a:pt x="28270" y="85090"/>
                </a:lnTo>
                <a:lnTo>
                  <a:pt x="28397" y="85090"/>
                </a:lnTo>
                <a:lnTo>
                  <a:pt x="29286" y="72390"/>
                </a:lnTo>
                <a:lnTo>
                  <a:pt x="29235" y="68580"/>
                </a:lnTo>
                <a:lnTo>
                  <a:pt x="29159" y="48387"/>
                </a:lnTo>
                <a:lnTo>
                  <a:pt x="29159" y="48260"/>
                </a:lnTo>
                <a:lnTo>
                  <a:pt x="29159" y="47752"/>
                </a:lnTo>
                <a:lnTo>
                  <a:pt x="29159" y="47498"/>
                </a:lnTo>
                <a:lnTo>
                  <a:pt x="29159" y="42418"/>
                </a:lnTo>
                <a:lnTo>
                  <a:pt x="29159" y="41656"/>
                </a:lnTo>
                <a:lnTo>
                  <a:pt x="24206" y="36830"/>
                </a:lnTo>
                <a:lnTo>
                  <a:pt x="12141" y="36830"/>
                </a:lnTo>
                <a:lnTo>
                  <a:pt x="7315" y="41656"/>
                </a:lnTo>
                <a:lnTo>
                  <a:pt x="7315" y="42418"/>
                </a:lnTo>
                <a:lnTo>
                  <a:pt x="7315" y="47498"/>
                </a:lnTo>
                <a:lnTo>
                  <a:pt x="7315" y="48260"/>
                </a:lnTo>
                <a:lnTo>
                  <a:pt x="7264" y="54533"/>
                </a:lnTo>
                <a:lnTo>
                  <a:pt x="7188" y="58775"/>
                </a:lnTo>
                <a:lnTo>
                  <a:pt x="6946" y="60439"/>
                </a:lnTo>
                <a:lnTo>
                  <a:pt x="6045" y="61341"/>
                </a:lnTo>
                <a:lnTo>
                  <a:pt x="6045" y="71628"/>
                </a:lnTo>
                <a:lnTo>
                  <a:pt x="6921" y="72491"/>
                </a:lnTo>
                <a:lnTo>
                  <a:pt x="5918" y="82550"/>
                </a:lnTo>
                <a:lnTo>
                  <a:pt x="4013" y="96520"/>
                </a:lnTo>
                <a:lnTo>
                  <a:pt x="3124" y="113030"/>
                </a:lnTo>
                <a:lnTo>
                  <a:pt x="3124" y="111760"/>
                </a:lnTo>
                <a:lnTo>
                  <a:pt x="2997" y="113030"/>
                </a:lnTo>
                <a:lnTo>
                  <a:pt x="1600" y="127000"/>
                </a:lnTo>
                <a:lnTo>
                  <a:pt x="1536" y="129540"/>
                </a:lnTo>
                <a:lnTo>
                  <a:pt x="76" y="158750"/>
                </a:lnTo>
                <a:lnTo>
                  <a:pt x="0" y="255270"/>
                </a:lnTo>
                <a:lnTo>
                  <a:pt x="76" y="256540"/>
                </a:lnTo>
                <a:lnTo>
                  <a:pt x="1854" y="265430"/>
                </a:lnTo>
                <a:lnTo>
                  <a:pt x="4013" y="273050"/>
                </a:lnTo>
                <a:lnTo>
                  <a:pt x="4013" y="271780"/>
                </a:lnTo>
                <a:lnTo>
                  <a:pt x="6172" y="280670"/>
                </a:lnTo>
                <a:lnTo>
                  <a:pt x="8712" y="285750"/>
                </a:lnTo>
                <a:lnTo>
                  <a:pt x="9728" y="288290"/>
                </a:lnTo>
                <a:lnTo>
                  <a:pt x="12268" y="292100"/>
                </a:lnTo>
                <a:lnTo>
                  <a:pt x="12141" y="292100"/>
                </a:lnTo>
                <a:lnTo>
                  <a:pt x="14935" y="297180"/>
                </a:lnTo>
                <a:lnTo>
                  <a:pt x="17221" y="299720"/>
                </a:lnTo>
                <a:lnTo>
                  <a:pt x="20396" y="302260"/>
                </a:lnTo>
                <a:lnTo>
                  <a:pt x="19888" y="300990"/>
                </a:lnTo>
                <a:lnTo>
                  <a:pt x="23571" y="304800"/>
                </a:lnTo>
                <a:lnTo>
                  <a:pt x="26619" y="307340"/>
                </a:lnTo>
                <a:lnTo>
                  <a:pt x="30175" y="308610"/>
                </a:lnTo>
                <a:lnTo>
                  <a:pt x="29159" y="308610"/>
                </a:lnTo>
                <a:lnTo>
                  <a:pt x="33096" y="311150"/>
                </a:lnTo>
                <a:lnTo>
                  <a:pt x="35890" y="312420"/>
                </a:lnTo>
                <a:lnTo>
                  <a:pt x="40208" y="313690"/>
                </a:lnTo>
                <a:lnTo>
                  <a:pt x="67386" y="313690"/>
                </a:lnTo>
                <a:lnTo>
                  <a:pt x="69672" y="312547"/>
                </a:lnTo>
                <a:lnTo>
                  <a:pt x="72339" y="312547"/>
                </a:lnTo>
                <a:lnTo>
                  <a:pt x="76733" y="308254"/>
                </a:lnTo>
                <a:lnTo>
                  <a:pt x="79959" y="306070"/>
                </a:lnTo>
                <a:lnTo>
                  <a:pt x="81737" y="304800"/>
                </a:lnTo>
                <a:lnTo>
                  <a:pt x="85547" y="300990"/>
                </a:lnTo>
                <a:lnTo>
                  <a:pt x="95707" y="290830"/>
                </a:lnTo>
                <a:lnTo>
                  <a:pt x="98247" y="288290"/>
                </a:lnTo>
                <a:lnTo>
                  <a:pt x="99009" y="287020"/>
                </a:lnTo>
                <a:lnTo>
                  <a:pt x="106883" y="276860"/>
                </a:lnTo>
                <a:lnTo>
                  <a:pt x="109397" y="273050"/>
                </a:lnTo>
                <a:lnTo>
                  <a:pt x="115265" y="264160"/>
                </a:lnTo>
                <a:lnTo>
                  <a:pt x="115646" y="264160"/>
                </a:lnTo>
                <a:lnTo>
                  <a:pt x="122758" y="251460"/>
                </a:lnTo>
                <a:lnTo>
                  <a:pt x="123012" y="251460"/>
                </a:lnTo>
                <a:lnTo>
                  <a:pt x="124802" y="248132"/>
                </a:lnTo>
                <a:lnTo>
                  <a:pt x="126822" y="250190"/>
                </a:lnTo>
                <a:lnTo>
                  <a:pt x="128536" y="250190"/>
                </a:lnTo>
                <a:lnTo>
                  <a:pt x="130505" y="251460"/>
                </a:lnTo>
                <a:lnTo>
                  <a:pt x="133807" y="252730"/>
                </a:lnTo>
                <a:lnTo>
                  <a:pt x="138125" y="254000"/>
                </a:lnTo>
                <a:lnTo>
                  <a:pt x="141935" y="255270"/>
                </a:lnTo>
                <a:lnTo>
                  <a:pt x="152857" y="255270"/>
                </a:lnTo>
                <a:lnTo>
                  <a:pt x="155549" y="254254"/>
                </a:lnTo>
                <a:lnTo>
                  <a:pt x="159334" y="254254"/>
                </a:lnTo>
                <a:lnTo>
                  <a:pt x="162750" y="250761"/>
                </a:lnTo>
                <a:lnTo>
                  <a:pt x="165684" y="248920"/>
                </a:lnTo>
                <a:lnTo>
                  <a:pt x="175336" y="240030"/>
                </a:lnTo>
                <a:lnTo>
                  <a:pt x="176479" y="237490"/>
                </a:lnTo>
                <a:lnTo>
                  <a:pt x="179844" y="233680"/>
                </a:lnTo>
                <a:lnTo>
                  <a:pt x="182092" y="231152"/>
                </a:lnTo>
                <a:lnTo>
                  <a:pt x="184353" y="228600"/>
                </a:lnTo>
                <a:lnTo>
                  <a:pt x="185115" y="227330"/>
                </a:lnTo>
                <a:lnTo>
                  <a:pt x="187528" y="223520"/>
                </a:lnTo>
                <a:lnTo>
                  <a:pt x="188328" y="222250"/>
                </a:lnTo>
                <a:lnTo>
                  <a:pt x="192354" y="215900"/>
                </a:lnTo>
                <a:lnTo>
                  <a:pt x="192481" y="214630"/>
                </a:lnTo>
                <a:lnTo>
                  <a:pt x="198031" y="205828"/>
                </a:lnTo>
                <a:lnTo>
                  <a:pt x="198069" y="193040"/>
                </a:lnTo>
                <a:lnTo>
                  <a:pt x="198183" y="191846"/>
                </a:lnTo>
                <a:lnTo>
                  <a:pt x="198069" y="205765"/>
                </a:lnTo>
                <a:lnTo>
                  <a:pt x="198069" y="233680"/>
                </a:lnTo>
                <a:lnTo>
                  <a:pt x="198577" y="237490"/>
                </a:lnTo>
                <a:lnTo>
                  <a:pt x="201244" y="245706"/>
                </a:lnTo>
                <a:lnTo>
                  <a:pt x="201244" y="250063"/>
                </a:lnTo>
                <a:lnTo>
                  <a:pt x="206832" y="255651"/>
                </a:lnTo>
                <a:lnTo>
                  <a:pt x="207568" y="255651"/>
                </a:lnTo>
                <a:lnTo>
                  <a:pt x="208483" y="256781"/>
                </a:lnTo>
                <a:lnTo>
                  <a:pt x="208483" y="258699"/>
                </a:lnTo>
                <a:lnTo>
                  <a:pt x="214071" y="264287"/>
                </a:lnTo>
                <a:lnTo>
                  <a:pt x="219329" y="264287"/>
                </a:lnTo>
                <a:lnTo>
                  <a:pt x="235661" y="267970"/>
                </a:lnTo>
                <a:lnTo>
                  <a:pt x="255092" y="267970"/>
                </a:lnTo>
                <a:lnTo>
                  <a:pt x="269443" y="265430"/>
                </a:lnTo>
                <a:lnTo>
                  <a:pt x="273253" y="265430"/>
                </a:lnTo>
                <a:lnTo>
                  <a:pt x="277317" y="261366"/>
                </a:lnTo>
                <a:lnTo>
                  <a:pt x="277317" y="256159"/>
                </a:lnTo>
                <a:lnTo>
                  <a:pt x="277317" y="251079"/>
                </a:lnTo>
                <a:close/>
              </a:path>
              <a:path extrusionOk="0" h="313690" w="631189">
                <a:moveTo>
                  <a:pt x="534111" y="256413"/>
                </a:moveTo>
                <a:lnTo>
                  <a:pt x="529920" y="252222"/>
                </a:lnTo>
                <a:lnTo>
                  <a:pt x="528891" y="252222"/>
                </a:lnTo>
                <a:lnTo>
                  <a:pt x="528802" y="252095"/>
                </a:lnTo>
                <a:lnTo>
                  <a:pt x="528358" y="251498"/>
                </a:lnTo>
                <a:lnTo>
                  <a:pt x="528053" y="250825"/>
                </a:lnTo>
                <a:lnTo>
                  <a:pt x="523900" y="241935"/>
                </a:lnTo>
                <a:lnTo>
                  <a:pt x="523316" y="240677"/>
                </a:lnTo>
                <a:lnTo>
                  <a:pt x="523697" y="241935"/>
                </a:lnTo>
                <a:lnTo>
                  <a:pt x="517601" y="227977"/>
                </a:lnTo>
                <a:lnTo>
                  <a:pt x="518236" y="229235"/>
                </a:lnTo>
                <a:lnTo>
                  <a:pt x="517931" y="227977"/>
                </a:lnTo>
                <a:lnTo>
                  <a:pt x="514972" y="215277"/>
                </a:lnTo>
                <a:lnTo>
                  <a:pt x="514870" y="214820"/>
                </a:lnTo>
                <a:lnTo>
                  <a:pt x="514756" y="213995"/>
                </a:lnTo>
                <a:lnTo>
                  <a:pt x="512648" y="198767"/>
                </a:lnTo>
                <a:lnTo>
                  <a:pt x="510108" y="179717"/>
                </a:lnTo>
                <a:lnTo>
                  <a:pt x="507187" y="160667"/>
                </a:lnTo>
                <a:lnTo>
                  <a:pt x="503504" y="141617"/>
                </a:lnTo>
                <a:lnTo>
                  <a:pt x="503377" y="141617"/>
                </a:lnTo>
                <a:lnTo>
                  <a:pt x="500646" y="130175"/>
                </a:lnTo>
                <a:lnTo>
                  <a:pt x="499440" y="125095"/>
                </a:lnTo>
                <a:lnTo>
                  <a:pt x="498932" y="123825"/>
                </a:lnTo>
                <a:lnTo>
                  <a:pt x="498005" y="121285"/>
                </a:lnTo>
                <a:lnTo>
                  <a:pt x="473532" y="121285"/>
                </a:lnTo>
                <a:lnTo>
                  <a:pt x="473189" y="121285"/>
                </a:lnTo>
                <a:lnTo>
                  <a:pt x="473913" y="120027"/>
                </a:lnTo>
                <a:lnTo>
                  <a:pt x="474294" y="120027"/>
                </a:lnTo>
                <a:lnTo>
                  <a:pt x="473532" y="121285"/>
                </a:lnTo>
                <a:lnTo>
                  <a:pt x="474306" y="120027"/>
                </a:lnTo>
                <a:lnTo>
                  <a:pt x="497535" y="120027"/>
                </a:lnTo>
                <a:lnTo>
                  <a:pt x="493852" y="109867"/>
                </a:lnTo>
                <a:lnTo>
                  <a:pt x="494106" y="111125"/>
                </a:lnTo>
                <a:lnTo>
                  <a:pt x="491693" y="103784"/>
                </a:lnTo>
                <a:lnTo>
                  <a:pt x="491693" y="98171"/>
                </a:lnTo>
                <a:lnTo>
                  <a:pt x="486486" y="92964"/>
                </a:lnTo>
                <a:lnTo>
                  <a:pt x="485470" y="92964"/>
                </a:lnTo>
                <a:lnTo>
                  <a:pt x="483311" y="90805"/>
                </a:lnTo>
                <a:lnTo>
                  <a:pt x="470484" y="90805"/>
                </a:lnTo>
                <a:lnTo>
                  <a:pt x="469696" y="91567"/>
                </a:lnTo>
                <a:lnTo>
                  <a:pt x="465404" y="91567"/>
                </a:lnTo>
                <a:lnTo>
                  <a:pt x="460197" y="96774"/>
                </a:lnTo>
                <a:lnTo>
                  <a:pt x="460197" y="99555"/>
                </a:lnTo>
                <a:lnTo>
                  <a:pt x="460070" y="99695"/>
                </a:lnTo>
                <a:lnTo>
                  <a:pt x="458927" y="100977"/>
                </a:lnTo>
                <a:lnTo>
                  <a:pt x="454228" y="108585"/>
                </a:lnTo>
                <a:lnTo>
                  <a:pt x="453847" y="108585"/>
                </a:lnTo>
                <a:lnTo>
                  <a:pt x="447370" y="120027"/>
                </a:lnTo>
                <a:lnTo>
                  <a:pt x="447243" y="121285"/>
                </a:lnTo>
                <a:lnTo>
                  <a:pt x="438861" y="136525"/>
                </a:lnTo>
                <a:lnTo>
                  <a:pt x="430987" y="155575"/>
                </a:lnTo>
                <a:lnTo>
                  <a:pt x="431114" y="155575"/>
                </a:lnTo>
                <a:lnTo>
                  <a:pt x="426681" y="165544"/>
                </a:lnTo>
                <a:lnTo>
                  <a:pt x="426593" y="165747"/>
                </a:lnTo>
                <a:lnTo>
                  <a:pt x="426567" y="164477"/>
                </a:lnTo>
                <a:lnTo>
                  <a:pt x="426161" y="160667"/>
                </a:lnTo>
                <a:lnTo>
                  <a:pt x="425437" y="156857"/>
                </a:lnTo>
                <a:lnTo>
                  <a:pt x="424954" y="154317"/>
                </a:lnTo>
                <a:lnTo>
                  <a:pt x="424230" y="150495"/>
                </a:lnTo>
                <a:lnTo>
                  <a:pt x="424002" y="149225"/>
                </a:lnTo>
                <a:lnTo>
                  <a:pt x="423240" y="146685"/>
                </a:lnTo>
                <a:lnTo>
                  <a:pt x="422668" y="145427"/>
                </a:lnTo>
                <a:lnTo>
                  <a:pt x="420319" y="140106"/>
                </a:lnTo>
                <a:lnTo>
                  <a:pt x="420319" y="135636"/>
                </a:lnTo>
                <a:lnTo>
                  <a:pt x="415366" y="130810"/>
                </a:lnTo>
                <a:lnTo>
                  <a:pt x="415366" y="130683"/>
                </a:lnTo>
                <a:lnTo>
                  <a:pt x="410159" y="125476"/>
                </a:lnTo>
                <a:lnTo>
                  <a:pt x="397459" y="125476"/>
                </a:lnTo>
                <a:lnTo>
                  <a:pt x="396557" y="126377"/>
                </a:lnTo>
                <a:lnTo>
                  <a:pt x="390093" y="126377"/>
                </a:lnTo>
                <a:lnTo>
                  <a:pt x="383616" y="127635"/>
                </a:lnTo>
                <a:lnTo>
                  <a:pt x="380949" y="128917"/>
                </a:lnTo>
                <a:lnTo>
                  <a:pt x="373710" y="132727"/>
                </a:lnTo>
                <a:lnTo>
                  <a:pt x="372059" y="132727"/>
                </a:lnTo>
                <a:lnTo>
                  <a:pt x="362153" y="140335"/>
                </a:lnTo>
                <a:lnTo>
                  <a:pt x="354533" y="149225"/>
                </a:lnTo>
                <a:lnTo>
                  <a:pt x="354152" y="149225"/>
                </a:lnTo>
                <a:lnTo>
                  <a:pt x="348907" y="155613"/>
                </a:lnTo>
                <a:lnTo>
                  <a:pt x="348907" y="198831"/>
                </a:lnTo>
                <a:lnTo>
                  <a:pt x="348310" y="200025"/>
                </a:lnTo>
                <a:lnTo>
                  <a:pt x="336880" y="200025"/>
                </a:lnTo>
                <a:lnTo>
                  <a:pt x="336791" y="202577"/>
                </a:lnTo>
                <a:lnTo>
                  <a:pt x="337261" y="212725"/>
                </a:lnTo>
                <a:lnTo>
                  <a:pt x="337388" y="215277"/>
                </a:lnTo>
                <a:lnTo>
                  <a:pt x="337388" y="224167"/>
                </a:lnTo>
                <a:lnTo>
                  <a:pt x="337515" y="224167"/>
                </a:lnTo>
                <a:lnTo>
                  <a:pt x="337388" y="226199"/>
                </a:lnTo>
                <a:lnTo>
                  <a:pt x="337388" y="256197"/>
                </a:lnTo>
                <a:lnTo>
                  <a:pt x="337439" y="255943"/>
                </a:lnTo>
                <a:lnTo>
                  <a:pt x="337388" y="258445"/>
                </a:lnTo>
                <a:lnTo>
                  <a:pt x="337388" y="256197"/>
                </a:lnTo>
                <a:lnTo>
                  <a:pt x="335280" y="264795"/>
                </a:lnTo>
                <a:lnTo>
                  <a:pt x="335229" y="265099"/>
                </a:lnTo>
                <a:lnTo>
                  <a:pt x="335356" y="264795"/>
                </a:lnTo>
                <a:lnTo>
                  <a:pt x="335229" y="268617"/>
                </a:lnTo>
                <a:lnTo>
                  <a:pt x="335229" y="266077"/>
                </a:lnTo>
                <a:lnTo>
                  <a:pt x="335229" y="265226"/>
                </a:lnTo>
                <a:lnTo>
                  <a:pt x="335229" y="265099"/>
                </a:lnTo>
                <a:lnTo>
                  <a:pt x="335178" y="265226"/>
                </a:lnTo>
                <a:lnTo>
                  <a:pt x="335114" y="240677"/>
                </a:lnTo>
                <a:lnTo>
                  <a:pt x="335102" y="239839"/>
                </a:lnTo>
                <a:lnTo>
                  <a:pt x="335394" y="238125"/>
                </a:lnTo>
                <a:lnTo>
                  <a:pt x="337299" y="226695"/>
                </a:lnTo>
                <a:lnTo>
                  <a:pt x="337261" y="212725"/>
                </a:lnTo>
                <a:lnTo>
                  <a:pt x="336613" y="198780"/>
                </a:lnTo>
                <a:lnTo>
                  <a:pt x="348907" y="198831"/>
                </a:lnTo>
                <a:lnTo>
                  <a:pt x="348907" y="155613"/>
                </a:lnTo>
                <a:lnTo>
                  <a:pt x="348145" y="156540"/>
                </a:lnTo>
                <a:lnTo>
                  <a:pt x="345770" y="151777"/>
                </a:lnTo>
                <a:lnTo>
                  <a:pt x="345135" y="150495"/>
                </a:lnTo>
                <a:lnTo>
                  <a:pt x="343738" y="149225"/>
                </a:lnTo>
                <a:lnTo>
                  <a:pt x="336626" y="139077"/>
                </a:lnTo>
                <a:lnTo>
                  <a:pt x="334213" y="137795"/>
                </a:lnTo>
                <a:lnTo>
                  <a:pt x="333070" y="136855"/>
                </a:lnTo>
                <a:lnTo>
                  <a:pt x="333070" y="135636"/>
                </a:lnTo>
                <a:lnTo>
                  <a:pt x="327736" y="130302"/>
                </a:lnTo>
                <a:lnTo>
                  <a:pt x="314909" y="130302"/>
                </a:lnTo>
                <a:lnTo>
                  <a:pt x="313791" y="131445"/>
                </a:lnTo>
                <a:lnTo>
                  <a:pt x="312597" y="131445"/>
                </a:lnTo>
                <a:lnTo>
                  <a:pt x="311607" y="130429"/>
                </a:lnTo>
                <a:lnTo>
                  <a:pt x="298780" y="130429"/>
                </a:lnTo>
                <a:lnTo>
                  <a:pt x="297256" y="131953"/>
                </a:lnTo>
                <a:lnTo>
                  <a:pt x="294843" y="131953"/>
                </a:lnTo>
                <a:lnTo>
                  <a:pt x="292176" y="134620"/>
                </a:lnTo>
                <a:lnTo>
                  <a:pt x="290906" y="134620"/>
                </a:lnTo>
                <a:lnTo>
                  <a:pt x="287858" y="137668"/>
                </a:lnTo>
                <a:lnTo>
                  <a:pt x="286715" y="137668"/>
                </a:lnTo>
                <a:lnTo>
                  <a:pt x="281762" y="142748"/>
                </a:lnTo>
                <a:lnTo>
                  <a:pt x="281762" y="148463"/>
                </a:lnTo>
                <a:lnTo>
                  <a:pt x="275945" y="168757"/>
                </a:lnTo>
                <a:lnTo>
                  <a:pt x="273761" y="170942"/>
                </a:lnTo>
                <a:lnTo>
                  <a:pt x="273761" y="183007"/>
                </a:lnTo>
                <a:lnTo>
                  <a:pt x="278587" y="187833"/>
                </a:lnTo>
                <a:lnTo>
                  <a:pt x="290652" y="187833"/>
                </a:lnTo>
                <a:lnTo>
                  <a:pt x="295478" y="183007"/>
                </a:lnTo>
                <a:lnTo>
                  <a:pt x="295478" y="179730"/>
                </a:lnTo>
                <a:lnTo>
                  <a:pt x="302056" y="158127"/>
                </a:lnTo>
                <a:lnTo>
                  <a:pt x="302234" y="157480"/>
                </a:lnTo>
                <a:lnTo>
                  <a:pt x="303479" y="157480"/>
                </a:lnTo>
                <a:lnTo>
                  <a:pt x="305892" y="155067"/>
                </a:lnTo>
                <a:lnTo>
                  <a:pt x="307543" y="155067"/>
                </a:lnTo>
                <a:lnTo>
                  <a:pt x="308292" y="154317"/>
                </a:lnTo>
                <a:lnTo>
                  <a:pt x="317703" y="154317"/>
                </a:lnTo>
                <a:lnTo>
                  <a:pt x="319671" y="155956"/>
                </a:lnTo>
                <a:lnTo>
                  <a:pt x="325310" y="162877"/>
                </a:lnTo>
                <a:lnTo>
                  <a:pt x="325475" y="163195"/>
                </a:lnTo>
                <a:lnTo>
                  <a:pt x="329399" y="170891"/>
                </a:lnTo>
                <a:lnTo>
                  <a:pt x="330022" y="172085"/>
                </a:lnTo>
                <a:lnTo>
                  <a:pt x="329399" y="170891"/>
                </a:lnTo>
                <a:lnTo>
                  <a:pt x="332270" y="180428"/>
                </a:lnTo>
                <a:lnTo>
                  <a:pt x="316052" y="215277"/>
                </a:lnTo>
                <a:lnTo>
                  <a:pt x="311950" y="271145"/>
                </a:lnTo>
                <a:lnTo>
                  <a:pt x="312623" y="280035"/>
                </a:lnTo>
                <a:lnTo>
                  <a:pt x="313385" y="283845"/>
                </a:lnTo>
                <a:lnTo>
                  <a:pt x="315163" y="288290"/>
                </a:lnTo>
                <a:lnTo>
                  <a:pt x="315163" y="291338"/>
                </a:lnTo>
                <a:lnTo>
                  <a:pt x="320370" y="296545"/>
                </a:lnTo>
                <a:lnTo>
                  <a:pt x="326593" y="296545"/>
                </a:lnTo>
                <a:lnTo>
                  <a:pt x="330022" y="296545"/>
                </a:lnTo>
                <a:lnTo>
                  <a:pt x="333197" y="296545"/>
                </a:lnTo>
                <a:lnTo>
                  <a:pt x="336499" y="296545"/>
                </a:lnTo>
                <a:lnTo>
                  <a:pt x="342849" y="296545"/>
                </a:lnTo>
                <a:lnTo>
                  <a:pt x="345389" y="294005"/>
                </a:lnTo>
                <a:lnTo>
                  <a:pt x="346024" y="294005"/>
                </a:lnTo>
                <a:lnTo>
                  <a:pt x="351231" y="288798"/>
                </a:lnTo>
                <a:lnTo>
                  <a:pt x="351231" y="286245"/>
                </a:lnTo>
                <a:lnTo>
                  <a:pt x="353136" y="282575"/>
                </a:lnTo>
                <a:lnTo>
                  <a:pt x="353644" y="281317"/>
                </a:lnTo>
                <a:lnTo>
                  <a:pt x="356946" y="273685"/>
                </a:lnTo>
                <a:lnTo>
                  <a:pt x="357454" y="272427"/>
                </a:lnTo>
                <a:lnTo>
                  <a:pt x="359397" y="264795"/>
                </a:lnTo>
                <a:lnTo>
                  <a:pt x="360375" y="260985"/>
                </a:lnTo>
                <a:lnTo>
                  <a:pt x="360756" y="258445"/>
                </a:lnTo>
                <a:lnTo>
                  <a:pt x="360756" y="254635"/>
                </a:lnTo>
                <a:lnTo>
                  <a:pt x="360692" y="212725"/>
                </a:lnTo>
                <a:lnTo>
                  <a:pt x="359994" y="197485"/>
                </a:lnTo>
                <a:lnTo>
                  <a:pt x="359740" y="194945"/>
                </a:lnTo>
                <a:lnTo>
                  <a:pt x="357428" y="183908"/>
                </a:lnTo>
                <a:lnTo>
                  <a:pt x="363042" y="175895"/>
                </a:lnTo>
                <a:lnTo>
                  <a:pt x="362407" y="175895"/>
                </a:lnTo>
                <a:lnTo>
                  <a:pt x="372059" y="164477"/>
                </a:lnTo>
                <a:lnTo>
                  <a:pt x="371678" y="164477"/>
                </a:lnTo>
                <a:lnTo>
                  <a:pt x="377913" y="158127"/>
                </a:lnTo>
                <a:lnTo>
                  <a:pt x="379107" y="156908"/>
                </a:lnTo>
                <a:lnTo>
                  <a:pt x="384175" y="153009"/>
                </a:lnTo>
                <a:lnTo>
                  <a:pt x="386524" y="151777"/>
                </a:lnTo>
                <a:lnTo>
                  <a:pt x="388937" y="150495"/>
                </a:lnTo>
                <a:lnTo>
                  <a:pt x="389089" y="150418"/>
                </a:lnTo>
                <a:lnTo>
                  <a:pt x="395173" y="149225"/>
                </a:lnTo>
                <a:lnTo>
                  <a:pt x="398094" y="149225"/>
                </a:lnTo>
                <a:lnTo>
                  <a:pt x="400088" y="151231"/>
                </a:lnTo>
                <a:lnTo>
                  <a:pt x="401726" y="155435"/>
                </a:lnTo>
                <a:lnTo>
                  <a:pt x="403682" y="165747"/>
                </a:lnTo>
                <a:lnTo>
                  <a:pt x="404952" y="178435"/>
                </a:lnTo>
                <a:lnTo>
                  <a:pt x="404952" y="177177"/>
                </a:lnTo>
                <a:lnTo>
                  <a:pt x="405866" y="189877"/>
                </a:lnTo>
                <a:lnTo>
                  <a:pt x="405968" y="217614"/>
                </a:lnTo>
                <a:lnTo>
                  <a:pt x="402666" y="226695"/>
                </a:lnTo>
                <a:lnTo>
                  <a:pt x="402031" y="230517"/>
                </a:lnTo>
                <a:lnTo>
                  <a:pt x="401320" y="239725"/>
                </a:lnTo>
                <a:lnTo>
                  <a:pt x="401269" y="247027"/>
                </a:lnTo>
                <a:lnTo>
                  <a:pt x="401269" y="252476"/>
                </a:lnTo>
                <a:lnTo>
                  <a:pt x="406476" y="257556"/>
                </a:lnTo>
                <a:lnTo>
                  <a:pt x="419176" y="257556"/>
                </a:lnTo>
                <a:lnTo>
                  <a:pt x="424256" y="252476"/>
                </a:lnTo>
                <a:lnTo>
                  <a:pt x="424256" y="252349"/>
                </a:lnTo>
                <a:lnTo>
                  <a:pt x="424891" y="251714"/>
                </a:lnTo>
                <a:lnTo>
                  <a:pt x="424891" y="246430"/>
                </a:lnTo>
                <a:lnTo>
                  <a:pt x="425424" y="244475"/>
                </a:lnTo>
                <a:lnTo>
                  <a:pt x="425780" y="243217"/>
                </a:lnTo>
                <a:lnTo>
                  <a:pt x="425653" y="244475"/>
                </a:lnTo>
                <a:lnTo>
                  <a:pt x="426135" y="243217"/>
                </a:lnTo>
                <a:lnTo>
                  <a:pt x="426745" y="241604"/>
                </a:lnTo>
                <a:lnTo>
                  <a:pt x="428955" y="239395"/>
                </a:lnTo>
                <a:lnTo>
                  <a:pt x="428955" y="234327"/>
                </a:lnTo>
                <a:lnTo>
                  <a:pt x="428955" y="233172"/>
                </a:lnTo>
                <a:lnTo>
                  <a:pt x="428955" y="226822"/>
                </a:lnTo>
                <a:lnTo>
                  <a:pt x="428955" y="222567"/>
                </a:lnTo>
                <a:lnTo>
                  <a:pt x="429336" y="221627"/>
                </a:lnTo>
                <a:lnTo>
                  <a:pt x="429336" y="220345"/>
                </a:lnTo>
                <a:lnTo>
                  <a:pt x="435432" y="203835"/>
                </a:lnTo>
                <a:lnTo>
                  <a:pt x="435305" y="203835"/>
                </a:lnTo>
                <a:lnTo>
                  <a:pt x="443179" y="184785"/>
                </a:lnTo>
                <a:lnTo>
                  <a:pt x="443052" y="184785"/>
                </a:lnTo>
                <a:lnTo>
                  <a:pt x="452069" y="164477"/>
                </a:lnTo>
                <a:lnTo>
                  <a:pt x="452196" y="164477"/>
                </a:lnTo>
                <a:lnTo>
                  <a:pt x="460070" y="145427"/>
                </a:lnTo>
                <a:lnTo>
                  <a:pt x="459689" y="146685"/>
                </a:lnTo>
                <a:lnTo>
                  <a:pt x="460349" y="145427"/>
                </a:lnTo>
                <a:lnTo>
                  <a:pt x="467690" y="131445"/>
                </a:lnTo>
                <a:lnTo>
                  <a:pt x="467436" y="131445"/>
                </a:lnTo>
                <a:lnTo>
                  <a:pt x="473151" y="121361"/>
                </a:lnTo>
                <a:lnTo>
                  <a:pt x="476885" y="130937"/>
                </a:lnTo>
                <a:lnTo>
                  <a:pt x="476999" y="131445"/>
                </a:lnTo>
                <a:lnTo>
                  <a:pt x="480644" y="146685"/>
                </a:lnTo>
                <a:lnTo>
                  <a:pt x="480517" y="146685"/>
                </a:lnTo>
                <a:lnTo>
                  <a:pt x="484073" y="164477"/>
                </a:lnTo>
                <a:lnTo>
                  <a:pt x="483946" y="164477"/>
                </a:lnTo>
                <a:lnTo>
                  <a:pt x="486905" y="184785"/>
                </a:lnTo>
                <a:lnTo>
                  <a:pt x="489280" y="202577"/>
                </a:lnTo>
                <a:lnTo>
                  <a:pt x="491439" y="219075"/>
                </a:lnTo>
                <a:lnTo>
                  <a:pt x="491566" y="220345"/>
                </a:lnTo>
                <a:lnTo>
                  <a:pt x="495249" y="235585"/>
                </a:lnTo>
                <a:lnTo>
                  <a:pt x="495884" y="236867"/>
                </a:lnTo>
                <a:lnTo>
                  <a:pt x="501980" y="250825"/>
                </a:lnTo>
                <a:lnTo>
                  <a:pt x="502869" y="253377"/>
                </a:lnTo>
                <a:lnTo>
                  <a:pt x="509092" y="262267"/>
                </a:lnTo>
                <a:lnTo>
                  <a:pt x="513410" y="267335"/>
                </a:lnTo>
                <a:lnTo>
                  <a:pt x="517601" y="268859"/>
                </a:lnTo>
                <a:lnTo>
                  <a:pt x="519633" y="270891"/>
                </a:lnTo>
                <a:lnTo>
                  <a:pt x="529920" y="270891"/>
                </a:lnTo>
                <a:lnTo>
                  <a:pt x="534111" y="266700"/>
                </a:lnTo>
                <a:lnTo>
                  <a:pt x="534111" y="261620"/>
                </a:lnTo>
                <a:lnTo>
                  <a:pt x="534111" y="256413"/>
                </a:lnTo>
                <a:close/>
              </a:path>
              <a:path extrusionOk="0" h="313690" w="631189">
                <a:moveTo>
                  <a:pt x="619963" y="243586"/>
                </a:moveTo>
                <a:lnTo>
                  <a:pt x="616788" y="240411"/>
                </a:lnTo>
                <a:lnTo>
                  <a:pt x="609041" y="240411"/>
                </a:lnTo>
                <a:lnTo>
                  <a:pt x="605866" y="243586"/>
                </a:lnTo>
                <a:lnTo>
                  <a:pt x="599160" y="247967"/>
                </a:lnTo>
                <a:lnTo>
                  <a:pt x="591604" y="250012"/>
                </a:lnTo>
                <a:lnTo>
                  <a:pt x="588213" y="249910"/>
                </a:lnTo>
                <a:lnTo>
                  <a:pt x="588200" y="248539"/>
                </a:lnTo>
                <a:lnTo>
                  <a:pt x="588073" y="200025"/>
                </a:lnTo>
                <a:lnTo>
                  <a:pt x="587832" y="175006"/>
                </a:lnTo>
                <a:lnTo>
                  <a:pt x="587832" y="174752"/>
                </a:lnTo>
                <a:lnTo>
                  <a:pt x="587832" y="168402"/>
                </a:lnTo>
                <a:lnTo>
                  <a:pt x="587705" y="154686"/>
                </a:lnTo>
                <a:lnTo>
                  <a:pt x="587705" y="151511"/>
                </a:lnTo>
                <a:lnTo>
                  <a:pt x="587705" y="151257"/>
                </a:lnTo>
                <a:lnTo>
                  <a:pt x="587705" y="148336"/>
                </a:lnTo>
                <a:lnTo>
                  <a:pt x="582498" y="143256"/>
                </a:lnTo>
                <a:lnTo>
                  <a:pt x="569925" y="143256"/>
                </a:lnTo>
                <a:lnTo>
                  <a:pt x="564718" y="148336"/>
                </a:lnTo>
                <a:lnTo>
                  <a:pt x="564718" y="151257"/>
                </a:lnTo>
                <a:lnTo>
                  <a:pt x="564718" y="151511"/>
                </a:lnTo>
                <a:lnTo>
                  <a:pt x="564718" y="154686"/>
                </a:lnTo>
                <a:lnTo>
                  <a:pt x="564629" y="168363"/>
                </a:lnTo>
                <a:lnTo>
                  <a:pt x="564591" y="174879"/>
                </a:lnTo>
                <a:lnTo>
                  <a:pt x="564578" y="175006"/>
                </a:lnTo>
                <a:lnTo>
                  <a:pt x="564337" y="200025"/>
                </a:lnTo>
                <a:lnTo>
                  <a:pt x="564337" y="250317"/>
                </a:lnTo>
                <a:lnTo>
                  <a:pt x="564337" y="256921"/>
                </a:lnTo>
                <a:lnTo>
                  <a:pt x="564337" y="263525"/>
                </a:lnTo>
                <a:lnTo>
                  <a:pt x="569671" y="268859"/>
                </a:lnTo>
                <a:lnTo>
                  <a:pt x="569798" y="268859"/>
                </a:lnTo>
                <a:lnTo>
                  <a:pt x="574370" y="273431"/>
                </a:lnTo>
                <a:lnTo>
                  <a:pt x="581228" y="273431"/>
                </a:lnTo>
                <a:lnTo>
                  <a:pt x="587451" y="273431"/>
                </a:lnTo>
                <a:lnTo>
                  <a:pt x="587641" y="273240"/>
                </a:lnTo>
                <a:lnTo>
                  <a:pt x="593420" y="273050"/>
                </a:lnTo>
                <a:lnTo>
                  <a:pt x="599516" y="273050"/>
                </a:lnTo>
                <a:lnTo>
                  <a:pt x="603123" y="269532"/>
                </a:lnTo>
                <a:lnTo>
                  <a:pt x="608152" y="267081"/>
                </a:lnTo>
                <a:lnTo>
                  <a:pt x="612851" y="262636"/>
                </a:lnTo>
                <a:lnTo>
                  <a:pt x="615950" y="256921"/>
                </a:lnTo>
                <a:lnTo>
                  <a:pt x="617664" y="253758"/>
                </a:lnTo>
                <a:lnTo>
                  <a:pt x="619963" y="251460"/>
                </a:lnTo>
                <a:lnTo>
                  <a:pt x="619963" y="247523"/>
                </a:lnTo>
                <a:lnTo>
                  <a:pt x="619963" y="243586"/>
                </a:lnTo>
                <a:close/>
              </a:path>
              <a:path extrusionOk="0" h="313690" w="631189">
                <a:moveTo>
                  <a:pt x="630885" y="20193"/>
                </a:moveTo>
                <a:lnTo>
                  <a:pt x="627202" y="16510"/>
                </a:lnTo>
                <a:lnTo>
                  <a:pt x="626300" y="16510"/>
                </a:lnTo>
                <a:lnTo>
                  <a:pt x="618439" y="7835"/>
                </a:lnTo>
                <a:lnTo>
                  <a:pt x="618439" y="4953"/>
                </a:lnTo>
                <a:lnTo>
                  <a:pt x="613613" y="0"/>
                </a:lnTo>
                <a:lnTo>
                  <a:pt x="601548" y="0"/>
                </a:lnTo>
                <a:lnTo>
                  <a:pt x="596595" y="4953"/>
                </a:lnTo>
                <a:lnTo>
                  <a:pt x="596595" y="17018"/>
                </a:lnTo>
                <a:lnTo>
                  <a:pt x="601548" y="21971"/>
                </a:lnTo>
                <a:lnTo>
                  <a:pt x="605078" y="21971"/>
                </a:lnTo>
                <a:lnTo>
                  <a:pt x="614502" y="28841"/>
                </a:lnTo>
                <a:lnTo>
                  <a:pt x="614502" y="29210"/>
                </a:lnTo>
                <a:lnTo>
                  <a:pt x="618185" y="32893"/>
                </a:lnTo>
                <a:lnTo>
                  <a:pt x="627202" y="32893"/>
                </a:lnTo>
                <a:lnTo>
                  <a:pt x="630885" y="29210"/>
                </a:lnTo>
                <a:lnTo>
                  <a:pt x="630885" y="24638"/>
                </a:lnTo>
                <a:lnTo>
                  <a:pt x="630885" y="20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916676" y="630808"/>
            <a:ext cx="355600" cy="198755"/>
          </a:xfrm>
          <a:custGeom>
            <a:rect b="b" l="l" r="r" t="t"/>
            <a:pathLst>
              <a:path extrusionOk="0" h="198755" w="355600">
                <a:moveTo>
                  <a:pt x="253746" y="85242"/>
                </a:moveTo>
                <a:lnTo>
                  <a:pt x="253619" y="86360"/>
                </a:lnTo>
                <a:lnTo>
                  <a:pt x="253746" y="86360"/>
                </a:lnTo>
                <a:lnTo>
                  <a:pt x="253746" y="85242"/>
                </a:lnTo>
                <a:close/>
              </a:path>
              <a:path extrusionOk="0" h="198755" w="355600">
                <a:moveTo>
                  <a:pt x="355473" y="121158"/>
                </a:moveTo>
                <a:lnTo>
                  <a:pt x="352425" y="118110"/>
                </a:lnTo>
                <a:lnTo>
                  <a:pt x="349326" y="118110"/>
                </a:lnTo>
                <a:lnTo>
                  <a:pt x="344170" y="115570"/>
                </a:lnTo>
                <a:lnTo>
                  <a:pt x="344551" y="115570"/>
                </a:lnTo>
                <a:lnTo>
                  <a:pt x="340487" y="112941"/>
                </a:lnTo>
                <a:lnTo>
                  <a:pt x="340487" y="112522"/>
                </a:lnTo>
                <a:lnTo>
                  <a:pt x="335153" y="107188"/>
                </a:lnTo>
                <a:lnTo>
                  <a:pt x="331063" y="107188"/>
                </a:lnTo>
                <a:lnTo>
                  <a:pt x="330327" y="106641"/>
                </a:lnTo>
                <a:lnTo>
                  <a:pt x="330327" y="105156"/>
                </a:lnTo>
                <a:lnTo>
                  <a:pt x="327304" y="102146"/>
                </a:lnTo>
                <a:lnTo>
                  <a:pt x="325628" y="97790"/>
                </a:lnTo>
                <a:lnTo>
                  <a:pt x="326136" y="99060"/>
                </a:lnTo>
                <a:lnTo>
                  <a:pt x="325894" y="97790"/>
                </a:lnTo>
                <a:lnTo>
                  <a:pt x="324205" y="88900"/>
                </a:lnTo>
                <a:lnTo>
                  <a:pt x="323977" y="87630"/>
                </a:lnTo>
                <a:lnTo>
                  <a:pt x="323977" y="88900"/>
                </a:lnTo>
                <a:lnTo>
                  <a:pt x="322389" y="78740"/>
                </a:lnTo>
                <a:lnTo>
                  <a:pt x="322326" y="78308"/>
                </a:lnTo>
                <a:lnTo>
                  <a:pt x="322326" y="77470"/>
                </a:lnTo>
                <a:lnTo>
                  <a:pt x="322351" y="63347"/>
                </a:lnTo>
                <a:lnTo>
                  <a:pt x="322453" y="57150"/>
                </a:lnTo>
                <a:lnTo>
                  <a:pt x="322453" y="56515"/>
                </a:lnTo>
                <a:lnTo>
                  <a:pt x="322453" y="49657"/>
                </a:lnTo>
                <a:lnTo>
                  <a:pt x="316992" y="44196"/>
                </a:lnTo>
                <a:lnTo>
                  <a:pt x="316433" y="44196"/>
                </a:lnTo>
                <a:lnTo>
                  <a:pt x="316484" y="43180"/>
                </a:lnTo>
                <a:lnTo>
                  <a:pt x="298056" y="43180"/>
                </a:lnTo>
                <a:lnTo>
                  <a:pt x="298056" y="80010"/>
                </a:lnTo>
                <a:lnTo>
                  <a:pt x="297942" y="72390"/>
                </a:lnTo>
                <a:lnTo>
                  <a:pt x="297942" y="63246"/>
                </a:lnTo>
                <a:lnTo>
                  <a:pt x="298056" y="80010"/>
                </a:lnTo>
                <a:lnTo>
                  <a:pt x="298056" y="43180"/>
                </a:lnTo>
                <a:lnTo>
                  <a:pt x="293751" y="43180"/>
                </a:lnTo>
                <a:lnTo>
                  <a:pt x="293522" y="43180"/>
                </a:lnTo>
                <a:lnTo>
                  <a:pt x="291846" y="52070"/>
                </a:lnTo>
                <a:lnTo>
                  <a:pt x="292354" y="50800"/>
                </a:lnTo>
                <a:lnTo>
                  <a:pt x="288417" y="60960"/>
                </a:lnTo>
                <a:lnTo>
                  <a:pt x="289306" y="58420"/>
                </a:lnTo>
                <a:lnTo>
                  <a:pt x="282067" y="71120"/>
                </a:lnTo>
                <a:lnTo>
                  <a:pt x="282702" y="69850"/>
                </a:lnTo>
                <a:lnTo>
                  <a:pt x="273913" y="82232"/>
                </a:lnTo>
                <a:lnTo>
                  <a:pt x="273558" y="82550"/>
                </a:lnTo>
                <a:lnTo>
                  <a:pt x="263779" y="91440"/>
                </a:lnTo>
                <a:lnTo>
                  <a:pt x="264668" y="90170"/>
                </a:lnTo>
                <a:lnTo>
                  <a:pt x="255917" y="97028"/>
                </a:lnTo>
                <a:lnTo>
                  <a:pt x="254381" y="97028"/>
                </a:lnTo>
                <a:lnTo>
                  <a:pt x="253746" y="96393"/>
                </a:lnTo>
                <a:lnTo>
                  <a:pt x="253746" y="95250"/>
                </a:lnTo>
                <a:lnTo>
                  <a:pt x="253619" y="86360"/>
                </a:lnTo>
                <a:lnTo>
                  <a:pt x="253746" y="85090"/>
                </a:lnTo>
                <a:lnTo>
                  <a:pt x="253746" y="85242"/>
                </a:lnTo>
                <a:lnTo>
                  <a:pt x="253758" y="85090"/>
                </a:lnTo>
                <a:lnTo>
                  <a:pt x="254520" y="78295"/>
                </a:lnTo>
                <a:lnTo>
                  <a:pt x="254508" y="77470"/>
                </a:lnTo>
                <a:lnTo>
                  <a:pt x="254698" y="76669"/>
                </a:lnTo>
                <a:lnTo>
                  <a:pt x="254825" y="76200"/>
                </a:lnTo>
                <a:lnTo>
                  <a:pt x="257048" y="67310"/>
                </a:lnTo>
                <a:lnTo>
                  <a:pt x="256794" y="68580"/>
                </a:lnTo>
                <a:lnTo>
                  <a:pt x="257187" y="67310"/>
                </a:lnTo>
                <a:lnTo>
                  <a:pt x="260337" y="57150"/>
                </a:lnTo>
                <a:lnTo>
                  <a:pt x="260731" y="55880"/>
                </a:lnTo>
                <a:lnTo>
                  <a:pt x="259715" y="57150"/>
                </a:lnTo>
                <a:lnTo>
                  <a:pt x="266192" y="45720"/>
                </a:lnTo>
                <a:lnTo>
                  <a:pt x="265684" y="46990"/>
                </a:lnTo>
                <a:lnTo>
                  <a:pt x="266509" y="45720"/>
                </a:lnTo>
                <a:lnTo>
                  <a:pt x="272338" y="36830"/>
                </a:lnTo>
                <a:lnTo>
                  <a:pt x="272681" y="36309"/>
                </a:lnTo>
                <a:lnTo>
                  <a:pt x="273431" y="35560"/>
                </a:lnTo>
                <a:lnTo>
                  <a:pt x="281051" y="27940"/>
                </a:lnTo>
                <a:lnTo>
                  <a:pt x="279908" y="27940"/>
                </a:lnTo>
                <a:lnTo>
                  <a:pt x="284937" y="24130"/>
                </a:lnTo>
                <a:lnTo>
                  <a:pt x="285432" y="23749"/>
                </a:lnTo>
                <a:lnTo>
                  <a:pt x="287274" y="23749"/>
                </a:lnTo>
                <a:lnTo>
                  <a:pt x="287769" y="23253"/>
                </a:lnTo>
                <a:lnTo>
                  <a:pt x="290195" y="22860"/>
                </a:lnTo>
                <a:lnTo>
                  <a:pt x="292481" y="22860"/>
                </a:lnTo>
                <a:lnTo>
                  <a:pt x="293624" y="23101"/>
                </a:lnTo>
                <a:lnTo>
                  <a:pt x="293751" y="41986"/>
                </a:lnTo>
                <a:lnTo>
                  <a:pt x="316496" y="41986"/>
                </a:lnTo>
                <a:lnTo>
                  <a:pt x="316509" y="40640"/>
                </a:lnTo>
                <a:lnTo>
                  <a:pt x="316611" y="24130"/>
                </a:lnTo>
                <a:lnTo>
                  <a:pt x="316484" y="17780"/>
                </a:lnTo>
                <a:lnTo>
                  <a:pt x="316318" y="16510"/>
                </a:lnTo>
                <a:lnTo>
                  <a:pt x="316103" y="14770"/>
                </a:lnTo>
                <a:lnTo>
                  <a:pt x="316103" y="14351"/>
                </a:lnTo>
                <a:lnTo>
                  <a:pt x="316103" y="8001"/>
                </a:lnTo>
                <a:lnTo>
                  <a:pt x="310896" y="2794"/>
                </a:lnTo>
                <a:lnTo>
                  <a:pt x="310134" y="2794"/>
                </a:lnTo>
                <a:lnTo>
                  <a:pt x="307340" y="0"/>
                </a:lnTo>
                <a:lnTo>
                  <a:pt x="296545" y="0"/>
                </a:lnTo>
                <a:lnTo>
                  <a:pt x="294259" y="0"/>
                </a:lnTo>
                <a:lnTo>
                  <a:pt x="287274" y="0"/>
                </a:lnTo>
                <a:lnTo>
                  <a:pt x="287020" y="0"/>
                </a:lnTo>
                <a:lnTo>
                  <a:pt x="274066" y="0"/>
                </a:lnTo>
                <a:lnTo>
                  <a:pt x="268732" y="5334"/>
                </a:lnTo>
                <a:lnTo>
                  <a:pt x="268732" y="7137"/>
                </a:lnTo>
                <a:lnTo>
                  <a:pt x="264795" y="10160"/>
                </a:lnTo>
                <a:lnTo>
                  <a:pt x="263652" y="11430"/>
                </a:lnTo>
                <a:lnTo>
                  <a:pt x="254635" y="20320"/>
                </a:lnTo>
                <a:lnTo>
                  <a:pt x="253492" y="22860"/>
                </a:lnTo>
                <a:lnTo>
                  <a:pt x="245999" y="33020"/>
                </a:lnTo>
                <a:lnTo>
                  <a:pt x="245364" y="34290"/>
                </a:lnTo>
                <a:lnTo>
                  <a:pt x="238887" y="45720"/>
                </a:lnTo>
                <a:lnTo>
                  <a:pt x="237998" y="48260"/>
                </a:lnTo>
                <a:lnTo>
                  <a:pt x="233934" y="60960"/>
                </a:lnTo>
                <a:lnTo>
                  <a:pt x="233807" y="62230"/>
                </a:lnTo>
                <a:lnTo>
                  <a:pt x="231267" y="72390"/>
                </a:lnTo>
                <a:lnTo>
                  <a:pt x="231013" y="73660"/>
                </a:lnTo>
                <a:lnTo>
                  <a:pt x="230047" y="82232"/>
                </a:lnTo>
                <a:lnTo>
                  <a:pt x="229997" y="100330"/>
                </a:lnTo>
                <a:lnTo>
                  <a:pt x="230124" y="101600"/>
                </a:lnTo>
                <a:lnTo>
                  <a:pt x="230886" y="105410"/>
                </a:lnTo>
                <a:lnTo>
                  <a:pt x="230886" y="110617"/>
                </a:lnTo>
                <a:lnTo>
                  <a:pt x="232473" y="112217"/>
                </a:lnTo>
                <a:lnTo>
                  <a:pt x="230098" y="113538"/>
                </a:lnTo>
                <a:lnTo>
                  <a:pt x="225425" y="113538"/>
                </a:lnTo>
                <a:lnTo>
                  <a:pt x="224663" y="114300"/>
                </a:lnTo>
                <a:lnTo>
                  <a:pt x="201079" y="114300"/>
                </a:lnTo>
                <a:lnTo>
                  <a:pt x="197612" y="110744"/>
                </a:lnTo>
                <a:lnTo>
                  <a:pt x="194754" y="110744"/>
                </a:lnTo>
                <a:lnTo>
                  <a:pt x="193040" y="109220"/>
                </a:lnTo>
                <a:lnTo>
                  <a:pt x="194564" y="110490"/>
                </a:lnTo>
                <a:lnTo>
                  <a:pt x="193497" y="109220"/>
                </a:lnTo>
                <a:lnTo>
                  <a:pt x="190296" y="105410"/>
                </a:lnTo>
                <a:lnTo>
                  <a:pt x="189852" y="104889"/>
                </a:lnTo>
                <a:lnTo>
                  <a:pt x="189484" y="104140"/>
                </a:lnTo>
                <a:lnTo>
                  <a:pt x="185674" y="96520"/>
                </a:lnTo>
                <a:lnTo>
                  <a:pt x="185039" y="95250"/>
                </a:lnTo>
                <a:lnTo>
                  <a:pt x="185547" y="96520"/>
                </a:lnTo>
                <a:lnTo>
                  <a:pt x="181368" y="86360"/>
                </a:lnTo>
                <a:lnTo>
                  <a:pt x="180848" y="85090"/>
                </a:lnTo>
                <a:lnTo>
                  <a:pt x="180975" y="86360"/>
                </a:lnTo>
                <a:lnTo>
                  <a:pt x="176212" y="72237"/>
                </a:lnTo>
                <a:lnTo>
                  <a:pt x="171653" y="59690"/>
                </a:lnTo>
                <a:lnTo>
                  <a:pt x="171196" y="58420"/>
                </a:lnTo>
                <a:lnTo>
                  <a:pt x="171450" y="59690"/>
                </a:lnTo>
                <a:lnTo>
                  <a:pt x="166624" y="45720"/>
                </a:lnTo>
                <a:lnTo>
                  <a:pt x="166624" y="44450"/>
                </a:lnTo>
                <a:lnTo>
                  <a:pt x="164744" y="39370"/>
                </a:lnTo>
                <a:lnTo>
                  <a:pt x="164274" y="38100"/>
                </a:lnTo>
                <a:lnTo>
                  <a:pt x="161925" y="31750"/>
                </a:lnTo>
                <a:lnTo>
                  <a:pt x="161163" y="29210"/>
                </a:lnTo>
                <a:lnTo>
                  <a:pt x="159727" y="26670"/>
                </a:lnTo>
                <a:lnTo>
                  <a:pt x="156159" y="20320"/>
                </a:lnTo>
                <a:lnTo>
                  <a:pt x="155448" y="19050"/>
                </a:lnTo>
                <a:lnTo>
                  <a:pt x="154940" y="17780"/>
                </a:lnTo>
                <a:lnTo>
                  <a:pt x="151003" y="11658"/>
                </a:lnTo>
                <a:lnTo>
                  <a:pt x="151003" y="8255"/>
                </a:lnTo>
                <a:lnTo>
                  <a:pt x="146050" y="3302"/>
                </a:lnTo>
                <a:lnTo>
                  <a:pt x="136652" y="3302"/>
                </a:lnTo>
                <a:lnTo>
                  <a:pt x="133731" y="3302"/>
                </a:lnTo>
                <a:lnTo>
                  <a:pt x="124460" y="3302"/>
                </a:lnTo>
                <a:lnTo>
                  <a:pt x="119900" y="7861"/>
                </a:lnTo>
                <a:lnTo>
                  <a:pt x="117729" y="8890"/>
                </a:lnTo>
                <a:lnTo>
                  <a:pt x="111252" y="13970"/>
                </a:lnTo>
                <a:lnTo>
                  <a:pt x="109728" y="16510"/>
                </a:lnTo>
                <a:lnTo>
                  <a:pt x="102108" y="25400"/>
                </a:lnTo>
                <a:lnTo>
                  <a:pt x="92329" y="41910"/>
                </a:lnTo>
                <a:lnTo>
                  <a:pt x="92202" y="41910"/>
                </a:lnTo>
                <a:lnTo>
                  <a:pt x="81788" y="58420"/>
                </a:lnTo>
                <a:lnTo>
                  <a:pt x="81280" y="59690"/>
                </a:lnTo>
                <a:lnTo>
                  <a:pt x="76733" y="69545"/>
                </a:lnTo>
                <a:lnTo>
                  <a:pt x="76454" y="68580"/>
                </a:lnTo>
                <a:lnTo>
                  <a:pt x="74079" y="58420"/>
                </a:lnTo>
                <a:lnTo>
                  <a:pt x="72898" y="53340"/>
                </a:lnTo>
                <a:lnTo>
                  <a:pt x="72644" y="53340"/>
                </a:lnTo>
                <a:lnTo>
                  <a:pt x="70891" y="48260"/>
                </a:lnTo>
                <a:lnTo>
                  <a:pt x="70446" y="46990"/>
                </a:lnTo>
                <a:lnTo>
                  <a:pt x="69570" y="44450"/>
                </a:lnTo>
                <a:lnTo>
                  <a:pt x="69138" y="43180"/>
                </a:lnTo>
                <a:lnTo>
                  <a:pt x="68707" y="41910"/>
                </a:lnTo>
                <a:lnTo>
                  <a:pt x="67691" y="39370"/>
                </a:lnTo>
                <a:lnTo>
                  <a:pt x="64643" y="34429"/>
                </a:lnTo>
                <a:lnTo>
                  <a:pt x="64643" y="30226"/>
                </a:lnTo>
                <a:lnTo>
                  <a:pt x="59563" y="25273"/>
                </a:lnTo>
                <a:lnTo>
                  <a:pt x="57150" y="25273"/>
                </a:lnTo>
                <a:lnTo>
                  <a:pt x="53848" y="21971"/>
                </a:lnTo>
                <a:lnTo>
                  <a:pt x="48133" y="21971"/>
                </a:lnTo>
                <a:lnTo>
                  <a:pt x="42037" y="21971"/>
                </a:lnTo>
                <a:lnTo>
                  <a:pt x="41656" y="21971"/>
                </a:lnTo>
                <a:lnTo>
                  <a:pt x="35814" y="21971"/>
                </a:lnTo>
                <a:lnTo>
                  <a:pt x="29718" y="21971"/>
                </a:lnTo>
                <a:lnTo>
                  <a:pt x="27813" y="23876"/>
                </a:lnTo>
                <a:lnTo>
                  <a:pt x="24003" y="23876"/>
                </a:lnTo>
                <a:lnTo>
                  <a:pt x="19050" y="28829"/>
                </a:lnTo>
                <a:lnTo>
                  <a:pt x="19050" y="31140"/>
                </a:lnTo>
                <a:lnTo>
                  <a:pt x="7505" y="41910"/>
                </a:lnTo>
                <a:lnTo>
                  <a:pt x="4953" y="41910"/>
                </a:lnTo>
                <a:lnTo>
                  <a:pt x="0" y="46863"/>
                </a:lnTo>
                <a:lnTo>
                  <a:pt x="0" y="58928"/>
                </a:lnTo>
                <a:lnTo>
                  <a:pt x="4953" y="63881"/>
                </a:lnTo>
                <a:lnTo>
                  <a:pt x="17145" y="63881"/>
                </a:lnTo>
                <a:lnTo>
                  <a:pt x="21971" y="58928"/>
                </a:lnTo>
                <a:lnTo>
                  <a:pt x="21971" y="57785"/>
                </a:lnTo>
                <a:lnTo>
                  <a:pt x="34696" y="45974"/>
                </a:lnTo>
                <a:lnTo>
                  <a:pt x="36195" y="45974"/>
                </a:lnTo>
                <a:lnTo>
                  <a:pt x="37274" y="44894"/>
                </a:lnTo>
                <a:lnTo>
                  <a:pt x="39243" y="44450"/>
                </a:lnTo>
                <a:lnTo>
                  <a:pt x="44221" y="44450"/>
                </a:lnTo>
                <a:lnTo>
                  <a:pt x="44856" y="44869"/>
                </a:lnTo>
                <a:lnTo>
                  <a:pt x="45148" y="45161"/>
                </a:lnTo>
                <a:lnTo>
                  <a:pt x="48602" y="50749"/>
                </a:lnTo>
                <a:lnTo>
                  <a:pt x="51689" y="59690"/>
                </a:lnTo>
                <a:lnTo>
                  <a:pt x="51435" y="58420"/>
                </a:lnTo>
                <a:lnTo>
                  <a:pt x="54648" y="72237"/>
                </a:lnTo>
                <a:lnTo>
                  <a:pt x="54610" y="71120"/>
                </a:lnTo>
                <a:lnTo>
                  <a:pt x="54686" y="72390"/>
                </a:lnTo>
                <a:lnTo>
                  <a:pt x="54991" y="73660"/>
                </a:lnTo>
                <a:lnTo>
                  <a:pt x="54648" y="72237"/>
                </a:lnTo>
                <a:lnTo>
                  <a:pt x="55372" y="88900"/>
                </a:lnTo>
                <a:lnTo>
                  <a:pt x="55372" y="117525"/>
                </a:lnTo>
                <a:lnTo>
                  <a:pt x="55372" y="123190"/>
                </a:lnTo>
                <a:lnTo>
                  <a:pt x="55321" y="124460"/>
                </a:lnTo>
                <a:lnTo>
                  <a:pt x="55372" y="117525"/>
                </a:lnTo>
                <a:lnTo>
                  <a:pt x="51943" y="125730"/>
                </a:lnTo>
                <a:lnTo>
                  <a:pt x="51816" y="127000"/>
                </a:lnTo>
                <a:lnTo>
                  <a:pt x="44196" y="146050"/>
                </a:lnTo>
                <a:lnTo>
                  <a:pt x="44069" y="146050"/>
                </a:lnTo>
                <a:lnTo>
                  <a:pt x="38354" y="162560"/>
                </a:lnTo>
                <a:lnTo>
                  <a:pt x="37846" y="163830"/>
                </a:lnTo>
                <a:lnTo>
                  <a:pt x="35306" y="176530"/>
                </a:lnTo>
                <a:lnTo>
                  <a:pt x="35229" y="181051"/>
                </a:lnTo>
                <a:lnTo>
                  <a:pt x="35179" y="185420"/>
                </a:lnTo>
                <a:lnTo>
                  <a:pt x="35179" y="193294"/>
                </a:lnTo>
                <a:lnTo>
                  <a:pt x="40132" y="198247"/>
                </a:lnTo>
                <a:lnTo>
                  <a:pt x="52451" y="198247"/>
                </a:lnTo>
                <a:lnTo>
                  <a:pt x="52578" y="198120"/>
                </a:lnTo>
                <a:lnTo>
                  <a:pt x="53086" y="198120"/>
                </a:lnTo>
                <a:lnTo>
                  <a:pt x="58039" y="193167"/>
                </a:lnTo>
                <a:lnTo>
                  <a:pt x="58039" y="190754"/>
                </a:lnTo>
                <a:lnTo>
                  <a:pt x="58801" y="189230"/>
                </a:lnTo>
                <a:lnTo>
                  <a:pt x="60261" y="186690"/>
                </a:lnTo>
                <a:lnTo>
                  <a:pt x="61722" y="184150"/>
                </a:lnTo>
                <a:lnTo>
                  <a:pt x="61468" y="184150"/>
                </a:lnTo>
                <a:lnTo>
                  <a:pt x="65786" y="175260"/>
                </a:lnTo>
                <a:lnTo>
                  <a:pt x="66421" y="173990"/>
                </a:lnTo>
                <a:lnTo>
                  <a:pt x="71120" y="161290"/>
                </a:lnTo>
                <a:lnTo>
                  <a:pt x="71247" y="161290"/>
                </a:lnTo>
                <a:lnTo>
                  <a:pt x="76200" y="146050"/>
                </a:lnTo>
                <a:lnTo>
                  <a:pt x="76835" y="143510"/>
                </a:lnTo>
                <a:lnTo>
                  <a:pt x="77495" y="127000"/>
                </a:lnTo>
                <a:lnTo>
                  <a:pt x="77597" y="122161"/>
                </a:lnTo>
                <a:lnTo>
                  <a:pt x="81407" y="113030"/>
                </a:lnTo>
                <a:lnTo>
                  <a:pt x="81280" y="113030"/>
                </a:lnTo>
                <a:lnTo>
                  <a:pt x="90932" y="91440"/>
                </a:lnTo>
                <a:lnTo>
                  <a:pt x="90805" y="91440"/>
                </a:lnTo>
                <a:lnTo>
                  <a:pt x="101219" y="69850"/>
                </a:lnTo>
                <a:lnTo>
                  <a:pt x="100838" y="69850"/>
                </a:lnTo>
                <a:lnTo>
                  <a:pt x="111252" y="52070"/>
                </a:lnTo>
                <a:lnTo>
                  <a:pt x="111125" y="53340"/>
                </a:lnTo>
                <a:lnTo>
                  <a:pt x="111874" y="52070"/>
                </a:lnTo>
                <a:lnTo>
                  <a:pt x="119380" y="39370"/>
                </a:lnTo>
                <a:lnTo>
                  <a:pt x="119684" y="38862"/>
                </a:lnTo>
                <a:lnTo>
                  <a:pt x="120332" y="38100"/>
                </a:lnTo>
                <a:lnTo>
                  <a:pt x="125780" y="31750"/>
                </a:lnTo>
                <a:lnTo>
                  <a:pt x="126669" y="30708"/>
                </a:lnTo>
                <a:lnTo>
                  <a:pt x="126961" y="30480"/>
                </a:lnTo>
                <a:lnTo>
                  <a:pt x="130200" y="27940"/>
                </a:lnTo>
                <a:lnTo>
                  <a:pt x="131406" y="27000"/>
                </a:lnTo>
                <a:lnTo>
                  <a:pt x="132143" y="26670"/>
                </a:lnTo>
                <a:lnTo>
                  <a:pt x="134112" y="26670"/>
                </a:lnTo>
                <a:lnTo>
                  <a:pt x="136271" y="30480"/>
                </a:lnTo>
                <a:lnTo>
                  <a:pt x="135890" y="29210"/>
                </a:lnTo>
                <a:lnTo>
                  <a:pt x="141071" y="38442"/>
                </a:lnTo>
                <a:lnTo>
                  <a:pt x="145961" y="53403"/>
                </a:lnTo>
                <a:lnTo>
                  <a:pt x="150368" y="67310"/>
                </a:lnTo>
                <a:lnTo>
                  <a:pt x="160147" y="93980"/>
                </a:lnTo>
                <a:lnTo>
                  <a:pt x="165354" y="106680"/>
                </a:lnTo>
                <a:lnTo>
                  <a:pt x="170307" y="115570"/>
                </a:lnTo>
                <a:lnTo>
                  <a:pt x="176657" y="124460"/>
                </a:lnTo>
                <a:lnTo>
                  <a:pt x="178181" y="125730"/>
                </a:lnTo>
                <a:lnTo>
                  <a:pt x="180086" y="127393"/>
                </a:lnTo>
                <a:lnTo>
                  <a:pt x="180086" y="128270"/>
                </a:lnTo>
                <a:lnTo>
                  <a:pt x="185166" y="133223"/>
                </a:lnTo>
                <a:lnTo>
                  <a:pt x="187515" y="133223"/>
                </a:lnTo>
                <a:lnTo>
                  <a:pt x="187706" y="133350"/>
                </a:lnTo>
                <a:lnTo>
                  <a:pt x="195961" y="135890"/>
                </a:lnTo>
                <a:lnTo>
                  <a:pt x="199644" y="137160"/>
                </a:lnTo>
                <a:lnTo>
                  <a:pt x="231648" y="137160"/>
                </a:lnTo>
                <a:lnTo>
                  <a:pt x="235915" y="136144"/>
                </a:lnTo>
                <a:lnTo>
                  <a:pt x="237998" y="136144"/>
                </a:lnTo>
                <a:lnTo>
                  <a:pt x="239941" y="134251"/>
                </a:lnTo>
                <a:lnTo>
                  <a:pt x="250698" y="128270"/>
                </a:lnTo>
                <a:lnTo>
                  <a:pt x="251587" y="128270"/>
                </a:lnTo>
                <a:lnTo>
                  <a:pt x="261112" y="121920"/>
                </a:lnTo>
                <a:lnTo>
                  <a:pt x="270256" y="121920"/>
                </a:lnTo>
                <a:lnTo>
                  <a:pt x="272122" y="121031"/>
                </a:lnTo>
                <a:lnTo>
                  <a:pt x="276860" y="121031"/>
                </a:lnTo>
                <a:lnTo>
                  <a:pt x="282321" y="115697"/>
                </a:lnTo>
                <a:lnTo>
                  <a:pt x="282321" y="114554"/>
                </a:lnTo>
                <a:lnTo>
                  <a:pt x="285496" y="111760"/>
                </a:lnTo>
                <a:lnTo>
                  <a:pt x="286258" y="111760"/>
                </a:lnTo>
                <a:lnTo>
                  <a:pt x="293116" y="104140"/>
                </a:lnTo>
                <a:lnTo>
                  <a:pt x="293751" y="102870"/>
                </a:lnTo>
                <a:lnTo>
                  <a:pt x="300469" y="95402"/>
                </a:lnTo>
                <a:lnTo>
                  <a:pt x="302133" y="104140"/>
                </a:lnTo>
                <a:lnTo>
                  <a:pt x="302641" y="105410"/>
                </a:lnTo>
                <a:lnTo>
                  <a:pt x="305943" y="114706"/>
                </a:lnTo>
                <a:lnTo>
                  <a:pt x="305943" y="118618"/>
                </a:lnTo>
                <a:lnTo>
                  <a:pt x="311404" y="124079"/>
                </a:lnTo>
                <a:lnTo>
                  <a:pt x="312877" y="124079"/>
                </a:lnTo>
                <a:lnTo>
                  <a:pt x="318109" y="127241"/>
                </a:lnTo>
                <a:lnTo>
                  <a:pt x="321945" y="131064"/>
                </a:lnTo>
                <a:lnTo>
                  <a:pt x="325081" y="131064"/>
                </a:lnTo>
                <a:lnTo>
                  <a:pt x="335280" y="134620"/>
                </a:lnTo>
                <a:lnTo>
                  <a:pt x="342646" y="134620"/>
                </a:lnTo>
                <a:lnTo>
                  <a:pt x="351028" y="132080"/>
                </a:lnTo>
                <a:lnTo>
                  <a:pt x="351053" y="131699"/>
                </a:lnTo>
                <a:lnTo>
                  <a:pt x="352425" y="131699"/>
                </a:lnTo>
                <a:lnTo>
                  <a:pt x="355473" y="128651"/>
                </a:lnTo>
                <a:lnTo>
                  <a:pt x="355473" y="124841"/>
                </a:lnTo>
                <a:lnTo>
                  <a:pt x="355473" y="121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6307709" y="477900"/>
            <a:ext cx="644651" cy="320929"/>
            <a:chOff x="6307709" y="477900"/>
            <a:chExt cx="644651" cy="320929"/>
          </a:xfrm>
        </p:grpSpPr>
        <p:sp>
          <p:nvSpPr>
            <p:cNvPr id="142" name="Google Shape;142;p5"/>
            <p:cNvSpPr/>
            <p:nvPr/>
          </p:nvSpPr>
          <p:spPr>
            <a:xfrm>
              <a:off x="6342126" y="514349"/>
              <a:ext cx="114300" cy="284480"/>
            </a:xfrm>
            <a:custGeom>
              <a:rect b="b" l="l" r="r" t="t"/>
              <a:pathLst>
                <a:path extrusionOk="0" h="284480" w="114300">
                  <a:moveTo>
                    <a:pt x="113703" y="259029"/>
                  </a:moveTo>
                  <a:lnTo>
                    <a:pt x="113690" y="258826"/>
                  </a:lnTo>
                  <a:lnTo>
                    <a:pt x="113157" y="258064"/>
                  </a:lnTo>
                  <a:lnTo>
                    <a:pt x="109728" y="253238"/>
                  </a:lnTo>
                  <a:lnTo>
                    <a:pt x="109359" y="252730"/>
                  </a:lnTo>
                  <a:lnTo>
                    <a:pt x="104140" y="245364"/>
                  </a:lnTo>
                  <a:lnTo>
                    <a:pt x="88506" y="253060"/>
                  </a:lnTo>
                  <a:lnTo>
                    <a:pt x="74409" y="258152"/>
                  </a:lnTo>
                  <a:lnTo>
                    <a:pt x="56807" y="259029"/>
                  </a:lnTo>
                  <a:lnTo>
                    <a:pt x="54368" y="258699"/>
                  </a:lnTo>
                  <a:lnTo>
                    <a:pt x="47599" y="257797"/>
                  </a:lnTo>
                  <a:lnTo>
                    <a:pt x="47104" y="257556"/>
                  </a:lnTo>
                  <a:lnTo>
                    <a:pt x="43053" y="255651"/>
                  </a:lnTo>
                  <a:lnTo>
                    <a:pt x="40195" y="254317"/>
                  </a:lnTo>
                  <a:lnTo>
                    <a:pt x="39319" y="253492"/>
                  </a:lnTo>
                  <a:lnTo>
                    <a:pt x="36042" y="250444"/>
                  </a:lnTo>
                  <a:lnTo>
                    <a:pt x="34175" y="248716"/>
                  </a:lnTo>
                  <a:lnTo>
                    <a:pt x="33426" y="247396"/>
                  </a:lnTo>
                  <a:lnTo>
                    <a:pt x="29997" y="241427"/>
                  </a:lnTo>
                  <a:lnTo>
                    <a:pt x="28930" y="239585"/>
                  </a:lnTo>
                  <a:lnTo>
                    <a:pt x="28625" y="238506"/>
                  </a:lnTo>
                  <a:lnTo>
                    <a:pt x="26162" y="229870"/>
                  </a:lnTo>
                  <a:lnTo>
                    <a:pt x="25654" y="228092"/>
                  </a:lnTo>
                  <a:lnTo>
                    <a:pt x="25654" y="226314"/>
                  </a:lnTo>
                  <a:lnTo>
                    <a:pt x="25654" y="144907"/>
                  </a:lnTo>
                  <a:lnTo>
                    <a:pt x="25400" y="94234"/>
                  </a:lnTo>
                  <a:lnTo>
                    <a:pt x="25146" y="70485"/>
                  </a:lnTo>
                  <a:lnTo>
                    <a:pt x="24892" y="50419"/>
                  </a:lnTo>
                  <a:lnTo>
                    <a:pt x="24511" y="33769"/>
                  </a:lnTo>
                  <a:lnTo>
                    <a:pt x="24511" y="27178"/>
                  </a:lnTo>
                  <a:lnTo>
                    <a:pt x="24345" y="27025"/>
                  </a:lnTo>
                  <a:lnTo>
                    <a:pt x="24345" y="26543"/>
                  </a:lnTo>
                  <a:lnTo>
                    <a:pt x="24257" y="15748"/>
                  </a:lnTo>
                  <a:lnTo>
                    <a:pt x="24257" y="14224"/>
                  </a:lnTo>
                  <a:lnTo>
                    <a:pt x="24257" y="7874"/>
                  </a:lnTo>
                  <a:lnTo>
                    <a:pt x="23495" y="7112"/>
                  </a:lnTo>
                  <a:lnTo>
                    <a:pt x="23495" y="5080"/>
                  </a:lnTo>
                  <a:lnTo>
                    <a:pt x="18415" y="0"/>
                  </a:lnTo>
                  <a:lnTo>
                    <a:pt x="5969" y="0"/>
                  </a:lnTo>
                  <a:lnTo>
                    <a:pt x="889" y="5080"/>
                  </a:lnTo>
                  <a:lnTo>
                    <a:pt x="889" y="14820"/>
                  </a:lnTo>
                  <a:lnTo>
                    <a:pt x="533" y="19278"/>
                  </a:lnTo>
                  <a:lnTo>
                    <a:pt x="0" y="19812"/>
                  </a:lnTo>
                  <a:lnTo>
                    <a:pt x="0" y="31623"/>
                  </a:lnTo>
                  <a:lnTo>
                    <a:pt x="1270" y="32905"/>
                  </a:lnTo>
                  <a:lnTo>
                    <a:pt x="1270" y="33489"/>
                  </a:lnTo>
                  <a:lnTo>
                    <a:pt x="889" y="50419"/>
                  </a:lnTo>
                  <a:lnTo>
                    <a:pt x="508" y="70485"/>
                  </a:lnTo>
                  <a:lnTo>
                    <a:pt x="381" y="94107"/>
                  </a:lnTo>
                  <a:lnTo>
                    <a:pt x="368" y="94234"/>
                  </a:lnTo>
                  <a:lnTo>
                    <a:pt x="127" y="144907"/>
                  </a:lnTo>
                  <a:lnTo>
                    <a:pt x="127" y="229870"/>
                  </a:lnTo>
                  <a:lnTo>
                    <a:pt x="15367" y="266319"/>
                  </a:lnTo>
                  <a:lnTo>
                    <a:pt x="55245" y="283972"/>
                  </a:lnTo>
                  <a:lnTo>
                    <a:pt x="57531" y="283972"/>
                  </a:lnTo>
                  <a:lnTo>
                    <a:pt x="97917" y="273431"/>
                  </a:lnTo>
                  <a:lnTo>
                    <a:pt x="113525" y="259207"/>
                  </a:lnTo>
                  <a:lnTo>
                    <a:pt x="113703" y="2590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07709" y="592836"/>
              <a:ext cx="200024" cy="182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5"/>
            <p:cNvSpPr/>
            <p:nvPr/>
          </p:nvSpPr>
          <p:spPr>
            <a:xfrm>
              <a:off x="6547739" y="477900"/>
              <a:ext cx="22860" cy="22860"/>
            </a:xfrm>
            <a:custGeom>
              <a:rect b="b" l="l" r="r" t="t"/>
              <a:pathLst>
                <a:path extrusionOk="0" h="22859" w="22859">
                  <a:moveTo>
                    <a:pt x="22733" y="5080"/>
                  </a:moveTo>
                  <a:lnTo>
                    <a:pt x="17653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7653"/>
                  </a:lnTo>
                  <a:lnTo>
                    <a:pt x="5080" y="22733"/>
                  </a:lnTo>
                  <a:lnTo>
                    <a:pt x="17653" y="22733"/>
                  </a:lnTo>
                  <a:lnTo>
                    <a:pt x="22733" y="17653"/>
                  </a:lnTo>
                  <a:lnTo>
                    <a:pt x="22733" y="11430"/>
                  </a:lnTo>
                  <a:lnTo>
                    <a:pt x="22733" y="5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69456" y="598297"/>
              <a:ext cx="130810" cy="17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44335" y="560070"/>
              <a:ext cx="208025" cy="175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5"/>
          <p:cNvSpPr/>
          <p:nvPr/>
        </p:nvSpPr>
        <p:spPr>
          <a:xfrm>
            <a:off x="4485894" y="887983"/>
            <a:ext cx="2942590" cy="85090"/>
          </a:xfrm>
          <a:custGeom>
            <a:rect b="b" l="l" r="r" t="t"/>
            <a:pathLst>
              <a:path extrusionOk="0" h="85090" w="2942590">
                <a:moveTo>
                  <a:pt x="2517775" y="36449"/>
                </a:moveTo>
                <a:lnTo>
                  <a:pt x="2506891" y="36461"/>
                </a:lnTo>
                <a:lnTo>
                  <a:pt x="2517521" y="36576"/>
                </a:lnTo>
                <a:lnTo>
                  <a:pt x="2517775" y="36449"/>
                </a:lnTo>
                <a:close/>
              </a:path>
              <a:path extrusionOk="0" h="85090" w="2942590">
                <a:moveTo>
                  <a:pt x="2942336" y="5080"/>
                </a:moveTo>
                <a:lnTo>
                  <a:pt x="2937764" y="508"/>
                </a:lnTo>
                <a:lnTo>
                  <a:pt x="2931871" y="508"/>
                </a:lnTo>
                <a:lnTo>
                  <a:pt x="2929509" y="127"/>
                </a:lnTo>
                <a:lnTo>
                  <a:pt x="2928239" y="0"/>
                </a:lnTo>
                <a:lnTo>
                  <a:pt x="2925953" y="0"/>
                </a:lnTo>
                <a:lnTo>
                  <a:pt x="2921762" y="0"/>
                </a:lnTo>
                <a:lnTo>
                  <a:pt x="2917444" y="0"/>
                </a:lnTo>
                <a:lnTo>
                  <a:pt x="2915462" y="2044"/>
                </a:lnTo>
                <a:lnTo>
                  <a:pt x="2896489" y="2044"/>
                </a:lnTo>
                <a:lnTo>
                  <a:pt x="2891193" y="2667"/>
                </a:lnTo>
                <a:lnTo>
                  <a:pt x="2890012" y="2806"/>
                </a:lnTo>
                <a:lnTo>
                  <a:pt x="2891091" y="2667"/>
                </a:lnTo>
                <a:lnTo>
                  <a:pt x="2845435" y="2667"/>
                </a:lnTo>
                <a:lnTo>
                  <a:pt x="2844800" y="2806"/>
                </a:lnTo>
                <a:lnTo>
                  <a:pt x="2832608" y="3429"/>
                </a:lnTo>
                <a:lnTo>
                  <a:pt x="2707640" y="3429"/>
                </a:lnTo>
                <a:lnTo>
                  <a:pt x="2695829" y="4191"/>
                </a:lnTo>
                <a:lnTo>
                  <a:pt x="2684653" y="4191"/>
                </a:lnTo>
                <a:lnTo>
                  <a:pt x="2661920" y="5588"/>
                </a:lnTo>
                <a:lnTo>
                  <a:pt x="2650744" y="6350"/>
                </a:lnTo>
                <a:lnTo>
                  <a:pt x="2640330" y="6350"/>
                </a:lnTo>
                <a:lnTo>
                  <a:pt x="2629154" y="7112"/>
                </a:lnTo>
                <a:lnTo>
                  <a:pt x="2628773" y="7112"/>
                </a:lnTo>
                <a:lnTo>
                  <a:pt x="2617724" y="8128"/>
                </a:lnTo>
                <a:lnTo>
                  <a:pt x="2617343" y="8267"/>
                </a:lnTo>
                <a:lnTo>
                  <a:pt x="2606167" y="9652"/>
                </a:lnTo>
                <a:lnTo>
                  <a:pt x="2607170" y="9525"/>
                </a:lnTo>
                <a:lnTo>
                  <a:pt x="2595626" y="9918"/>
                </a:lnTo>
                <a:lnTo>
                  <a:pt x="2594737" y="10045"/>
                </a:lnTo>
                <a:lnTo>
                  <a:pt x="2583561" y="11442"/>
                </a:lnTo>
                <a:lnTo>
                  <a:pt x="2584196" y="11442"/>
                </a:lnTo>
                <a:lnTo>
                  <a:pt x="2573020" y="12065"/>
                </a:lnTo>
                <a:lnTo>
                  <a:pt x="2550668" y="13589"/>
                </a:lnTo>
                <a:lnTo>
                  <a:pt x="2550033" y="13589"/>
                </a:lnTo>
                <a:lnTo>
                  <a:pt x="2538603" y="15113"/>
                </a:lnTo>
                <a:lnTo>
                  <a:pt x="2538857" y="14986"/>
                </a:lnTo>
                <a:lnTo>
                  <a:pt x="2527681" y="16129"/>
                </a:lnTo>
                <a:lnTo>
                  <a:pt x="2528316" y="16129"/>
                </a:lnTo>
                <a:lnTo>
                  <a:pt x="2517140" y="16395"/>
                </a:lnTo>
                <a:lnTo>
                  <a:pt x="2506345" y="16395"/>
                </a:lnTo>
                <a:lnTo>
                  <a:pt x="2505583" y="16637"/>
                </a:lnTo>
                <a:lnTo>
                  <a:pt x="2495169" y="17157"/>
                </a:lnTo>
                <a:lnTo>
                  <a:pt x="2472944" y="17157"/>
                </a:lnTo>
                <a:lnTo>
                  <a:pt x="2461387" y="17919"/>
                </a:lnTo>
                <a:lnTo>
                  <a:pt x="2450211" y="17919"/>
                </a:lnTo>
                <a:lnTo>
                  <a:pt x="2439797" y="18681"/>
                </a:lnTo>
                <a:lnTo>
                  <a:pt x="2440432" y="18542"/>
                </a:lnTo>
                <a:lnTo>
                  <a:pt x="2428621" y="18542"/>
                </a:lnTo>
                <a:lnTo>
                  <a:pt x="2427605" y="18681"/>
                </a:lnTo>
                <a:lnTo>
                  <a:pt x="2416429" y="19812"/>
                </a:lnTo>
                <a:lnTo>
                  <a:pt x="2417064" y="19812"/>
                </a:lnTo>
                <a:lnTo>
                  <a:pt x="2404872" y="20066"/>
                </a:lnTo>
                <a:lnTo>
                  <a:pt x="2404110" y="20066"/>
                </a:lnTo>
                <a:lnTo>
                  <a:pt x="2391029" y="21590"/>
                </a:lnTo>
                <a:lnTo>
                  <a:pt x="2391283" y="21463"/>
                </a:lnTo>
                <a:lnTo>
                  <a:pt x="2379091" y="22618"/>
                </a:lnTo>
                <a:lnTo>
                  <a:pt x="2379726" y="22618"/>
                </a:lnTo>
                <a:lnTo>
                  <a:pt x="2366391" y="22987"/>
                </a:lnTo>
                <a:lnTo>
                  <a:pt x="2352929" y="22987"/>
                </a:lnTo>
                <a:lnTo>
                  <a:pt x="2339594" y="24003"/>
                </a:lnTo>
                <a:lnTo>
                  <a:pt x="2340102" y="24003"/>
                </a:lnTo>
                <a:lnTo>
                  <a:pt x="2326005" y="24396"/>
                </a:lnTo>
                <a:lnTo>
                  <a:pt x="2312162" y="25031"/>
                </a:lnTo>
                <a:lnTo>
                  <a:pt x="2311908" y="25158"/>
                </a:lnTo>
                <a:lnTo>
                  <a:pt x="2297811" y="26162"/>
                </a:lnTo>
                <a:lnTo>
                  <a:pt x="2298319" y="26162"/>
                </a:lnTo>
                <a:lnTo>
                  <a:pt x="2283968" y="26555"/>
                </a:lnTo>
                <a:lnTo>
                  <a:pt x="2283460" y="26555"/>
                </a:lnTo>
                <a:lnTo>
                  <a:pt x="2268728" y="27571"/>
                </a:lnTo>
                <a:lnTo>
                  <a:pt x="2254123" y="27571"/>
                </a:lnTo>
                <a:lnTo>
                  <a:pt x="2237867" y="27940"/>
                </a:lnTo>
                <a:lnTo>
                  <a:pt x="2237486" y="27940"/>
                </a:lnTo>
                <a:lnTo>
                  <a:pt x="2220849" y="29095"/>
                </a:lnTo>
                <a:lnTo>
                  <a:pt x="2221357" y="28968"/>
                </a:lnTo>
                <a:lnTo>
                  <a:pt x="2204085" y="29337"/>
                </a:lnTo>
                <a:lnTo>
                  <a:pt x="2203577" y="29337"/>
                </a:lnTo>
                <a:lnTo>
                  <a:pt x="2187067" y="30492"/>
                </a:lnTo>
                <a:lnTo>
                  <a:pt x="1322832" y="30492"/>
                </a:lnTo>
                <a:lnTo>
                  <a:pt x="1299083" y="30861"/>
                </a:lnTo>
                <a:lnTo>
                  <a:pt x="1245616" y="32766"/>
                </a:lnTo>
                <a:lnTo>
                  <a:pt x="1217803" y="33032"/>
                </a:lnTo>
                <a:lnTo>
                  <a:pt x="1188212" y="34163"/>
                </a:lnTo>
                <a:lnTo>
                  <a:pt x="1158367" y="34556"/>
                </a:lnTo>
                <a:lnTo>
                  <a:pt x="1157986" y="34556"/>
                </a:lnTo>
                <a:lnTo>
                  <a:pt x="1127506" y="35941"/>
                </a:lnTo>
                <a:lnTo>
                  <a:pt x="1097280" y="37096"/>
                </a:lnTo>
                <a:lnTo>
                  <a:pt x="794512" y="37211"/>
                </a:lnTo>
                <a:lnTo>
                  <a:pt x="700532" y="37211"/>
                </a:lnTo>
                <a:lnTo>
                  <a:pt x="667766" y="37338"/>
                </a:lnTo>
                <a:lnTo>
                  <a:pt x="633095" y="38100"/>
                </a:lnTo>
                <a:lnTo>
                  <a:pt x="499110" y="44081"/>
                </a:lnTo>
                <a:lnTo>
                  <a:pt x="467106" y="44843"/>
                </a:lnTo>
                <a:lnTo>
                  <a:pt x="295910" y="52209"/>
                </a:lnTo>
                <a:lnTo>
                  <a:pt x="220573" y="56654"/>
                </a:lnTo>
                <a:lnTo>
                  <a:pt x="151511" y="61214"/>
                </a:lnTo>
                <a:lnTo>
                  <a:pt x="122682" y="62865"/>
                </a:lnTo>
                <a:lnTo>
                  <a:pt x="122428" y="62865"/>
                </a:lnTo>
                <a:lnTo>
                  <a:pt x="118364" y="62865"/>
                </a:lnTo>
                <a:lnTo>
                  <a:pt x="117944" y="63271"/>
                </a:lnTo>
                <a:lnTo>
                  <a:pt x="97955" y="65024"/>
                </a:lnTo>
                <a:lnTo>
                  <a:pt x="96901" y="65024"/>
                </a:lnTo>
                <a:lnTo>
                  <a:pt x="92456" y="65024"/>
                </a:lnTo>
                <a:lnTo>
                  <a:pt x="92265" y="65214"/>
                </a:lnTo>
                <a:lnTo>
                  <a:pt x="74676" y="65913"/>
                </a:lnTo>
                <a:lnTo>
                  <a:pt x="74295" y="65913"/>
                </a:lnTo>
                <a:lnTo>
                  <a:pt x="70231" y="65913"/>
                </a:lnTo>
                <a:lnTo>
                  <a:pt x="69875" y="66268"/>
                </a:lnTo>
                <a:lnTo>
                  <a:pt x="55245" y="67437"/>
                </a:lnTo>
                <a:lnTo>
                  <a:pt x="51181" y="67437"/>
                </a:lnTo>
                <a:lnTo>
                  <a:pt x="8128" y="68199"/>
                </a:lnTo>
                <a:lnTo>
                  <a:pt x="3683" y="68199"/>
                </a:lnTo>
                <a:lnTo>
                  <a:pt x="0" y="71882"/>
                </a:lnTo>
                <a:lnTo>
                  <a:pt x="0" y="81153"/>
                </a:lnTo>
                <a:lnTo>
                  <a:pt x="3683" y="84836"/>
                </a:lnTo>
                <a:lnTo>
                  <a:pt x="8382" y="84836"/>
                </a:lnTo>
                <a:lnTo>
                  <a:pt x="12827" y="84836"/>
                </a:lnTo>
                <a:lnTo>
                  <a:pt x="55880" y="84201"/>
                </a:lnTo>
                <a:lnTo>
                  <a:pt x="56515" y="84201"/>
                </a:lnTo>
                <a:lnTo>
                  <a:pt x="60452" y="84201"/>
                </a:lnTo>
                <a:lnTo>
                  <a:pt x="60756" y="83896"/>
                </a:lnTo>
                <a:lnTo>
                  <a:pt x="75565" y="82804"/>
                </a:lnTo>
                <a:lnTo>
                  <a:pt x="79502" y="82804"/>
                </a:lnTo>
                <a:lnTo>
                  <a:pt x="97536" y="82181"/>
                </a:lnTo>
                <a:lnTo>
                  <a:pt x="97917" y="82181"/>
                </a:lnTo>
                <a:lnTo>
                  <a:pt x="98069" y="82169"/>
                </a:lnTo>
                <a:lnTo>
                  <a:pt x="101981" y="82169"/>
                </a:lnTo>
                <a:lnTo>
                  <a:pt x="102311" y="81838"/>
                </a:lnTo>
                <a:lnTo>
                  <a:pt x="123825" y="80137"/>
                </a:lnTo>
                <a:lnTo>
                  <a:pt x="127889" y="80137"/>
                </a:lnTo>
                <a:lnTo>
                  <a:pt x="128066" y="79959"/>
                </a:lnTo>
                <a:lnTo>
                  <a:pt x="152400" y="78867"/>
                </a:lnTo>
                <a:lnTo>
                  <a:pt x="152527" y="78740"/>
                </a:lnTo>
                <a:lnTo>
                  <a:pt x="186055" y="76720"/>
                </a:lnTo>
                <a:lnTo>
                  <a:pt x="296799" y="70612"/>
                </a:lnTo>
                <a:lnTo>
                  <a:pt x="429552" y="65151"/>
                </a:lnTo>
                <a:lnTo>
                  <a:pt x="467741" y="63500"/>
                </a:lnTo>
                <a:lnTo>
                  <a:pt x="499491" y="62865"/>
                </a:lnTo>
                <a:lnTo>
                  <a:pt x="633603" y="57277"/>
                </a:lnTo>
                <a:lnTo>
                  <a:pt x="633476" y="57404"/>
                </a:lnTo>
                <a:lnTo>
                  <a:pt x="639229" y="57277"/>
                </a:lnTo>
                <a:lnTo>
                  <a:pt x="667981" y="56654"/>
                </a:lnTo>
                <a:lnTo>
                  <a:pt x="700532" y="56781"/>
                </a:lnTo>
                <a:lnTo>
                  <a:pt x="823341" y="56908"/>
                </a:lnTo>
                <a:lnTo>
                  <a:pt x="1098042" y="56908"/>
                </a:lnTo>
                <a:lnTo>
                  <a:pt x="1105598" y="56642"/>
                </a:lnTo>
                <a:lnTo>
                  <a:pt x="1128268" y="55892"/>
                </a:lnTo>
                <a:lnTo>
                  <a:pt x="1159002" y="54368"/>
                </a:lnTo>
                <a:lnTo>
                  <a:pt x="1158621" y="54495"/>
                </a:lnTo>
                <a:lnTo>
                  <a:pt x="1168565" y="54368"/>
                </a:lnTo>
                <a:lnTo>
                  <a:pt x="1188466" y="54102"/>
                </a:lnTo>
                <a:lnTo>
                  <a:pt x="1218184" y="52971"/>
                </a:lnTo>
                <a:lnTo>
                  <a:pt x="1246124" y="52578"/>
                </a:lnTo>
                <a:lnTo>
                  <a:pt x="1273683" y="51562"/>
                </a:lnTo>
                <a:lnTo>
                  <a:pt x="1299464" y="50800"/>
                </a:lnTo>
                <a:lnTo>
                  <a:pt x="1323213" y="50558"/>
                </a:lnTo>
                <a:lnTo>
                  <a:pt x="2188337" y="50558"/>
                </a:lnTo>
                <a:lnTo>
                  <a:pt x="2204974" y="49403"/>
                </a:lnTo>
                <a:lnTo>
                  <a:pt x="2204466" y="49542"/>
                </a:lnTo>
                <a:lnTo>
                  <a:pt x="2210219" y="49403"/>
                </a:lnTo>
                <a:lnTo>
                  <a:pt x="2221738" y="49149"/>
                </a:lnTo>
                <a:lnTo>
                  <a:pt x="2222246" y="49149"/>
                </a:lnTo>
                <a:lnTo>
                  <a:pt x="2238756" y="48018"/>
                </a:lnTo>
                <a:lnTo>
                  <a:pt x="2254504" y="47625"/>
                </a:lnTo>
                <a:lnTo>
                  <a:pt x="2270125" y="47625"/>
                </a:lnTo>
                <a:lnTo>
                  <a:pt x="2284984" y="46621"/>
                </a:lnTo>
                <a:lnTo>
                  <a:pt x="2284476" y="46621"/>
                </a:lnTo>
                <a:lnTo>
                  <a:pt x="2298827" y="46228"/>
                </a:lnTo>
                <a:lnTo>
                  <a:pt x="2299335" y="46228"/>
                </a:lnTo>
                <a:lnTo>
                  <a:pt x="2313432" y="45212"/>
                </a:lnTo>
                <a:lnTo>
                  <a:pt x="2313178" y="45212"/>
                </a:lnTo>
                <a:lnTo>
                  <a:pt x="2326894" y="44450"/>
                </a:lnTo>
                <a:lnTo>
                  <a:pt x="2340610" y="44081"/>
                </a:lnTo>
                <a:lnTo>
                  <a:pt x="2341118" y="44081"/>
                </a:lnTo>
                <a:lnTo>
                  <a:pt x="2354453" y="42926"/>
                </a:lnTo>
                <a:lnTo>
                  <a:pt x="2353691" y="43053"/>
                </a:lnTo>
                <a:lnTo>
                  <a:pt x="2366899" y="43053"/>
                </a:lnTo>
                <a:lnTo>
                  <a:pt x="2371344" y="42926"/>
                </a:lnTo>
                <a:lnTo>
                  <a:pt x="2380234" y="42684"/>
                </a:lnTo>
                <a:lnTo>
                  <a:pt x="2380869" y="42557"/>
                </a:lnTo>
                <a:lnTo>
                  <a:pt x="2393061" y="41529"/>
                </a:lnTo>
                <a:lnTo>
                  <a:pt x="2393315" y="41529"/>
                </a:lnTo>
                <a:lnTo>
                  <a:pt x="2406269" y="40017"/>
                </a:lnTo>
                <a:lnTo>
                  <a:pt x="2405507" y="40144"/>
                </a:lnTo>
                <a:lnTo>
                  <a:pt x="2409558" y="40017"/>
                </a:lnTo>
                <a:lnTo>
                  <a:pt x="2417699" y="39751"/>
                </a:lnTo>
                <a:lnTo>
                  <a:pt x="2418334" y="39751"/>
                </a:lnTo>
                <a:lnTo>
                  <a:pt x="2429510" y="38620"/>
                </a:lnTo>
                <a:lnTo>
                  <a:pt x="2428621" y="38862"/>
                </a:lnTo>
                <a:lnTo>
                  <a:pt x="2440432" y="38862"/>
                </a:lnTo>
                <a:lnTo>
                  <a:pt x="2441194" y="38620"/>
                </a:lnTo>
                <a:lnTo>
                  <a:pt x="2451608" y="38100"/>
                </a:lnTo>
                <a:lnTo>
                  <a:pt x="2462657" y="38100"/>
                </a:lnTo>
                <a:lnTo>
                  <a:pt x="2474214" y="37211"/>
                </a:lnTo>
                <a:lnTo>
                  <a:pt x="2496566" y="37211"/>
                </a:lnTo>
                <a:lnTo>
                  <a:pt x="2506891" y="36461"/>
                </a:lnTo>
                <a:lnTo>
                  <a:pt x="2506345" y="36449"/>
                </a:lnTo>
                <a:lnTo>
                  <a:pt x="2517775" y="36449"/>
                </a:lnTo>
                <a:lnTo>
                  <a:pt x="2528951" y="36207"/>
                </a:lnTo>
                <a:lnTo>
                  <a:pt x="2529586" y="36080"/>
                </a:lnTo>
                <a:lnTo>
                  <a:pt x="2540762" y="35052"/>
                </a:lnTo>
                <a:lnTo>
                  <a:pt x="2541016" y="35052"/>
                </a:lnTo>
                <a:lnTo>
                  <a:pt x="2552573" y="33528"/>
                </a:lnTo>
                <a:lnTo>
                  <a:pt x="2551938" y="33667"/>
                </a:lnTo>
                <a:lnTo>
                  <a:pt x="2553792" y="33528"/>
                </a:lnTo>
                <a:lnTo>
                  <a:pt x="2574290" y="32143"/>
                </a:lnTo>
                <a:lnTo>
                  <a:pt x="2585466" y="31508"/>
                </a:lnTo>
                <a:lnTo>
                  <a:pt x="2586101" y="31381"/>
                </a:lnTo>
                <a:lnTo>
                  <a:pt x="2596388" y="30099"/>
                </a:lnTo>
                <a:lnTo>
                  <a:pt x="2600109" y="29984"/>
                </a:lnTo>
                <a:lnTo>
                  <a:pt x="2607818" y="29730"/>
                </a:lnTo>
                <a:lnTo>
                  <a:pt x="2608707" y="29591"/>
                </a:lnTo>
                <a:lnTo>
                  <a:pt x="2612758" y="29095"/>
                </a:lnTo>
                <a:lnTo>
                  <a:pt x="2619883" y="28206"/>
                </a:lnTo>
                <a:lnTo>
                  <a:pt x="2619629" y="28206"/>
                </a:lnTo>
                <a:lnTo>
                  <a:pt x="2630805" y="27178"/>
                </a:lnTo>
                <a:lnTo>
                  <a:pt x="2630424" y="27178"/>
                </a:lnTo>
                <a:lnTo>
                  <a:pt x="2641600" y="26416"/>
                </a:lnTo>
                <a:lnTo>
                  <a:pt x="2652014" y="26416"/>
                </a:lnTo>
                <a:lnTo>
                  <a:pt x="2663190" y="25654"/>
                </a:lnTo>
                <a:lnTo>
                  <a:pt x="2685923" y="24269"/>
                </a:lnTo>
                <a:lnTo>
                  <a:pt x="2696972" y="24269"/>
                </a:lnTo>
                <a:lnTo>
                  <a:pt x="2708910" y="23507"/>
                </a:lnTo>
                <a:lnTo>
                  <a:pt x="2708275" y="23634"/>
                </a:lnTo>
                <a:lnTo>
                  <a:pt x="2833751" y="23634"/>
                </a:lnTo>
                <a:lnTo>
                  <a:pt x="2836202" y="23507"/>
                </a:lnTo>
                <a:lnTo>
                  <a:pt x="2846070" y="22987"/>
                </a:lnTo>
                <a:lnTo>
                  <a:pt x="2891155" y="22987"/>
                </a:lnTo>
                <a:lnTo>
                  <a:pt x="2898775" y="22225"/>
                </a:lnTo>
                <a:lnTo>
                  <a:pt x="2932176" y="22225"/>
                </a:lnTo>
                <a:lnTo>
                  <a:pt x="2932303" y="22098"/>
                </a:lnTo>
                <a:lnTo>
                  <a:pt x="2936621" y="22098"/>
                </a:lnTo>
                <a:lnTo>
                  <a:pt x="2937764" y="22098"/>
                </a:lnTo>
                <a:lnTo>
                  <a:pt x="2942336" y="17653"/>
                </a:lnTo>
                <a:lnTo>
                  <a:pt x="2942336" y="6477"/>
                </a:lnTo>
                <a:lnTo>
                  <a:pt x="2942336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Illumination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/>
          <p:nvPr>
            <p:ph idx="4294967295" type="body"/>
          </p:nvPr>
        </p:nvSpPr>
        <p:spPr>
          <a:xfrm>
            <a:off x="1981200" y="11430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Two components of illumination: 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Surface properties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 described by a luminance/intensity ‘I’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Each color is described separately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= [Ir Ig Ib]</a:t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Types of Light Sources: 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Spot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647" y="3529584"/>
            <a:ext cx="2099280" cy="126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116" y="3529584"/>
            <a:ext cx="2132019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3515" y="3529584"/>
            <a:ext cx="2206751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6808" y="3529584"/>
            <a:ext cx="2101755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92668" y="1845564"/>
            <a:ext cx="2215896" cy="125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8842" y="1845564"/>
            <a:ext cx="2108321" cy="12512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7"/>
          <p:cNvGrpSpPr/>
          <p:nvPr/>
        </p:nvGrpSpPr>
        <p:grpSpPr>
          <a:xfrm>
            <a:off x="4591431" y="690498"/>
            <a:ext cx="632458" cy="423037"/>
            <a:chOff x="4591431" y="690498"/>
            <a:chExt cx="632458" cy="423037"/>
          </a:xfrm>
        </p:grpSpPr>
        <p:sp>
          <p:nvSpPr>
            <p:cNvPr id="165" name="Google Shape;165;p7"/>
            <p:cNvSpPr/>
            <p:nvPr/>
          </p:nvSpPr>
          <p:spPr>
            <a:xfrm>
              <a:off x="4591431" y="690498"/>
              <a:ext cx="180975" cy="352425"/>
            </a:xfrm>
            <a:custGeom>
              <a:rect b="b" l="l" r="r" t="t"/>
              <a:pathLst>
                <a:path extrusionOk="0" h="352425" w="180975">
                  <a:moveTo>
                    <a:pt x="180467" y="60198"/>
                  </a:moveTo>
                  <a:lnTo>
                    <a:pt x="179616" y="52197"/>
                  </a:lnTo>
                  <a:lnTo>
                    <a:pt x="179171" y="48006"/>
                  </a:lnTo>
                  <a:lnTo>
                    <a:pt x="179070" y="47053"/>
                  </a:lnTo>
                  <a:lnTo>
                    <a:pt x="179070" y="46863"/>
                  </a:lnTo>
                  <a:lnTo>
                    <a:pt x="179070" y="40894"/>
                  </a:lnTo>
                  <a:lnTo>
                    <a:pt x="175145" y="37084"/>
                  </a:lnTo>
                  <a:lnTo>
                    <a:pt x="172161" y="31623"/>
                  </a:lnTo>
                  <a:lnTo>
                    <a:pt x="171183" y="29845"/>
                  </a:lnTo>
                  <a:lnTo>
                    <a:pt x="170561" y="28702"/>
                  </a:lnTo>
                  <a:lnTo>
                    <a:pt x="169037" y="26670"/>
                  </a:lnTo>
                  <a:lnTo>
                    <a:pt x="166509" y="23876"/>
                  </a:lnTo>
                  <a:lnTo>
                    <a:pt x="165138" y="22352"/>
                  </a:lnTo>
                  <a:lnTo>
                    <a:pt x="164680" y="21844"/>
                  </a:lnTo>
                  <a:lnTo>
                    <a:pt x="164566" y="21717"/>
                  </a:lnTo>
                  <a:lnTo>
                    <a:pt x="158877" y="15405"/>
                  </a:lnTo>
                  <a:lnTo>
                    <a:pt x="158877" y="62357"/>
                  </a:lnTo>
                  <a:lnTo>
                    <a:pt x="158750" y="61341"/>
                  </a:lnTo>
                  <a:lnTo>
                    <a:pt x="158750" y="75336"/>
                  </a:lnTo>
                  <a:lnTo>
                    <a:pt x="156032" y="84251"/>
                  </a:lnTo>
                  <a:lnTo>
                    <a:pt x="154051" y="86233"/>
                  </a:lnTo>
                  <a:lnTo>
                    <a:pt x="154051" y="88430"/>
                  </a:lnTo>
                  <a:lnTo>
                    <a:pt x="143116" y="101904"/>
                  </a:lnTo>
                  <a:lnTo>
                    <a:pt x="126530" y="116890"/>
                  </a:lnTo>
                  <a:lnTo>
                    <a:pt x="104267" y="131318"/>
                  </a:lnTo>
                  <a:lnTo>
                    <a:pt x="104648" y="131191"/>
                  </a:lnTo>
                  <a:lnTo>
                    <a:pt x="81788" y="144653"/>
                  </a:lnTo>
                  <a:lnTo>
                    <a:pt x="81648" y="144729"/>
                  </a:lnTo>
                  <a:lnTo>
                    <a:pt x="57658" y="156210"/>
                  </a:lnTo>
                  <a:lnTo>
                    <a:pt x="58166" y="155956"/>
                  </a:lnTo>
                  <a:lnTo>
                    <a:pt x="57543" y="156210"/>
                  </a:lnTo>
                  <a:lnTo>
                    <a:pt x="37211" y="164592"/>
                  </a:lnTo>
                  <a:lnTo>
                    <a:pt x="37465" y="164465"/>
                  </a:lnTo>
                  <a:lnTo>
                    <a:pt x="37122" y="164592"/>
                  </a:lnTo>
                  <a:lnTo>
                    <a:pt x="31635" y="166700"/>
                  </a:lnTo>
                  <a:lnTo>
                    <a:pt x="29591" y="153035"/>
                  </a:lnTo>
                  <a:lnTo>
                    <a:pt x="28371" y="147269"/>
                  </a:lnTo>
                  <a:lnTo>
                    <a:pt x="32512" y="143129"/>
                  </a:lnTo>
                  <a:lnTo>
                    <a:pt x="32512" y="137287"/>
                  </a:lnTo>
                  <a:lnTo>
                    <a:pt x="32512" y="131445"/>
                  </a:lnTo>
                  <a:lnTo>
                    <a:pt x="29222" y="128168"/>
                  </a:lnTo>
                  <a:lnTo>
                    <a:pt x="28295" y="126238"/>
                  </a:lnTo>
                  <a:lnTo>
                    <a:pt x="28295" y="252857"/>
                  </a:lnTo>
                  <a:lnTo>
                    <a:pt x="28194" y="251841"/>
                  </a:lnTo>
                  <a:lnTo>
                    <a:pt x="28295" y="252857"/>
                  </a:lnTo>
                  <a:lnTo>
                    <a:pt x="28295" y="126238"/>
                  </a:lnTo>
                  <a:lnTo>
                    <a:pt x="27876" y="125361"/>
                  </a:lnTo>
                  <a:lnTo>
                    <a:pt x="27876" y="239522"/>
                  </a:lnTo>
                  <a:lnTo>
                    <a:pt x="27432" y="222250"/>
                  </a:lnTo>
                  <a:lnTo>
                    <a:pt x="27444" y="222504"/>
                  </a:lnTo>
                  <a:lnTo>
                    <a:pt x="27876" y="239522"/>
                  </a:lnTo>
                  <a:lnTo>
                    <a:pt x="27876" y="125361"/>
                  </a:lnTo>
                  <a:lnTo>
                    <a:pt x="27762" y="125120"/>
                  </a:lnTo>
                  <a:lnTo>
                    <a:pt x="29438" y="114935"/>
                  </a:lnTo>
                  <a:lnTo>
                    <a:pt x="31724" y="101092"/>
                  </a:lnTo>
                  <a:lnTo>
                    <a:pt x="31750" y="100457"/>
                  </a:lnTo>
                  <a:lnTo>
                    <a:pt x="31965" y="99618"/>
                  </a:lnTo>
                  <a:lnTo>
                    <a:pt x="45085" y="58547"/>
                  </a:lnTo>
                  <a:lnTo>
                    <a:pt x="73964" y="27813"/>
                  </a:lnTo>
                  <a:lnTo>
                    <a:pt x="103251" y="21844"/>
                  </a:lnTo>
                  <a:lnTo>
                    <a:pt x="119418" y="21844"/>
                  </a:lnTo>
                  <a:lnTo>
                    <a:pt x="128905" y="23152"/>
                  </a:lnTo>
                  <a:lnTo>
                    <a:pt x="129794" y="24003"/>
                  </a:lnTo>
                  <a:lnTo>
                    <a:pt x="132511" y="24003"/>
                  </a:lnTo>
                  <a:lnTo>
                    <a:pt x="143383" y="30835"/>
                  </a:lnTo>
                  <a:lnTo>
                    <a:pt x="152222" y="40538"/>
                  </a:lnTo>
                  <a:lnTo>
                    <a:pt x="157353" y="49720"/>
                  </a:lnTo>
                  <a:lnTo>
                    <a:pt x="157353" y="52959"/>
                  </a:lnTo>
                  <a:lnTo>
                    <a:pt x="157924" y="53543"/>
                  </a:lnTo>
                  <a:lnTo>
                    <a:pt x="158877" y="62357"/>
                  </a:lnTo>
                  <a:lnTo>
                    <a:pt x="158877" y="15405"/>
                  </a:lnTo>
                  <a:lnTo>
                    <a:pt x="158623" y="15113"/>
                  </a:lnTo>
                  <a:lnTo>
                    <a:pt x="156337" y="13208"/>
                  </a:lnTo>
                  <a:lnTo>
                    <a:pt x="146519" y="6959"/>
                  </a:lnTo>
                  <a:lnTo>
                    <a:pt x="141859" y="2159"/>
                  </a:lnTo>
                  <a:lnTo>
                    <a:pt x="136347" y="2159"/>
                  </a:lnTo>
                  <a:lnTo>
                    <a:pt x="121412" y="127"/>
                  </a:lnTo>
                  <a:lnTo>
                    <a:pt x="119888" y="0"/>
                  </a:lnTo>
                  <a:lnTo>
                    <a:pt x="101346" y="0"/>
                  </a:lnTo>
                  <a:lnTo>
                    <a:pt x="84836" y="1524"/>
                  </a:lnTo>
                  <a:lnTo>
                    <a:pt x="48514" y="18034"/>
                  </a:lnTo>
                  <a:lnTo>
                    <a:pt x="27508" y="45250"/>
                  </a:lnTo>
                  <a:lnTo>
                    <a:pt x="27508" y="126593"/>
                  </a:lnTo>
                  <a:lnTo>
                    <a:pt x="27508" y="126746"/>
                  </a:lnTo>
                  <a:lnTo>
                    <a:pt x="27508" y="126593"/>
                  </a:lnTo>
                  <a:lnTo>
                    <a:pt x="27508" y="45250"/>
                  </a:lnTo>
                  <a:lnTo>
                    <a:pt x="27432" y="126111"/>
                  </a:lnTo>
                  <a:lnTo>
                    <a:pt x="27432" y="126746"/>
                  </a:lnTo>
                  <a:lnTo>
                    <a:pt x="27432" y="147828"/>
                  </a:lnTo>
                  <a:lnTo>
                    <a:pt x="27432" y="156083"/>
                  </a:lnTo>
                  <a:lnTo>
                    <a:pt x="27432" y="168313"/>
                  </a:lnTo>
                  <a:lnTo>
                    <a:pt x="20574" y="170942"/>
                  </a:lnTo>
                  <a:lnTo>
                    <a:pt x="21209" y="170688"/>
                  </a:lnTo>
                  <a:lnTo>
                    <a:pt x="27432" y="168313"/>
                  </a:lnTo>
                  <a:lnTo>
                    <a:pt x="27432" y="156083"/>
                  </a:lnTo>
                  <a:lnTo>
                    <a:pt x="27355" y="147828"/>
                  </a:lnTo>
                  <a:lnTo>
                    <a:pt x="27432" y="126746"/>
                  </a:lnTo>
                  <a:lnTo>
                    <a:pt x="27432" y="126111"/>
                  </a:lnTo>
                  <a:lnTo>
                    <a:pt x="27432" y="45364"/>
                  </a:lnTo>
                  <a:lnTo>
                    <a:pt x="26543" y="46736"/>
                  </a:lnTo>
                  <a:lnTo>
                    <a:pt x="25527" y="48768"/>
                  </a:lnTo>
                  <a:lnTo>
                    <a:pt x="24104" y="52400"/>
                  </a:lnTo>
                  <a:lnTo>
                    <a:pt x="24104" y="126746"/>
                  </a:lnTo>
                  <a:lnTo>
                    <a:pt x="24003" y="126555"/>
                  </a:lnTo>
                  <a:lnTo>
                    <a:pt x="24003" y="125476"/>
                  </a:lnTo>
                  <a:lnTo>
                    <a:pt x="24003" y="125349"/>
                  </a:lnTo>
                  <a:lnTo>
                    <a:pt x="24003" y="121666"/>
                  </a:lnTo>
                  <a:lnTo>
                    <a:pt x="24003" y="119634"/>
                  </a:lnTo>
                  <a:lnTo>
                    <a:pt x="24104" y="126746"/>
                  </a:lnTo>
                  <a:lnTo>
                    <a:pt x="24104" y="52400"/>
                  </a:lnTo>
                  <a:lnTo>
                    <a:pt x="18923" y="65608"/>
                  </a:lnTo>
                  <a:lnTo>
                    <a:pt x="18923" y="282194"/>
                  </a:lnTo>
                  <a:lnTo>
                    <a:pt x="18923" y="319278"/>
                  </a:lnTo>
                  <a:lnTo>
                    <a:pt x="18859" y="281051"/>
                  </a:lnTo>
                  <a:lnTo>
                    <a:pt x="18923" y="282194"/>
                  </a:lnTo>
                  <a:lnTo>
                    <a:pt x="18923" y="65608"/>
                  </a:lnTo>
                  <a:lnTo>
                    <a:pt x="17907" y="68199"/>
                  </a:lnTo>
                  <a:lnTo>
                    <a:pt x="17907" y="240157"/>
                  </a:lnTo>
                  <a:lnTo>
                    <a:pt x="17907" y="261747"/>
                  </a:lnTo>
                  <a:lnTo>
                    <a:pt x="17818" y="238887"/>
                  </a:lnTo>
                  <a:lnTo>
                    <a:pt x="17907" y="240157"/>
                  </a:lnTo>
                  <a:lnTo>
                    <a:pt x="17907" y="68199"/>
                  </a:lnTo>
                  <a:lnTo>
                    <a:pt x="17653" y="68834"/>
                  </a:lnTo>
                  <a:lnTo>
                    <a:pt x="17272" y="70104"/>
                  </a:lnTo>
                  <a:lnTo>
                    <a:pt x="10541" y="95885"/>
                  </a:lnTo>
                  <a:lnTo>
                    <a:pt x="8750" y="106997"/>
                  </a:lnTo>
                  <a:lnTo>
                    <a:pt x="8750" y="156845"/>
                  </a:lnTo>
                  <a:lnTo>
                    <a:pt x="7810" y="152349"/>
                  </a:lnTo>
                  <a:lnTo>
                    <a:pt x="8712" y="156641"/>
                  </a:lnTo>
                  <a:lnTo>
                    <a:pt x="8750" y="156845"/>
                  </a:lnTo>
                  <a:lnTo>
                    <a:pt x="8750" y="106997"/>
                  </a:lnTo>
                  <a:lnTo>
                    <a:pt x="8432" y="108966"/>
                  </a:lnTo>
                  <a:lnTo>
                    <a:pt x="7493" y="108966"/>
                  </a:lnTo>
                  <a:lnTo>
                    <a:pt x="2667" y="113792"/>
                  </a:lnTo>
                  <a:lnTo>
                    <a:pt x="2667" y="125476"/>
                  </a:lnTo>
                  <a:lnTo>
                    <a:pt x="2794" y="125615"/>
                  </a:lnTo>
                  <a:lnTo>
                    <a:pt x="2794" y="133350"/>
                  </a:lnTo>
                  <a:lnTo>
                    <a:pt x="4089" y="134696"/>
                  </a:lnTo>
                  <a:lnTo>
                    <a:pt x="5715" y="142214"/>
                  </a:lnTo>
                  <a:lnTo>
                    <a:pt x="5664" y="136321"/>
                  </a:lnTo>
                  <a:lnTo>
                    <a:pt x="5803" y="142709"/>
                  </a:lnTo>
                  <a:lnTo>
                    <a:pt x="5715" y="142214"/>
                  </a:lnTo>
                  <a:lnTo>
                    <a:pt x="5715" y="173863"/>
                  </a:lnTo>
                  <a:lnTo>
                    <a:pt x="4826" y="173863"/>
                  </a:lnTo>
                  <a:lnTo>
                    <a:pt x="0" y="178816"/>
                  </a:lnTo>
                  <a:lnTo>
                    <a:pt x="0" y="190881"/>
                  </a:lnTo>
                  <a:lnTo>
                    <a:pt x="4826" y="195707"/>
                  </a:lnTo>
                  <a:lnTo>
                    <a:pt x="5715" y="195707"/>
                  </a:lnTo>
                  <a:lnTo>
                    <a:pt x="5715" y="222504"/>
                  </a:lnTo>
                  <a:lnTo>
                    <a:pt x="6477" y="252857"/>
                  </a:lnTo>
                  <a:lnTo>
                    <a:pt x="9779" y="301117"/>
                  </a:lnTo>
                  <a:lnTo>
                    <a:pt x="9906" y="302387"/>
                  </a:lnTo>
                  <a:lnTo>
                    <a:pt x="13081" y="319659"/>
                  </a:lnTo>
                  <a:lnTo>
                    <a:pt x="13081" y="319278"/>
                  </a:lnTo>
                  <a:lnTo>
                    <a:pt x="15240" y="332994"/>
                  </a:lnTo>
                  <a:lnTo>
                    <a:pt x="15506" y="334479"/>
                  </a:lnTo>
                  <a:lnTo>
                    <a:pt x="17653" y="341744"/>
                  </a:lnTo>
                  <a:lnTo>
                    <a:pt x="17653" y="345948"/>
                  </a:lnTo>
                  <a:lnTo>
                    <a:pt x="18796" y="347091"/>
                  </a:lnTo>
                  <a:lnTo>
                    <a:pt x="18796" y="347345"/>
                  </a:lnTo>
                  <a:lnTo>
                    <a:pt x="23622" y="352171"/>
                  </a:lnTo>
                  <a:lnTo>
                    <a:pt x="35560" y="352171"/>
                  </a:lnTo>
                  <a:lnTo>
                    <a:pt x="40259" y="347345"/>
                  </a:lnTo>
                  <a:lnTo>
                    <a:pt x="40259" y="341503"/>
                  </a:lnTo>
                  <a:lnTo>
                    <a:pt x="40259" y="341376"/>
                  </a:lnTo>
                  <a:lnTo>
                    <a:pt x="40259" y="336931"/>
                  </a:lnTo>
                  <a:lnTo>
                    <a:pt x="40259" y="335534"/>
                  </a:lnTo>
                  <a:lnTo>
                    <a:pt x="40259" y="281051"/>
                  </a:lnTo>
                  <a:lnTo>
                    <a:pt x="39179" y="261747"/>
                  </a:lnTo>
                  <a:lnTo>
                    <a:pt x="39116" y="261112"/>
                  </a:lnTo>
                  <a:lnTo>
                    <a:pt x="39116" y="260604"/>
                  </a:lnTo>
                  <a:lnTo>
                    <a:pt x="39116" y="251333"/>
                  </a:lnTo>
                  <a:lnTo>
                    <a:pt x="39116" y="238887"/>
                  </a:lnTo>
                  <a:lnTo>
                    <a:pt x="37719" y="216535"/>
                  </a:lnTo>
                  <a:lnTo>
                    <a:pt x="35814" y="194056"/>
                  </a:lnTo>
                  <a:lnTo>
                    <a:pt x="35039" y="188988"/>
                  </a:lnTo>
                  <a:lnTo>
                    <a:pt x="45339" y="185039"/>
                  </a:lnTo>
                  <a:lnTo>
                    <a:pt x="45593" y="184912"/>
                  </a:lnTo>
                  <a:lnTo>
                    <a:pt x="66548" y="176276"/>
                  </a:lnTo>
                  <a:lnTo>
                    <a:pt x="74752" y="172339"/>
                  </a:lnTo>
                  <a:lnTo>
                    <a:pt x="91186" y="164465"/>
                  </a:lnTo>
                  <a:lnTo>
                    <a:pt x="115824" y="149987"/>
                  </a:lnTo>
                  <a:lnTo>
                    <a:pt x="123151" y="145161"/>
                  </a:lnTo>
                  <a:lnTo>
                    <a:pt x="123926" y="144653"/>
                  </a:lnTo>
                  <a:lnTo>
                    <a:pt x="138811" y="134874"/>
                  </a:lnTo>
                  <a:lnTo>
                    <a:pt x="140208" y="133858"/>
                  </a:lnTo>
                  <a:lnTo>
                    <a:pt x="143129" y="131191"/>
                  </a:lnTo>
                  <a:lnTo>
                    <a:pt x="157937" y="117729"/>
                  </a:lnTo>
                  <a:lnTo>
                    <a:pt x="158496" y="117221"/>
                  </a:lnTo>
                  <a:lnTo>
                    <a:pt x="159131" y="116586"/>
                  </a:lnTo>
                  <a:lnTo>
                    <a:pt x="159639" y="116078"/>
                  </a:lnTo>
                  <a:lnTo>
                    <a:pt x="170065" y="103124"/>
                  </a:lnTo>
                  <a:lnTo>
                    <a:pt x="170942" y="103124"/>
                  </a:lnTo>
                  <a:lnTo>
                    <a:pt x="175768" y="98298"/>
                  </a:lnTo>
                  <a:lnTo>
                    <a:pt x="175768" y="94094"/>
                  </a:lnTo>
                  <a:lnTo>
                    <a:pt x="177228" y="89154"/>
                  </a:lnTo>
                  <a:lnTo>
                    <a:pt x="178333" y="85471"/>
                  </a:lnTo>
                  <a:lnTo>
                    <a:pt x="179959" y="80010"/>
                  </a:lnTo>
                  <a:lnTo>
                    <a:pt x="180467" y="76835"/>
                  </a:lnTo>
                  <a:lnTo>
                    <a:pt x="180467" y="73660"/>
                  </a:lnTo>
                  <a:lnTo>
                    <a:pt x="180467" y="62357"/>
                  </a:lnTo>
                  <a:lnTo>
                    <a:pt x="180467" y="6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53355" y="820165"/>
              <a:ext cx="224282" cy="182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4434" y="867917"/>
              <a:ext cx="219455" cy="2456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7"/>
          <p:cNvGrpSpPr/>
          <p:nvPr/>
        </p:nvGrpSpPr>
        <p:grpSpPr>
          <a:xfrm>
            <a:off x="5566791" y="649350"/>
            <a:ext cx="1227834" cy="394335"/>
            <a:chOff x="5566791" y="649350"/>
            <a:chExt cx="1227834" cy="394335"/>
          </a:xfrm>
        </p:grpSpPr>
        <p:sp>
          <p:nvSpPr>
            <p:cNvPr id="169" name="Google Shape;169;p7"/>
            <p:cNvSpPr/>
            <p:nvPr/>
          </p:nvSpPr>
          <p:spPr>
            <a:xfrm>
              <a:off x="5566791" y="708532"/>
              <a:ext cx="172085" cy="299085"/>
            </a:xfrm>
            <a:custGeom>
              <a:rect b="b" l="l" r="r" t="t"/>
              <a:pathLst>
                <a:path extrusionOk="0" h="299084" w="172085">
                  <a:moveTo>
                    <a:pt x="25908" y="92964"/>
                  </a:moveTo>
                  <a:lnTo>
                    <a:pt x="25806" y="92316"/>
                  </a:lnTo>
                  <a:lnTo>
                    <a:pt x="25831" y="92964"/>
                  </a:lnTo>
                  <a:close/>
                </a:path>
                <a:path extrusionOk="0" h="299084" w="172085">
                  <a:moveTo>
                    <a:pt x="172085" y="241681"/>
                  </a:moveTo>
                  <a:lnTo>
                    <a:pt x="170942" y="240538"/>
                  </a:lnTo>
                  <a:lnTo>
                    <a:pt x="168021" y="240538"/>
                  </a:lnTo>
                  <a:lnTo>
                    <a:pt x="167005" y="241554"/>
                  </a:lnTo>
                  <a:lnTo>
                    <a:pt x="161417" y="241554"/>
                  </a:lnTo>
                  <a:lnTo>
                    <a:pt x="160655" y="240792"/>
                  </a:lnTo>
                  <a:lnTo>
                    <a:pt x="150050" y="240792"/>
                  </a:lnTo>
                  <a:lnTo>
                    <a:pt x="147320" y="240423"/>
                  </a:lnTo>
                  <a:lnTo>
                    <a:pt x="145923" y="239014"/>
                  </a:lnTo>
                  <a:lnTo>
                    <a:pt x="141986" y="239014"/>
                  </a:lnTo>
                  <a:lnTo>
                    <a:pt x="140081" y="237744"/>
                  </a:lnTo>
                  <a:lnTo>
                    <a:pt x="141605" y="239014"/>
                  </a:lnTo>
                  <a:lnTo>
                    <a:pt x="136906" y="235204"/>
                  </a:lnTo>
                  <a:lnTo>
                    <a:pt x="137795" y="235204"/>
                  </a:lnTo>
                  <a:lnTo>
                    <a:pt x="134264" y="231394"/>
                  </a:lnTo>
                  <a:lnTo>
                    <a:pt x="133096" y="230124"/>
                  </a:lnTo>
                  <a:lnTo>
                    <a:pt x="133731" y="231394"/>
                  </a:lnTo>
                  <a:lnTo>
                    <a:pt x="129032" y="225044"/>
                  </a:lnTo>
                  <a:lnTo>
                    <a:pt x="128778" y="223774"/>
                  </a:lnTo>
                  <a:lnTo>
                    <a:pt x="122682" y="216154"/>
                  </a:lnTo>
                  <a:lnTo>
                    <a:pt x="122936" y="216154"/>
                  </a:lnTo>
                  <a:lnTo>
                    <a:pt x="121107" y="213614"/>
                  </a:lnTo>
                  <a:lnTo>
                    <a:pt x="120192" y="212344"/>
                  </a:lnTo>
                  <a:lnTo>
                    <a:pt x="117475" y="208534"/>
                  </a:lnTo>
                  <a:lnTo>
                    <a:pt x="113766" y="203454"/>
                  </a:lnTo>
                  <a:lnTo>
                    <a:pt x="110998" y="199644"/>
                  </a:lnTo>
                  <a:lnTo>
                    <a:pt x="109855" y="198374"/>
                  </a:lnTo>
                  <a:lnTo>
                    <a:pt x="102362" y="190754"/>
                  </a:lnTo>
                  <a:lnTo>
                    <a:pt x="98425" y="187477"/>
                  </a:lnTo>
                  <a:lnTo>
                    <a:pt x="98425" y="186436"/>
                  </a:lnTo>
                  <a:lnTo>
                    <a:pt x="94475" y="182384"/>
                  </a:lnTo>
                  <a:lnTo>
                    <a:pt x="97536" y="179324"/>
                  </a:lnTo>
                  <a:lnTo>
                    <a:pt x="106426" y="170434"/>
                  </a:lnTo>
                  <a:lnTo>
                    <a:pt x="107315" y="169164"/>
                  </a:lnTo>
                  <a:lnTo>
                    <a:pt x="117830" y="156464"/>
                  </a:lnTo>
                  <a:lnTo>
                    <a:pt x="122047" y="151384"/>
                  </a:lnTo>
                  <a:lnTo>
                    <a:pt x="122174" y="150114"/>
                  </a:lnTo>
                  <a:lnTo>
                    <a:pt x="136906" y="131064"/>
                  </a:lnTo>
                  <a:lnTo>
                    <a:pt x="137668" y="129794"/>
                  </a:lnTo>
                  <a:lnTo>
                    <a:pt x="143624" y="119634"/>
                  </a:lnTo>
                  <a:lnTo>
                    <a:pt x="144373" y="118364"/>
                  </a:lnTo>
                  <a:lnTo>
                    <a:pt x="148844" y="110744"/>
                  </a:lnTo>
                  <a:lnTo>
                    <a:pt x="149225" y="109474"/>
                  </a:lnTo>
                  <a:lnTo>
                    <a:pt x="158242" y="90424"/>
                  </a:lnTo>
                  <a:lnTo>
                    <a:pt x="159004" y="86614"/>
                  </a:lnTo>
                  <a:lnTo>
                    <a:pt x="159359" y="84074"/>
                  </a:lnTo>
                  <a:lnTo>
                    <a:pt x="159727" y="81534"/>
                  </a:lnTo>
                  <a:lnTo>
                    <a:pt x="161544" y="68834"/>
                  </a:lnTo>
                  <a:lnTo>
                    <a:pt x="161671" y="66294"/>
                  </a:lnTo>
                  <a:lnTo>
                    <a:pt x="161671" y="39624"/>
                  </a:lnTo>
                  <a:lnTo>
                    <a:pt x="161671" y="37084"/>
                  </a:lnTo>
                  <a:lnTo>
                    <a:pt x="160147" y="29464"/>
                  </a:lnTo>
                  <a:lnTo>
                    <a:pt x="139700" y="29464"/>
                  </a:lnTo>
                  <a:lnTo>
                    <a:pt x="139547" y="29464"/>
                  </a:lnTo>
                  <a:lnTo>
                    <a:pt x="141351" y="38963"/>
                  </a:lnTo>
                  <a:lnTo>
                    <a:pt x="141351" y="67195"/>
                  </a:lnTo>
                  <a:lnTo>
                    <a:pt x="141287" y="67564"/>
                  </a:lnTo>
                  <a:lnTo>
                    <a:pt x="139115" y="82753"/>
                  </a:lnTo>
                  <a:lnTo>
                    <a:pt x="130683" y="100584"/>
                  </a:lnTo>
                  <a:lnTo>
                    <a:pt x="131064" y="100584"/>
                  </a:lnTo>
                  <a:lnTo>
                    <a:pt x="120561" y="118491"/>
                  </a:lnTo>
                  <a:lnTo>
                    <a:pt x="105918" y="138684"/>
                  </a:lnTo>
                  <a:lnTo>
                    <a:pt x="106045" y="138684"/>
                  </a:lnTo>
                  <a:lnTo>
                    <a:pt x="91313" y="156464"/>
                  </a:lnTo>
                  <a:lnTo>
                    <a:pt x="92202" y="155194"/>
                  </a:lnTo>
                  <a:lnTo>
                    <a:pt x="75946" y="171704"/>
                  </a:lnTo>
                  <a:lnTo>
                    <a:pt x="76200" y="171704"/>
                  </a:lnTo>
                  <a:lnTo>
                    <a:pt x="66649" y="180314"/>
                  </a:lnTo>
                  <a:lnTo>
                    <a:pt x="64897" y="180594"/>
                  </a:lnTo>
                  <a:lnTo>
                    <a:pt x="54991" y="180594"/>
                  </a:lnTo>
                  <a:lnTo>
                    <a:pt x="45504" y="184594"/>
                  </a:lnTo>
                  <a:lnTo>
                    <a:pt x="46101" y="175514"/>
                  </a:lnTo>
                  <a:lnTo>
                    <a:pt x="46101" y="127254"/>
                  </a:lnTo>
                  <a:lnTo>
                    <a:pt x="46101" y="124256"/>
                  </a:lnTo>
                  <a:lnTo>
                    <a:pt x="54610" y="101854"/>
                  </a:lnTo>
                  <a:lnTo>
                    <a:pt x="54483" y="101854"/>
                  </a:lnTo>
                  <a:lnTo>
                    <a:pt x="64897" y="78994"/>
                  </a:lnTo>
                  <a:lnTo>
                    <a:pt x="64516" y="80264"/>
                  </a:lnTo>
                  <a:lnTo>
                    <a:pt x="65214" y="78994"/>
                  </a:lnTo>
                  <a:lnTo>
                    <a:pt x="75692" y="59944"/>
                  </a:lnTo>
                  <a:lnTo>
                    <a:pt x="75184" y="61214"/>
                  </a:lnTo>
                  <a:lnTo>
                    <a:pt x="76111" y="59944"/>
                  </a:lnTo>
                  <a:lnTo>
                    <a:pt x="86360" y="45974"/>
                  </a:lnTo>
                  <a:lnTo>
                    <a:pt x="85471" y="47244"/>
                  </a:lnTo>
                  <a:lnTo>
                    <a:pt x="86614" y="45974"/>
                  </a:lnTo>
                  <a:lnTo>
                    <a:pt x="95872" y="35814"/>
                  </a:lnTo>
                  <a:lnTo>
                    <a:pt x="96393" y="35242"/>
                  </a:lnTo>
                  <a:lnTo>
                    <a:pt x="97307" y="34544"/>
                  </a:lnTo>
                  <a:lnTo>
                    <a:pt x="107442" y="26924"/>
                  </a:lnTo>
                  <a:lnTo>
                    <a:pt x="105918" y="28194"/>
                  </a:lnTo>
                  <a:lnTo>
                    <a:pt x="108508" y="26924"/>
                  </a:lnTo>
                  <a:lnTo>
                    <a:pt x="116332" y="23114"/>
                  </a:lnTo>
                  <a:lnTo>
                    <a:pt x="114554" y="23114"/>
                  </a:lnTo>
                  <a:lnTo>
                    <a:pt x="125095" y="20574"/>
                  </a:lnTo>
                  <a:lnTo>
                    <a:pt x="134493" y="20574"/>
                  </a:lnTo>
                  <a:lnTo>
                    <a:pt x="134493" y="20828"/>
                  </a:lnTo>
                  <a:lnTo>
                    <a:pt x="136436" y="22783"/>
                  </a:lnTo>
                  <a:lnTo>
                    <a:pt x="139446" y="28956"/>
                  </a:lnTo>
                  <a:lnTo>
                    <a:pt x="139573" y="28956"/>
                  </a:lnTo>
                  <a:lnTo>
                    <a:pt x="160032" y="28956"/>
                  </a:lnTo>
                  <a:lnTo>
                    <a:pt x="159639" y="26924"/>
                  </a:lnTo>
                  <a:lnTo>
                    <a:pt x="159118" y="24384"/>
                  </a:lnTo>
                  <a:lnTo>
                    <a:pt x="158877" y="23114"/>
                  </a:lnTo>
                  <a:lnTo>
                    <a:pt x="158242" y="20574"/>
                  </a:lnTo>
                  <a:lnTo>
                    <a:pt x="156997" y="18034"/>
                  </a:lnTo>
                  <a:lnTo>
                    <a:pt x="154813" y="13525"/>
                  </a:lnTo>
                  <a:lnTo>
                    <a:pt x="154813" y="9652"/>
                  </a:lnTo>
                  <a:lnTo>
                    <a:pt x="150241" y="5080"/>
                  </a:lnTo>
                  <a:lnTo>
                    <a:pt x="148717" y="5080"/>
                  </a:lnTo>
                  <a:lnTo>
                    <a:pt x="148717" y="4572"/>
                  </a:lnTo>
                  <a:lnTo>
                    <a:pt x="144145" y="0"/>
                  </a:lnTo>
                  <a:lnTo>
                    <a:pt x="132969" y="0"/>
                  </a:lnTo>
                  <a:lnTo>
                    <a:pt x="132715" y="254"/>
                  </a:lnTo>
                  <a:lnTo>
                    <a:pt x="122301" y="254"/>
                  </a:lnTo>
                  <a:lnTo>
                    <a:pt x="119634" y="1524"/>
                  </a:lnTo>
                  <a:lnTo>
                    <a:pt x="109220" y="4064"/>
                  </a:lnTo>
                  <a:lnTo>
                    <a:pt x="107442" y="4064"/>
                  </a:lnTo>
                  <a:lnTo>
                    <a:pt x="97028" y="9144"/>
                  </a:lnTo>
                  <a:lnTo>
                    <a:pt x="95504" y="10414"/>
                  </a:lnTo>
                  <a:lnTo>
                    <a:pt x="83566" y="19304"/>
                  </a:lnTo>
                  <a:lnTo>
                    <a:pt x="82169" y="20574"/>
                  </a:lnTo>
                  <a:lnTo>
                    <a:pt x="70612" y="32004"/>
                  </a:lnTo>
                  <a:lnTo>
                    <a:pt x="69723" y="33274"/>
                  </a:lnTo>
                  <a:lnTo>
                    <a:pt x="58674" y="49784"/>
                  </a:lnTo>
                  <a:lnTo>
                    <a:pt x="58166" y="49784"/>
                  </a:lnTo>
                  <a:lnTo>
                    <a:pt x="46482" y="70104"/>
                  </a:lnTo>
                  <a:lnTo>
                    <a:pt x="44780" y="74053"/>
                  </a:lnTo>
                  <a:lnTo>
                    <a:pt x="44780" y="195834"/>
                  </a:lnTo>
                  <a:lnTo>
                    <a:pt x="44704" y="197078"/>
                  </a:lnTo>
                  <a:lnTo>
                    <a:pt x="44780" y="195834"/>
                  </a:lnTo>
                  <a:lnTo>
                    <a:pt x="44780" y="74053"/>
                  </a:lnTo>
                  <a:lnTo>
                    <a:pt x="43230" y="77635"/>
                  </a:lnTo>
                  <a:lnTo>
                    <a:pt x="43180" y="76708"/>
                  </a:lnTo>
                  <a:lnTo>
                    <a:pt x="43180" y="76454"/>
                  </a:lnTo>
                  <a:lnTo>
                    <a:pt x="43180" y="71374"/>
                  </a:lnTo>
                  <a:lnTo>
                    <a:pt x="42760" y="70980"/>
                  </a:lnTo>
                  <a:lnTo>
                    <a:pt x="42481" y="67195"/>
                  </a:lnTo>
                  <a:lnTo>
                    <a:pt x="42418" y="60960"/>
                  </a:lnTo>
                  <a:lnTo>
                    <a:pt x="42418" y="59944"/>
                  </a:lnTo>
                  <a:lnTo>
                    <a:pt x="42418" y="59817"/>
                  </a:lnTo>
                  <a:lnTo>
                    <a:pt x="42418" y="54483"/>
                  </a:lnTo>
                  <a:lnTo>
                    <a:pt x="38100" y="50165"/>
                  </a:lnTo>
                  <a:lnTo>
                    <a:pt x="27305" y="50165"/>
                  </a:lnTo>
                  <a:lnTo>
                    <a:pt x="22987" y="54483"/>
                  </a:lnTo>
                  <a:lnTo>
                    <a:pt x="22987" y="59944"/>
                  </a:lnTo>
                  <a:lnTo>
                    <a:pt x="22987" y="60960"/>
                  </a:lnTo>
                  <a:lnTo>
                    <a:pt x="22987" y="65278"/>
                  </a:lnTo>
                  <a:lnTo>
                    <a:pt x="22987" y="71755"/>
                  </a:lnTo>
                  <a:lnTo>
                    <a:pt x="23114" y="75184"/>
                  </a:lnTo>
                  <a:lnTo>
                    <a:pt x="23114" y="79502"/>
                  </a:lnTo>
                  <a:lnTo>
                    <a:pt x="23622" y="80022"/>
                  </a:lnTo>
                  <a:lnTo>
                    <a:pt x="23622" y="82169"/>
                  </a:lnTo>
                  <a:lnTo>
                    <a:pt x="24333" y="82880"/>
                  </a:lnTo>
                  <a:lnTo>
                    <a:pt x="25806" y="92316"/>
                  </a:lnTo>
                  <a:lnTo>
                    <a:pt x="25781" y="91694"/>
                  </a:lnTo>
                  <a:lnTo>
                    <a:pt x="25908" y="92964"/>
                  </a:lnTo>
                  <a:lnTo>
                    <a:pt x="25882" y="94234"/>
                  </a:lnTo>
                  <a:lnTo>
                    <a:pt x="26530" y="109321"/>
                  </a:lnTo>
                  <a:lnTo>
                    <a:pt x="26479" y="118186"/>
                  </a:lnTo>
                  <a:lnTo>
                    <a:pt x="25908" y="119634"/>
                  </a:lnTo>
                  <a:lnTo>
                    <a:pt x="25146" y="122224"/>
                  </a:lnTo>
                  <a:lnTo>
                    <a:pt x="25146" y="194564"/>
                  </a:lnTo>
                  <a:lnTo>
                    <a:pt x="25019" y="195834"/>
                  </a:lnTo>
                  <a:lnTo>
                    <a:pt x="25069" y="194945"/>
                  </a:lnTo>
                  <a:lnTo>
                    <a:pt x="25146" y="194564"/>
                  </a:lnTo>
                  <a:lnTo>
                    <a:pt x="25146" y="122224"/>
                  </a:lnTo>
                  <a:lnTo>
                    <a:pt x="25107" y="122351"/>
                  </a:lnTo>
                  <a:lnTo>
                    <a:pt x="25107" y="194132"/>
                  </a:lnTo>
                  <a:lnTo>
                    <a:pt x="25095" y="194500"/>
                  </a:lnTo>
                  <a:lnTo>
                    <a:pt x="25107" y="194132"/>
                  </a:lnTo>
                  <a:lnTo>
                    <a:pt x="25107" y="122351"/>
                  </a:lnTo>
                  <a:lnTo>
                    <a:pt x="20180" y="139039"/>
                  </a:lnTo>
                  <a:lnTo>
                    <a:pt x="20180" y="231521"/>
                  </a:lnTo>
                  <a:lnTo>
                    <a:pt x="20142" y="270764"/>
                  </a:lnTo>
                  <a:lnTo>
                    <a:pt x="20066" y="269494"/>
                  </a:lnTo>
                  <a:lnTo>
                    <a:pt x="20066" y="231521"/>
                  </a:lnTo>
                  <a:lnTo>
                    <a:pt x="20180" y="139039"/>
                  </a:lnTo>
                  <a:lnTo>
                    <a:pt x="10160" y="172974"/>
                  </a:lnTo>
                  <a:lnTo>
                    <a:pt x="9906" y="172974"/>
                  </a:lnTo>
                  <a:lnTo>
                    <a:pt x="4064" y="198374"/>
                  </a:lnTo>
                  <a:lnTo>
                    <a:pt x="127" y="218694"/>
                  </a:lnTo>
                  <a:lnTo>
                    <a:pt x="0" y="272034"/>
                  </a:lnTo>
                  <a:lnTo>
                    <a:pt x="762" y="282194"/>
                  </a:lnTo>
                  <a:lnTo>
                    <a:pt x="1016" y="283464"/>
                  </a:lnTo>
                  <a:lnTo>
                    <a:pt x="2540" y="290004"/>
                  </a:lnTo>
                  <a:lnTo>
                    <a:pt x="2540" y="293624"/>
                  </a:lnTo>
                  <a:lnTo>
                    <a:pt x="6985" y="298069"/>
                  </a:lnTo>
                  <a:lnTo>
                    <a:pt x="7747" y="298831"/>
                  </a:lnTo>
                  <a:lnTo>
                    <a:pt x="18796" y="298831"/>
                  </a:lnTo>
                  <a:lnTo>
                    <a:pt x="18910" y="298704"/>
                  </a:lnTo>
                  <a:lnTo>
                    <a:pt x="19431" y="298704"/>
                  </a:lnTo>
                  <a:lnTo>
                    <a:pt x="20193" y="297942"/>
                  </a:lnTo>
                  <a:lnTo>
                    <a:pt x="24638" y="293624"/>
                  </a:lnTo>
                  <a:lnTo>
                    <a:pt x="24638" y="289966"/>
                  </a:lnTo>
                  <a:lnTo>
                    <a:pt x="25273" y="288544"/>
                  </a:lnTo>
                  <a:lnTo>
                    <a:pt x="25273" y="287274"/>
                  </a:lnTo>
                  <a:lnTo>
                    <a:pt x="25628" y="286004"/>
                  </a:lnTo>
                  <a:lnTo>
                    <a:pt x="27051" y="280924"/>
                  </a:lnTo>
                  <a:lnTo>
                    <a:pt x="27305" y="280924"/>
                  </a:lnTo>
                  <a:lnTo>
                    <a:pt x="29464" y="270764"/>
                  </a:lnTo>
                  <a:lnTo>
                    <a:pt x="29337" y="270764"/>
                  </a:lnTo>
                  <a:lnTo>
                    <a:pt x="32639" y="256794"/>
                  </a:lnTo>
                  <a:lnTo>
                    <a:pt x="32512" y="256794"/>
                  </a:lnTo>
                  <a:lnTo>
                    <a:pt x="36830" y="240284"/>
                  </a:lnTo>
                  <a:lnTo>
                    <a:pt x="38493" y="231394"/>
                  </a:lnTo>
                  <a:lnTo>
                    <a:pt x="39776" y="224523"/>
                  </a:lnTo>
                  <a:lnTo>
                    <a:pt x="47244" y="219964"/>
                  </a:lnTo>
                  <a:lnTo>
                    <a:pt x="60579" y="211074"/>
                  </a:lnTo>
                  <a:lnTo>
                    <a:pt x="74549" y="200914"/>
                  </a:lnTo>
                  <a:lnTo>
                    <a:pt x="77089" y="200914"/>
                  </a:lnTo>
                  <a:lnTo>
                    <a:pt x="81203" y="202374"/>
                  </a:lnTo>
                  <a:lnTo>
                    <a:pt x="81915" y="203073"/>
                  </a:lnTo>
                  <a:lnTo>
                    <a:pt x="83210" y="203073"/>
                  </a:lnTo>
                  <a:lnTo>
                    <a:pt x="83578" y="203200"/>
                  </a:lnTo>
                  <a:lnTo>
                    <a:pt x="88392" y="207264"/>
                  </a:lnTo>
                  <a:lnTo>
                    <a:pt x="87757" y="207264"/>
                  </a:lnTo>
                  <a:lnTo>
                    <a:pt x="93916" y="212979"/>
                  </a:lnTo>
                  <a:lnTo>
                    <a:pt x="105283" y="228854"/>
                  </a:lnTo>
                  <a:lnTo>
                    <a:pt x="105410" y="228854"/>
                  </a:lnTo>
                  <a:lnTo>
                    <a:pt x="111633" y="237744"/>
                  </a:lnTo>
                  <a:lnTo>
                    <a:pt x="111379" y="237744"/>
                  </a:lnTo>
                  <a:lnTo>
                    <a:pt x="116078" y="244094"/>
                  </a:lnTo>
                  <a:lnTo>
                    <a:pt x="116586" y="244094"/>
                  </a:lnTo>
                  <a:lnTo>
                    <a:pt x="121285" y="250444"/>
                  </a:lnTo>
                  <a:lnTo>
                    <a:pt x="122174" y="250444"/>
                  </a:lnTo>
                  <a:lnTo>
                    <a:pt x="126873" y="255524"/>
                  </a:lnTo>
                  <a:lnTo>
                    <a:pt x="128524" y="256794"/>
                  </a:lnTo>
                  <a:lnTo>
                    <a:pt x="131165" y="257975"/>
                  </a:lnTo>
                  <a:lnTo>
                    <a:pt x="133985" y="260858"/>
                  </a:lnTo>
                  <a:lnTo>
                    <a:pt x="136677" y="260858"/>
                  </a:lnTo>
                  <a:lnTo>
                    <a:pt x="138303" y="261874"/>
                  </a:lnTo>
                  <a:lnTo>
                    <a:pt x="155702" y="261874"/>
                  </a:lnTo>
                  <a:lnTo>
                    <a:pt x="157543" y="261239"/>
                  </a:lnTo>
                  <a:lnTo>
                    <a:pt x="160655" y="261239"/>
                  </a:lnTo>
                  <a:lnTo>
                    <a:pt x="163258" y="258635"/>
                  </a:lnTo>
                  <a:lnTo>
                    <a:pt x="166878" y="256794"/>
                  </a:lnTo>
                  <a:lnTo>
                    <a:pt x="171577" y="250444"/>
                  </a:lnTo>
                  <a:lnTo>
                    <a:pt x="172046" y="244513"/>
                  </a:lnTo>
                  <a:lnTo>
                    <a:pt x="172085" y="244094"/>
                  </a:lnTo>
                  <a:lnTo>
                    <a:pt x="172085" y="243078"/>
                  </a:lnTo>
                  <a:lnTo>
                    <a:pt x="172085" y="241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0" name="Google Shape;170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79261" y="833501"/>
              <a:ext cx="143510" cy="140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7"/>
            <p:cNvSpPr/>
            <p:nvPr/>
          </p:nvSpPr>
          <p:spPr>
            <a:xfrm>
              <a:off x="5912485" y="649350"/>
              <a:ext cx="589915" cy="394335"/>
            </a:xfrm>
            <a:custGeom>
              <a:rect b="b" l="l" r="r" t="t"/>
              <a:pathLst>
                <a:path extrusionOk="0" h="394334" w="589915">
                  <a:moveTo>
                    <a:pt x="95351" y="116420"/>
                  </a:moveTo>
                  <a:lnTo>
                    <a:pt x="95250" y="116967"/>
                  </a:lnTo>
                  <a:lnTo>
                    <a:pt x="95351" y="116420"/>
                  </a:lnTo>
                  <a:close/>
                </a:path>
                <a:path extrusionOk="0" h="394334" w="589915">
                  <a:moveTo>
                    <a:pt x="156972" y="236982"/>
                  </a:moveTo>
                  <a:lnTo>
                    <a:pt x="155448" y="235585"/>
                  </a:lnTo>
                  <a:lnTo>
                    <a:pt x="151638" y="235585"/>
                  </a:lnTo>
                  <a:lnTo>
                    <a:pt x="150926" y="236232"/>
                  </a:lnTo>
                  <a:lnTo>
                    <a:pt x="123596" y="245110"/>
                  </a:lnTo>
                  <a:lnTo>
                    <a:pt x="120142" y="245110"/>
                  </a:lnTo>
                  <a:lnTo>
                    <a:pt x="118046" y="247205"/>
                  </a:lnTo>
                  <a:lnTo>
                    <a:pt x="101307" y="253746"/>
                  </a:lnTo>
                  <a:lnTo>
                    <a:pt x="97790" y="253746"/>
                  </a:lnTo>
                  <a:lnTo>
                    <a:pt x="96062" y="255473"/>
                  </a:lnTo>
                  <a:lnTo>
                    <a:pt x="88595" y="257898"/>
                  </a:lnTo>
                  <a:lnTo>
                    <a:pt x="88265" y="193929"/>
                  </a:lnTo>
                  <a:lnTo>
                    <a:pt x="88480" y="184912"/>
                  </a:lnTo>
                  <a:lnTo>
                    <a:pt x="88569" y="181279"/>
                  </a:lnTo>
                  <a:lnTo>
                    <a:pt x="103251" y="144399"/>
                  </a:lnTo>
                  <a:lnTo>
                    <a:pt x="105410" y="142240"/>
                  </a:lnTo>
                  <a:lnTo>
                    <a:pt x="105410" y="139217"/>
                  </a:lnTo>
                  <a:lnTo>
                    <a:pt x="107962" y="133210"/>
                  </a:lnTo>
                  <a:lnTo>
                    <a:pt x="110109" y="131064"/>
                  </a:lnTo>
                  <a:lnTo>
                    <a:pt x="110109" y="128143"/>
                  </a:lnTo>
                  <a:lnTo>
                    <a:pt x="112344" y="122555"/>
                  </a:lnTo>
                  <a:lnTo>
                    <a:pt x="114554" y="120269"/>
                  </a:lnTo>
                  <a:lnTo>
                    <a:pt x="114554" y="116967"/>
                  </a:lnTo>
                  <a:lnTo>
                    <a:pt x="116293" y="112141"/>
                  </a:lnTo>
                  <a:lnTo>
                    <a:pt x="117284" y="109410"/>
                  </a:lnTo>
                  <a:lnTo>
                    <a:pt x="119253" y="107442"/>
                  </a:lnTo>
                  <a:lnTo>
                    <a:pt x="119253" y="103657"/>
                  </a:lnTo>
                  <a:lnTo>
                    <a:pt x="120319" y="99441"/>
                  </a:lnTo>
                  <a:lnTo>
                    <a:pt x="122301" y="91694"/>
                  </a:lnTo>
                  <a:lnTo>
                    <a:pt x="122428" y="91440"/>
                  </a:lnTo>
                  <a:lnTo>
                    <a:pt x="123380" y="87249"/>
                  </a:lnTo>
                  <a:lnTo>
                    <a:pt x="129032" y="62738"/>
                  </a:lnTo>
                  <a:lnTo>
                    <a:pt x="129463" y="58674"/>
                  </a:lnTo>
                  <a:lnTo>
                    <a:pt x="130683" y="47625"/>
                  </a:lnTo>
                  <a:lnTo>
                    <a:pt x="132245" y="36449"/>
                  </a:lnTo>
                  <a:lnTo>
                    <a:pt x="132651" y="25908"/>
                  </a:lnTo>
                  <a:lnTo>
                    <a:pt x="132829" y="21463"/>
                  </a:lnTo>
                  <a:lnTo>
                    <a:pt x="132943" y="18288"/>
                  </a:lnTo>
                  <a:lnTo>
                    <a:pt x="132943" y="17957"/>
                  </a:lnTo>
                  <a:lnTo>
                    <a:pt x="133858" y="17018"/>
                  </a:lnTo>
                  <a:lnTo>
                    <a:pt x="133858" y="11049"/>
                  </a:lnTo>
                  <a:lnTo>
                    <a:pt x="133858" y="4953"/>
                  </a:lnTo>
                  <a:lnTo>
                    <a:pt x="129032" y="127"/>
                  </a:lnTo>
                  <a:lnTo>
                    <a:pt x="127762" y="127"/>
                  </a:lnTo>
                  <a:lnTo>
                    <a:pt x="127635" y="0"/>
                  </a:lnTo>
                  <a:lnTo>
                    <a:pt x="120904" y="0"/>
                  </a:lnTo>
                  <a:lnTo>
                    <a:pt x="115443" y="0"/>
                  </a:lnTo>
                  <a:lnTo>
                    <a:pt x="114046" y="1397"/>
                  </a:lnTo>
                  <a:lnTo>
                    <a:pt x="113550" y="1397"/>
                  </a:lnTo>
                  <a:lnTo>
                    <a:pt x="113550" y="34544"/>
                  </a:lnTo>
                  <a:lnTo>
                    <a:pt x="113411" y="35814"/>
                  </a:lnTo>
                  <a:lnTo>
                    <a:pt x="113538" y="34544"/>
                  </a:lnTo>
                  <a:lnTo>
                    <a:pt x="113550" y="1397"/>
                  </a:lnTo>
                  <a:lnTo>
                    <a:pt x="111963" y="1397"/>
                  </a:lnTo>
                  <a:lnTo>
                    <a:pt x="111963" y="49987"/>
                  </a:lnTo>
                  <a:lnTo>
                    <a:pt x="111074" y="58889"/>
                  </a:lnTo>
                  <a:lnTo>
                    <a:pt x="111125" y="58674"/>
                  </a:lnTo>
                  <a:lnTo>
                    <a:pt x="110998" y="59690"/>
                  </a:lnTo>
                  <a:lnTo>
                    <a:pt x="111074" y="58889"/>
                  </a:lnTo>
                  <a:lnTo>
                    <a:pt x="110896" y="59690"/>
                  </a:lnTo>
                  <a:lnTo>
                    <a:pt x="107950" y="73025"/>
                  </a:lnTo>
                  <a:lnTo>
                    <a:pt x="104775" y="87503"/>
                  </a:lnTo>
                  <a:lnTo>
                    <a:pt x="104902" y="87249"/>
                  </a:lnTo>
                  <a:lnTo>
                    <a:pt x="102666" y="96342"/>
                  </a:lnTo>
                  <a:lnTo>
                    <a:pt x="101473" y="97536"/>
                  </a:lnTo>
                  <a:lnTo>
                    <a:pt x="101473" y="100863"/>
                  </a:lnTo>
                  <a:lnTo>
                    <a:pt x="98755" y="108572"/>
                  </a:lnTo>
                  <a:lnTo>
                    <a:pt x="96774" y="110490"/>
                  </a:lnTo>
                  <a:lnTo>
                    <a:pt x="96774" y="114046"/>
                  </a:lnTo>
                  <a:lnTo>
                    <a:pt x="95148" y="118084"/>
                  </a:lnTo>
                  <a:lnTo>
                    <a:pt x="95250" y="116967"/>
                  </a:lnTo>
                  <a:lnTo>
                    <a:pt x="95377" y="116205"/>
                  </a:lnTo>
                  <a:lnTo>
                    <a:pt x="95351" y="116420"/>
                  </a:lnTo>
                  <a:lnTo>
                    <a:pt x="95389" y="116205"/>
                  </a:lnTo>
                  <a:lnTo>
                    <a:pt x="99695" y="93091"/>
                  </a:lnTo>
                  <a:lnTo>
                    <a:pt x="99822" y="92456"/>
                  </a:lnTo>
                  <a:lnTo>
                    <a:pt x="99720" y="92976"/>
                  </a:lnTo>
                  <a:lnTo>
                    <a:pt x="99847" y="92456"/>
                  </a:lnTo>
                  <a:lnTo>
                    <a:pt x="105270" y="71247"/>
                  </a:lnTo>
                  <a:lnTo>
                    <a:pt x="105410" y="70739"/>
                  </a:lnTo>
                  <a:lnTo>
                    <a:pt x="105156" y="71247"/>
                  </a:lnTo>
                  <a:lnTo>
                    <a:pt x="111252" y="51816"/>
                  </a:lnTo>
                  <a:lnTo>
                    <a:pt x="111125" y="52324"/>
                  </a:lnTo>
                  <a:lnTo>
                    <a:pt x="111302" y="51816"/>
                  </a:lnTo>
                  <a:lnTo>
                    <a:pt x="111963" y="49987"/>
                  </a:lnTo>
                  <a:lnTo>
                    <a:pt x="111963" y="1397"/>
                  </a:lnTo>
                  <a:lnTo>
                    <a:pt x="111506" y="1397"/>
                  </a:lnTo>
                  <a:lnTo>
                    <a:pt x="106553" y="6350"/>
                  </a:lnTo>
                  <a:lnTo>
                    <a:pt x="106553" y="9207"/>
                  </a:lnTo>
                  <a:lnTo>
                    <a:pt x="102997" y="14986"/>
                  </a:lnTo>
                  <a:lnTo>
                    <a:pt x="96520" y="27559"/>
                  </a:lnTo>
                  <a:lnTo>
                    <a:pt x="95885" y="28829"/>
                  </a:lnTo>
                  <a:lnTo>
                    <a:pt x="90170" y="44704"/>
                  </a:lnTo>
                  <a:lnTo>
                    <a:pt x="89916" y="45085"/>
                  </a:lnTo>
                  <a:lnTo>
                    <a:pt x="88938" y="48209"/>
                  </a:lnTo>
                  <a:lnTo>
                    <a:pt x="88938" y="167640"/>
                  </a:lnTo>
                  <a:lnTo>
                    <a:pt x="88861" y="168910"/>
                  </a:lnTo>
                  <a:lnTo>
                    <a:pt x="88887" y="168046"/>
                  </a:lnTo>
                  <a:lnTo>
                    <a:pt x="88773" y="168910"/>
                  </a:lnTo>
                  <a:lnTo>
                    <a:pt x="88900" y="167640"/>
                  </a:lnTo>
                  <a:lnTo>
                    <a:pt x="88887" y="168046"/>
                  </a:lnTo>
                  <a:lnTo>
                    <a:pt x="88938" y="167640"/>
                  </a:lnTo>
                  <a:lnTo>
                    <a:pt x="88938" y="48209"/>
                  </a:lnTo>
                  <a:lnTo>
                    <a:pt x="83820" y="64516"/>
                  </a:lnTo>
                  <a:lnTo>
                    <a:pt x="83693" y="65151"/>
                  </a:lnTo>
                  <a:lnTo>
                    <a:pt x="77851" y="87503"/>
                  </a:lnTo>
                  <a:lnTo>
                    <a:pt x="77597" y="88138"/>
                  </a:lnTo>
                  <a:lnTo>
                    <a:pt x="72859" y="112141"/>
                  </a:lnTo>
                  <a:lnTo>
                    <a:pt x="72771" y="113411"/>
                  </a:lnTo>
                  <a:lnTo>
                    <a:pt x="69342" y="139573"/>
                  </a:lnTo>
                  <a:lnTo>
                    <a:pt x="69342" y="139446"/>
                  </a:lnTo>
                  <a:lnTo>
                    <a:pt x="69316" y="139573"/>
                  </a:lnTo>
                  <a:lnTo>
                    <a:pt x="65659" y="165735"/>
                  </a:lnTo>
                  <a:lnTo>
                    <a:pt x="65532" y="167005"/>
                  </a:lnTo>
                  <a:lnTo>
                    <a:pt x="64770" y="193294"/>
                  </a:lnTo>
                  <a:lnTo>
                    <a:pt x="64389" y="264287"/>
                  </a:lnTo>
                  <a:lnTo>
                    <a:pt x="60579" y="264287"/>
                  </a:lnTo>
                  <a:lnTo>
                    <a:pt x="59220" y="265645"/>
                  </a:lnTo>
                  <a:lnTo>
                    <a:pt x="8509" y="278257"/>
                  </a:lnTo>
                  <a:lnTo>
                    <a:pt x="4445" y="278257"/>
                  </a:lnTo>
                  <a:lnTo>
                    <a:pt x="0" y="282702"/>
                  </a:lnTo>
                  <a:lnTo>
                    <a:pt x="0" y="293751"/>
                  </a:lnTo>
                  <a:lnTo>
                    <a:pt x="4445" y="298196"/>
                  </a:lnTo>
                  <a:lnTo>
                    <a:pt x="15367" y="298196"/>
                  </a:lnTo>
                  <a:lnTo>
                    <a:pt x="16776" y="296824"/>
                  </a:lnTo>
                  <a:lnTo>
                    <a:pt x="64922" y="284734"/>
                  </a:lnTo>
                  <a:lnTo>
                    <a:pt x="65024" y="287909"/>
                  </a:lnTo>
                  <a:lnTo>
                    <a:pt x="65278" y="289814"/>
                  </a:lnTo>
                  <a:lnTo>
                    <a:pt x="68834" y="308610"/>
                  </a:lnTo>
                  <a:lnTo>
                    <a:pt x="68834" y="308483"/>
                  </a:lnTo>
                  <a:lnTo>
                    <a:pt x="72009" y="325755"/>
                  </a:lnTo>
                  <a:lnTo>
                    <a:pt x="72009" y="325374"/>
                  </a:lnTo>
                  <a:lnTo>
                    <a:pt x="74168" y="339725"/>
                  </a:lnTo>
                  <a:lnTo>
                    <a:pt x="74295" y="340868"/>
                  </a:lnTo>
                  <a:lnTo>
                    <a:pt x="77406" y="353110"/>
                  </a:lnTo>
                  <a:lnTo>
                    <a:pt x="77495" y="353822"/>
                  </a:lnTo>
                  <a:lnTo>
                    <a:pt x="78740" y="363347"/>
                  </a:lnTo>
                  <a:lnTo>
                    <a:pt x="78994" y="364363"/>
                  </a:lnTo>
                  <a:lnTo>
                    <a:pt x="80187" y="369785"/>
                  </a:lnTo>
                  <a:lnTo>
                    <a:pt x="74371" y="368935"/>
                  </a:lnTo>
                  <a:lnTo>
                    <a:pt x="73367" y="368795"/>
                  </a:lnTo>
                  <a:lnTo>
                    <a:pt x="72974" y="368681"/>
                  </a:lnTo>
                  <a:lnTo>
                    <a:pt x="63830" y="366179"/>
                  </a:lnTo>
                  <a:lnTo>
                    <a:pt x="62611" y="364998"/>
                  </a:lnTo>
                  <a:lnTo>
                    <a:pt x="54356" y="364998"/>
                  </a:lnTo>
                  <a:lnTo>
                    <a:pt x="51054" y="368300"/>
                  </a:lnTo>
                  <a:lnTo>
                    <a:pt x="51054" y="376555"/>
                  </a:lnTo>
                  <a:lnTo>
                    <a:pt x="54356" y="379984"/>
                  </a:lnTo>
                  <a:lnTo>
                    <a:pt x="55905" y="379984"/>
                  </a:lnTo>
                  <a:lnTo>
                    <a:pt x="64643" y="386969"/>
                  </a:lnTo>
                  <a:lnTo>
                    <a:pt x="67437" y="388620"/>
                  </a:lnTo>
                  <a:lnTo>
                    <a:pt x="73240" y="390817"/>
                  </a:lnTo>
                  <a:lnTo>
                    <a:pt x="75819" y="393446"/>
                  </a:lnTo>
                  <a:lnTo>
                    <a:pt x="81915" y="393446"/>
                  </a:lnTo>
                  <a:lnTo>
                    <a:pt x="86766" y="393611"/>
                  </a:lnTo>
                  <a:lnTo>
                    <a:pt x="87122" y="393954"/>
                  </a:lnTo>
                  <a:lnTo>
                    <a:pt x="100584" y="393954"/>
                  </a:lnTo>
                  <a:lnTo>
                    <a:pt x="106045" y="388620"/>
                  </a:lnTo>
                  <a:lnTo>
                    <a:pt x="106045" y="381889"/>
                  </a:lnTo>
                  <a:lnTo>
                    <a:pt x="106045" y="375158"/>
                  </a:lnTo>
                  <a:lnTo>
                    <a:pt x="105918" y="375031"/>
                  </a:lnTo>
                  <a:lnTo>
                    <a:pt x="105918" y="374015"/>
                  </a:lnTo>
                  <a:lnTo>
                    <a:pt x="105168" y="369824"/>
                  </a:lnTo>
                  <a:lnTo>
                    <a:pt x="104648" y="366903"/>
                  </a:lnTo>
                  <a:lnTo>
                    <a:pt x="103124" y="360057"/>
                  </a:lnTo>
                  <a:lnTo>
                    <a:pt x="102958" y="358902"/>
                  </a:lnTo>
                  <a:lnTo>
                    <a:pt x="102057" y="352552"/>
                  </a:lnTo>
                  <a:lnTo>
                    <a:pt x="101600" y="349250"/>
                  </a:lnTo>
                  <a:lnTo>
                    <a:pt x="101346" y="347853"/>
                  </a:lnTo>
                  <a:lnTo>
                    <a:pt x="98450" y="336042"/>
                  </a:lnTo>
                  <a:lnTo>
                    <a:pt x="98374" y="335749"/>
                  </a:lnTo>
                  <a:lnTo>
                    <a:pt x="98234" y="334899"/>
                  </a:lnTo>
                  <a:lnTo>
                    <a:pt x="96723" y="325374"/>
                  </a:lnTo>
                  <a:lnTo>
                    <a:pt x="96139" y="321691"/>
                  </a:lnTo>
                  <a:lnTo>
                    <a:pt x="96139" y="321310"/>
                  </a:lnTo>
                  <a:lnTo>
                    <a:pt x="93675" y="308483"/>
                  </a:lnTo>
                  <a:lnTo>
                    <a:pt x="92837" y="304038"/>
                  </a:lnTo>
                  <a:lnTo>
                    <a:pt x="92837" y="303911"/>
                  </a:lnTo>
                  <a:lnTo>
                    <a:pt x="89522" y="287147"/>
                  </a:lnTo>
                  <a:lnTo>
                    <a:pt x="89369" y="286397"/>
                  </a:lnTo>
                  <a:lnTo>
                    <a:pt x="89331" y="285242"/>
                  </a:lnTo>
                  <a:lnTo>
                    <a:pt x="89115" y="279400"/>
                  </a:lnTo>
                  <a:lnTo>
                    <a:pt x="90297" y="279400"/>
                  </a:lnTo>
                  <a:lnTo>
                    <a:pt x="92290" y="277406"/>
                  </a:lnTo>
                  <a:lnTo>
                    <a:pt x="104825" y="273050"/>
                  </a:lnTo>
                  <a:lnTo>
                    <a:pt x="108458" y="273050"/>
                  </a:lnTo>
                  <a:lnTo>
                    <a:pt x="111188" y="270319"/>
                  </a:lnTo>
                  <a:lnTo>
                    <a:pt x="126974" y="263017"/>
                  </a:lnTo>
                  <a:lnTo>
                    <a:pt x="130048" y="263017"/>
                  </a:lnTo>
                  <a:lnTo>
                    <a:pt x="133299" y="259765"/>
                  </a:lnTo>
                  <a:lnTo>
                    <a:pt x="142887" y="254381"/>
                  </a:lnTo>
                  <a:lnTo>
                    <a:pt x="145161" y="253111"/>
                  </a:lnTo>
                  <a:lnTo>
                    <a:pt x="147066" y="251587"/>
                  </a:lnTo>
                  <a:lnTo>
                    <a:pt x="155092" y="242316"/>
                  </a:lnTo>
                  <a:lnTo>
                    <a:pt x="155448" y="242316"/>
                  </a:lnTo>
                  <a:lnTo>
                    <a:pt x="156972" y="240792"/>
                  </a:lnTo>
                  <a:lnTo>
                    <a:pt x="156972" y="238887"/>
                  </a:lnTo>
                  <a:lnTo>
                    <a:pt x="156972" y="236982"/>
                  </a:lnTo>
                  <a:close/>
                </a:path>
                <a:path extrusionOk="0" h="394334" w="589915">
                  <a:moveTo>
                    <a:pt x="180174" y="256070"/>
                  </a:moveTo>
                  <a:lnTo>
                    <a:pt x="180086" y="256667"/>
                  </a:lnTo>
                  <a:lnTo>
                    <a:pt x="180174" y="256070"/>
                  </a:lnTo>
                  <a:close/>
                </a:path>
                <a:path extrusionOk="0" h="394334" w="589915">
                  <a:moveTo>
                    <a:pt x="248920" y="262928"/>
                  </a:moveTo>
                  <a:lnTo>
                    <a:pt x="248793" y="263779"/>
                  </a:lnTo>
                  <a:lnTo>
                    <a:pt x="248920" y="263779"/>
                  </a:lnTo>
                  <a:lnTo>
                    <a:pt x="248920" y="262928"/>
                  </a:lnTo>
                  <a:close/>
                </a:path>
                <a:path extrusionOk="0" h="394334" w="589915">
                  <a:moveTo>
                    <a:pt x="303403" y="280797"/>
                  </a:moveTo>
                  <a:lnTo>
                    <a:pt x="300609" y="278003"/>
                  </a:lnTo>
                  <a:lnTo>
                    <a:pt x="293751" y="278003"/>
                  </a:lnTo>
                  <a:lnTo>
                    <a:pt x="292214" y="279539"/>
                  </a:lnTo>
                  <a:lnTo>
                    <a:pt x="282575" y="283210"/>
                  </a:lnTo>
                  <a:lnTo>
                    <a:pt x="283591" y="282956"/>
                  </a:lnTo>
                  <a:lnTo>
                    <a:pt x="270548" y="286334"/>
                  </a:lnTo>
                  <a:lnTo>
                    <a:pt x="260819" y="285965"/>
                  </a:lnTo>
                  <a:lnTo>
                    <a:pt x="264414" y="281559"/>
                  </a:lnTo>
                  <a:lnTo>
                    <a:pt x="265176" y="280543"/>
                  </a:lnTo>
                  <a:lnTo>
                    <a:pt x="271653" y="270891"/>
                  </a:lnTo>
                  <a:lnTo>
                    <a:pt x="272465" y="269367"/>
                  </a:lnTo>
                  <a:lnTo>
                    <a:pt x="277114" y="259842"/>
                  </a:lnTo>
                  <a:lnTo>
                    <a:pt x="277279" y="259461"/>
                  </a:lnTo>
                  <a:lnTo>
                    <a:pt x="277622" y="258699"/>
                  </a:lnTo>
                  <a:lnTo>
                    <a:pt x="277888" y="257937"/>
                  </a:lnTo>
                  <a:lnTo>
                    <a:pt x="280771" y="249682"/>
                  </a:lnTo>
                  <a:lnTo>
                    <a:pt x="281178" y="248539"/>
                  </a:lnTo>
                  <a:lnTo>
                    <a:pt x="281686" y="246380"/>
                  </a:lnTo>
                  <a:lnTo>
                    <a:pt x="282244" y="242951"/>
                  </a:lnTo>
                  <a:lnTo>
                    <a:pt x="282600" y="240792"/>
                  </a:lnTo>
                  <a:lnTo>
                    <a:pt x="283083" y="237871"/>
                  </a:lnTo>
                  <a:lnTo>
                    <a:pt x="283972" y="227584"/>
                  </a:lnTo>
                  <a:lnTo>
                    <a:pt x="284099" y="211709"/>
                  </a:lnTo>
                  <a:lnTo>
                    <a:pt x="284099" y="208661"/>
                  </a:lnTo>
                  <a:lnTo>
                    <a:pt x="284099" y="207772"/>
                  </a:lnTo>
                  <a:lnTo>
                    <a:pt x="284099" y="202184"/>
                  </a:lnTo>
                  <a:lnTo>
                    <a:pt x="284099" y="195707"/>
                  </a:lnTo>
                  <a:lnTo>
                    <a:pt x="281940" y="193548"/>
                  </a:lnTo>
                  <a:lnTo>
                    <a:pt x="278892" y="190500"/>
                  </a:lnTo>
                  <a:lnTo>
                    <a:pt x="276733" y="188341"/>
                  </a:lnTo>
                  <a:lnTo>
                    <a:pt x="270129" y="188341"/>
                  </a:lnTo>
                  <a:lnTo>
                    <a:pt x="266192" y="188341"/>
                  </a:lnTo>
                  <a:lnTo>
                    <a:pt x="263779" y="188341"/>
                  </a:lnTo>
                  <a:lnTo>
                    <a:pt x="260756" y="188341"/>
                  </a:lnTo>
                  <a:lnTo>
                    <a:pt x="260756" y="219202"/>
                  </a:lnTo>
                  <a:lnTo>
                    <a:pt x="260731" y="225679"/>
                  </a:lnTo>
                  <a:lnTo>
                    <a:pt x="260654" y="226695"/>
                  </a:lnTo>
                  <a:lnTo>
                    <a:pt x="260096" y="234315"/>
                  </a:lnTo>
                  <a:lnTo>
                    <a:pt x="260096" y="233553"/>
                  </a:lnTo>
                  <a:lnTo>
                    <a:pt x="259981" y="234315"/>
                  </a:lnTo>
                  <a:lnTo>
                    <a:pt x="258876" y="241706"/>
                  </a:lnTo>
                  <a:lnTo>
                    <a:pt x="255765" y="250507"/>
                  </a:lnTo>
                  <a:lnTo>
                    <a:pt x="255600" y="250825"/>
                  </a:lnTo>
                  <a:lnTo>
                    <a:pt x="252107" y="258102"/>
                  </a:lnTo>
                  <a:lnTo>
                    <a:pt x="249097" y="262636"/>
                  </a:lnTo>
                  <a:lnTo>
                    <a:pt x="249021" y="282943"/>
                  </a:lnTo>
                  <a:lnTo>
                    <a:pt x="248920" y="282130"/>
                  </a:lnTo>
                  <a:lnTo>
                    <a:pt x="248920" y="266827"/>
                  </a:lnTo>
                  <a:lnTo>
                    <a:pt x="248793" y="263779"/>
                  </a:lnTo>
                  <a:lnTo>
                    <a:pt x="248856" y="263017"/>
                  </a:lnTo>
                  <a:lnTo>
                    <a:pt x="249707" y="253873"/>
                  </a:lnTo>
                  <a:lnTo>
                    <a:pt x="249682" y="252984"/>
                  </a:lnTo>
                  <a:lnTo>
                    <a:pt x="249872" y="252069"/>
                  </a:lnTo>
                  <a:lnTo>
                    <a:pt x="249999" y="251460"/>
                  </a:lnTo>
                  <a:lnTo>
                    <a:pt x="252107" y="241706"/>
                  </a:lnTo>
                  <a:lnTo>
                    <a:pt x="252095" y="241300"/>
                  </a:lnTo>
                  <a:lnTo>
                    <a:pt x="252361" y="240512"/>
                  </a:lnTo>
                  <a:lnTo>
                    <a:pt x="252539" y="240030"/>
                  </a:lnTo>
                  <a:lnTo>
                    <a:pt x="255841" y="230632"/>
                  </a:lnTo>
                  <a:lnTo>
                    <a:pt x="256120" y="229844"/>
                  </a:lnTo>
                  <a:lnTo>
                    <a:pt x="260400" y="219964"/>
                  </a:lnTo>
                  <a:lnTo>
                    <a:pt x="260591" y="219506"/>
                  </a:lnTo>
                  <a:lnTo>
                    <a:pt x="260692" y="219329"/>
                  </a:lnTo>
                  <a:lnTo>
                    <a:pt x="260604" y="213741"/>
                  </a:lnTo>
                  <a:lnTo>
                    <a:pt x="260604" y="211709"/>
                  </a:lnTo>
                  <a:lnTo>
                    <a:pt x="260718" y="219202"/>
                  </a:lnTo>
                  <a:lnTo>
                    <a:pt x="260756" y="188341"/>
                  </a:lnTo>
                  <a:lnTo>
                    <a:pt x="259715" y="188341"/>
                  </a:lnTo>
                  <a:lnTo>
                    <a:pt x="253238" y="188341"/>
                  </a:lnTo>
                  <a:lnTo>
                    <a:pt x="248031" y="193548"/>
                  </a:lnTo>
                  <a:lnTo>
                    <a:pt x="248031" y="195643"/>
                  </a:lnTo>
                  <a:lnTo>
                    <a:pt x="245872" y="198120"/>
                  </a:lnTo>
                  <a:lnTo>
                    <a:pt x="244475" y="200279"/>
                  </a:lnTo>
                  <a:lnTo>
                    <a:pt x="239268" y="209804"/>
                  </a:lnTo>
                  <a:lnTo>
                    <a:pt x="234188" y="221234"/>
                  </a:lnTo>
                  <a:lnTo>
                    <a:pt x="233845" y="222377"/>
                  </a:lnTo>
                  <a:lnTo>
                    <a:pt x="229997" y="233680"/>
                  </a:lnTo>
                  <a:lnTo>
                    <a:pt x="225374" y="283908"/>
                  </a:lnTo>
                  <a:lnTo>
                    <a:pt x="225475" y="284848"/>
                  </a:lnTo>
                  <a:lnTo>
                    <a:pt x="225920" y="287832"/>
                  </a:lnTo>
                  <a:lnTo>
                    <a:pt x="222986" y="290423"/>
                  </a:lnTo>
                  <a:lnTo>
                    <a:pt x="214807" y="295948"/>
                  </a:lnTo>
                  <a:lnTo>
                    <a:pt x="213741" y="296672"/>
                  </a:lnTo>
                  <a:lnTo>
                    <a:pt x="214807" y="295948"/>
                  </a:lnTo>
                  <a:lnTo>
                    <a:pt x="206806" y="300164"/>
                  </a:lnTo>
                  <a:lnTo>
                    <a:pt x="199834" y="301269"/>
                  </a:lnTo>
                  <a:lnTo>
                    <a:pt x="193294" y="301371"/>
                  </a:lnTo>
                  <a:lnTo>
                    <a:pt x="186309" y="301371"/>
                  </a:lnTo>
                  <a:lnTo>
                    <a:pt x="186156" y="301358"/>
                  </a:lnTo>
                  <a:lnTo>
                    <a:pt x="185420" y="300609"/>
                  </a:lnTo>
                  <a:lnTo>
                    <a:pt x="181889" y="300609"/>
                  </a:lnTo>
                  <a:lnTo>
                    <a:pt x="181102" y="300189"/>
                  </a:lnTo>
                  <a:lnTo>
                    <a:pt x="181102" y="299212"/>
                  </a:lnTo>
                  <a:lnTo>
                    <a:pt x="179374" y="297497"/>
                  </a:lnTo>
                  <a:lnTo>
                    <a:pt x="179324" y="297256"/>
                  </a:lnTo>
                  <a:lnTo>
                    <a:pt x="179324" y="297434"/>
                  </a:lnTo>
                  <a:lnTo>
                    <a:pt x="179260" y="297053"/>
                  </a:lnTo>
                  <a:lnTo>
                    <a:pt x="179324" y="297256"/>
                  </a:lnTo>
                  <a:lnTo>
                    <a:pt x="179324" y="295783"/>
                  </a:lnTo>
                  <a:lnTo>
                    <a:pt x="179260" y="268478"/>
                  </a:lnTo>
                  <a:lnTo>
                    <a:pt x="180035" y="257937"/>
                  </a:lnTo>
                  <a:lnTo>
                    <a:pt x="180086" y="256667"/>
                  </a:lnTo>
                  <a:lnTo>
                    <a:pt x="180213" y="255651"/>
                  </a:lnTo>
                  <a:lnTo>
                    <a:pt x="180174" y="256070"/>
                  </a:lnTo>
                  <a:lnTo>
                    <a:pt x="180238" y="255651"/>
                  </a:lnTo>
                  <a:lnTo>
                    <a:pt x="182473" y="241706"/>
                  </a:lnTo>
                  <a:lnTo>
                    <a:pt x="182575" y="241300"/>
                  </a:lnTo>
                  <a:lnTo>
                    <a:pt x="182765" y="240030"/>
                  </a:lnTo>
                  <a:lnTo>
                    <a:pt x="184467" y="226695"/>
                  </a:lnTo>
                  <a:lnTo>
                    <a:pt x="184531" y="226060"/>
                  </a:lnTo>
                  <a:lnTo>
                    <a:pt x="184594" y="225666"/>
                  </a:lnTo>
                  <a:lnTo>
                    <a:pt x="184619" y="225526"/>
                  </a:lnTo>
                  <a:lnTo>
                    <a:pt x="187223" y="211315"/>
                  </a:lnTo>
                  <a:lnTo>
                    <a:pt x="187325" y="210566"/>
                  </a:lnTo>
                  <a:lnTo>
                    <a:pt x="187439" y="210159"/>
                  </a:lnTo>
                  <a:lnTo>
                    <a:pt x="187655" y="209423"/>
                  </a:lnTo>
                  <a:lnTo>
                    <a:pt x="192151" y="193929"/>
                  </a:lnTo>
                  <a:lnTo>
                    <a:pt x="192405" y="193167"/>
                  </a:lnTo>
                  <a:lnTo>
                    <a:pt x="195630" y="178181"/>
                  </a:lnTo>
                  <a:lnTo>
                    <a:pt x="195783" y="177507"/>
                  </a:lnTo>
                  <a:lnTo>
                    <a:pt x="195846" y="177292"/>
                  </a:lnTo>
                  <a:lnTo>
                    <a:pt x="199936" y="163957"/>
                  </a:lnTo>
                  <a:lnTo>
                    <a:pt x="200025" y="163703"/>
                  </a:lnTo>
                  <a:lnTo>
                    <a:pt x="199898" y="163957"/>
                  </a:lnTo>
                  <a:lnTo>
                    <a:pt x="204749" y="150114"/>
                  </a:lnTo>
                  <a:lnTo>
                    <a:pt x="204851" y="149860"/>
                  </a:lnTo>
                  <a:lnTo>
                    <a:pt x="204724" y="150114"/>
                  </a:lnTo>
                  <a:lnTo>
                    <a:pt x="207048" y="143662"/>
                  </a:lnTo>
                  <a:lnTo>
                    <a:pt x="209296" y="141478"/>
                  </a:lnTo>
                  <a:lnTo>
                    <a:pt x="209296" y="136575"/>
                  </a:lnTo>
                  <a:lnTo>
                    <a:pt x="209550" y="134620"/>
                  </a:lnTo>
                  <a:lnTo>
                    <a:pt x="209715" y="133299"/>
                  </a:lnTo>
                  <a:lnTo>
                    <a:pt x="210185" y="132842"/>
                  </a:lnTo>
                  <a:lnTo>
                    <a:pt x="210185" y="132080"/>
                  </a:lnTo>
                  <a:lnTo>
                    <a:pt x="210566" y="131699"/>
                  </a:lnTo>
                  <a:lnTo>
                    <a:pt x="210566" y="126238"/>
                  </a:lnTo>
                  <a:lnTo>
                    <a:pt x="210566" y="120777"/>
                  </a:lnTo>
                  <a:lnTo>
                    <a:pt x="210439" y="120662"/>
                  </a:lnTo>
                  <a:lnTo>
                    <a:pt x="210439" y="120523"/>
                  </a:lnTo>
                  <a:lnTo>
                    <a:pt x="210439" y="120269"/>
                  </a:lnTo>
                  <a:lnTo>
                    <a:pt x="210439" y="119761"/>
                  </a:lnTo>
                  <a:lnTo>
                    <a:pt x="210439" y="115062"/>
                  </a:lnTo>
                  <a:lnTo>
                    <a:pt x="210439" y="114427"/>
                  </a:lnTo>
                  <a:lnTo>
                    <a:pt x="206121" y="110109"/>
                  </a:lnTo>
                  <a:lnTo>
                    <a:pt x="195326" y="110109"/>
                  </a:lnTo>
                  <a:lnTo>
                    <a:pt x="191008" y="114427"/>
                  </a:lnTo>
                  <a:lnTo>
                    <a:pt x="191008" y="115062"/>
                  </a:lnTo>
                  <a:lnTo>
                    <a:pt x="191008" y="120269"/>
                  </a:lnTo>
                  <a:lnTo>
                    <a:pt x="191008" y="120650"/>
                  </a:lnTo>
                  <a:lnTo>
                    <a:pt x="190881" y="120777"/>
                  </a:lnTo>
                  <a:lnTo>
                    <a:pt x="190881" y="125691"/>
                  </a:lnTo>
                  <a:lnTo>
                    <a:pt x="190766" y="126365"/>
                  </a:lnTo>
                  <a:lnTo>
                    <a:pt x="190207" y="129578"/>
                  </a:lnTo>
                  <a:lnTo>
                    <a:pt x="189357" y="130429"/>
                  </a:lnTo>
                  <a:lnTo>
                    <a:pt x="189357" y="133883"/>
                  </a:lnTo>
                  <a:lnTo>
                    <a:pt x="185801" y="143002"/>
                  </a:lnTo>
                  <a:lnTo>
                    <a:pt x="185801" y="143129"/>
                  </a:lnTo>
                  <a:lnTo>
                    <a:pt x="180594" y="157099"/>
                  </a:lnTo>
                  <a:lnTo>
                    <a:pt x="180467" y="157353"/>
                  </a:lnTo>
                  <a:lnTo>
                    <a:pt x="175641" y="171704"/>
                  </a:lnTo>
                  <a:lnTo>
                    <a:pt x="175387" y="172593"/>
                  </a:lnTo>
                  <a:lnTo>
                    <a:pt x="171577" y="188468"/>
                  </a:lnTo>
                  <a:lnTo>
                    <a:pt x="171704" y="187706"/>
                  </a:lnTo>
                  <a:lnTo>
                    <a:pt x="160528" y="238252"/>
                  </a:lnTo>
                  <a:lnTo>
                    <a:pt x="160528" y="237871"/>
                  </a:lnTo>
                  <a:lnTo>
                    <a:pt x="156629" y="299085"/>
                  </a:lnTo>
                  <a:lnTo>
                    <a:pt x="156972" y="301625"/>
                  </a:lnTo>
                  <a:lnTo>
                    <a:pt x="158369" y="307022"/>
                  </a:lnTo>
                  <a:lnTo>
                    <a:pt x="158369" y="311785"/>
                  </a:lnTo>
                  <a:lnTo>
                    <a:pt x="163449" y="316865"/>
                  </a:lnTo>
                  <a:lnTo>
                    <a:pt x="165404" y="316865"/>
                  </a:lnTo>
                  <a:lnTo>
                    <a:pt x="166116" y="317500"/>
                  </a:lnTo>
                  <a:lnTo>
                    <a:pt x="168402" y="319151"/>
                  </a:lnTo>
                  <a:lnTo>
                    <a:pt x="168960" y="319468"/>
                  </a:lnTo>
                  <a:lnTo>
                    <a:pt x="172847" y="323342"/>
                  </a:lnTo>
                  <a:lnTo>
                    <a:pt x="178752" y="323342"/>
                  </a:lnTo>
                  <a:lnTo>
                    <a:pt x="183515" y="323977"/>
                  </a:lnTo>
                  <a:lnTo>
                    <a:pt x="184912" y="324104"/>
                  </a:lnTo>
                  <a:lnTo>
                    <a:pt x="200787" y="324104"/>
                  </a:lnTo>
                  <a:lnTo>
                    <a:pt x="202438" y="323977"/>
                  </a:lnTo>
                  <a:lnTo>
                    <a:pt x="237490" y="308483"/>
                  </a:lnTo>
                  <a:lnTo>
                    <a:pt x="239052" y="307086"/>
                  </a:lnTo>
                  <a:lnTo>
                    <a:pt x="243827" y="307086"/>
                  </a:lnTo>
                  <a:lnTo>
                    <a:pt x="252857" y="308610"/>
                  </a:lnTo>
                  <a:lnTo>
                    <a:pt x="255143" y="308737"/>
                  </a:lnTo>
                  <a:lnTo>
                    <a:pt x="272034" y="307975"/>
                  </a:lnTo>
                  <a:lnTo>
                    <a:pt x="277622" y="307975"/>
                  </a:lnTo>
                  <a:lnTo>
                    <a:pt x="280466" y="305130"/>
                  </a:lnTo>
                  <a:lnTo>
                    <a:pt x="289941" y="300990"/>
                  </a:lnTo>
                  <a:lnTo>
                    <a:pt x="293370" y="298450"/>
                  </a:lnTo>
                  <a:lnTo>
                    <a:pt x="300164" y="290449"/>
                  </a:lnTo>
                  <a:lnTo>
                    <a:pt x="300609" y="290449"/>
                  </a:lnTo>
                  <a:lnTo>
                    <a:pt x="303403" y="287655"/>
                  </a:lnTo>
                  <a:lnTo>
                    <a:pt x="303403" y="284226"/>
                  </a:lnTo>
                  <a:lnTo>
                    <a:pt x="303403" y="280797"/>
                  </a:lnTo>
                  <a:close/>
                </a:path>
                <a:path extrusionOk="0" h="394334" w="589915">
                  <a:moveTo>
                    <a:pt x="412242" y="273304"/>
                  </a:moveTo>
                  <a:lnTo>
                    <a:pt x="408940" y="270002"/>
                  </a:lnTo>
                  <a:lnTo>
                    <a:pt x="400685" y="270002"/>
                  </a:lnTo>
                  <a:lnTo>
                    <a:pt x="399516" y="271170"/>
                  </a:lnTo>
                  <a:lnTo>
                    <a:pt x="383286" y="275577"/>
                  </a:lnTo>
                  <a:lnTo>
                    <a:pt x="364286" y="277482"/>
                  </a:lnTo>
                  <a:lnTo>
                    <a:pt x="349097" y="277228"/>
                  </a:lnTo>
                  <a:lnTo>
                    <a:pt x="344982" y="277114"/>
                  </a:lnTo>
                  <a:lnTo>
                    <a:pt x="343674" y="276606"/>
                  </a:lnTo>
                  <a:lnTo>
                    <a:pt x="340055" y="275209"/>
                  </a:lnTo>
                  <a:lnTo>
                    <a:pt x="337400" y="274193"/>
                  </a:lnTo>
                  <a:lnTo>
                    <a:pt x="336613" y="273558"/>
                  </a:lnTo>
                  <a:lnTo>
                    <a:pt x="334645" y="272034"/>
                  </a:lnTo>
                  <a:lnTo>
                    <a:pt x="334645" y="271272"/>
                  </a:lnTo>
                  <a:lnTo>
                    <a:pt x="334175" y="270814"/>
                  </a:lnTo>
                  <a:lnTo>
                    <a:pt x="334010" y="268605"/>
                  </a:lnTo>
                  <a:lnTo>
                    <a:pt x="333959" y="267843"/>
                  </a:lnTo>
                  <a:lnTo>
                    <a:pt x="333883" y="266865"/>
                  </a:lnTo>
                  <a:lnTo>
                    <a:pt x="333908" y="255524"/>
                  </a:lnTo>
                  <a:lnTo>
                    <a:pt x="338201" y="230632"/>
                  </a:lnTo>
                  <a:lnTo>
                    <a:pt x="337947" y="231140"/>
                  </a:lnTo>
                  <a:lnTo>
                    <a:pt x="341287" y="221538"/>
                  </a:lnTo>
                  <a:lnTo>
                    <a:pt x="345186" y="225425"/>
                  </a:lnTo>
                  <a:lnTo>
                    <a:pt x="354965" y="225425"/>
                  </a:lnTo>
                  <a:lnTo>
                    <a:pt x="358902" y="221488"/>
                  </a:lnTo>
                  <a:lnTo>
                    <a:pt x="358902" y="217678"/>
                  </a:lnTo>
                  <a:lnTo>
                    <a:pt x="361022" y="202857"/>
                  </a:lnTo>
                  <a:lnTo>
                    <a:pt x="361696" y="202184"/>
                  </a:lnTo>
                  <a:lnTo>
                    <a:pt x="361696" y="198234"/>
                  </a:lnTo>
                  <a:lnTo>
                    <a:pt x="361734" y="198081"/>
                  </a:lnTo>
                  <a:lnTo>
                    <a:pt x="363347" y="196469"/>
                  </a:lnTo>
                  <a:lnTo>
                    <a:pt x="363347" y="192278"/>
                  </a:lnTo>
                  <a:lnTo>
                    <a:pt x="364109" y="191516"/>
                  </a:lnTo>
                  <a:lnTo>
                    <a:pt x="364109" y="188595"/>
                  </a:lnTo>
                  <a:lnTo>
                    <a:pt x="366141" y="186563"/>
                  </a:lnTo>
                  <a:lnTo>
                    <a:pt x="366141" y="181483"/>
                  </a:lnTo>
                  <a:lnTo>
                    <a:pt x="367030" y="180594"/>
                  </a:lnTo>
                  <a:lnTo>
                    <a:pt x="367030" y="174879"/>
                  </a:lnTo>
                  <a:lnTo>
                    <a:pt x="367030" y="169037"/>
                  </a:lnTo>
                  <a:lnTo>
                    <a:pt x="362331" y="164338"/>
                  </a:lnTo>
                  <a:lnTo>
                    <a:pt x="350774" y="164338"/>
                  </a:lnTo>
                  <a:lnTo>
                    <a:pt x="346075" y="169037"/>
                  </a:lnTo>
                  <a:lnTo>
                    <a:pt x="346075" y="170141"/>
                  </a:lnTo>
                  <a:lnTo>
                    <a:pt x="345440" y="170688"/>
                  </a:lnTo>
                  <a:lnTo>
                    <a:pt x="344043" y="172339"/>
                  </a:lnTo>
                  <a:lnTo>
                    <a:pt x="337820" y="180975"/>
                  </a:lnTo>
                  <a:lnTo>
                    <a:pt x="337439" y="181737"/>
                  </a:lnTo>
                  <a:lnTo>
                    <a:pt x="330454" y="193167"/>
                  </a:lnTo>
                  <a:lnTo>
                    <a:pt x="330073" y="194056"/>
                  </a:lnTo>
                  <a:lnTo>
                    <a:pt x="323469" y="207772"/>
                  </a:lnTo>
                  <a:lnTo>
                    <a:pt x="317627" y="223774"/>
                  </a:lnTo>
                  <a:lnTo>
                    <a:pt x="317373" y="224409"/>
                  </a:lnTo>
                  <a:lnTo>
                    <a:pt x="312928" y="238760"/>
                  </a:lnTo>
                  <a:lnTo>
                    <a:pt x="312547" y="241300"/>
                  </a:lnTo>
                  <a:lnTo>
                    <a:pt x="311658" y="255016"/>
                  </a:lnTo>
                  <a:lnTo>
                    <a:pt x="311658" y="268478"/>
                  </a:lnTo>
                  <a:lnTo>
                    <a:pt x="312293" y="278257"/>
                  </a:lnTo>
                  <a:lnTo>
                    <a:pt x="312293" y="283591"/>
                  </a:lnTo>
                  <a:lnTo>
                    <a:pt x="317373" y="288544"/>
                  </a:lnTo>
                  <a:lnTo>
                    <a:pt x="319519" y="288544"/>
                  </a:lnTo>
                  <a:lnTo>
                    <a:pt x="324866" y="292735"/>
                  </a:lnTo>
                  <a:lnTo>
                    <a:pt x="327787" y="294386"/>
                  </a:lnTo>
                  <a:lnTo>
                    <a:pt x="334289" y="296824"/>
                  </a:lnTo>
                  <a:lnTo>
                    <a:pt x="336804" y="299339"/>
                  </a:lnTo>
                  <a:lnTo>
                    <a:pt x="343027" y="299339"/>
                  </a:lnTo>
                  <a:lnTo>
                    <a:pt x="348996" y="299339"/>
                  </a:lnTo>
                  <a:lnTo>
                    <a:pt x="387223" y="295148"/>
                  </a:lnTo>
                  <a:lnTo>
                    <a:pt x="406819" y="284861"/>
                  </a:lnTo>
                  <a:lnTo>
                    <a:pt x="408940" y="284861"/>
                  </a:lnTo>
                  <a:lnTo>
                    <a:pt x="412242" y="281559"/>
                  </a:lnTo>
                  <a:lnTo>
                    <a:pt x="412242" y="277495"/>
                  </a:lnTo>
                  <a:lnTo>
                    <a:pt x="412242" y="273304"/>
                  </a:lnTo>
                  <a:close/>
                </a:path>
                <a:path extrusionOk="0" h="394334" w="589915">
                  <a:moveTo>
                    <a:pt x="589788" y="299593"/>
                  </a:moveTo>
                  <a:lnTo>
                    <a:pt x="589216" y="294386"/>
                  </a:lnTo>
                  <a:lnTo>
                    <a:pt x="589114" y="293497"/>
                  </a:lnTo>
                  <a:lnTo>
                    <a:pt x="588975" y="292227"/>
                  </a:lnTo>
                  <a:lnTo>
                    <a:pt x="588899" y="291465"/>
                  </a:lnTo>
                  <a:lnTo>
                    <a:pt x="588416" y="291211"/>
                  </a:lnTo>
                  <a:lnTo>
                    <a:pt x="583438" y="288544"/>
                  </a:lnTo>
                  <a:lnTo>
                    <a:pt x="577773" y="291426"/>
                  </a:lnTo>
                  <a:lnTo>
                    <a:pt x="573938" y="291934"/>
                  </a:lnTo>
                  <a:lnTo>
                    <a:pt x="572262" y="291731"/>
                  </a:lnTo>
                  <a:lnTo>
                    <a:pt x="570357" y="289814"/>
                  </a:lnTo>
                  <a:lnTo>
                    <a:pt x="570357" y="287909"/>
                  </a:lnTo>
                  <a:lnTo>
                    <a:pt x="570357" y="286893"/>
                  </a:lnTo>
                  <a:lnTo>
                    <a:pt x="570382" y="262001"/>
                  </a:lnTo>
                  <a:lnTo>
                    <a:pt x="570928" y="250190"/>
                  </a:lnTo>
                  <a:lnTo>
                    <a:pt x="570966" y="249491"/>
                  </a:lnTo>
                  <a:lnTo>
                    <a:pt x="570865" y="250190"/>
                  </a:lnTo>
                  <a:lnTo>
                    <a:pt x="570992" y="249047"/>
                  </a:lnTo>
                  <a:lnTo>
                    <a:pt x="570966" y="249491"/>
                  </a:lnTo>
                  <a:lnTo>
                    <a:pt x="571030" y="249047"/>
                  </a:lnTo>
                  <a:lnTo>
                    <a:pt x="572960" y="236220"/>
                  </a:lnTo>
                  <a:lnTo>
                    <a:pt x="573024" y="235839"/>
                  </a:lnTo>
                  <a:lnTo>
                    <a:pt x="572897" y="236220"/>
                  </a:lnTo>
                  <a:lnTo>
                    <a:pt x="575144" y="224155"/>
                  </a:lnTo>
                  <a:lnTo>
                    <a:pt x="575437" y="222631"/>
                  </a:lnTo>
                  <a:lnTo>
                    <a:pt x="574929" y="224155"/>
                  </a:lnTo>
                  <a:lnTo>
                    <a:pt x="578167" y="213614"/>
                  </a:lnTo>
                  <a:lnTo>
                    <a:pt x="578396" y="212852"/>
                  </a:lnTo>
                  <a:lnTo>
                    <a:pt x="578446" y="212699"/>
                  </a:lnTo>
                  <a:lnTo>
                    <a:pt x="578548" y="212471"/>
                  </a:lnTo>
                  <a:lnTo>
                    <a:pt x="579551" y="209956"/>
                  </a:lnTo>
                  <a:lnTo>
                    <a:pt x="582549" y="206883"/>
                  </a:lnTo>
                  <a:lnTo>
                    <a:pt x="582549" y="188087"/>
                  </a:lnTo>
                  <a:lnTo>
                    <a:pt x="576961" y="182499"/>
                  </a:lnTo>
                  <a:lnTo>
                    <a:pt x="563245" y="182499"/>
                  </a:lnTo>
                  <a:lnTo>
                    <a:pt x="557657" y="188087"/>
                  </a:lnTo>
                  <a:lnTo>
                    <a:pt x="557657" y="190792"/>
                  </a:lnTo>
                  <a:lnTo>
                    <a:pt x="556514" y="191135"/>
                  </a:lnTo>
                  <a:lnTo>
                    <a:pt x="556641" y="191008"/>
                  </a:lnTo>
                  <a:lnTo>
                    <a:pt x="548144" y="193167"/>
                  </a:lnTo>
                  <a:lnTo>
                    <a:pt x="557530" y="193167"/>
                  </a:lnTo>
                  <a:lnTo>
                    <a:pt x="548106" y="193179"/>
                  </a:lnTo>
                  <a:lnTo>
                    <a:pt x="537006" y="195199"/>
                  </a:lnTo>
                  <a:lnTo>
                    <a:pt x="532638" y="195199"/>
                  </a:lnTo>
                  <a:lnTo>
                    <a:pt x="531634" y="196202"/>
                  </a:lnTo>
                  <a:lnTo>
                    <a:pt x="521487" y="198120"/>
                  </a:lnTo>
                  <a:lnTo>
                    <a:pt x="517144" y="198120"/>
                  </a:lnTo>
                  <a:lnTo>
                    <a:pt x="516178" y="199085"/>
                  </a:lnTo>
                  <a:lnTo>
                    <a:pt x="505028" y="201041"/>
                  </a:lnTo>
                  <a:lnTo>
                    <a:pt x="500634" y="201041"/>
                  </a:lnTo>
                  <a:lnTo>
                    <a:pt x="499706" y="201942"/>
                  </a:lnTo>
                  <a:lnTo>
                    <a:pt x="487311" y="203962"/>
                  </a:lnTo>
                  <a:lnTo>
                    <a:pt x="487045" y="203962"/>
                  </a:lnTo>
                  <a:lnTo>
                    <a:pt x="482600" y="203962"/>
                  </a:lnTo>
                  <a:lnTo>
                    <a:pt x="482104" y="204457"/>
                  </a:lnTo>
                  <a:lnTo>
                    <a:pt x="473252" y="205320"/>
                  </a:lnTo>
                  <a:lnTo>
                    <a:pt x="472478" y="195326"/>
                  </a:lnTo>
                  <a:lnTo>
                    <a:pt x="472503" y="195097"/>
                  </a:lnTo>
                  <a:lnTo>
                    <a:pt x="472567" y="195326"/>
                  </a:lnTo>
                  <a:lnTo>
                    <a:pt x="472541" y="194818"/>
                  </a:lnTo>
                  <a:lnTo>
                    <a:pt x="471690" y="174244"/>
                  </a:lnTo>
                  <a:lnTo>
                    <a:pt x="471551" y="151892"/>
                  </a:lnTo>
                  <a:lnTo>
                    <a:pt x="471551" y="151257"/>
                  </a:lnTo>
                  <a:lnTo>
                    <a:pt x="470344" y="131572"/>
                  </a:lnTo>
                  <a:lnTo>
                    <a:pt x="470281" y="129921"/>
                  </a:lnTo>
                  <a:lnTo>
                    <a:pt x="468477" y="113030"/>
                  </a:lnTo>
                  <a:lnTo>
                    <a:pt x="468261" y="110998"/>
                  </a:lnTo>
                  <a:lnTo>
                    <a:pt x="466471" y="95885"/>
                  </a:lnTo>
                  <a:lnTo>
                    <a:pt x="466471" y="95377"/>
                  </a:lnTo>
                  <a:lnTo>
                    <a:pt x="464578" y="84709"/>
                  </a:lnTo>
                  <a:lnTo>
                    <a:pt x="464439" y="83921"/>
                  </a:lnTo>
                  <a:lnTo>
                    <a:pt x="464439" y="78359"/>
                  </a:lnTo>
                  <a:lnTo>
                    <a:pt x="462940" y="76911"/>
                  </a:lnTo>
                  <a:lnTo>
                    <a:pt x="462661" y="75628"/>
                  </a:lnTo>
                  <a:lnTo>
                    <a:pt x="462661" y="70612"/>
                  </a:lnTo>
                  <a:lnTo>
                    <a:pt x="461772" y="69748"/>
                  </a:lnTo>
                  <a:lnTo>
                    <a:pt x="461772" y="68580"/>
                  </a:lnTo>
                  <a:lnTo>
                    <a:pt x="457073" y="64008"/>
                  </a:lnTo>
                  <a:lnTo>
                    <a:pt x="452374" y="64008"/>
                  </a:lnTo>
                  <a:lnTo>
                    <a:pt x="445516" y="64008"/>
                  </a:lnTo>
                  <a:lnTo>
                    <a:pt x="445376" y="64135"/>
                  </a:lnTo>
                  <a:lnTo>
                    <a:pt x="444119" y="64135"/>
                  </a:lnTo>
                  <a:lnTo>
                    <a:pt x="439547" y="68707"/>
                  </a:lnTo>
                  <a:lnTo>
                    <a:pt x="439547" y="80010"/>
                  </a:lnTo>
                  <a:lnTo>
                    <a:pt x="440436" y="80924"/>
                  </a:lnTo>
                  <a:lnTo>
                    <a:pt x="440436" y="85090"/>
                  </a:lnTo>
                  <a:lnTo>
                    <a:pt x="442468" y="87083"/>
                  </a:lnTo>
                  <a:lnTo>
                    <a:pt x="442468" y="90551"/>
                  </a:lnTo>
                  <a:lnTo>
                    <a:pt x="443179" y="91262"/>
                  </a:lnTo>
                  <a:lnTo>
                    <a:pt x="444119" y="98679"/>
                  </a:lnTo>
                  <a:lnTo>
                    <a:pt x="443992" y="98044"/>
                  </a:lnTo>
                  <a:lnTo>
                    <a:pt x="444030" y="98679"/>
                  </a:lnTo>
                  <a:lnTo>
                    <a:pt x="445135" y="113157"/>
                  </a:lnTo>
                  <a:lnTo>
                    <a:pt x="446659" y="132207"/>
                  </a:lnTo>
                  <a:lnTo>
                    <a:pt x="446659" y="131572"/>
                  </a:lnTo>
                  <a:lnTo>
                    <a:pt x="447535" y="152463"/>
                  </a:lnTo>
                  <a:lnTo>
                    <a:pt x="447421" y="174244"/>
                  </a:lnTo>
                  <a:lnTo>
                    <a:pt x="448056" y="196596"/>
                  </a:lnTo>
                  <a:lnTo>
                    <a:pt x="448843" y="207708"/>
                  </a:lnTo>
                  <a:lnTo>
                    <a:pt x="435229" y="209042"/>
                  </a:lnTo>
                  <a:lnTo>
                    <a:pt x="430784" y="209042"/>
                  </a:lnTo>
                  <a:lnTo>
                    <a:pt x="426466" y="213360"/>
                  </a:lnTo>
                  <a:lnTo>
                    <a:pt x="426466" y="224155"/>
                  </a:lnTo>
                  <a:lnTo>
                    <a:pt x="430784" y="228473"/>
                  </a:lnTo>
                  <a:lnTo>
                    <a:pt x="437134" y="228473"/>
                  </a:lnTo>
                  <a:lnTo>
                    <a:pt x="441579" y="228473"/>
                  </a:lnTo>
                  <a:lnTo>
                    <a:pt x="442048" y="228003"/>
                  </a:lnTo>
                  <a:lnTo>
                    <a:pt x="450951" y="227126"/>
                  </a:lnTo>
                  <a:lnTo>
                    <a:pt x="451993" y="234823"/>
                  </a:lnTo>
                  <a:lnTo>
                    <a:pt x="452247" y="235966"/>
                  </a:lnTo>
                  <a:lnTo>
                    <a:pt x="465963" y="275463"/>
                  </a:lnTo>
                  <a:lnTo>
                    <a:pt x="469265" y="280022"/>
                  </a:lnTo>
                  <a:lnTo>
                    <a:pt x="469265" y="282575"/>
                  </a:lnTo>
                  <a:lnTo>
                    <a:pt x="474599" y="287909"/>
                  </a:lnTo>
                  <a:lnTo>
                    <a:pt x="480098" y="287909"/>
                  </a:lnTo>
                  <a:lnTo>
                    <a:pt x="481711" y="288302"/>
                  </a:lnTo>
                  <a:lnTo>
                    <a:pt x="481965" y="288544"/>
                  </a:lnTo>
                  <a:lnTo>
                    <a:pt x="482727" y="288544"/>
                  </a:lnTo>
                  <a:lnTo>
                    <a:pt x="486537" y="288671"/>
                  </a:lnTo>
                  <a:lnTo>
                    <a:pt x="487489" y="288544"/>
                  </a:lnTo>
                  <a:lnTo>
                    <a:pt x="492633" y="288544"/>
                  </a:lnTo>
                  <a:lnTo>
                    <a:pt x="496951" y="284226"/>
                  </a:lnTo>
                  <a:lnTo>
                    <a:pt x="496951" y="278892"/>
                  </a:lnTo>
                  <a:lnTo>
                    <a:pt x="496951" y="273558"/>
                  </a:lnTo>
                  <a:lnTo>
                    <a:pt x="493014" y="269621"/>
                  </a:lnTo>
                  <a:lnTo>
                    <a:pt x="493014" y="269367"/>
                  </a:lnTo>
                  <a:lnTo>
                    <a:pt x="487832" y="264325"/>
                  </a:lnTo>
                  <a:lnTo>
                    <a:pt x="487235" y="263385"/>
                  </a:lnTo>
                  <a:lnTo>
                    <a:pt x="483844" y="256413"/>
                  </a:lnTo>
                  <a:lnTo>
                    <a:pt x="483438" y="255587"/>
                  </a:lnTo>
                  <a:lnTo>
                    <a:pt x="483285" y="255143"/>
                  </a:lnTo>
                  <a:lnTo>
                    <a:pt x="479818" y="245364"/>
                  </a:lnTo>
                  <a:lnTo>
                    <a:pt x="479755" y="245173"/>
                  </a:lnTo>
                  <a:lnTo>
                    <a:pt x="479526" y="244221"/>
                  </a:lnTo>
                  <a:lnTo>
                    <a:pt x="476542" y="231521"/>
                  </a:lnTo>
                  <a:lnTo>
                    <a:pt x="476427" y="231051"/>
                  </a:lnTo>
                  <a:lnTo>
                    <a:pt x="476313" y="230251"/>
                  </a:lnTo>
                  <a:lnTo>
                    <a:pt x="475526" y="224713"/>
                  </a:lnTo>
                  <a:lnTo>
                    <a:pt x="487654" y="223520"/>
                  </a:lnTo>
                  <a:lnTo>
                    <a:pt x="493395" y="223520"/>
                  </a:lnTo>
                  <a:lnTo>
                    <a:pt x="494245" y="222643"/>
                  </a:lnTo>
                  <a:lnTo>
                    <a:pt x="506831" y="220599"/>
                  </a:lnTo>
                  <a:lnTo>
                    <a:pt x="511429" y="220599"/>
                  </a:lnTo>
                  <a:lnTo>
                    <a:pt x="512356" y="219697"/>
                  </a:lnTo>
                  <a:lnTo>
                    <a:pt x="523506" y="217805"/>
                  </a:lnTo>
                  <a:lnTo>
                    <a:pt x="527939" y="217805"/>
                  </a:lnTo>
                  <a:lnTo>
                    <a:pt x="528904" y="216839"/>
                  </a:lnTo>
                  <a:lnTo>
                    <a:pt x="539381" y="214884"/>
                  </a:lnTo>
                  <a:lnTo>
                    <a:pt x="543433" y="214884"/>
                  </a:lnTo>
                  <a:lnTo>
                    <a:pt x="544385" y="213956"/>
                  </a:lnTo>
                  <a:lnTo>
                    <a:pt x="551980" y="212534"/>
                  </a:lnTo>
                  <a:lnTo>
                    <a:pt x="550672" y="216535"/>
                  </a:lnTo>
                  <a:lnTo>
                    <a:pt x="550418" y="217932"/>
                  </a:lnTo>
                  <a:lnTo>
                    <a:pt x="547751" y="231648"/>
                  </a:lnTo>
                  <a:lnTo>
                    <a:pt x="547751" y="232029"/>
                  </a:lnTo>
                  <a:lnTo>
                    <a:pt x="545465" y="246380"/>
                  </a:lnTo>
                  <a:lnTo>
                    <a:pt x="545338" y="247650"/>
                  </a:lnTo>
                  <a:lnTo>
                    <a:pt x="544576" y="261366"/>
                  </a:lnTo>
                  <a:lnTo>
                    <a:pt x="544639" y="286829"/>
                  </a:lnTo>
                  <a:lnTo>
                    <a:pt x="544576" y="301117"/>
                  </a:lnTo>
                  <a:lnTo>
                    <a:pt x="548259" y="304901"/>
                  </a:lnTo>
                  <a:lnTo>
                    <a:pt x="548259" y="307594"/>
                  </a:lnTo>
                  <a:lnTo>
                    <a:pt x="553974" y="313309"/>
                  </a:lnTo>
                  <a:lnTo>
                    <a:pt x="558165" y="313309"/>
                  </a:lnTo>
                  <a:lnTo>
                    <a:pt x="560197" y="314325"/>
                  </a:lnTo>
                  <a:lnTo>
                    <a:pt x="567182" y="315595"/>
                  </a:lnTo>
                  <a:lnTo>
                    <a:pt x="575310" y="314706"/>
                  </a:lnTo>
                  <a:lnTo>
                    <a:pt x="581533" y="311912"/>
                  </a:lnTo>
                  <a:lnTo>
                    <a:pt x="586613" y="307467"/>
                  </a:lnTo>
                  <a:lnTo>
                    <a:pt x="589788" y="299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460744" y="741552"/>
              <a:ext cx="48260" cy="223520"/>
            </a:xfrm>
            <a:custGeom>
              <a:rect b="b" l="l" r="r" t="t"/>
              <a:pathLst>
                <a:path extrusionOk="0" h="223519" w="48259">
                  <a:moveTo>
                    <a:pt x="40767" y="197612"/>
                  </a:moveTo>
                  <a:lnTo>
                    <a:pt x="38989" y="195834"/>
                  </a:lnTo>
                  <a:lnTo>
                    <a:pt x="34798" y="195834"/>
                  </a:lnTo>
                  <a:lnTo>
                    <a:pt x="33147" y="197612"/>
                  </a:lnTo>
                  <a:lnTo>
                    <a:pt x="33147" y="200888"/>
                  </a:lnTo>
                  <a:lnTo>
                    <a:pt x="32004" y="199771"/>
                  </a:lnTo>
                  <a:lnTo>
                    <a:pt x="25158" y="199771"/>
                  </a:lnTo>
                  <a:lnTo>
                    <a:pt x="24257" y="198882"/>
                  </a:lnTo>
                  <a:lnTo>
                    <a:pt x="23368" y="198882"/>
                  </a:lnTo>
                  <a:lnTo>
                    <a:pt x="19939" y="195453"/>
                  </a:lnTo>
                  <a:lnTo>
                    <a:pt x="5715" y="195453"/>
                  </a:lnTo>
                  <a:lnTo>
                    <a:pt x="0" y="201168"/>
                  </a:lnTo>
                  <a:lnTo>
                    <a:pt x="0" y="215392"/>
                  </a:lnTo>
                  <a:lnTo>
                    <a:pt x="5715" y="221107"/>
                  </a:lnTo>
                  <a:lnTo>
                    <a:pt x="8305" y="221107"/>
                  </a:lnTo>
                  <a:lnTo>
                    <a:pt x="10668" y="223520"/>
                  </a:lnTo>
                  <a:lnTo>
                    <a:pt x="24257" y="223520"/>
                  </a:lnTo>
                  <a:lnTo>
                    <a:pt x="25273" y="222504"/>
                  </a:lnTo>
                  <a:lnTo>
                    <a:pt x="32004" y="222504"/>
                  </a:lnTo>
                  <a:lnTo>
                    <a:pt x="37211" y="217424"/>
                  </a:lnTo>
                  <a:lnTo>
                    <a:pt x="37211" y="211201"/>
                  </a:lnTo>
                  <a:lnTo>
                    <a:pt x="37211" y="204851"/>
                  </a:lnTo>
                  <a:lnTo>
                    <a:pt x="35775" y="203454"/>
                  </a:lnTo>
                  <a:lnTo>
                    <a:pt x="38989" y="203454"/>
                  </a:lnTo>
                  <a:lnTo>
                    <a:pt x="40767" y="201676"/>
                  </a:lnTo>
                  <a:lnTo>
                    <a:pt x="40767" y="199644"/>
                  </a:lnTo>
                  <a:lnTo>
                    <a:pt x="40767" y="197612"/>
                  </a:lnTo>
                  <a:close/>
                </a:path>
                <a:path extrusionOk="0" h="223519" w="48259">
                  <a:moveTo>
                    <a:pt x="48006" y="4572"/>
                  </a:moveTo>
                  <a:lnTo>
                    <a:pt x="43307" y="0"/>
                  </a:lnTo>
                  <a:lnTo>
                    <a:pt x="32004" y="0"/>
                  </a:lnTo>
                  <a:lnTo>
                    <a:pt x="27432" y="4572"/>
                  </a:lnTo>
                  <a:lnTo>
                    <a:pt x="27432" y="15875"/>
                  </a:lnTo>
                  <a:lnTo>
                    <a:pt x="27432" y="16002"/>
                  </a:lnTo>
                  <a:lnTo>
                    <a:pt x="32004" y="20574"/>
                  </a:lnTo>
                  <a:lnTo>
                    <a:pt x="43307" y="20574"/>
                  </a:lnTo>
                  <a:lnTo>
                    <a:pt x="48006" y="16002"/>
                  </a:lnTo>
                  <a:lnTo>
                    <a:pt x="48006" y="10287"/>
                  </a:lnTo>
                  <a:lnTo>
                    <a:pt x="48006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538975" y="816610"/>
              <a:ext cx="255650" cy="15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7"/>
          <p:cNvSpPr/>
          <p:nvPr/>
        </p:nvSpPr>
        <p:spPr>
          <a:xfrm>
            <a:off x="7098157" y="724534"/>
            <a:ext cx="356235" cy="262255"/>
          </a:xfrm>
          <a:custGeom>
            <a:rect b="b" l="l" r="r" t="t"/>
            <a:pathLst>
              <a:path extrusionOk="0" h="262255" w="356234">
                <a:moveTo>
                  <a:pt x="33655" y="154178"/>
                </a:moveTo>
                <a:lnTo>
                  <a:pt x="33528" y="155448"/>
                </a:lnTo>
                <a:lnTo>
                  <a:pt x="33655" y="154178"/>
                </a:lnTo>
                <a:close/>
              </a:path>
              <a:path extrusionOk="0" h="262255" w="356234">
                <a:moveTo>
                  <a:pt x="188696" y="122428"/>
                </a:moveTo>
                <a:lnTo>
                  <a:pt x="161417" y="122428"/>
                </a:lnTo>
                <a:lnTo>
                  <a:pt x="160845" y="122428"/>
                </a:lnTo>
                <a:lnTo>
                  <a:pt x="151130" y="140208"/>
                </a:lnTo>
                <a:lnTo>
                  <a:pt x="151511" y="138938"/>
                </a:lnTo>
                <a:lnTo>
                  <a:pt x="141097" y="154178"/>
                </a:lnTo>
                <a:lnTo>
                  <a:pt x="141732" y="154178"/>
                </a:lnTo>
                <a:lnTo>
                  <a:pt x="131762" y="166331"/>
                </a:lnTo>
                <a:lnTo>
                  <a:pt x="131229" y="166878"/>
                </a:lnTo>
                <a:lnTo>
                  <a:pt x="127190" y="171069"/>
                </a:lnTo>
                <a:lnTo>
                  <a:pt x="124333" y="171069"/>
                </a:lnTo>
                <a:lnTo>
                  <a:pt x="120980" y="174498"/>
                </a:lnTo>
                <a:lnTo>
                  <a:pt x="118999" y="174498"/>
                </a:lnTo>
                <a:lnTo>
                  <a:pt x="117602" y="173101"/>
                </a:lnTo>
                <a:lnTo>
                  <a:pt x="116192" y="173101"/>
                </a:lnTo>
                <a:lnTo>
                  <a:pt x="115671" y="172580"/>
                </a:lnTo>
                <a:lnTo>
                  <a:pt x="115443" y="171958"/>
                </a:lnTo>
                <a:lnTo>
                  <a:pt x="112776" y="164338"/>
                </a:lnTo>
                <a:lnTo>
                  <a:pt x="112318" y="163042"/>
                </a:lnTo>
                <a:lnTo>
                  <a:pt x="112128" y="161798"/>
                </a:lnTo>
                <a:lnTo>
                  <a:pt x="110553" y="151638"/>
                </a:lnTo>
                <a:lnTo>
                  <a:pt x="110363" y="150368"/>
                </a:lnTo>
                <a:lnTo>
                  <a:pt x="108712" y="133858"/>
                </a:lnTo>
                <a:lnTo>
                  <a:pt x="106578" y="116078"/>
                </a:lnTo>
                <a:lnTo>
                  <a:pt x="106426" y="114808"/>
                </a:lnTo>
                <a:lnTo>
                  <a:pt x="106426" y="113538"/>
                </a:lnTo>
                <a:lnTo>
                  <a:pt x="103505" y="90678"/>
                </a:lnTo>
                <a:lnTo>
                  <a:pt x="100469" y="72898"/>
                </a:lnTo>
                <a:lnTo>
                  <a:pt x="99822" y="69088"/>
                </a:lnTo>
                <a:lnTo>
                  <a:pt x="99695" y="67818"/>
                </a:lnTo>
                <a:lnTo>
                  <a:pt x="96278" y="55118"/>
                </a:lnTo>
                <a:lnTo>
                  <a:pt x="94234" y="47498"/>
                </a:lnTo>
                <a:lnTo>
                  <a:pt x="93472" y="44958"/>
                </a:lnTo>
                <a:lnTo>
                  <a:pt x="85979" y="28448"/>
                </a:lnTo>
                <a:lnTo>
                  <a:pt x="85725" y="28448"/>
                </a:lnTo>
                <a:lnTo>
                  <a:pt x="84429" y="25908"/>
                </a:lnTo>
                <a:lnTo>
                  <a:pt x="83781" y="24638"/>
                </a:lnTo>
                <a:lnTo>
                  <a:pt x="81826" y="20828"/>
                </a:lnTo>
                <a:lnTo>
                  <a:pt x="79248" y="15748"/>
                </a:lnTo>
                <a:lnTo>
                  <a:pt x="77470" y="13208"/>
                </a:lnTo>
                <a:lnTo>
                  <a:pt x="73406" y="8229"/>
                </a:lnTo>
                <a:lnTo>
                  <a:pt x="73406" y="5461"/>
                </a:lnTo>
                <a:lnTo>
                  <a:pt x="67945" y="0"/>
                </a:lnTo>
                <a:lnTo>
                  <a:pt x="56007" y="0"/>
                </a:lnTo>
                <a:lnTo>
                  <a:pt x="54483" y="0"/>
                </a:lnTo>
                <a:lnTo>
                  <a:pt x="42545" y="0"/>
                </a:lnTo>
                <a:lnTo>
                  <a:pt x="40386" y="2159"/>
                </a:lnTo>
                <a:lnTo>
                  <a:pt x="37592" y="2159"/>
                </a:lnTo>
                <a:lnTo>
                  <a:pt x="32131" y="7620"/>
                </a:lnTo>
                <a:lnTo>
                  <a:pt x="32131" y="10109"/>
                </a:lnTo>
                <a:lnTo>
                  <a:pt x="29464" y="13208"/>
                </a:lnTo>
                <a:lnTo>
                  <a:pt x="28194" y="15748"/>
                </a:lnTo>
                <a:lnTo>
                  <a:pt x="27749" y="16510"/>
                </a:lnTo>
                <a:lnTo>
                  <a:pt x="24714" y="16510"/>
                </a:lnTo>
                <a:lnTo>
                  <a:pt x="24714" y="114808"/>
                </a:lnTo>
                <a:lnTo>
                  <a:pt x="24485" y="116078"/>
                </a:lnTo>
                <a:lnTo>
                  <a:pt x="24422" y="126238"/>
                </a:lnTo>
                <a:lnTo>
                  <a:pt x="24384" y="117348"/>
                </a:lnTo>
                <a:lnTo>
                  <a:pt x="24384" y="116611"/>
                </a:lnTo>
                <a:lnTo>
                  <a:pt x="24714" y="114808"/>
                </a:lnTo>
                <a:lnTo>
                  <a:pt x="24714" y="16510"/>
                </a:lnTo>
                <a:lnTo>
                  <a:pt x="17399" y="16510"/>
                </a:lnTo>
                <a:lnTo>
                  <a:pt x="11938" y="21971"/>
                </a:lnTo>
                <a:lnTo>
                  <a:pt x="11938" y="29718"/>
                </a:lnTo>
                <a:lnTo>
                  <a:pt x="11912" y="57632"/>
                </a:lnTo>
                <a:lnTo>
                  <a:pt x="11823" y="57950"/>
                </a:lnTo>
                <a:lnTo>
                  <a:pt x="11823" y="79019"/>
                </a:lnTo>
                <a:lnTo>
                  <a:pt x="11811" y="100838"/>
                </a:lnTo>
                <a:lnTo>
                  <a:pt x="11734" y="102108"/>
                </a:lnTo>
                <a:lnTo>
                  <a:pt x="11811" y="79006"/>
                </a:lnTo>
                <a:lnTo>
                  <a:pt x="11823" y="57950"/>
                </a:lnTo>
                <a:lnTo>
                  <a:pt x="10795" y="61468"/>
                </a:lnTo>
                <a:lnTo>
                  <a:pt x="5334" y="85598"/>
                </a:lnTo>
                <a:lnTo>
                  <a:pt x="254" y="113538"/>
                </a:lnTo>
                <a:lnTo>
                  <a:pt x="0" y="114808"/>
                </a:lnTo>
                <a:lnTo>
                  <a:pt x="114" y="201168"/>
                </a:lnTo>
                <a:lnTo>
                  <a:pt x="635" y="217678"/>
                </a:lnTo>
                <a:lnTo>
                  <a:pt x="2540" y="234188"/>
                </a:lnTo>
                <a:lnTo>
                  <a:pt x="2540" y="235458"/>
                </a:lnTo>
                <a:lnTo>
                  <a:pt x="4318" y="246888"/>
                </a:lnTo>
                <a:lnTo>
                  <a:pt x="4572" y="248158"/>
                </a:lnTo>
                <a:lnTo>
                  <a:pt x="5588" y="251853"/>
                </a:lnTo>
                <a:lnTo>
                  <a:pt x="5588" y="256667"/>
                </a:lnTo>
                <a:lnTo>
                  <a:pt x="11176" y="262128"/>
                </a:lnTo>
                <a:lnTo>
                  <a:pt x="11938" y="262128"/>
                </a:lnTo>
                <a:lnTo>
                  <a:pt x="18034" y="262128"/>
                </a:lnTo>
                <a:lnTo>
                  <a:pt x="18669" y="262128"/>
                </a:lnTo>
                <a:lnTo>
                  <a:pt x="24892" y="262128"/>
                </a:lnTo>
                <a:lnTo>
                  <a:pt x="25527" y="262128"/>
                </a:lnTo>
                <a:lnTo>
                  <a:pt x="31115" y="256667"/>
                </a:lnTo>
                <a:lnTo>
                  <a:pt x="31115" y="251968"/>
                </a:lnTo>
                <a:lnTo>
                  <a:pt x="31496" y="250698"/>
                </a:lnTo>
                <a:lnTo>
                  <a:pt x="31877" y="248158"/>
                </a:lnTo>
                <a:lnTo>
                  <a:pt x="31877" y="246888"/>
                </a:lnTo>
                <a:lnTo>
                  <a:pt x="32004" y="197358"/>
                </a:lnTo>
                <a:lnTo>
                  <a:pt x="32893" y="179578"/>
                </a:lnTo>
                <a:lnTo>
                  <a:pt x="33578" y="156591"/>
                </a:lnTo>
                <a:lnTo>
                  <a:pt x="33528" y="155448"/>
                </a:lnTo>
                <a:lnTo>
                  <a:pt x="36372" y="103378"/>
                </a:lnTo>
                <a:lnTo>
                  <a:pt x="36347" y="61087"/>
                </a:lnTo>
                <a:lnTo>
                  <a:pt x="36233" y="61468"/>
                </a:lnTo>
                <a:lnTo>
                  <a:pt x="36296" y="35458"/>
                </a:lnTo>
                <a:lnTo>
                  <a:pt x="36347" y="61087"/>
                </a:lnTo>
                <a:lnTo>
                  <a:pt x="40132" y="48768"/>
                </a:lnTo>
                <a:lnTo>
                  <a:pt x="39878" y="50038"/>
                </a:lnTo>
                <a:lnTo>
                  <a:pt x="40309" y="48768"/>
                </a:lnTo>
                <a:lnTo>
                  <a:pt x="44767" y="36068"/>
                </a:lnTo>
                <a:lnTo>
                  <a:pt x="45059" y="35217"/>
                </a:lnTo>
                <a:lnTo>
                  <a:pt x="45300" y="34798"/>
                </a:lnTo>
                <a:lnTo>
                  <a:pt x="49657" y="27178"/>
                </a:lnTo>
                <a:lnTo>
                  <a:pt x="48260" y="29718"/>
                </a:lnTo>
                <a:lnTo>
                  <a:pt x="50444" y="27178"/>
                </a:lnTo>
                <a:lnTo>
                  <a:pt x="50990" y="26543"/>
                </a:lnTo>
                <a:lnTo>
                  <a:pt x="52959" y="24638"/>
                </a:lnTo>
                <a:lnTo>
                  <a:pt x="55803" y="24638"/>
                </a:lnTo>
                <a:lnTo>
                  <a:pt x="58115" y="27063"/>
                </a:lnTo>
                <a:lnTo>
                  <a:pt x="64008" y="38608"/>
                </a:lnTo>
                <a:lnTo>
                  <a:pt x="63881" y="38608"/>
                </a:lnTo>
                <a:lnTo>
                  <a:pt x="71374" y="55118"/>
                </a:lnTo>
                <a:lnTo>
                  <a:pt x="70739" y="53848"/>
                </a:lnTo>
                <a:lnTo>
                  <a:pt x="75946" y="73710"/>
                </a:lnTo>
                <a:lnTo>
                  <a:pt x="76022" y="74168"/>
                </a:lnTo>
                <a:lnTo>
                  <a:pt x="79375" y="94488"/>
                </a:lnTo>
                <a:lnTo>
                  <a:pt x="82169" y="117348"/>
                </a:lnTo>
                <a:lnTo>
                  <a:pt x="82169" y="116078"/>
                </a:lnTo>
                <a:lnTo>
                  <a:pt x="86106" y="154178"/>
                </a:lnTo>
                <a:lnTo>
                  <a:pt x="88392" y="168148"/>
                </a:lnTo>
                <a:lnTo>
                  <a:pt x="89027" y="170688"/>
                </a:lnTo>
                <a:lnTo>
                  <a:pt x="94742" y="186385"/>
                </a:lnTo>
                <a:lnTo>
                  <a:pt x="94742" y="189611"/>
                </a:lnTo>
                <a:lnTo>
                  <a:pt x="100203" y="195072"/>
                </a:lnTo>
                <a:lnTo>
                  <a:pt x="101727" y="195072"/>
                </a:lnTo>
                <a:lnTo>
                  <a:pt x="104140" y="197485"/>
                </a:lnTo>
                <a:lnTo>
                  <a:pt x="107251" y="197485"/>
                </a:lnTo>
                <a:lnTo>
                  <a:pt x="109601" y="198628"/>
                </a:lnTo>
                <a:lnTo>
                  <a:pt x="126746" y="198628"/>
                </a:lnTo>
                <a:lnTo>
                  <a:pt x="134175" y="195199"/>
                </a:lnTo>
                <a:lnTo>
                  <a:pt x="137668" y="195199"/>
                </a:lnTo>
                <a:lnTo>
                  <a:pt x="143129" y="189865"/>
                </a:lnTo>
                <a:lnTo>
                  <a:pt x="143129" y="188937"/>
                </a:lnTo>
                <a:lnTo>
                  <a:pt x="149225" y="183388"/>
                </a:lnTo>
                <a:lnTo>
                  <a:pt x="150241" y="182118"/>
                </a:lnTo>
                <a:lnTo>
                  <a:pt x="152323" y="179578"/>
                </a:lnTo>
                <a:lnTo>
                  <a:pt x="155448" y="175768"/>
                </a:lnTo>
                <a:lnTo>
                  <a:pt x="158572" y="171958"/>
                </a:lnTo>
                <a:lnTo>
                  <a:pt x="160655" y="169418"/>
                </a:lnTo>
                <a:lnTo>
                  <a:pt x="161290" y="168148"/>
                </a:lnTo>
                <a:lnTo>
                  <a:pt x="163042" y="165608"/>
                </a:lnTo>
                <a:lnTo>
                  <a:pt x="171831" y="152908"/>
                </a:lnTo>
                <a:lnTo>
                  <a:pt x="172212" y="151638"/>
                </a:lnTo>
                <a:lnTo>
                  <a:pt x="178904" y="140208"/>
                </a:lnTo>
                <a:lnTo>
                  <a:pt x="182626" y="133858"/>
                </a:lnTo>
                <a:lnTo>
                  <a:pt x="182753" y="133858"/>
                </a:lnTo>
                <a:lnTo>
                  <a:pt x="188696" y="122428"/>
                </a:lnTo>
                <a:close/>
              </a:path>
              <a:path extrusionOk="0" h="262255" w="356234">
                <a:moveTo>
                  <a:pt x="355727" y="127000"/>
                </a:moveTo>
                <a:lnTo>
                  <a:pt x="351840" y="123215"/>
                </a:lnTo>
                <a:lnTo>
                  <a:pt x="351536" y="122428"/>
                </a:lnTo>
                <a:lnTo>
                  <a:pt x="350520" y="119888"/>
                </a:lnTo>
                <a:lnTo>
                  <a:pt x="329819" y="99885"/>
                </a:lnTo>
                <a:lnTo>
                  <a:pt x="329819" y="137744"/>
                </a:lnTo>
                <a:lnTo>
                  <a:pt x="329819" y="141351"/>
                </a:lnTo>
                <a:lnTo>
                  <a:pt x="329819" y="159258"/>
                </a:lnTo>
                <a:lnTo>
                  <a:pt x="329755" y="160528"/>
                </a:lnTo>
                <a:lnTo>
                  <a:pt x="329692" y="161798"/>
                </a:lnTo>
                <a:lnTo>
                  <a:pt x="329298" y="169481"/>
                </a:lnTo>
                <a:lnTo>
                  <a:pt x="326593" y="178879"/>
                </a:lnTo>
                <a:lnTo>
                  <a:pt x="323900" y="183007"/>
                </a:lnTo>
                <a:lnTo>
                  <a:pt x="322326" y="183007"/>
                </a:lnTo>
                <a:lnTo>
                  <a:pt x="321945" y="183388"/>
                </a:lnTo>
                <a:lnTo>
                  <a:pt x="321119" y="183388"/>
                </a:lnTo>
                <a:lnTo>
                  <a:pt x="321652" y="183680"/>
                </a:lnTo>
                <a:lnTo>
                  <a:pt x="319824" y="182702"/>
                </a:lnTo>
                <a:lnTo>
                  <a:pt x="319659" y="182587"/>
                </a:lnTo>
                <a:lnTo>
                  <a:pt x="319659" y="183388"/>
                </a:lnTo>
                <a:lnTo>
                  <a:pt x="318477" y="182118"/>
                </a:lnTo>
                <a:lnTo>
                  <a:pt x="318008" y="181622"/>
                </a:lnTo>
                <a:lnTo>
                  <a:pt x="319659" y="183388"/>
                </a:lnTo>
                <a:lnTo>
                  <a:pt x="319659" y="182587"/>
                </a:lnTo>
                <a:lnTo>
                  <a:pt x="319062" y="182118"/>
                </a:lnTo>
                <a:lnTo>
                  <a:pt x="318008" y="181330"/>
                </a:lnTo>
                <a:lnTo>
                  <a:pt x="318008" y="178308"/>
                </a:lnTo>
                <a:lnTo>
                  <a:pt x="315468" y="175768"/>
                </a:lnTo>
                <a:lnTo>
                  <a:pt x="315468" y="174498"/>
                </a:lnTo>
                <a:lnTo>
                  <a:pt x="315468" y="126111"/>
                </a:lnTo>
                <a:lnTo>
                  <a:pt x="315468" y="122542"/>
                </a:lnTo>
                <a:lnTo>
                  <a:pt x="316699" y="122961"/>
                </a:lnTo>
                <a:lnTo>
                  <a:pt x="323100" y="126898"/>
                </a:lnTo>
                <a:lnTo>
                  <a:pt x="327126" y="131216"/>
                </a:lnTo>
                <a:lnTo>
                  <a:pt x="329819" y="137744"/>
                </a:lnTo>
                <a:lnTo>
                  <a:pt x="329819" y="99885"/>
                </a:lnTo>
                <a:lnTo>
                  <a:pt x="329311" y="99568"/>
                </a:lnTo>
                <a:lnTo>
                  <a:pt x="326009" y="98298"/>
                </a:lnTo>
                <a:lnTo>
                  <a:pt x="318389" y="97028"/>
                </a:lnTo>
                <a:lnTo>
                  <a:pt x="314706" y="95758"/>
                </a:lnTo>
                <a:lnTo>
                  <a:pt x="309753" y="95758"/>
                </a:lnTo>
                <a:lnTo>
                  <a:pt x="302514" y="95758"/>
                </a:lnTo>
                <a:lnTo>
                  <a:pt x="295783" y="95758"/>
                </a:lnTo>
                <a:lnTo>
                  <a:pt x="290195" y="101346"/>
                </a:lnTo>
                <a:lnTo>
                  <a:pt x="290195" y="101879"/>
                </a:lnTo>
                <a:lnTo>
                  <a:pt x="287401" y="103378"/>
                </a:lnTo>
                <a:lnTo>
                  <a:pt x="285369" y="104648"/>
                </a:lnTo>
                <a:lnTo>
                  <a:pt x="280797" y="108331"/>
                </a:lnTo>
                <a:lnTo>
                  <a:pt x="278511" y="108331"/>
                </a:lnTo>
                <a:lnTo>
                  <a:pt x="274320" y="112522"/>
                </a:lnTo>
                <a:lnTo>
                  <a:pt x="274320" y="122809"/>
                </a:lnTo>
                <a:lnTo>
                  <a:pt x="278511" y="127000"/>
                </a:lnTo>
                <a:lnTo>
                  <a:pt x="285978" y="127000"/>
                </a:lnTo>
                <a:lnTo>
                  <a:pt x="286258" y="127508"/>
                </a:lnTo>
                <a:lnTo>
                  <a:pt x="288264" y="127000"/>
                </a:lnTo>
                <a:lnTo>
                  <a:pt x="287489" y="129717"/>
                </a:lnTo>
                <a:lnTo>
                  <a:pt x="287337" y="130048"/>
                </a:lnTo>
                <a:lnTo>
                  <a:pt x="283972" y="137668"/>
                </a:lnTo>
                <a:lnTo>
                  <a:pt x="284353" y="137668"/>
                </a:lnTo>
                <a:lnTo>
                  <a:pt x="278511" y="149098"/>
                </a:lnTo>
                <a:lnTo>
                  <a:pt x="272415" y="160528"/>
                </a:lnTo>
                <a:lnTo>
                  <a:pt x="273304" y="159258"/>
                </a:lnTo>
                <a:lnTo>
                  <a:pt x="265049" y="171958"/>
                </a:lnTo>
                <a:lnTo>
                  <a:pt x="266319" y="169418"/>
                </a:lnTo>
                <a:lnTo>
                  <a:pt x="257429" y="179578"/>
                </a:lnTo>
                <a:lnTo>
                  <a:pt x="257810" y="179578"/>
                </a:lnTo>
                <a:lnTo>
                  <a:pt x="253631" y="183261"/>
                </a:lnTo>
                <a:lnTo>
                  <a:pt x="250825" y="183261"/>
                </a:lnTo>
                <a:lnTo>
                  <a:pt x="249428" y="184658"/>
                </a:lnTo>
                <a:lnTo>
                  <a:pt x="240665" y="184658"/>
                </a:lnTo>
                <a:lnTo>
                  <a:pt x="240245" y="184505"/>
                </a:lnTo>
                <a:lnTo>
                  <a:pt x="236601" y="180848"/>
                </a:lnTo>
                <a:lnTo>
                  <a:pt x="234683" y="180848"/>
                </a:lnTo>
                <a:lnTo>
                  <a:pt x="234302" y="180467"/>
                </a:lnTo>
                <a:lnTo>
                  <a:pt x="233756" y="179578"/>
                </a:lnTo>
                <a:lnTo>
                  <a:pt x="232194" y="177038"/>
                </a:lnTo>
                <a:lnTo>
                  <a:pt x="230924" y="174980"/>
                </a:lnTo>
                <a:lnTo>
                  <a:pt x="228092" y="166878"/>
                </a:lnTo>
                <a:lnTo>
                  <a:pt x="228346" y="166878"/>
                </a:lnTo>
                <a:lnTo>
                  <a:pt x="225475" y="157988"/>
                </a:lnTo>
                <a:lnTo>
                  <a:pt x="225031" y="156591"/>
                </a:lnTo>
                <a:lnTo>
                  <a:pt x="224917" y="155448"/>
                </a:lnTo>
                <a:lnTo>
                  <a:pt x="223774" y="144018"/>
                </a:lnTo>
                <a:lnTo>
                  <a:pt x="223647" y="141478"/>
                </a:lnTo>
                <a:lnTo>
                  <a:pt x="221310" y="127508"/>
                </a:lnTo>
                <a:lnTo>
                  <a:pt x="221195" y="126911"/>
                </a:lnTo>
                <a:lnTo>
                  <a:pt x="221170" y="126238"/>
                </a:lnTo>
                <a:lnTo>
                  <a:pt x="219760" y="94488"/>
                </a:lnTo>
                <a:lnTo>
                  <a:pt x="219646" y="72898"/>
                </a:lnTo>
                <a:lnTo>
                  <a:pt x="219684" y="61493"/>
                </a:lnTo>
                <a:lnTo>
                  <a:pt x="219710" y="55118"/>
                </a:lnTo>
                <a:lnTo>
                  <a:pt x="219710" y="54610"/>
                </a:lnTo>
                <a:lnTo>
                  <a:pt x="219710" y="47879"/>
                </a:lnTo>
                <a:lnTo>
                  <a:pt x="214122" y="42291"/>
                </a:lnTo>
                <a:lnTo>
                  <a:pt x="213969" y="42291"/>
                </a:lnTo>
                <a:lnTo>
                  <a:pt x="213969" y="71628"/>
                </a:lnTo>
                <a:lnTo>
                  <a:pt x="213360" y="72898"/>
                </a:lnTo>
                <a:lnTo>
                  <a:pt x="207772" y="84328"/>
                </a:lnTo>
                <a:lnTo>
                  <a:pt x="213969" y="71628"/>
                </a:lnTo>
                <a:lnTo>
                  <a:pt x="213969" y="42291"/>
                </a:lnTo>
                <a:lnTo>
                  <a:pt x="200533" y="42291"/>
                </a:lnTo>
                <a:lnTo>
                  <a:pt x="195160" y="47790"/>
                </a:lnTo>
                <a:lnTo>
                  <a:pt x="195160" y="97028"/>
                </a:lnTo>
                <a:lnTo>
                  <a:pt x="195072" y="88138"/>
                </a:lnTo>
                <a:lnTo>
                  <a:pt x="195072" y="61480"/>
                </a:lnTo>
                <a:lnTo>
                  <a:pt x="195160" y="97028"/>
                </a:lnTo>
                <a:lnTo>
                  <a:pt x="195160" y="47790"/>
                </a:lnTo>
                <a:lnTo>
                  <a:pt x="195072" y="54432"/>
                </a:lnTo>
                <a:lnTo>
                  <a:pt x="194691" y="55118"/>
                </a:lnTo>
                <a:lnTo>
                  <a:pt x="194945" y="55118"/>
                </a:lnTo>
                <a:lnTo>
                  <a:pt x="191389" y="62738"/>
                </a:lnTo>
                <a:lnTo>
                  <a:pt x="185928" y="74168"/>
                </a:lnTo>
                <a:lnTo>
                  <a:pt x="179451" y="88138"/>
                </a:lnTo>
                <a:lnTo>
                  <a:pt x="179578" y="86868"/>
                </a:lnTo>
                <a:lnTo>
                  <a:pt x="170942" y="104648"/>
                </a:lnTo>
                <a:lnTo>
                  <a:pt x="171069" y="103378"/>
                </a:lnTo>
                <a:lnTo>
                  <a:pt x="162052" y="121158"/>
                </a:lnTo>
                <a:lnTo>
                  <a:pt x="189357" y="121158"/>
                </a:lnTo>
                <a:lnTo>
                  <a:pt x="192659" y="114808"/>
                </a:lnTo>
                <a:lnTo>
                  <a:pt x="195630" y="109270"/>
                </a:lnTo>
                <a:lnTo>
                  <a:pt x="196596" y="130048"/>
                </a:lnTo>
                <a:lnTo>
                  <a:pt x="199009" y="145288"/>
                </a:lnTo>
                <a:lnTo>
                  <a:pt x="199009" y="144018"/>
                </a:lnTo>
                <a:lnTo>
                  <a:pt x="200406" y="159258"/>
                </a:lnTo>
                <a:lnTo>
                  <a:pt x="200914" y="161798"/>
                </a:lnTo>
                <a:lnTo>
                  <a:pt x="204470" y="174498"/>
                </a:lnTo>
                <a:lnTo>
                  <a:pt x="204724" y="174498"/>
                </a:lnTo>
                <a:lnTo>
                  <a:pt x="208280" y="184658"/>
                </a:lnTo>
                <a:lnTo>
                  <a:pt x="209296" y="187198"/>
                </a:lnTo>
                <a:lnTo>
                  <a:pt x="213995" y="194818"/>
                </a:lnTo>
                <a:lnTo>
                  <a:pt x="215900" y="197358"/>
                </a:lnTo>
                <a:lnTo>
                  <a:pt x="217297" y="198793"/>
                </a:lnTo>
                <a:lnTo>
                  <a:pt x="217297" y="200152"/>
                </a:lnTo>
                <a:lnTo>
                  <a:pt x="222758" y="205740"/>
                </a:lnTo>
                <a:lnTo>
                  <a:pt x="227114" y="205740"/>
                </a:lnTo>
                <a:lnTo>
                  <a:pt x="231648" y="207518"/>
                </a:lnTo>
                <a:lnTo>
                  <a:pt x="235458" y="208788"/>
                </a:lnTo>
                <a:lnTo>
                  <a:pt x="258445" y="208788"/>
                </a:lnTo>
                <a:lnTo>
                  <a:pt x="259511" y="208280"/>
                </a:lnTo>
                <a:lnTo>
                  <a:pt x="264668" y="208280"/>
                </a:lnTo>
                <a:lnTo>
                  <a:pt x="270256" y="202692"/>
                </a:lnTo>
                <a:lnTo>
                  <a:pt x="270256" y="201764"/>
                </a:lnTo>
                <a:lnTo>
                  <a:pt x="275463" y="197358"/>
                </a:lnTo>
                <a:lnTo>
                  <a:pt x="284480" y="187198"/>
                </a:lnTo>
                <a:lnTo>
                  <a:pt x="285877" y="185928"/>
                </a:lnTo>
                <a:lnTo>
                  <a:pt x="287528" y="183388"/>
                </a:lnTo>
                <a:lnTo>
                  <a:pt x="290182" y="179298"/>
                </a:lnTo>
                <a:lnTo>
                  <a:pt x="290068" y="171958"/>
                </a:lnTo>
                <a:lnTo>
                  <a:pt x="290068" y="159258"/>
                </a:lnTo>
                <a:lnTo>
                  <a:pt x="290068" y="128778"/>
                </a:lnTo>
                <a:lnTo>
                  <a:pt x="290182" y="179298"/>
                </a:lnTo>
                <a:lnTo>
                  <a:pt x="290703" y="183388"/>
                </a:lnTo>
                <a:lnTo>
                  <a:pt x="292608" y="188150"/>
                </a:lnTo>
                <a:lnTo>
                  <a:pt x="292608" y="192405"/>
                </a:lnTo>
                <a:lnTo>
                  <a:pt x="298196" y="198120"/>
                </a:lnTo>
                <a:lnTo>
                  <a:pt x="298704" y="198120"/>
                </a:lnTo>
                <a:lnTo>
                  <a:pt x="300355" y="199898"/>
                </a:lnTo>
                <a:lnTo>
                  <a:pt x="302514" y="201168"/>
                </a:lnTo>
                <a:lnTo>
                  <a:pt x="307594" y="204978"/>
                </a:lnTo>
                <a:lnTo>
                  <a:pt x="311277" y="207518"/>
                </a:lnTo>
                <a:lnTo>
                  <a:pt x="315976" y="208788"/>
                </a:lnTo>
                <a:lnTo>
                  <a:pt x="329438" y="208788"/>
                </a:lnTo>
                <a:lnTo>
                  <a:pt x="330060" y="208534"/>
                </a:lnTo>
                <a:lnTo>
                  <a:pt x="336423" y="208534"/>
                </a:lnTo>
                <a:lnTo>
                  <a:pt x="342138" y="202819"/>
                </a:lnTo>
                <a:lnTo>
                  <a:pt x="342138" y="201206"/>
                </a:lnTo>
                <a:lnTo>
                  <a:pt x="343281" y="199898"/>
                </a:lnTo>
                <a:lnTo>
                  <a:pt x="344678" y="198628"/>
                </a:lnTo>
                <a:lnTo>
                  <a:pt x="349758" y="189738"/>
                </a:lnTo>
                <a:lnTo>
                  <a:pt x="351155" y="187198"/>
                </a:lnTo>
                <a:lnTo>
                  <a:pt x="352247" y="183388"/>
                </a:lnTo>
                <a:lnTo>
                  <a:pt x="353352" y="179578"/>
                </a:lnTo>
                <a:lnTo>
                  <a:pt x="354088" y="177038"/>
                </a:lnTo>
                <a:lnTo>
                  <a:pt x="354457" y="175768"/>
                </a:lnTo>
                <a:lnTo>
                  <a:pt x="354838" y="173228"/>
                </a:lnTo>
                <a:lnTo>
                  <a:pt x="354914" y="171958"/>
                </a:lnTo>
                <a:lnTo>
                  <a:pt x="355142" y="168148"/>
                </a:lnTo>
                <a:lnTo>
                  <a:pt x="355523" y="161798"/>
                </a:lnTo>
                <a:lnTo>
                  <a:pt x="355638" y="155448"/>
                </a:lnTo>
                <a:lnTo>
                  <a:pt x="355714" y="141363"/>
                </a:lnTo>
                <a:lnTo>
                  <a:pt x="355727" y="140208"/>
                </a:lnTo>
                <a:lnTo>
                  <a:pt x="355727" y="135128"/>
                </a:lnTo>
                <a:lnTo>
                  <a:pt x="355727" y="134239"/>
                </a:lnTo>
                <a:lnTo>
                  <a:pt x="355727" y="127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18766" y="684022"/>
            <a:ext cx="249315" cy="2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4377055" y="1135633"/>
            <a:ext cx="3714750" cy="123189"/>
          </a:xfrm>
          <a:custGeom>
            <a:rect b="b" l="l" r="r" t="t"/>
            <a:pathLst>
              <a:path extrusionOk="0" h="123190" w="3714750">
                <a:moveTo>
                  <a:pt x="2292693" y="43688"/>
                </a:moveTo>
                <a:lnTo>
                  <a:pt x="1858010" y="43688"/>
                </a:lnTo>
                <a:lnTo>
                  <a:pt x="1795272" y="43688"/>
                </a:lnTo>
                <a:lnTo>
                  <a:pt x="1760601" y="44831"/>
                </a:lnTo>
                <a:lnTo>
                  <a:pt x="1686560" y="46228"/>
                </a:lnTo>
                <a:lnTo>
                  <a:pt x="1648714" y="47752"/>
                </a:lnTo>
                <a:lnTo>
                  <a:pt x="1610233" y="48768"/>
                </a:lnTo>
                <a:lnTo>
                  <a:pt x="1573403" y="50292"/>
                </a:lnTo>
                <a:lnTo>
                  <a:pt x="1573149" y="50292"/>
                </a:lnTo>
                <a:lnTo>
                  <a:pt x="1536700" y="52844"/>
                </a:lnTo>
                <a:lnTo>
                  <a:pt x="1536954" y="52844"/>
                </a:lnTo>
                <a:lnTo>
                  <a:pt x="1328547" y="63500"/>
                </a:lnTo>
                <a:lnTo>
                  <a:pt x="1328293" y="63627"/>
                </a:lnTo>
                <a:lnTo>
                  <a:pt x="1288415" y="66294"/>
                </a:lnTo>
                <a:lnTo>
                  <a:pt x="1237615" y="69977"/>
                </a:lnTo>
                <a:lnTo>
                  <a:pt x="1181989" y="74676"/>
                </a:lnTo>
                <a:lnTo>
                  <a:pt x="1182243" y="74676"/>
                </a:lnTo>
                <a:lnTo>
                  <a:pt x="1132586" y="77851"/>
                </a:lnTo>
                <a:lnTo>
                  <a:pt x="1088517" y="81153"/>
                </a:lnTo>
                <a:lnTo>
                  <a:pt x="1088644" y="81026"/>
                </a:lnTo>
                <a:lnTo>
                  <a:pt x="1050925" y="83439"/>
                </a:lnTo>
                <a:lnTo>
                  <a:pt x="1051179" y="83439"/>
                </a:lnTo>
                <a:lnTo>
                  <a:pt x="1013333" y="84328"/>
                </a:lnTo>
                <a:lnTo>
                  <a:pt x="801243" y="84455"/>
                </a:lnTo>
                <a:lnTo>
                  <a:pt x="767080" y="84455"/>
                </a:lnTo>
                <a:lnTo>
                  <a:pt x="734441" y="85483"/>
                </a:lnTo>
                <a:lnTo>
                  <a:pt x="701675" y="86245"/>
                </a:lnTo>
                <a:lnTo>
                  <a:pt x="505460" y="96393"/>
                </a:lnTo>
                <a:lnTo>
                  <a:pt x="505206" y="96393"/>
                </a:lnTo>
                <a:lnTo>
                  <a:pt x="480314" y="98552"/>
                </a:lnTo>
                <a:lnTo>
                  <a:pt x="480695" y="98552"/>
                </a:lnTo>
                <a:lnTo>
                  <a:pt x="378079" y="104267"/>
                </a:lnTo>
                <a:lnTo>
                  <a:pt x="261239" y="104394"/>
                </a:lnTo>
                <a:lnTo>
                  <a:pt x="206248" y="104394"/>
                </a:lnTo>
                <a:lnTo>
                  <a:pt x="158369" y="102489"/>
                </a:lnTo>
                <a:lnTo>
                  <a:pt x="143256" y="101727"/>
                </a:lnTo>
                <a:lnTo>
                  <a:pt x="130683" y="100965"/>
                </a:lnTo>
                <a:lnTo>
                  <a:pt x="131318" y="100965"/>
                </a:lnTo>
                <a:lnTo>
                  <a:pt x="118618" y="99707"/>
                </a:lnTo>
                <a:lnTo>
                  <a:pt x="118237" y="99568"/>
                </a:lnTo>
                <a:lnTo>
                  <a:pt x="111975" y="99187"/>
                </a:lnTo>
                <a:lnTo>
                  <a:pt x="107823" y="98945"/>
                </a:lnTo>
                <a:lnTo>
                  <a:pt x="108585" y="99187"/>
                </a:lnTo>
                <a:lnTo>
                  <a:pt x="99187" y="97663"/>
                </a:lnTo>
                <a:lnTo>
                  <a:pt x="99441" y="97663"/>
                </a:lnTo>
                <a:lnTo>
                  <a:pt x="96291" y="97155"/>
                </a:lnTo>
                <a:lnTo>
                  <a:pt x="95504" y="97028"/>
                </a:lnTo>
                <a:lnTo>
                  <a:pt x="94729" y="96901"/>
                </a:lnTo>
                <a:lnTo>
                  <a:pt x="90805" y="96266"/>
                </a:lnTo>
                <a:lnTo>
                  <a:pt x="83185" y="95631"/>
                </a:lnTo>
                <a:lnTo>
                  <a:pt x="82423" y="95504"/>
                </a:lnTo>
                <a:lnTo>
                  <a:pt x="68326" y="95770"/>
                </a:lnTo>
                <a:lnTo>
                  <a:pt x="60833" y="95770"/>
                </a:lnTo>
                <a:lnTo>
                  <a:pt x="53975" y="96012"/>
                </a:lnTo>
                <a:lnTo>
                  <a:pt x="46355" y="96012"/>
                </a:lnTo>
                <a:lnTo>
                  <a:pt x="39243" y="96139"/>
                </a:lnTo>
                <a:lnTo>
                  <a:pt x="24638" y="96139"/>
                </a:lnTo>
                <a:lnTo>
                  <a:pt x="18796" y="96139"/>
                </a:lnTo>
                <a:lnTo>
                  <a:pt x="15494" y="96139"/>
                </a:lnTo>
                <a:lnTo>
                  <a:pt x="14351" y="96139"/>
                </a:lnTo>
                <a:lnTo>
                  <a:pt x="9779" y="96139"/>
                </a:lnTo>
                <a:lnTo>
                  <a:pt x="9017" y="96901"/>
                </a:lnTo>
                <a:lnTo>
                  <a:pt x="8255" y="96901"/>
                </a:lnTo>
                <a:lnTo>
                  <a:pt x="5080" y="96901"/>
                </a:lnTo>
                <a:lnTo>
                  <a:pt x="3683" y="96901"/>
                </a:lnTo>
                <a:lnTo>
                  <a:pt x="0" y="100584"/>
                </a:lnTo>
                <a:lnTo>
                  <a:pt x="0" y="109601"/>
                </a:lnTo>
                <a:lnTo>
                  <a:pt x="3683" y="113157"/>
                </a:lnTo>
                <a:lnTo>
                  <a:pt x="4953" y="113157"/>
                </a:lnTo>
                <a:lnTo>
                  <a:pt x="5080" y="113284"/>
                </a:lnTo>
                <a:lnTo>
                  <a:pt x="7302" y="113284"/>
                </a:lnTo>
                <a:lnTo>
                  <a:pt x="8026" y="113487"/>
                </a:lnTo>
                <a:lnTo>
                  <a:pt x="9144" y="114554"/>
                </a:lnTo>
                <a:lnTo>
                  <a:pt x="18034" y="114554"/>
                </a:lnTo>
                <a:lnTo>
                  <a:pt x="19812" y="112776"/>
                </a:lnTo>
                <a:lnTo>
                  <a:pt x="20066" y="112776"/>
                </a:lnTo>
                <a:lnTo>
                  <a:pt x="46355" y="112776"/>
                </a:lnTo>
                <a:lnTo>
                  <a:pt x="53975" y="112903"/>
                </a:lnTo>
                <a:lnTo>
                  <a:pt x="60833" y="112903"/>
                </a:lnTo>
                <a:lnTo>
                  <a:pt x="68326" y="113030"/>
                </a:lnTo>
                <a:lnTo>
                  <a:pt x="75565" y="113030"/>
                </a:lnTo>
                <a:lnTo>
                  <a:pt x="82423" y="113169"/>
                </a:lnTo>
                <a:lnTo>
                  <a:pt x="81534" y="113169"/>
                </a:lnTo>
                <a:lnTo>
                  <a:pt x="88925" y="113906"/>
                </a:lnTo>
                <a:lnTo>
                  <a:pt x="96266" y="115316"/>
                </a:lnTo>
                <a:lnTo>
                  <a:pt x="96520" y="115316"/>
                </a:lnTo>
                <a:lnTo>
                  <a:pt x="106553" y="116967"/>
                </a:lnTo>
                <a:lnTo>
                  <a:pt x="116967" y="117729"/>
                </a:lnTo>
                <a:lnTo>
                  <a:pt x="116586" y="117729"/>
                </a:lnTo>
                <a:lnTo>
                  <a:pt x="129159" y="119253"/>
                </a:lnTo>
                <a:lnTo>
                  <a:pt x="129667" y="119253"/>
                </a:lnTo>
                <a:lnTo>
                  <a:pt x="142240" y="120015"/>
                </a:lnTo>
                <a:lnTo>
                  <a:pt x="205359" y="123063"/>
                </a:lnTo>
                <a:lnTo>
                  <a:pt x="379095" y="123063"/>
                </a:lnTo>
                <a:lnTo>
                  <a:pt x="481711" y="117475"/>
                </a:lnTo>
                <a:lnTo>
                  <a:pt x="481965" y="117475"/>
                </a:lnTo>
                <a:lnTo>
                  <a:pt x="506857" y="115189"/>
                </a:lnTo>
                <a:lnTo>
                  <a:pt x="506603" y="115189"/>
                </a:lnTo>
                <a:lnTo>
                  <a:pt x="532511" y="113792"/>
                </a:lnTo>
                <a:lnTo>
                  <a:pt x="556602" y="112407"/>
                </a:lnTo>
                <a:lnTo>
                  <a:pt x="702310" y="105156"/>
                </a:lnTo>
                <a:lnTo>
                  <a:pt x="734822" y="104394"/>
                </a:lnTo>
                <a:lnTo>
                  <a:pt x="767715" y="103378"/>
                </a:lnTo>
                <a:lnTo>
                  <a:pt x="869950" y="103378"/>
                </a:lnTo>
                <a:lnTo>
                  <a:pt x="905256" y="103505"/>
                </a:lnTo>
                <a:lnTo>
                  <a:pt x="1013968" y="103505"/>
                </a:lnTo>
                <a:lnTo>
                  <a:pt x="1018679" y="103378"/>
                </a:lnTo>
                <a:lnTo>
                  <a:pt x="1051687" y="102489"/>
                </a:lnTo>
                <a:lnTo>
                  <a:pt x="1051941" y="102489"/>
                </a:lnTo>
                <a:lnTo>
                  <a:pt x="1089787" y="100203"/>
                </a:lnTo>
                <a:lnTo>
                  <a:pt x="1133856" y="97028"/>
                </a:lnTo>
                <a:lnTo>
                  <a:pt x="1183513" y="93726"/>
                </a:lnTo>
                <a:lnTo>
                  <a:pt x="1239139" y="89027"/>
                </a:lnTo>
                <a:lnTo>
                  <a:pt x="1239012" y="89154"/>
                </a:lnTo>
                <a:lnTo>
                  <a:pt x="1240751" y="89027"/>
                </a:lnTo>
                <a:lnTo>
                  <a:pt x="1329690" y="82677"/>
                </a:lnTo>
                <a:lnTo>
                  <a:pt x="1329436" y="82677"/>
                </a:lnTo>
                <a:lnTo>
                  <a:pt x="1358265" y="81153"/>
                </a:lnTo>
                <a:lnTo>
                  <a:pt x="1380617" y="80264"/>
                </a:lnTo>
                <a:lnTo>
                  <a:pt x="1406525" y="78740"/>
                </a:lnTo>
                <a:lnTo>
                  <a:pt x="1537970" y="72390"/>
                </a:lnTo>
                <a:lnTo>
                  <a:pt x="1574419" y="69977"/>
                </a:lnTo>
                <a:lnTo>
                  <a:pt x="1610868" y="68453"/>
                </a:lnTo>
                <a:lnTo>
                  <a:pt x="1649349" y="67437"/>
                </a:lnTo>
                <a:lnTo>
                  <a:pt x="1687195" y="65913"/>
                </a:lnTo>
                <a:lnTo>
                  <a:pt x="1724533" y="64909"/>
                </a:lnTo>
                <a:lnTo>
                  <a:pt x="1760728" y="64516"/>
                </a:lnTo>
                <a:lnTo>
                  <a:pt x="1795526" y="63627"/>
                </a:lnTo>
                <a:lnTo>
                  <a:pt x="1858518" y="63627"/>
                </a:lnTo>
                <a:lnTo>
                  <a:pt x="1888363" y="63119"/>
                </a:lnTo>
                <a:lnTo>
                  <a:pt x="1918208" y="63119"/>
                </a:lnTo>
                <a:lnTo>
                  <a:pt x="1947418" y="62496"/>
                </a:lnTo>
                <a:lnTo>
                  <a:pt x="1978279" y="61214"/>
                </a:lnTo>
                <a:lnTo>
                  <a:pt x="2041906" y="58801"/>
                </a:lnTo>
                <a:lnTo>
                  <a:pt x="2042160" y="58801"/>
                </a:lnTo>
                <a:lnTo>
                  <a:pt x="2075688" y="56146"/>
                </a:lnTo>
                <a:lnTo>
                  <a:pt x="2109470" y="54102"/>
                </a:lnTo>
                <a:lnTo>
                  <a:pt x="2142744" y="52578"/>
                </a:lnTo>
                <a:lnTo>
                  <a:pt x="2209546" y="48387"/>
                </a:lnTo>
                <a:lnTo>
                  <a:pt x="2240915" y="46101"/>
                </a:lnTo>
                <a:lnTo>
                  <a:pt x="2292693" y="43688"/>
                </a:lnTo>
                <a:close/>
              </a:path>
              <a:path extrusionOk="0" h="123190" w="3714750">
                <a:moveTo>
                  <a:pt x="3714623" y="5842"/>
                </a:moveTo>
                <a:lnTo>
                  <a:pt x="3709162" y="381"/>
                </a:lnTo>
                <a:lnTo>
                  <a:pt x="3702812" y="381"/>
                </a:lnTo>
                <a:lnTo>
                  <a:pt x="3698748" y="381"/>
                </a:lnTo>
                <a:lnTo>
                  <a:pt x="3698494" y="127"/>
                </a:lnTo>
                <a:lnTo>
                  <a:pt x="3692525" y="127"/>
                </a:lnTo>
                <a:lnTo>
                  <a:pt x="3680460" y="0"/>
                </a:lnTo>
                <a:lnTo>
                  <a:pt x="3679698" y="0"/>
                </a:lnTo>
                <a:lnTo>
                  <a:pt x="3669842" y="304"/>
                </a:lnTo>
                <a:lnTo>
                  <a:pt x="3685362" y="304"/>
                </a:lnTo>
                <a:lnTo>
                  <a:pt x="3674364" y="381"/>
                </a:lnTo>
                <a:lnTo>
                  <a:pt x="3670681" y="381"/>
                </a:lnTo>
                <a:lnTo>
                  <a:pt x="3666871" y="381"/>
                </a:lnTo>
                <a:lnTo>
                  <a:pt x="3669842" y="304"/>
                </a:lnTo>
                <a:lnTo>
                  <a:pt x="3667887" y="254"/>
                </a:lnTo>
                <a:lnTo>
                  <a:pt x="3657727" y="254"/>
                </a:lnTo>
                <a:lnTo>
                  <a:pt x="3650996" y="254"/>
                </a:lnTo>
                <a:lnTo>
                  <a:pt x="3644265" y="254"/>
                </a:lnTo>
                <a:lnTo>
                  <a:pt x="3643477" y="1016"/>
                </a:lnTo>
                <a:lnTo>
                  <a:pt x="3642741" y="1016"/>
                </a:lnTo>
                <a:lnTo>
                  <a:pt x="3642106" y="1016"/>
                </a:lnTo>
                <a:lnTo>
                  <a:pt x="3639566" y="1016"/>
                </a:lnTo>
                <a:lnTo>
                  <a:pt x="3638804" y="1778"/>
                </a:lnTo>
                <a:lnTo>
                  <a:pt x="3633724" y="1778"/>
                </a:lnTo>
                <a:lnTo>
                  <a:pt x="3628771" y="1905"/>
                </a:lnTo>
                <a:lnTo>
                  <a:pt x="3612261" y="1905"/>
                </a:lnTo>
                <a:lnTo>
                  <a:pt x="3607308" y="2044"/>
                </a:lnTo>
                <a:lnTo>
                  <a:pt x="3594989" y="2044"/>
                </a:lnTo>
                <a:lnTo>
                  <a:pt x="3593592" y="2171"/>
                </a:lnTo>
                <a:lnTo>
                  <a:pt x="3558159" y="2171"/>
                </a:lnTo>
                <a:lnTo>
                  <a:pt x="3553079" y="2933"/>
                </a:lnTo>
                <a:lnTo>
                  <a:pt x="3547618" y="2933"/>
                </a:lnTo>
                <a:lnTo>
                  <a:pt x="3546221" y="3175"/>
                </a:lnTo>
                <a:lnTo>
                  <a:pt x="3540506" y="3937"/>
                </a:lnTo>
                <a:lnTo>
                  <a:pt x="3541903" y="3695"/>
                </a:lnTo>
                <a:lnTo>
                  <a:pt x="3535807" y="3695"/>
                </a:lnTo>
                <a:lnTo>
                  <a:pt x="3527806" y="4584"/>
                </a:lnTo>
                <a:lnTo>
                  <a:pt x="3528936" y="4457"/>
                </a:lnTo>
                <a:lnTo>
                  <a:pt x="3514217" y="4457"/>
                </a:lnTo>
                <a:lnTo>
                  <a:pt x="3513201" y="4584"/>
                </a:lnTo>
                <a:lnTo>
                  <a:pt x="3504946" y="5346"/>
                </a:lnTo>
                <a:lnTo>
                  <a:pt x="3505962" y="5219"/>
                </a:lnTo>
                <a:lnTo>
                  <a:pt x="3476752" y="5219"/>
                </a:lnTo>
                <a:lnTo>
                  <a:pt x="3465576" y="5346"/>
                </a:lnTo>
                <a:lnTo>
                  <a:pt x="3405505" y="5346"/>
                </a:lnTo>
                <a:lnTo>
                  <a:pt x="3395091" y="5588"/>
                </a:lnTo>
                <a:lnTo>
                  <a:pt x="3320669" y="5588"/>
                </a:lnTo>
                <a:lnTo>
                  <a:pt x="3306953" y="6477"/>
                </a:lnTo>
                <a:lnTo>
                  <a:pt x="3293745" y="6477"/>
                </a:lnTo>
                <a:lnTo>
                  <a:pt x="3279267" y="7239"/>
                </a:lnTo>
                <a:lnTo>
                  <a:pt x="3264535" y="7239"/>
                </a:lnTo>
                <a:lnTo>
                  <a:pt x="3221355" y="9525"/>
                </a:lnTo>
                <a:lnTo>
                  <a:pt x="3220847" y="9525"/>
                </a:lnTo>
                <a:lnTo>
                  <a:pt x="3205734" y="10807"/>
                </a:lnTo>
                <a:lnTo>
                  <a:pt x="3206242" y="10807"/>
                </a:lnTo>
                <a:lnTo>
                  <a:pt x="3191891" y="11569"/>
                </a:lnTo>
                <a:lnTo>
                  <a:pt x="3087624" y="16002"/>
                </a:lnTo>
                <a:lnTo>
                  <a:pt x="3066034" y="16764"/>
                </a:lnTo>
                <a:lnTo>
                  <a:pt x="3045079" y="17284"/>
                </a:lnTo>
                <a:lnTo>
                  <a:pt x="2804287" y="17284"/>
                </a:lnTo>
                <a:lnTo>
                  <a:pt x="2784856" y="17526"/>
                </a:lnTo>
                <a:lnTo>
                  <a:pt x="2539365" y="17653"/>
                </a:lnTo>
                <a:lnTo>
                  <a:pt x="2472055" y="17780"/>
                </a:lnTo>
                <a:lnTo>
                  <a:pt x="2425954" y="17780"/>
                </a:lnTo>
                <a:lnTo>
                  <a:pt x="2327402" y="20701"/>
                </a:lnTo>
                <a:lnTo>
                  <a:pt x="2327021" y="20701"/>
                </a:lnTo>
                <a:lnTo>
                  <a:pt x="2299716" y="22352"/>
                </a:lnTo>
                <a:lnTo>
                  <a:pt x="2239645" y="25019"/>
                </a:lnTo>
                <a:lnTo>
                  <a:pt x="2239391" y="25019"/>
                </a:lnTo>
                <a:lnTo>
                  <a:pt x="2208149" y="27305"/>
                </a:lnTo>
                <a:lnTo>
                  <a:pt x="2208149" y="27178"/>
                </a:lnTo>
                <a:lnTo>
                  <a:pt x="2141601" y="31750"/>
                </a:lnTo>
                <a:lnTo>
                  <a:pt x="2141715" y="31508"/>
                </a:lnTo>
                <a:lnTo>
                  <a:pt x="2108327" y="33032"/>
                </a:lnTo>
                <a:lnTo>
                  <a:pt x="2108073" y="33032"/>
                </a:lnTo>
                <a:lnTo>
                  <a:pt x="2074291" y="35179"/>
                </a:lnTo>
                <a:lnTo>
                  <a:pt x="2040636" y="37719"/>
                </a:lnTo>
                <a:lnTo>
                  <a:pt x="2041017" y="37719"/>
                </a:lnTo>
                <a:lnTo>
                  <a:pt x="1977390" y="40271"/>
                </a:lnTo>
                <a:lnTo>
                  <a:pt x="1946910" y="41795"/>
                </a:lnTo>
                <a:lnTo>
                  <a:pt x="1917700" y="42557"/>
                </a:lnTo>
                <a:lnTo>
                  <a:pt x="1888109" y="42684"/>
                </a:lnTo>
                <a:lnTo>
                  <a:pt x="1865249" y="43446"/>
                </a:lnTo>
                <a:lnTo>
                  <a:pt x="2298052" y="43446"/>
                </a:lnTo>
                <a:lnTo>
                  <a:pt x="2328164" y="41795"/>
                </a:lnTo>
                <a:lnTo>
                  <a:pt x="2354199" y="41275"/>
                </a:lnTo>
                <a:lnTo>
                  <a:pt x="2426589" y="38989"/>
                </a:lnTo>
                <a:lnTo>
                  <a:pt x="2472055" y="38989"/>
                </a:lnTo>
                <a:lnTo>
                  <a:pt x="2494661" y="39116"/>
                </a:lnTo>
                <a:lnTo>
                  <a:pt x="2561971" y="39243"/>
                </a:lnTo>
                <a:lnTo>
                  <a:pt x="2650236" y="39382"/>
                </a:lnTo>
                <a:lnTo>
                  <a:pt x="2784856" y="39509"/>
                </a:lnTo>
                <a:lnTo>
                  <a:pt x="3045841" y="39509"/>
                </a:lnTo>
                <a:lnTo>
                  <a:pt x="3062605" y="38989"/>
                </a:lnTo>
                <a:lnTo>
                  <a:pt x="3066796" y="38862"/>
                </a:lnTo>
                <a:lnTo>
                  <a:pt x="3088386" y="38227"/>
                </a:lnTo>
                <a:lnTo>
                  <a:pt x="3192907" y="33794"/>
                </a:lnTo>
                <a:lnTo>
                  <a:pt x="3207258" y="33032"/>
                </a:lnTo>
                <a:lnTo>
                  <a:pt x="3207766" y="33032"/>
                </a:lnTo>
                <a:lnTo>
                  <a:pt x="3222879" y="31750"/>
                </a:lnTo>
                <a:lnTo>
                  <a:pt x="3222371" y="31750"/>
                </a:lnTo>
                <a:lnTo>
                  <a:pt x="3265678" y="29464"/>
                </a:lnTo>
                <a:lnTo>
                  <a:pt x="3280410" y="29464"/>
                </a:lnTo>
                <a:lnTo>
                  <a:pt x="3294761" y="28829"/>
                </a:lnTo>
                <a:lnTo>
                  <a:pt x="3308223" y="28829"/>
                </a:lnTo>
                <a:lnTo>
                  <a:pt x="3321812" y="28194"/>
                </a:lnTo>
                <a:lnTo>
                  <a:pt x="3376041" y="28194"/>
                </a:lnTo>
                <a:lnTo>
                  <a:pt x="3385693" y="28333"/>
                </a:lnTo>
                <a:lnTo>
                  <a:pt x="3405505" y="28333"/>
                </a:lnTo>
                <a:lnTo>
                  <a:pt x="3417062" y="28575"/>
                </a:lnTo>
                <a:lnTo>
                  <a:pt x="3506978" y="28575"/>
                </a:lnTo>
                <a:lnTo>
                  <a:pt x="3511105" y="28194"/>
                </a:lnTo>
                <a:lnTo>
                  <a:pt x="3515233" y="27813"/>
                </a:lnTo>
                <a:lnTo>
                  <a:pt x="3530219" y="27813"/>
                </a:lnTo>
                <a:lnTo>
                  <a:pt x="3534791" y="27305"/>
                </a:lnTo>
                <a:lnTo>
                  <a:pt x="3535934" y="27178"/>
                </a:lnTo>
                <a:lnTo>
                  <a:pt x="3535807" y="27178"/>
                </a:lnTo>
                <a:lnTo>
                  <a:pt x="3537077" y="27051"/>
                </a:lnTo>
                <a:lnTo>
                  <a:pt x="3535934" y="27178"/>
                </a:lnTo>
                <a:lnTo>
                  <a:pt x="3541903" y="27178"/>
                </a:lnTo>
                <a:lnTo>
                  <a:pt x="3543427" y="27051"/>
                </a:lnTo>
                <a:lnTo>
                  <a:pt x="3549142" y="26416"/>
                </a:lnTo>
                <a:lnTo>
                  <a:pt x="3553079" y="26416"/>
                </a:lnTo>
                <a:lnTo>
                  <a:pt x="3554857" y="26289"/>
                </a:lnTo>
                <a:lnTo>
                  <a:pt x="3558819" y="25781"/>
                </a:lnTo>
                <a:lnTo>
                  <a:pt x="3583813" y="25781"/>
                </a:lnTo>
                <a:lnTo>
                  <a:pt x="3586353" y="25920"/>
                </a:lnTo>
                <a:lnTo>
                  <a:pt x="3607308" y="25920"/>
                </a:lnTo>
                <a:lnTo>
                  <a:pt x="3612261" y="26162"/>
                </a:lnTo>
                <a:lnTo>
                  <a:pt x="3617595" y="26162"/>
                </a:lnTo>
                <a:lnTo>
                  <a:pt x="3623310" y="26289"/>
                </a:lnTo>
                <a:lnTo>
                  <a:pt x="3645789" y="26289"/>
                </a:lnTo>
                <a:lnTo>
                  <a:pt x="3646068" y="26162"/>
                </a:lnTo>
                <a:lnTo>
                  <a:pt x="3652393" y="26162"/>
                </a:lnTo>
                <a:lnTo>
                  <a:pt x="3653028" y="25527"/>
                </a:lnTo>
                <a:lnTo>
                  <a:pt x="3655568" y="25527"/>
                </a:lnTo>
                <a:lnTo>
                  <a:pt x="3656330" y="25527"/>
                </a:lnTo>
                <a:lnTo>
                  <a:pt x="3656965" y="24892"/>
                </a:lnTo>
                <a:lnTo>
                  <a:pt x="3657473" y="24892"/>
                </a:lnTo>
                <a:lnTo>
                  <a:pt x="3657727" y="24892"/>
                </a:lnTo>
                <a:lnTo>
                  <a:pt x="3662172" y="24765"/>
                </a:lnTo>
                <a:lnTo>
                  <a:pt x="3702812" y="24765"/>
                </a:lnTo>
                <a:lnTo>
                  <a:pt x="3702812" y="24638"/>
                </a:lnTo>
                <a:lnTo>
                  <a:pt x="3709162" y="24638"/>
                </a:lnTo>
                <a:lnTo>
                  <a:pt x="3714623" y="19304"/>
                </a:lnTo>
                <a:lnTo>
                  <a:pt x="3714623" y="12573"/>
                </a:lnTo>
                <a:lnTo>
                  <a:pt x="3714623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3496055" y="2415540"/>
            <a:ext cx="4744720" cy="125095"/>
            <a:chOff x="3496055" y="2415540"/>
            <a:chExt cx="4744720" cy="125095"/>
          </a:xfrm>
        </p:grpSpPr>
        <p:sp>
          <p:nvSpPr>
            <p:cNvPr id="178" name="Google Shape;178;p7"/>
            <p:cNvSpPr/>
            <p:nvPr/>
          </p:nvSpPr>
          <p:spPr>
            <a:xfrm>
              <a:off x="3496055" y="2415540"/>
              <a:ext cx="4744720" cy="125095"/>
            </a:xfrm>
            <a:custGeom>
              <a:rect b="b" l="l" r="r" t="t"/>
              <a:pathLst>
                <a:path extrusionOk="0" h="125094" w="4744720">
                  <a:moveTo>
                    <a:pt x="4681728" y="0"/>
                  </a:moveTo>
                  <a:lnTo>
                    <a:pt x="4681728" y="31242"/>
                  </a:lnTo>
                  <a:lnTo>
                    <a:pt x="0" y="31242"/>
                  </a:lnTo>
                  <a:lnTo>
                    <a:pt x="0" y="93725"/>
                  </a:lnTo>
                  <a:lnTo>
                    <a:pt x="4681728" y="93725"/>
                  </a:lnTo>
                  <a:lnTo>
                    <a:pt x="4681728" y="124968"/>
                  </a:lnTo>
                  <a:lnTo>
                    <a:pt x="4744212" y="62484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6055" y="2415540"/>
              <a:ext cx="4744720" cy="125095"/>
            </a:xfrm>
            <a:custGeom>
              <a:rect b="b" l="l" r="r" t="t"/>
              <a:pathLst>
                <a:path extrusionOk="0" h="125094" w="4744720">
                  <a:moveTo>
                    <a:pt x="0" y="31242"/>
                  </a:moveTo>
                  <a:lnTo>
                    <a:pt x="4681728" y="31242"/>
                  </a:lnTo>
                  <a:lnTo>
                    <a:pt x="4681728" y="0"/>
                  </a:lnTo>
                  <a:lnTo>
                    <a:pt x="4744212" y="62484"/>
                  </a:lnTo>
                  <a:lnTo>
                    <a:pt x="4681728" y="124968"/>
                  </a:lnTo>
                  <a:lnTo>
                    <a:pt x="4681728" y="93725"/>
                  </a:lnTo>
                  <a:lnTo>
                    <a:pt x="0" y="93725"/>
                  </a:lnTo>
                  <a:lnTo>
                    <a:pt x="0" y="3124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44846" y="747648"/>
            <a:ext cx="150494" cy="255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7"/>
          <p:cNvGrpSpPr/>
          <p:nvPr/>
        </p:nvGrpSpPr>
        <p:grpSpPr>
          <a:xfrm>
            <a:off x="1695323" y="4973065"/>
            <a:ext cx="1039114" cy="328930"/>
            <a:chOff x="1695323" y="4973065"/>
            <a:chExt cx="1039114" cy="328930"/>
          </a:xfrm>
        </p:grpSpPr>
        <p:sp>
          <p:nvSpPr>
            <p:cNvPr id="182" name="Google Shape;182;p7"/>
            <p:cNvSpPr/>
            <p:nvPr/>
          </p:nvSpPr>
          <p:spPr>
            <a:xfrm>
              <a:off x="1695323" y="4973065"/>
              <a:ext cx="193040" cy="328930"/>
            </a:xfrm>
            <a:custGeom>
              <a:rect b="b" l="l" r="r" t="t"/>
              <a:pathLst>
                <a:path extrusionOk="0" h="328929" w="193039">
                  <a:moveTo>
                    <a:pt x="192913" y="270891"/>
                  </a:moveTo>
                  <a:lnTo>
                    <a:pt x="192163" y="267589"/>
                  </a:lnTo>
                  <a:lnTo>
                    <a:pt x="190080" y="258445"/>
                  </a:lnTo>
                  <a:lnTo>
                    <a:pt x="189738" y="257302"/>
                  </a:lnTo>
                  <a:lnTo>
                    <a:pt x="184556" y="241554"/>
                  </a:lnTo>
                  <a:lnTo>
                    <a:pt x="184391" y="241020"/>
                  </a:lnTo>
                  <a:lnTo>
                    <a:pt x="184327" y="240842"/>
                  </a:lnTo>
                  <a:lnTo>
                    <a:pt x="184289" y="240665"/>
                  </a:lnTo>
                  <a:lnTo>
                    <a:pt x="178435" y="217932"/>
                  </a:lnTo>
                  <a:lnTo>
                    <a:pt x="170370" y="191516"/>
                  </a:lnTo>
                  <a:lnTo>
                    <a:pt x="170180" y="190881"/>
                  </a:lnTo>
                  <a:lnTo>
                    <a:pt x="170307" y="191516"/>
                  </a:lnTo>
                  <a:lnTo>
                    <a:pt x="164033" y="166370"/>
                  </a:lnTo>
                  <a:lnTo>
                    <a:pt x="162433" y="159893"/>
                  </a:lnTo>
                  <a:lnTo>
                    <a:pt x="162306" y="159766"/>
                  </a:lnTo>
                  <a:lnTo>
                    <a:pt x="154520" y="129921"/>
                  </a:lnTo>
                  <a:lnTo>
                    <a:pt x="154482" y="129692"/>
                  </a:lnTo>
                  <a:lnTo>
                    <a:pt x="154457" y="129540"/>
                  </a:lnTo>
                  <a:lnTo>
                    <a:pt x="146558" y="96012"/>
                  </a:lnTo>
                  <a:lnTo>
                    <a:pt x="146392" y="95504"/>
                  </a:lnTo>
                  <a:lnTo>
                    <a:pt x="139954" y="71120"/>
                  </a:lnTo>
                  <a:lnTo>
                    <a:pt x="138176" y="64389"/>
                  </a:lnTo>
                  <a:lnTo>
                    <a:pt x="138061" y="63881"/>
                  </a:lnTo>
                  <a:lnTo>
                    <a:pt x="131191" y="39116"/>
                  </a:lnTo>
                  <a:lnTo>
                    <a:pt x="131191" y="38735"/>
                  </a:lnTo>
                  <a:lnTo>
                    <a:pt x="126441" y="23241"/>
                  </a:lnTo>
                  <a:lnTo>
                    <a:pt x="126326" y="22860"/>
                  </a:lnTo>
                  <a:lnTo>
                    <a:pt x="125082" y="18796"/>
                  </a:lnTo>
                  <a:lnTo>
                    <a:pt x="124587" y="17145"/>
                  </a:lnTo>
                  <a:lnTo>
                    <a:pt x="123698" y="15113"/>
                  </a:lnTo>
                  <a:lnTo>
                    <a:pt x="121158" y="9956"/>
                  </a:lnTo>
                  <a:lnTo>
                    <a:pt x="121158" y="5842"/>
                  </a:lnTo>
                  <a:lnTo>
                    <a:pt x="115316" y="0"/>
                  </a:lnTo>
                  <a:lnTo>
                    <a:pt x="97409" y="0"/>
                  </a:lnTo>
                  <a:lnTo>
                    <a:pt x="94361" y="3048"/>
                  </a:lnTo>
                  <a:lnTo>
                    <a:pt x="93472" y="3048"/>
                  </a:lnTo>
                  <a:lnTo>
                    <a:pt x="87757" y="8763"/>
                  </a:lnTo>
                  <a:lnTo>
                    <a:pt x="87757" y="12052"/>
                  </a:lnTo>
                  <a:lnTo>
                    <a:pt x="84074" y="17653"/>
                  </a:lnTo>
                  <a:lnTo>
                    <a:pt x="78486" y="28575"/>
                  </a:lnTo>
                  <a:lnTo>
                    <a:pt x="72136" y="40894"/>
                  </a:lnTo>
                  <a:lnTo>
                    <a:pt x="71628" y="41910"/>
                  </a:lnTo>
                  <a:lnTo>
                    <a:pt x="66421" y="54991"/>
                  </a:lnTo>
                  <a:lnTo>
                    <a:pt x="66294" y="55626"/>
                  </a:lnTo>
                  <a:lnTo>
                    <a:pt x="57404" y="80137"/>
                  </a:lnTo>
                  <a:lnTo>
                    <a:pt x="57023" y="81026"/>
                  </a:lnTo>
                  <a:lnTo>
                    <a:pt x="55803" y="85432"/>
                  </a:lnTo>
                  <a:lnTo>
                    <a:pt x="55803" y="172085"/>
                  </a:lnTo>
                  <a:lnTo>
                    <a:pt x="55638" y="172720"/>
                  </a:lnTo>
                  <a:lnTo>
                    <a:pt x="55753" y="172085"/>
                  </a:lnTo>
                  <a:lnTo>
                    <a:pt x="55803" y="85432"/>
                  </a:lnTo>
                  <a:lnTo>
                    <a:pt x="46736" y="118110"/>
                  </a:lnTo>
                  <a:lnTo>
                    <a:pt x="33020" y="165608"/>
                  </a:lnTo>
                  <a:lnTo>
                    <a:pt x="33020" y="165862"/>
                  </a:lnTo>
                  <a:lnTo>
                    <a:pt x="24472" y="198501"/>
                  </a:lnTo>
                  <a:lnTo>
                    <a:pt x="24472" y="293116"/>
                  </a:lnTo>
                  <a:lnTo>
                    <a:pt x="24384" y="294386"/>
                  </a:lnTo>
                  <a:lnTo>
                    <a:pt x="24384" y="293116"/>
                  </a:lnTo>
                  <a:lnTo>
                    <a:pt x="24472" y="198501"/>
                  </a:lnTo>
                  <a:lnTo>
                    <a:pt x="23304" y="202958"/>
                  </a:lnTo>
                  <a:lnTo>
                    <a:pt x="23304" y="308864"/>
                  </a:lnTo>
                  <a:lnTo>
                    <a:pt x="23241" y="316865"/>
                  </a:lnTo>
                  <a:lnTo>
                    <a:pt x="23241" y="313321"/>
                  </a:lnTo>
                  <a:lnTo>
                    <a:pt x="23304" y="308864"/>
                  </a:lnTo>
                  <a:lnTo>
                    <a:pt x="23304" y="202958"/>
                  </a:lnTo>
                  <a:lnTo>
                    <a:pt x="19812" y="216281"/>
                  </a:lnTo>
                  <a:lnTo>
                    <a:pt x="19685" y="216408"/>
                  </a:lnTo>
                  <a:lnTo>
                    <a:pt x="9271" y="258572"/>
                  </a:lnTo>
                  <a:lnTo>
                    <a:pt x="9398" y="258445"/>
                  </a:lnTo>
                  <a:lnTo>
                    <a:pt x="1778" y="287274"/>
                  </a:lnTo>
                  <a:lnTo>
                    <a:pt x="1524" y="289306"/>
                  </a:lnTo>
                  <a:lnTo>
                    <a:pt x="127" y="307975"/>
                  </a:lnTo>
                  <a:lnTo>
                    <a:pt x="88" y="310299"/>
                  </a:lnTo>
                  <a:lnTo>
                    <a:pt x="0" y="316611"/>
                  </a:lnTo>
                  <a:lnTo>
                    <a:pt x="0" y="323215"/>
                  </a:lnTo>
                  <a:lnTo>
                    <a:pt x="5207" y="328422"/>
                  </a:lnTo>
                  <a:lnTo>
                    <a:pt x="18034" y="328422"/>
                  </a:lnTo>
                  <a:lnTo>
                    <a:pt x="23241" y="323215"/>
                  </a:lnTo>
                  <a:lnTo>
                    <a:pt x="23241" y="317373"/>
                  </a:lnTo>
                  <a:lnTo>
                    <a:pt x="23876" y="311277"/>
                  </a:lnTo>
                  <a:lnTo>
                    <a:pt x="24003" y="310134"/>
                  </a:lnTo>
                  <a:lnTo>
                    <a:pt x="23749" y="311277"/>
                  </a:lnTo>
                  <a:lnTo>
                    <a:pt x="26250" y="299212"/>
                  </a:lnTo>
                  <a:lnTo>
                    <a:pt x="26314" y="299085"/>
                  </a:lnTo>
                  <a:lnTo>
                    <a:pt x="30264" y="281559"/>
                  </a:lnTo>
                  <a:lnTo>
                    <a:pt x="30353" y="281178"/>
                  </a:lnTo>
                  <a:lnTo>
                    <a:pt x="30226" y="281559"/>
                  </a:lnTo>
                  <a:lnTo>
                    <a:pt x="35941" y="259334"/>
                  </a:lnTo>
                  <a:lnTo>
                    <a:pt x="35941" y="259588"/>
                  </a:lnTo>
                  <a:lnTo>
                    <a:pt x="36004" y="259334"/>
                  </a:lnTo>
                  <a:lnTo>
                    <a:pt x="43180" y="233680"/>
                  </a:lnTo>
                  <a:lnTo>
                    <a:pt x="51142" y="206121"/>
                  </a:lnTo>
                  <a:lnTo>
                    <a:pt x="51181" y="205994"/>
                  </a:lnTo>
                  <a:lnTo>
                    <a:pt x="51054" y="206121"/>
                  </a:lnTo>
                  <a:lnTo>
                    <a:pt x="59055" y="179451"/>
                  </a:lnTo>
                  <a:lnTo>
                    <a:pt x="59055" y="179324"/>
                  </a:lnTo>
                  <a:lnTo>
                    <a:pt x="61201" y="171831"/>
                  </a:lnTo>
                  <a:lnTo>
                    <a:pt x="66217" y="154432"/>
                  </a:lnTo>
                  <a:lnTo>
                    <a:pt x="66294" y="154178"/>
                  </a:lnTo>
                  <a:lnTo>
                    <a:pt x="66167" y="154432"/>
                  </a:lnTo>
                  <a:lnTo>
                    <a:pt x="67703" y="149504"/>
                  </a:lnTo>
                  <a:lnTo>
                    <a:pt x="68834" y="150622"/>
                  </a:lnTo>
                  <a:lnTo>
                    <a:pt x="81280" y="150622"/>
                  </a:lnTo>
                  <a:lnTo>
                    <a:pt x="86233" y="145542"/>
                  </a:lnTo>
                  <a:lnTo>
                    <a:pt x="86233" y="139319"/>
                  </a:lnTo>
                  <a:lnTo>
                    <a:pt x="86233" y="138176"/>
                  </a:lnTo>
                  <a:lnTo>
                    <a:pt x="86233" y="133096"/>
                  </a:lnTo>
                  <a:lnTo>
                    <a:pt x="85674" y="132549"/>
                  </a:lnTo>
                  <a:lnTo>
                    <a:pt x="84061" y="116078"/>
                  </a:lnTo>
                  <a:lnTo>
                    <a:pt x="83159" y="106934"/>
                  </a:lnTo>
                  <a:lnTo>
                    <a:pt x="82905" y="104267"/>
                  </a:lnTo>
                  <a:lnTo>
                    <a:pt x="82677" y="101930"/>
                  </a:lnTo>
                  <a:lnTo>
                    <a:pt x="82677" y="99695"/>
                  </a:lnTo>
                  <a:lnTo>
                    <a:pt x="82677" y="93345"/>
                  </a:lnTo>
                  <a:lnTo>
                    <a:pt x="79286" y="89966"/>
                  </a:lnTo>
                  <a:lnTo>
                    <a:pt x="79781" y="88265"/>
                  </a:lnTo>
                  <a:lnTo>
                    <a:pt x="79908" y="87858"/>
                  </a:lnTo>
                  <a:lnTo>
                    <a:pt x="80035" y="87503"/>
                  </a:lnTo>
                  <a:lnTo>
                    <a:pt x="88900" y="63881"/>
                  </a:lnTo>
                  <a:lnTo>
                    <a:pt x="88773" y="64262"/>
                  </a:lnTo>
                  <a:lnTo>
                    <a:pt x="88925" y="63881"/>
                  </a:lnTo>
                  <a:lnTo>
                    <a:pt x="93916" y="52324"/>
                  </a:lnTo>
                  <a:lnTo>
                    <a:pt x="94157" y="51777"/>
                  </a:lnTo>
                  <a:lnTo>
                    <a:pt x="94411" y="51308"/>
                  </a:lnTo>
                  <a:lnTo>
                    <a:pt x="100584" y="40259"/>
                  </a:lnTo>
                  <a:lnTo>
                    <a:pt x="100457" y="40259"/>
                  </a:lnTo>
                  <a:lnTo>
                    <a:pt x="102908" y="35864"/>
                  </a:lnTo>
                  <a:lnTo>
                    <a:pt x="105918" y="45974"/>
                  </a:lnTo>
                  <a:lnTo>
                    <a:pt x="106006" y="46355"/>
                  </a:lnTo>
                  <a:lnTo>
                    <a:pt x="112649" y="71247"/>
                  </a:lnTo>
                  <a:lnTo>
                    <a:pt x="112649" y="71120"/>
                  </a:lnTo>
                  <a:lnTo>
                    <a:pt x="120904" y="102362"/>
                  </a:lnTo>
                  <a:lnTo>
                    <a:pt x="120777" y="102108"/>
                  </a:lnTo>
                  <a:lnTo>
                    <a:pt x="120827" y="102362"/>
                  </a:lnTo>
                  <a:lnTo>
                    <a:pt x="128651" y="135890"/>
                  </a:lnTo>
                  <a:lnTo>
                    <a:pt x="128778" y="136271"/>
                  </a:lnTo>
                  <a:lnTo>
                    <a:pt x="136652" y="166497"/>
                  </a:lnTo>
                  <a:lnTo>
                    <a:pt x="136652" y="166370"/>
                  </a:lnTo>
                  <a:lnTo>
                    <a:pt x="144526" y="197993"/>
                  </a:lnTo>
                  <a:lnTo>
                    <a:pt x="144780" y="198628"/>
                  </a:lnTo>
                  <a:lnTo>
                    <a:pt x="152908" y="225298"/>
                  </a:lnTo>
                  <a:lnTo>
                    <a:pt x="153009" y="225679"/>
                  </a:lnTo>
                  <a:lnTo>
                    <a:pt x="159258" y="248285"/>
                  </a:lnTo>
                  <a:lnTo>
                    <a:pt x="159512" y="249313"/>
                  </a:lnTo>
                  <a:lnTo>
                    <a:pt x="165608" y="265811"/>
                  </a:lnTo>
                  <a:lnTo>
                    <a:pt x="165354" y="265176"/>
                  </a:lnTo>
                  <a:lnTo>
                    <a:pt x="165544" y="265811"/>
                  </a:lnTo>
                  <a:lnTo>
                    <a:pt x="169037" y="277241"/>
                  </a:lnTo>
                  <a:lnTo>
                    <a:pt x="172466" y="282702"/>
                  </a:lnTo>
                  <a:lnTo>
                    <a:pt x="173228" y="283337"/>
                  </a:lnTo>
                  <a:lnTo>
                    <a:pt x="173723" y="280657"/>
                  </a:lnTo>
                  <a:lnTo>
                    <a:pt x="173863" y="280797"/>
                  </a:lnTo>
                  <a:lnTo>
                    <a:pt x="188468" y="283337"/>
                  </a:lnTo>
                  <a:lnTo>
                    <a:pt x="189230" y="282702"/>
                  </a:lnTo>
                  <a:lnTo>
                    <a:pt x="192913" y="270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23898" y="5148579"/>
              <a:ext cx="183769" cy="110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7"/>
            <p:cNvSpPr/>
            <p:nvPr/>
          </p:nvSpPr>
          <p:spPr>
            <a:xfrm>
              <a:off x="1942973" y="5040502"/>
              <a:ext cx="603250" cy="232410"/>
            </a:xfrm>
            <a:custGeom>
              <a:rect b="b" l="l" r="r" t="t"/>
              <a:pathLst>
                <a:path extrusionOk="0" h="232410" w="603250">
                  <a:moveTo>
                    <a:pt x="100076" y="175526"/>
                  </a:moveTo>
                  <a:lnTo>
                    <a:pt x="99949" y="174625"/>
                  </a:lnTo>
                  <a:lnTo>
                    <a:pt x="99949" y="175526"/>
                  </a:lnTo>
                  <a:lnTo>
                    <a:pt x="100076" y="175526"/>
                  </a:lnTo>
                  <a:close/>
                </a:path>
                <a:path extrusionOk="0" h="232410" w="603250">
                  <a:moveTo>
                    <a:pt x="130556" y="159893"/>
                  </a:moveTo>
                  <a:lnTo>
                    <a:pt x="130302" y="160528"/>
                  </a:lnTo>
                  <a:lnTo>
                    <a:pt x="130556" y="159893"/>
                  </a:lnTo>
                  <a:close/>
                </a:path>
                <a:path extrusionOk="0" h="232410" w="603250">
                  <a:moveTo>
                    <a:pt x="299593" y="141732"/>
                  </a:moveTo>
                  <a:lnTo>
                    <a:pt x="299427" y="140589"/>
                  </a:lnTo>
                  <a:lnTo>
                    <a:pt x="299212" y="138938"/>
                  </a:lnTo>
                  <a:lnTo>
                    <a:pt x="298005" y="133604"/>
                  </a:lnTo>
                  <a:lnTo>
                    <a:pt x="297434" y="131064"/>
                  </a:lnTo>
                  <a:lnTo>
                    <a:pt x="296418" y="128270"/>
                  </a:lnTo>
                  <a:lnTo>
                    <a:pt x="294894" y="125095"/>
                  </a:lnTo>
                  <a:lnTo>
                    <a:pt x="294894" y="121158"/>
                  </a:lnTo>
                  <a:lnTo>
                    <a:pt x="289306" y="115570"/>
                  </a:lnTo>
                  <a:lnTo>
                    <a:pt x="282448" y="115570"/>
                  </a:lnTo>
                  <a:lnTo>
                    <a:pt x="275463" y="115570"/>
                  </a:lnTo>
                  <a:lnTo>
                    <a:pt x="269494" y="115570"/>
                  </a:lnTo>
                  <a:lnTo>
                    <a:pt x="268224" y="115697"/>
                  </a:lnTo>
                  <a:lnTo>
                    <a:pt x="260985" y="116332"/>
                  </a:lnTo>
                  <a:lnTo>
                    <a:pt x="259080" y="116713"/>
                  </a:lnTo>
                  <a:lnTo>
                    <a:pt x="250825" y="118872"/>
                  </a:lnTo>
                  <a:lnTo>
                    <a:pt x="247269" y="120396"/>
                  </a:lnTo>
                  <a:lnTo>
                    <a:pt x="245452" y="121564"/>
                  </a:lnTo>
                  <a:lnTo>
                    <a:pt x="245529" y="115570"/>
                  </a:lnTo>
                  <a:lnTo>
                    <a:pt x="245745" y="105156"/>
                  </a:lnTo>
                  <a:lnTo>
                    <a:pt x="245745" y="90678"/>
                  </a:lnTo>
                  <a:lnTo>
                    <a:pt x="245745" y="90043"/>
                  </a:lnTo>
                  <a:lnTo>
                    <a:pt x="245160" y="76962"/>
                  </a:lnTo>
                  <a:lnTo>
                    <a:pt x="245110" y="75692"/>
                  </a:lnTo>
                  <a:lnTo>
                    <a:pt x="244983" y="74422"/>
                  </a:lnTo>
                  <a:lnTo>
                    <a:pt x="244157" y="68643"/>
                  </a:lnTo>
                  <a:lnTo>
                    <a:pt x="244157" y="141503"/>
                  </a:lnTo>
                  <a:lnTo>
                    <a:pt x="244119" y="141732"/>
                  </a:lnTo>
                  <a:lnTo>
                    <a:pt x="244030" y="142113"/>
                  </a:lnTo>
                  <a:lnTo>
                    <a:pt x="244157" y="141503"/>
                  </a:lnTo>
                  <a:lnTo>
                    <a:pt x="244157" y="68643"/>
                  </a:lnTo>
                  <a:lnTo>
                    <a:pt x="243332" y="62865"/>
                  </a:lnTo>
                  <a:lnTo>
                    <a:pt x="242951" y="60198"/>
                  </a:lnTo>
                  <a:lnTo>
                    <a:pt x="242951" y="54102"/>
                  </a:lnTo>
                  <a:lnTo>
                    <a:pt x="240830" y="51993"/>
                  </a:lnTo>
                  <a:lnTo>
                    <a:pt x="240525" y="50927"/>
                  </a:lnTo>
                  <a:lnTo>
                    <a:pt x="239014" y="45707"/>
                  </a:lnTo>
                  <a:lnTo>
                    <a:pt x="239014" y="40386"/>
                  </a:lnTo>
                  <a:lnTo>
                    <a:pt x="236067" y="37439"/>
                  </a:lnTo>
                  <a:lnTo>
                    <a:pt x="235839" y="36830"/>
                  </a:lnTo>
                  <a:lnTo>
                    <a:pt x="234873" y="34239"/>
                  </a:lnTo>
                  <a:lnTo>
                    <a:pt x="235458" y="33655"/>
                  </a:lnTo>
                  <a:lnTo>
                    <a:pt x="235458" y="26543"/>
                  </a:lnTo>
                  <a:lnTo>
                    <a:pt x="235458" y="19558"/>
                  </a:lnTo>
                  <a:lnTo>
                    <a:pt x="229743" y="13843"/>
                  </a:lnTo>
                  <a:lnTo>
                    <a:pt x="215646" y="13843"/>
                  </a:lnTo>
                  <a:lnTo>
                    <a:pt x="209931" y="19558"/>
                  </a:lnTo>
                  <a:lnTo>
                    <a:pt x="209931" y="25527"/>
                  </a:lnTo>
                  <a:lnTo>
                    <a:pt x="209702" y="28295"/>
                  </a:lnTo>
                  <a:lnTo>
                    <a:pt x="209169" y="28829"/>
                  </a:lnTo>
                  <a:lnTo>
                    <a:pt x="209169" y="34925"/>
                  </a:lnTo>
                  <a:lnTo>
                    <a:pt x="209169" y="42926"/>
                  </a:lnTo>
                  <a:lnTo>
                    <a:pt x="211899" y="45669"/>
                  </a:lnTo>
                  <a:lnTo>
                    <a:pt x="213487" y="49911"/>
                  </a:lnTo>
                  <a:lnTo>
                    <a:pt x="213487" y="54483"/>
                  </a:lnTo>
                  <a:lnTo>
                    <a:pt x="215620" y="56629"/>
                  </a:lnTo>
                  <a:lnTo>
                    <a:pt x="217424" y="62890"/>
                  </a:lnTo>
                  <a:lnTo>
                    <a:pt x="217424" y="68199"/>
                  </a:lnTo>
                  <a:lnTo>
                    <a:pt x="218452" y="69240"/>
                  </a:lnTo>
                  <a:lnTo>
                    <a:pt x="219583" y="77165"/>
                  </a:lnTo>
                  <a:lnTo>
                    <a:pt x="219583" y="76962"/>
                  </a:lnTo>
                  <a:lnTo>
                    <a:pt x="219710" y="77978"/>
                  </a:lnTo>
                  <a:lnTo>
                    <a:pt x="219583" y="77165"/>
                  </a:lnTo>
                  <a:lnTo>
                    <a:pt x="219633" y="77978"/>
                  </a:lnTo>
                  <a:lnTo>
                    <a:pt x="220345" y="91313"/>
                  </a:lnTo>
                  <a:lnTo>
                    <a:pt x="220599" y="118110"/>
                  </a:lnTo>
                  <a:lnTo>
                    <a:pt x="220713" y="128790"/>
                  </a:lnTo>
                  <a:lnTo>
                    <a:pt x="220726" y="128651"/>
                  </a:lnTo>
                  <a:lnTo>
                    <a:pt x="220726" y="129667"/>
                  </a:lnTo>
                  <a:lnTo>
                    <a:pt x="220713" y="128790"/>
                  </a:lnTo>
                  <a:lnTo>
                    <a:pt x="220649" y="129667"/>
                  </a:lnTo>
                  <a:lnTo>
                    <a:pt x="220116" y="137147"/>
                  </a:lnTo>
                  <a:lnTo>
                    <a:pt x="220027" y="137668"/>
                  </a:lnTo>
                  <a:lnTo>
                    <a:pt x="219989" y="137858"/>
                  </a:lnTo>
                  <a:lnTo>
                    <a:pt x="216027" y="141732"/>
                  </a:lnTo>
                  <a:lnTo>
                    <a:pt x="216027" y="155448"/>
                  </a:lnTo>
                  <a:lnTo>
                    <a:pt x="216154" y="155575"/>
                  </a:lnTo>
                  <a:lnTo>
                    <a:pt x="216154" y="158242"/>
                  </a:lnTo>
                  <a:lnTo>
                    <a:pt x="221615" y="163703"/>
                  </a:lnTo>
                  <a:lnTo>
                    <a:pt x="235204" y="163703"/>
                  </a:lnTo>
                  <a:lnTo>
                    <a:pt x="240665" y="158242"/>
                  </a:lnTo>
                  <a:lnTo>
                    <a:pt x="240665" y="155575"/>
                  </a:lnTo>
                  <a:lnTo>
                    <a:pt x="240792" y="155448"/>
                  </a:lnTo>
                  <a:lnTo>
                    <a:pt x="240792" y="153416"/>
                  </a:lnTo>
                  <a:lnTo>
                    <a:pt x="241173" y="152996"/>
                  </a:lnTo>
                  <a:lnTo>
                    <a:pt x="242570" y="151892"/>
                  </a:lnTo>
                  <a:lnTo>
                    <a:pt x="245160" y="149860"/>
                  </a:lnTo>
                  <a:lnTo>
                    <a:pt x="245935" y="149250"/>
                  </a:lnTo>
                  <a:lnTo>
                    <a:pt x="248437" y="148209"/>
                  </a:lnTo>
                  <a:lnTo>
                    <a:pt x="252095" y="146685"/>
                  </a:lnTo>
                  <a:lnTo>
                    <a:pt x="253746" y="145796"/>
                  </a:lnTo>
                  <a:lnTo>
                    <a:pt x="258178" y="143002"/>
                  </a:lnTo>
                  <a:lnTo>
                    <a:pt x="258889" y="142557"/>
                  </a:lnTo>
                  <a:lnTo>
                    <a:pt x="262991" y="141478"/>
                  </a:lnTo>
                  <a:lnTo>
                    <a:pt x="263969" y="141224"/>
                  </a:lnTo>
                  <a:lnTo>
                    <a:pt x="264248" y="141160"/>
                  </a:lnTo>
                  <a:lnTo>
                    <a:pt x="267081" y="140843"/>
                  </a:lnTo>
                  <a:lnTo>
                    <a:pt x="269494" y="140589"/>
                  </a:lnTo>
                  <a:lnTo>
                    <a:pt x="273989" y="140589"/>
                  </a:lnTo>
                  <a:lnTo>
                    <a:pt x="274574" y="142963"/>
                  </a:lnTo>
                  <a:lnTo>
                    <a:pt x="274574" y="156083"/>
                  </a:lnTo>
                  <a:lnTo>
                    <a:pt x="274574" y="159918"/>
                  </a:lnTo>
                  <a:lnTo>
                    <a:pt x="270827" y="166839"/>
                  </a:lnTo>
                  <a:lnTo>
                    <a:pt x="231749" y="196875"/>
                  </a:lnTo>
                  <a:lnTo>
                    <a:pt x="231444" y="196977"/>
                  </a:lnTo>
                  <a:lnTo>
                    <a:pt x="221602" y="200431"/>
                  </a:lnTo>
                  <a:lnTo>
                    <a:pt x="211797" y="201549"/>
                  </a:lnTo>
                  <a:lnTo>
                    <a:pt x="210515" y="201549"/>
                  </a:lnTo>
                  <a:lnTo>
                    <a:pt x="212204" y="199771"/>
                  </a:lnTo>
                  <a:lnTo>
                    <a:pt x="213487" y="199771"/>
                  </a:lnTo>
                  <a:lnTo>
                    <a:pt x="217678" y="195580"/>
                  </a:lnTo>
                  <a:lnTo>
                    <a:pt x="217678" y="193535"/>
                  </a:lnTo>
                  <a:lnTo>
                    <a:pt x="223812" y="185166"/>
                  </a:lnTo>
                  <a:lnTo>
                    <a:pt x="224193" y="184645"/>
                  </a:lnTo>
                  <a:lnTo>
                    <a:pt x="231559" y="177673"/>
                  </a:lnTo>
                  <a:lnTo>
                    <a:pt x="232092" y="177165"/>
                  </a:lnTo>
                  <a:lnTo>
                    <a:pt x="232791" y="177050"/>
                  </a:lnTo>
                  <a:lnTo>
                    <a:pt x="234188" y="175641"/>
                  </a:lnTo>
                  <a:lnTo>
                    <a:pt x="234188" y="173736"/>
                  </a:lnTo>
                  <a:lnTo>
                    <a:pt x="234188" y="171958"/>
                  </a:lnTo>
                  <a:lnTo>
                    <a:pt x="232791" y="170561"/>
                  </a:lnTo>
                  <a:lnTo>
                    <a:pt x="229108" y="170561"/>
                  </a:lnTo>
                  <a:lnTo>
                    <a:pt x="227647" y="171907"/>
                  </a:lnTo>
                  <a:lnTo>
                    <a:pt x="218719" y="177279"/>
                  </a:lnTo>
                  <a:lnTo>
                    <a:pt x="206717" y="180975"/>
                  </a:lnTo>
                  <a:lnTo>
                    <a:pt x="203073" y="180975"/>
                  </a:lnTo>
                  <a:lnTo>
                    <a:pt x="199186" y="184746"/>
                  </a:lnTo>
                  <a:lnTo>
                    <a:pt x="192354" y="188849"/>
                  </a:lnTo>
                  <a:lnTo>
                    <a:pt x="189230" y="188849"/>
                  </a:lnTo>
                  <a:lnTo>
                    <a:pt x="184150" y="194056"/>
                  </a:lnTo>
                  <a:lnTo>
                    <a:pt x="184150" y="195999"/>
                  </a:lnTo>
                  <a:lnTo>
                    <a:pt x="181254" y="198958"/>
                  </a:lnTo>
                  <a:lnTo>
                    <a:pt x="177876" y="190500"/>
                  </a:lnTo>
                  <a:lnTo>
                    <a:pt x="177596" y="189826"/>
                  </a:lnTo>
                  <a:lnTo>
                    <a:pt x="177469" y="189369"/>
                  </a:lnTo>
                  <a:lnTo>
                    <a:pt x="175856" y="183781"/>
                  </a:lnTo>
                  <a:lnTo>
                    <a:pt x="173863" y="176784"/>
                  </a:lnTo>
                  <a:lnTo>
                    <a:pt x="173431" y="175526"/>
                  </a:lnTo>
                  <a:lnTo>
                    <a:pt x="167855" y="161417"/>
                  </a:lnTo>
                  <a:lnTo>
                    <a:pt x="167767" y="161175"/>
                  </a:lnTo>
                  <a:lnTo>
                    <a:pt x="167767" y="161417"/>
                  </a:lnTo>
                  <a:lnTo>
                    <a:pt x="162306" y="147320"/>
                  </a:lnTo>
                  <a:lnTo>
                    <a:pt x="162179" y="147066"/>
                  </a:lnTo>
                  <a:lnTo>
                    <a:pt x="157365" y="135763"/>
                  </a:lnTo>
                  <a:lnTo>
                    <a:pt x="157099" y="135128"/>
                  </a:lnTo>
                  <a:lnTo>
                    <a:pt x="156337" y="133604"/>
                  </a:lnTo>
                  <a:lnTo>
                    <a:pt x="152527" y="127406"/>
                  </a:lnTo>
                  <a:lnTo>
                    <a:pt x="152527" y="124079"/>
                  </a:lnTo>
                  <a:lnTo>
                    <a:pt x="147066" y="118618"/>
                  </a:lnTo>
                  <a:lnTo>
                    <a:pt x="144424" y="118618"/>
                  </a:lnTo>
                  <a:lnTo>
                    <a:pt x="143002" y="117221"/>
                  </a:lnTo>
                  <a:lnTo>
                    <a:pt x="139827" y="117221"/>
                  </a:lnTo>
                  <a:lnTo>
                    <a:pt x="136525" y="117221"/>
                  </a:lnTo>
                  <a:lnTo>
                    <a:pt x="133223" y="117221"/>
                  </a:lnTo>
                  <a:lnTo>
                    <a:pt x="129413" y="117221"/>
                  </a:lnTo>
                  <a:lnTo>
                    <a:pt x="126238" y="117221"/>
                  </a:lnTo>
                  <a:lnTo>
                    <a:pt x="124587" y="118872"/>
                  </a:lnTo>
                  <a:lnTo>
                    <a:pt x="123977" y="118872"/>
                  </a:lnTo>
                  <a:lnTo>
                    <a:pt x="123977" y="170434"/>
                  </a:lnTo>
                  <a:lnTo>
                    <a:pt x="123977" y="170561"/>
                  </a:lnTo>
                  <a:lnTo>
                    <a:pt x="123825" y="168363"/>
                  </a:lnTo>
                  <a:lnTo>
                    <a:pt x="123825" y="195516"/>
                  </a:lnTo>
                  <a:lnTo>
                    <a:pt x="123723" y="197485"/>
                  </a:lnTo>
                  <a:lnTo>
                    <a:pt x="123698" y="207010"/>
                  </a:lnTo>
                  <a:lnTo>
                    <a:pt x="123571" y="206895"/>
                  </a:lnTo>
                  <a:lnTo>
                    <a:pt x="123596" y="199644"/>
                  </a:lnTo>
                  <a:lnTo>
                    <a:pt x="123825" y="195516"/>
                  </a:lnTo>
                  <a:lnTo>
                    <a:pt x="123825" y="168363"/>
                  </a:lnTo>
                  <a:lnTo>
                    <a:pt x="123240" y="159893"/>
                  </a:lnTo>
                  <a:lnTo>
                    <a:pt x="123977" y="170434"/>
                  </a:lnTo>
                  <a:lnTo>
                    <a:pt x="123977" y="118872"/>
                  </a:lnTo>
                  <a:lnTo>
                    <a:pt x="123825" y="118872"/>
                  </a:lnTo>
                  <a:lnTo>
                    <a:pt x="121031" y="121602"/>
                  </a:lnTo>
                  <a:lnTo>
                    <a:pt x="121031" y="143510"/>
                  </a:lnTo>
                  <a:lnTo>
                    <a:pt x="120319" y="140652"/>
                  </a:lnTo>
                  <a:lnTo>
                    <a:pt x="120827" y="142621"/>
                  </a:lnTo>
                  <a:lnTo>
                    <a:pt x="121031" y="143510"/>
                  </a:lnTo>
                  <a:lnTo>
                    <a:pt x="121031" y="121602"/>
                  </a:lnTo>
                  <a:lnTo>
                    <a:pt x="118364" y="124206"/>
                  </a:lnTo>
                  <a:lnTo>
                    <a:pt x="118364" y="128435"/>
                  </a:lnTo>
                  <a:lnTo>
                    <a:pt x="117640" y="130111"/>
                  </a:lnTo>
                  <a:lnTo>
                    <a:pt x="117475" y="129413"/>
                  </a:lnTo>
                  <a:lnTo>
                    <a:pt x="116954" y="128016"/>
                  </a:lnTo>
                  <a:lnTo>
                    <a:pt x="116586" y="127000"/>
                  </a:lnTo>
                  <a:lnTo>
                    <a:pt x="116014" y="125857"/>
                  </a:lnTo>
                  <a:lnTo>
                    <a:pt x="114363" y="122555"/>
                  </a:lnTo>
                  <a:lnTo>
                    <a:pt x="111506" y="116840"/>
                  </a:lnTo>
                  <a:lnTo>
                    <a:pt x="110744" y="115570"/>
                  </a:lnTo>
                  <a:lnTo>
                    <a:pt x="108458" y="112141"/>
                  </a:lnTo>
                  <a:lnTo>
                    <a:pt x="108458" y="109093"/>
                  </a:lnTo>
                  <a:lnTo>
                    <a:pt x="102997" y="103632"/>
                  </a:lnTo>
                  <a:lnTo>
                    <a:pt x="101396" y="103632"/>
                  </a:lnTo>
                  <a:lnTo>
                    <a:pt x="101396" y="184912"/>
                  </a:lnTo>
                  <a:lnTo>
                    <a:pt x="100672" y="197485"/>
                  </a:lnTo>
                  <a:lnTo>
                    <a:pt x="101282" y="186575"/>
                  </a:lnTo>
                  <a:lnTo>
                    <a:pt x="101396" y="184912"/>
                  </a:lnTo>
                  <a:lnTo>
                    <a:pt x="101396" y="103632"/>
                  </a:lnTo>
                  <a:lnTo>
                    <a:pt x="79756" y="103632"/>
                  </a:lnTo>
                  <a:lnTo>
                    <a:pt x="74295" y="109093"/>
                  </a:lnTo>
                  <a:lnTo>
                    <a:pt x="74295" y="109639"/>
                  </a:lnTo>
                  <a:lnTo>
                    <a:pt x="73025" y="110744"/>
                  </a:lnTo>
                  <a:lnTo>
                    <a:pt x="68072" y="116078"/>
                  </a:lnTo>
                  <a:lnTo>
                    <a:pt x="66421" y="118364"/>
                  </a:lnTo>
                  <a:lnTo>
                    <a:pt x="62204" y="125793"/>
                  </a:lnTo>
                  <a:lnTo>
                    <a:pt x="62204" y="201714"/>
                  </a:lnTo>
                  <a:lnTo>
                    <a:pt x="62103" y="213995"/>
                  </a:lnTo>
                  <a:lnTo>
                    <a:pt x="62090" y="214122"/>
                  </a:lnTo>
                  <a:lnTo>
                    <a:pt x="61976" y="220472"/>
                  </a:lnTo>
                  <a:lnTo>
                    <a:pt x="62103" y="203327"/>
                  </a:lnTo>
                  <a:lnTo>
                    <a:pt x="62103" y="203835"/>
                  </a:lnTo>
                  <a:lnTo>
                    <a:pt x="62128" y="203327"/>
                  </a:lnTo>
                  <a:lnTo>
                    <a:pt x="62204" y="201714"/>
                  </a:lnTo>
                  <a:lnTo>
                    <a:pt x="62204" y="125793"/>
                  </a:lnTo>
                  <a:lnTo>
                    <a:pt x="61087" y="127762"/>
                  </a:lnTo>
                  <a:lnTo>
                    <a:pt x="61214" y="127635"/>
                  </a:lnTo>
                  <a:lnTo>
                    <a:pt x="56997" y="134747"/>
                  </a:lnTo>
                  <a:lnTo>
                    <a:pt x="43434" y="103543"/>
                  </a:lnTo>
                  <a:lnTo>
                    <a:pt x="43434" y="101092"/>
                  </a:lnTo>
                  <a:lnTo>
                    <a:pt x="39179" y="96837"/>
                  </a:lnTo>
                  <a:lnTo>
                    <a:pt x="39179" y="198894"/>
                  </a:lnTo>
                  <a:lnTo>
                    <a:pt x="39128" y="214236"/>
                  </a:lnTo>
                  <a:lnTo>
                    <a:pt x="39116" y="220472"/>
                  </a:lnTo>
                  <a:lnTo>
                    <a:pt x="38989" y="214122"/>
                  </a:lnTo>
                  <a:lnTo>
                    <a:pt x="39077" y="200914"/>
                  </a:lnTo>
                  <a:lnTo>
                    <a:pt x="39179" y="198894"/>
                  </a:lnTo>
                  <a:lnTo>
                    <a:pt x="39179" y="96837"/>
                  </a:lnTo>
                  <a:lnTo>
                    <a:pt x="37973" y="95631"/>
                  </a:lnTo>
                  <a:lnTo>
                    <a:pt x="32639" y="95631"/>
                  </a:lnTo>
                  <a:lnTo>
                    <a:pt x="31877" y="94869"/>
                  </a:lnTo>
                  <a:lnTo>
                    <a:pt x="25133" y="94869"/>
                  </a:lnTo>
                  <a:lnTo>
                    <a:pt x="25019" y="94742"/>
                  </a:lnTo>
                  <a:lnTo>
                    <a:pt x="19304" y="94742"/>
                  </a:lnTo>
                  <a:lnTo>
                    <a:pt x="18288" y="94742"/>
                  </a:lnTo>
                  <a:lnTo>
                    <a:pt x="12446" y="94742"/>
                  </a:lnTo>
                  <a:lnTo>
                    <a:pt x="11303" y="94742"/>
                  </a:lnTo>
                  <a:lnTo>
                    <a:pt x="5588" y="94742"/>
                  </a:lnTo>
                  <a:lnTo>
                    <a:pt x="0" y="100330"/>
                  </a:lnTo>
                  <a:lnTo>
                    <a:pt x="0" y="114046"/>
                  </a:lnTo>
                  <a:lnTo>
                    <a:pt x="2654" y="116713"/>
                  </a:lnTo>
                  <a:lnTo>
                    <a:pt x="10414" y="138925"/>
                  </a:lnTo>
                  <a:lnTo>
                    <a:pt x="10414" y="143891"/>
                  </a:lnTo>
                  <a:lnTo>
                    <a:pt x="16002" y="149479"/>
                  </a:lnTo>
                  <a:lnTo>
                    <a:pt x="29718" y="149479"/>
                  </a:lnTo>
                  <a:lnTo>
                    <a:pt x="34328" y="144754"/>
                  </a:lnTo>
                  <a:lnTo>
                    <a:pt x="34417" y="145034"/>
                  </a:lnTo>
                  <a:lnTo>
                    <a:pt x="37388" y="158635"/>
                  </a:lnTo>
                  <a:lnTo>
                    <a:pt x="37338" y="157734"/>
                  </a:lnTo>
                  <a:lnTo>
                    <a:pt x="37477" y="159004"/>
                  </a:lnTo>
                  <a:lnTo>
                    <a:pt x="37592" y="159512"/>
                  </a:lnTo>
                  <a:lnTo>
                    <a:pt x="37388" y="158635"/>
                  </a:lnTo>
                  <a:lnTo>
                    <a:pt x="38481" y="174625"/>
                  </a:lnTo>
                  <a:lnTo>
                    <a:pt x="38912" y="214122"/>
                  </a:lnTo>
                  <a:lnTo>
                    <a:pt x="39116" y="220853"/>
                  </a:lnTo>
                  <a:lnTo>
                    <a:pt x="39116" y="226949"/>
                  </a:lnTo>
                  <a:lnTo>
                    <a:pt x="44196" y="232029"/>
                  </a:lnTo>
                  <a:lnTo>
                    <a:pt x="56896" y="232029"/>
                  </a:lnTo>
                  <a:lnTo>
                    <a:pt x="61976" y="226949"/>
                  </a:lnTo>
                  <a:lnTo>
                    <a:pt x="61976" y="220853"/>
                  </a:lnTo>
                  <a:lnTo>
                    <a:pt x="62103" y="220853"/>
                  </a:lnTo>
                  <a:lnTo>
                    <a:pt x="62166" y="214122"/>
                  </a:lnTo>
                  <a:lnTo>
                    <a:pt x="62280" y="206756"/>
                  </a:lnTo>
                  <a:lnTo>
                    <a:pt x="62357" y="199136"/>
                  </a:lnTo>
                  <a:lnTo>
                    <a:pt x="62496" y="183616"/>
                  </a:lnTo>
                  <a:lnTo>
                    <a:pt x="62509" y="183781"/>
                  </a:lnTo>
                  <a:lnTo>
                    <a:pt x="62433" y="192532"/>
                  </a:lnTo>
                  <a:lnTo>
                    <a:pt x="62369" y="198920"/>
                  </a:lnTo>
                  <a:lnTo>
                    <a:pt x="62801" y="191350"/>
                  </a:lnTo>
                  <a:lnTo>
                    <a:pt x="63093" y="190246"/>
                  </a:lnTo>
                  <a:lnTo>
                    <a:pt x="66548" y="177431"/>
                  </a:lnTo>
                  <a:lnTo>
                    <a:pt x="66421" y="177927"/>
                  </a:lnTo>
                  <a:lnTo>
                    <a:pt x="66573" y="177431"/>
                  </a:lnTo>
                  <a:lnTo>
                    <a:pt x="71158" y="163068"/>
                  </a:lnTo>
                  <a:lnTo>
                    <a:pt x="71247" y="162826"/>
                  </a:lnTo>
                  <a:lnTo>
                    <a:pt x="71120" y="163068"/>
                  </a:lnTo>
                  <a:lnTo>
                    <a:pt x="75145" y="151384"/>
                  </a:lnTo>
                  <a:lnTo>
                    <a:pt x="75463" y="150495"/>
                  </a:lnTo>
                  <a:lnTo>
                    <a:pt x="76301" y="149098"/>
                  </a:lnTo>
                  <a:lnTo>
                    <a:pt x="81788" y="139954"/>
                  </a:lnTo>
                  <a:lnTo>
                    <a:pt x="89941" y="128333"/>
                  </a:lnTo>
                  <a:lnTo>
                    <a:pt x="89776" y="128333"/>
                  </a:lnTo>
                  <a:lnTo>
                    <a:pt x="89827" y="128155"/>
                  </a:lnTo>
                  <a:lnTo>
                    <a:pt x="89738" y="128028"/>
                  </a:lnTo>
                  <a:lnTo>
                    <a:pt x="89827" y="128155"/>
                  </a:lnTo>
                  <a:lnTo>
                    <a:pt x="89763" y="128016"/>
                  </a:lnTo>
                  <a:lnTo>
                    <a:pt x="89852" y="128143"/>
                  </a:lnTo>
                  <a:lnTo>
                    <a:pt x="90055" y="128041"/>
                  </a:lnTo>
                  <a:lnTo>
                    <a:pt x="89979" y="128308"/>
                  </a:lnTo>
                  <a:lnTo>
                    <a:pt x="90297" y="129032"/>
                  </a:lnTo>
                  <a:lnTo>
                    <a:pt x="93980" y="136423"/>
                  </a:lnTo>
                  <a:lnTo>
                    <a:pt x="96824" y="147561"/>
                  </a:lnTo>
                  <a:lnTo>
                    <a:pt x="96939" y="148336"/>
                  </a:lnTo>
                  <a:lnTo>
                    <a:pt x="97053" y="149098"/>
                  </a:lnTo>
                  <a:lnTo>
                    <a:pt x="98806" y="160794"/>
                  </a:lnTo>
                  <a:lnTo>
                    <a:pt x="98869" y="161556"/>
                  </a:lnTo>
                  <a:lnTo>
                    <a:pt x="98996" y="163068"/>
                  </a:lnTo>
                  <a:lnTo>
                    <a:pt x="100076" y="175526"/>
                  </a:lnTo>
                  <a:lnTo>
                    <a:pt x="100076" y="188988"/>
                  </a:lnTo>
                  <a:lnTo>
                    <a:pt x="100203" y="199263"/>
                  </a:lnTo>
                  <a:lnTo>
                    <a:pt x="100457" y="207137"/>
                  </a:lnTo>
                  <a:lnTo>
                    <a:pt x="100584" y="214122"/>
                  </a:lnTo>
                  <a:lnTo>
                    <a:pt x="100584" y="219710"/>
                  </a:lnTo>
                  <a:lnTo>
                    <a:pt x="100584" y="219837"/>
                  </a:lnTo>
                  <a:lnTo>
                    <a:pt x="105664" y="224917"/>
                  </a:lnTo>
                  <a:lnTo>
                    <a:pt x="105791" y="224917"/>
                  </a:lnTo>
                  <a:lnTo>
                    <a:pt x="118491" y="224917"/>
                  </a:lnTo>
                  <a:lnTo>
                    <a:pt x="123698" y="219837"/>
                  </a:lnTo>
                  <a:lnTo>
                    <a:pt x="123698" y="219710"/>
                  </a:lnTo>
                  <a:lnTo>
                    <a:pt x="123698" y="214122"/>
                  </a:lnTo>
                  <a:lnTo>
                    <a:pt x="123698" y="213360"/>
                  </a:lnTo>
                  <a:lnTo>
                    <a:pt x="123698" y="213233"/>
                  </a:lnTo>
                  <a:lnTo>
                    <a:pt x="123901" y="201676"/>
                  </a:lnTo>
                  <a:lnTo>
                    <a:pt x="124028" y="191973"/>
                  </a:lnTo>
                  <a:lnTo>
                    <a:pt x="124002" y="192405"/>
                  </a:lnTo>
                  <a:lnTo>
                    <a:pt x="124066" y="187096"/>
                  </a:lnTo>
                  <a:lnTo>
                    <a:pt x="124079" y="187960"/>
                  </a:lnTo>
                  <a:lnTo>
                    <a:pt x="124028" y="191973"/>
                  </a:lnTo>
                  <a:lnTo>
                    <a:pt x="124256" y="187960"/>
                  </a:lnTo>
                  <a:lnTo>
                    <a:pt x="124282" y="187490"/>
                  </a:lnTo>
                  <a:lnTo>
                    <a:pt x="124206" y="187960"/>
                  </a:lnTo>
                  <a:lnTo>
                    <a:pt x="124333" y="186690"/>
                  </a:lnTo>
                  <a:lnTo>
                    <a:pt x="124282" y="187490"/>
                  </a:lnTo>
                  <a:lnTo>
                    <a:pt x="124421" y="186690"/>
                  </a:lnTo>
                  <a:lnTo>
                    <a:pt x="126504" y="174625"/>
                  </a:lnTo>
                  <a:lnTo>
                    <a:pt x="126492" y="174256"/>
                  </a:lnTo>
                  <a:lnTo>
                    <a:pt x="126682" y="173532"/>
                  </a:lnTo>
                  <a:lnTo>
                    <a:pt x="126771" y="173228"/>
                  </a:lnTo>
                  <a:lnTo>
                    <a:pt x="130302" y="160794"/>
                  </a:lnTo>
                  <a:lnTo>
                    <a:pt x="130302" y="160528"/>
                  </a:lnTo>
                  <a:lnTo>
                    <a:pt x="133858" y="150495"/>
                  </a:lnTo>
                  <a:lnTo>
                    <a:pt x="134099" y="149834"/>
                  </a:lnTo>
                  <a:lnTo>
                    <a:pt x="134505" y="149098"/>
                  </a:lnTo>
                  <a:lnTo>
                    <a:pt x="135356" y="147612"/>
                  </a:lnTo>
                  <a:lnTo>
                    <a:pt x="139192" y="156857"/>
                  </a:lnTo>
                  <a:lnTo>
                    <a:pt x="138938" y="156337"/>
                  </a:lnTo>
                  <a:lnTo>
                    <a:pt x="139128" y="156857"/>
                  </a:lnTo>
                  <a:lnTo>
                    <a:pt x="144272" y="170434"/>
                  </a:lnTo>
                  <a:lnTo>
                    <a:pt x="144399" y="170561"/>
                  </a:lnTo>
                  <a:lnTo>
                    <a:pt x="149923" y="184442"/>
                  </a:lnTo>
                  <a:lnTo>
                    <a:pt x="163576" y="218059"/>
                  </a:lnTo>
                  <a:lnTo>
                    <a:pt x="163576" y="221361"/>
                  </a:lnTo>
                  <a:lnTo>
                    <a:pt x="168910" y="226695"/>
                  </a:lnTo>
                  <a:lnTo>
                    <a:pt x="181991" y="226695"/>
                  </a:lnTo>
                  <a:lnTo>
                    <a:pt x="183794" y="224891"/>
                  </a:lnTo>
                  <a:lnTo>
                    <a:pt x="184175" y="224701"/>
                  </a:lnTo>
                  <a:lnTo>
                    <a:pt x="186182" y="226695"/>
                  </a:lnTo>
                  <a:lnTo>
                    <a:pt x="193040" y="226695"/>
                  </a:lnTo>
                  <a:lnTo>
                    <a:pt x="200025" y="226695"/>
                  </a:lnTo>
                  <a:lnTo>
                    <a:pt x="212217" y="226695"/>
                  </a:lnTo>
                  <a:lnTo>
                    <a:pt x="213614" y="226568"/>
                  </a:lnTo>
                  <a:lnTo>
                    <a:pt x="254508" y="213995"/>
                  </a:lnTo>
                  <a:lnTo>
                    <a:pt x="257594" y="212090"/>
                  </a:lnTo>
                  <a:lnTo>
                    <a:pt x="268351" y="205105"/>
                  </a:lnTo>
                  <a:lnTo>
                    <a:pt x="269494" y="204216"/>
                  </a:lnTo>
                  <a:lnTo>
                    <a:pt x="272503" y="201676"/>
                  </a:lnTo>
                  <a:lnTo>
                    <a:pt x="272656" y="201549"/>
                  </a:lnTo>
                  <a:lnTo>
                    <a:pt x="273418" y="200914"/>
                  </a:lnTo>
                  <a:lnTo>
                    <a:pt x="274167" y="200279"/>
                  </a:lnTo>
                  <a:lnTo>
                    <a:pt x="278549" y="196596"/>
                  </a:lnTo>
                  <a:lnTo>
                    <a:pt x="280670" y="194818"/>
                  </a:lnTo>
                  <a:lnTo>
                    <a:pt x="282702" y="192786"/>
                  </a:lnTo>
                  <a:lnTo>
                    <a:pt x="283171" y="192151"/>
                  </a:lnTo>
                  <a:lnTo>
                    <a:pt x="283832" y="191262"/>
                  </a:lnTo>
                  <a:lnTo>
                    <a:pt x="288391" y="185166"/>
                  </a:lnTo>
                  <a:lnTo>
                    <a:pt x="289153" y="184150"/>
                  </a:lnTo>
                  <a:lnTo>
                    <a:pt x="291338" y="181229"/>
                  </a:lnTo>
                  <a:lnTo>
                    <a:pt x="292354" y="179705"/>
                  </a:lnTo>
                  <a:lnTo>
                    <a:pt x="293357" y="177800"/>
                  </a:lnTo>
                  <a:lnTo>
                    <a:pt x="294436" y="175768"/>
                  </a:lnTo>
                  <a:lnTo>
                    <a:pt x="295186" y="174345"/>
                  </a:lnTo>
                  <a:lnTo>
                    <a:pt x="299593" y="169938"/>
                  </a:lnTo>
                  <a:lnTo>
                    <a:pt x="299593" y="162941"/>
                  </a:lnTo>
                  <a:lnTo>
                    <a:pt x="299593" y="157099"/>
                  </a:lnTo>
                  <a:lnTo>
                    <a:pt x="299593" y="156083"/>
                  </a:lnTo>
                  <a:lnTo>
                    <a:pt x="299593" y="144526"/>
                  </a:lnTo>
                  <a:lnTo>
                    <a:pt x="299593" y="141732"/>
                  </a:lnTo>
                  <a:close/>
                </a:path>
                <a:path extrusionOk="0" h="232410" w="603250">
                  <a:moveTo>
                    <a:pt x="348996" y="191262"/>
                  </a:moveTo>
                  <a:lnTo>
                    <a:pt x="348538" y="179705"/>
                  </a:lnTo>
                  <a:lnTo>
                    <a:pt x="348488" y="178181"/>
                  </a:lnTo>
                  <a:lnTo>
                    <a:pt x="348361" y="177050"/>
                  </a:lnTo>
                  <a:lnTo>
                    <a:pt x="347078" y="167767"/>
                  </a:lnTo>
                  <a:lnTo>
                    <a:pt x="346710" y="165036"/>
                  </a:lnTo>
                  <a:lnTo>
                    <a:pt x="346710" y="158623"/>
                  </a:lnTo>
                  <a:lnTo>
                    <a:pt x="345389" y="157314"/>
                  </a:lnTo>
                  <a:lnTo>
                    <a:pt x="343408" y="145300"/>
                  </a:lnTo>
                  <a:lnTo>
                    <a:pt x="343408" y="139573"/>
                  </a:lnTo>
                  <a:lnTo>
                    <a:pt x="337566" y="133604"/>
                  </a:lnTo>
                  <a:lnTo>
                    <a:pt x="322961" y="133604"/>
                  </a:lnTo>
                  <a:lnTo>
                    <a:pt x="317119" y="139573"/>
                  </a:lnTo>
                  <a:lnTo>
                    <a:pt x="317119" y="154063"/>
                  </a:lnTo>
                  <a:lnTo>
                    <a:pt x="318338" y="155321"/>
                  </a:lnTo>
                  <a:lnTo>
                    <a:pt x="320421" y="167297"/>
                  </a:lnTo>
                  <a:lnTo>
                    <a:pt x="320421" y="173113"/>
                  </a:lnTo>
                  <a:lnTo>
                    <a:pt x="321411" y="174129"/>
                  </a:lnTo>
                  <a:lnTo>
                    <a:pt x="322199" y="179895"/>
                  </a:lnTo>
                  <a:lnTo>
                    <a:pt x="322199" y="179705"/>
                  </a:lnTo>
                  <a:lnTo>
                    <a:pt x="322326" y="180721"/>
                  </a:lnTo>
                  <a:lnTo>
                    <a:pt x="322199" y="179895"/>
                  </a:lnTo>
                  <a:lnTo>
                    <a:pt x="322262" y="180721"/>
                  </a:lnTo>
                  <a:lnTo>
                    <a:pt x="323088" y="192659"/>
                  </a:lnTo>
                  <a:lnTo>
                    <a:pt x="323342" y="203581"/>
                  </a:lnTo>
                  <a:lnTo>
                    <a:pt x="323342" y="204216"/>
                  </a:lnTo>
                  <a:lnTo>
                    <a:pt x="323977" y="212090"/>
                  </a:lnTo>
                  <a:lnTo>
                    <a:pt x="324231" y="214249"/>
                  </a:lnTo>
                  <a:lnTo>
                    <a:pt x="324993" y="216966"/>
                  </a:lnTo>
                  <a:lnTo>
                    <a:pt x="324993" y="221615"/>
                  </a:lnTo>
                  <a:lnTo>
                    <a:pt x="329946" y="226568"/>
                  </a:lnTo>
                  <a:lnTo>
                    <a:pt x="342138" y="226568"/>
                  </a:lnTo>
                  <a:lnTo>
                    <a:pt x="347091" y="221615"/>
                  </a:lnTo>
                  <a:lnTo>
                    <a:pt x="347091" y="216789"/>
                  </a:lnTo>
                  <a:lnTo>
                    <a:pt x="347726" y="214249"/>
                  </a:lnTo>
                  <a:lnTo>
                    <a:pt x="348107" y="212090"/>
                  </a:lnTo>
                  <a:lnTo>
                    <a:pt x="348742" y="204216"/>
                  </a:lnTo>
                  <a:lnTo>
                    <a:pt x="348742" y="203581"/>
                  </a:lnTo>
                  <a:lnTo>
                    <a:pt x="348996" y="192151"/>
                  </a:lnTo>
                  <a:lnTo>
                    <a:pt x="348996" y="191262"/>
                  </a:lnTo>
                  <a:close/>
                </a:path>
                <a:path extrusionOk="0" h="232410" w="603250">
                  <a:moveTo>
                    <a:pt x="352171" y="5715"/>
                  </a:moveTo>
                  <a:lnTo>
                    <a:pt x="346329" y="0"/>
                  </a:lnTo>
                  <a:lnTo>
                    <a:pt x="332232" y="0"/>
                  </a:lnTo>
                  <a:lnTo>
                    <a:pt x="326390" y="5715"/>
                  </a:lnTo>
                  <a:lnTo>
                    <a:pt x="326390" y="19939"/>
                  </a:lnTo>
                  <a:lnTo>
                    <a:pt x="326555" y="20116"/>
                  </a:lnTo>
                  <a:lnTo>
                    <a:pt x="324789" y="40716"/>
                  </a:lnTo>
                  <a:lnTo>
                    <a:pt x="324231" y="41275"/>
                  </a:lnTo>
                  <a:lnTo>
                    <a:pt x="324231" y="52197"/>
                  </a:lnTo>
                  <a:lnTo>
                    <a:pt x="328803" y="56642"/>
                  </a:lnTo>
                  <a:lnTo>
                    <a:pt x="332651" y="56642"/>
                  </a:lnTo>
                  <a:lnTo>
                    <a:pt x="342811" y="59613"/>
                  </a:lnTo>
                  <a:lnTo>
                    <a:pt x="343535" y="60325"/>
                  </a:lnTo>
                  <a:lnTo>
                    <a:pt x="347345" y="60325"/>
                  </a:lnTo>
                  <a:lnTo>
                    <a:pt x="348869" y="58674"/>
                  </a:lnTo>
                  <a:lnTo>
                    <a:pt x="348869" y="56769"/>
                  </a:lnTo>
                  <a:lnTo>
                    <a:pt x="348869" y="54864"/>
                  </a:lnTo>
                  <a:lnTo>
                    <a:pt x="347980" y="53987"/>
                  </a:lnTo>
                  <a:lnTo>
                    <a:pt x="345821" y="48768"/>
                  </a:lnTo>
                  <a:lnTo>
                    <a:pt x="344563" y="45720"/>
                  </a:lnTo>
                  <a:lnTo>
                    <a:pt x="345147" y="42926"/>
                  </a:lnTo>
                  <a:lnTo>
                    <a:pt x="349465" y="22644"/>
                  </a:lnTo>
                  <a:lnTo>
                    <a:pt x="352171" y="19939"/>
                  </a:lnTo>
                  <a:lnTo>
                    <a:pt x="352171" y="12827"/>
                  </a:lnTo>
                  <a:lnTo>
                    <a:pt x="352171" y="5715"/>
                  </a:lnTo>
                  <a:close/>
                </a:path>
                <a:path extrusionOk="0" h="232410" w="603250">
                  <a:moveTo>
                    <a:pt x="529717" y="116065"/>
                  </a:moveTo>
                  <a:lnTo>
                    <a:pt x="529463" y="115824"/>
                  </a:lnTo>
                  <a:lnTo>
                    <a:pt x="528320" y="115824"/>
                  </a:lnTo>
                  <a:lnTo>
                    <a:pt x="529717" y="116065"/>
                  </a:lnTo>
                  <a:close/>
                </a:path>
                <a:path extrusionOk="0" h="232410" w="603250">
                  <a:moveTo>
                    <a:pt x="602996" y="139065"/>
                  </a:moveTo>
                  <a:lnTo>
                    <a:pt x="596519" y="137541"/>
                  </a:lnTo>
                  <a:lnTo>
                    <a:pt x="588505" y="153555"/>
                  </a:lnTo>
                  <a:lnTo>
                    <a:pt x="578485" y="168148"/>
                  </a:lnTo>
                  <a:lnTo>
                    <a:pt x="578993" y="167640"/>
                  </a:lnTo>
                  <a:lnTo>
                    <a:pt x="571652" y="176758"/>
                  </a:lnTo>
                  <a:lnTo>
                    <a:pt x="569137" y="176593"/>
                  </a:lnTo>
                  <a:lnTo>
                    <a:pt x="563600" y="175437"/>
                  </a:lnTo>
                  <a:lnTo>
                    <a:pt x="562864" y="175018"/>
                  </a:lnTo>
                  <a:lnTo>
                    <a:pt x="559955" y="173342"/>
                  </a:lnTo>
                  <a:lnTo>
                    <a:pt x="558965" y="172085"/>
                  </a:lnTo>
                  <a:lnTo>
                    <a:pt x="556755" y="169291"/>
                  </a:lnTo>
                  <a:lnTo>
                    <a:pt x="555523" y="167754"/>
                  </a:lnTo>
                  <a:lnTo>
                    <a:pt x="555320" y="167500"/>
                  </a:lnTo>
                  <a:lnTo>
                    <a:pt x="555523" y="167741"/>
                  </a:lnTo>
                  <a:lnTo>
                    <a:pt x="555320" y="167386"/>
                  </a:lnTo>
                  <a:lnTo>
                    <a:pt x="552145" y="161671"/>
                  </a:lnTo>
                  <a:lnTo>
                    <a:pt x="551281" y="160121"/>
                  </a:lnTo>
                  <a:lnTo>
                    <a:pt x="551332" y="160274"/>
                  </a:lnTo>
                  <a:lnTo>
                    <a:pt x="551230" y="160045"/>
                  </a:lnTo>
                  <a:lnTo>
                    <a:pt x="550913" y="159004"/>
                  </a:lnTo>
                  <a:lnTo>
                    <a:pt x="548208" y="151003"/>
                  </a:lnTo>
                  <a:lnTo>
                    <a:pt x="548513" y="151765"/>
                  </a:lnTo>
                  <a:lnTo>
                    <a:pt x="548246" y="150749"/>
                  </a:lnTo>
                  <a:lnTo>
                    <a:pt x="545655" y="140716"/>
                  </a:lnTo>
                  <a:lnTo>
                    <a:pt x="545592" y="140474"/>
                  </a:lnTo>
                  <a:lnTo>
                    <a:pt x="545592" y="140716"/>
                  </a:lnTo>
                  <a:lnTo>
                    <a:pt x="545084" y="138684"/>
                  </a:lnTo>
                  <a:lnTo>
                    <a:pt x="543839" y="133604"/>
                  </a:lnTo>
                  <a:lnTo>
                    <a:pt x="543509" y="132295"/>
                  </a:lnTo>
                  <a:lnTo>
                    <a:pt x="543471" y="131953"/>
                  </a:lnTo>
                  <a:lnTo>
                    <a:pt x="543369" y="131191"/>
                  </a:lnTo>
                  <a:lnTo>
                    <a:pt x="542925" y="127774"/>
                  </a:lnTo>
                  <a:lnTo>
                    <a:pt x="537591" y="123050"/>
                  </a:lnTo>
                  <a:lnTo>
                    <a:pt x="537591" y="138684"/>
                  </a:lnTo>
                  <a:lnTo>
                    <a:pt x="536067" y="140093"/>
                  </a:lnTo>
                  <a:lnTo>
                    <a:pt x="535152" y="141224"/>
                  </a:lnTo>
                  <a:lnTo>
                    <a:pt x="536575" y="139446"/>
                  </a:lnTo>
                  <a:lnTo>
                    <a:pt x="536067" y="140093"/>
                  </a:lnTo>
                  <a:lnTo>
                    <a:pt x="536752" y="139446"/>
                  </a:lnTo>
                  <a:lnTo>
                    <a:pt x="537591" y="138684"/>
                  </a:lnTo>
                  <a:lnTo>
                    <a:pt x="537591" y="123050"/>
                  </a:lnTo>
                  <a:lnTo>
                    <a:pt x="533628" y="119532"/>
                  </a:lnTo>
                  <a:lnTo>
                    <a:pt x="533628" y="143129"/>
                  </a:lnTo>
                  <a:lnTo>
                    <a:pt x="533247" y="143891"/>
                  </a:lnTo>
                  <a:lnTo>
                    <a:pt x="533603" y="143154"/>
                  </a:lnTo>
                  <a:lnTo>
                    <a:pt x="533628" y="119532"/>
                  </a:lnTo>
                  <a:lnTo>
                    <a:pt x="529742" y="116078"/>
                  </a:lnTo>
                  <a:lnTo>
                    <a:pt x="529145" y="116078"/>
                  </a:lnTo>
                  <a:lnTo>
                    <a:pt x="529145" y="143002"/>
                  </a:lnTo>
                  <a:lnTo>
                    <a:pt x="523392" y="137934"/>
                  </a:lnTo>
                  <a:lnTo>
                    <a:pt x="523392" y="160274"/>
                  </a:lnTo>
                  <a:lnTo>
                    <a:pt x="523392" y="137934"/>
                  </a:lnTo>
                  <a:lnTo>
                    <a:pt x="522097" y="136791"/>
                  </a:lnTo>
                  <a:lnTo>
                    <a:pt x="522097" y="159385"/>
                  </a:lnTo>
                  <a:lnTo>
                    <a:pt x="521639" y="157734"/>
                  </a:lnTo>
                  <a:lnTo>
                    <a:pt x="519823" y="150876"/>
                  </a:lnTo>
                  <a:lnTo>
                    <a:pt x="522097" y="159385"/>
                  </a:lnTo>
                  <a:lnTo>
                    <a:pt x="522097" y="136791"/>
                  </a:lnTo>
                  <a:lnTo>
                    <a:pt x="515747" y="131191"/>
                  </a:lnTo>
                  <a:lnTo>
                    <a:pt x="529132" y="142976"/>
                  </a:lnTo>
                  <a:lnTo>
                    <a:pt x="529145" y="116078"/>
                  </a:lnTo>
                  <a:lnTo>
                    <a:pt x="518414" y="119634"/>
                  </a:lnTo>
                  <a:lnTo>
                    <a:pt x="515874" y="122174"/>
                  </a:lnTo>
                  <a:lnTo>
                    <a:pt x="512318" y="126492"/>
                  </a:lnTo>
                  <a:lnTo>
                    <a:pt x="510540" y="129286"/>
                  </a:lnTo>
                  <a:lnTo>
                    <a:pt x="507212" y="135940"/>
                  </a:lnTo>
                  <a:lnTo>
                    <a:pt x="506907" y="136398"/>
                  </a:lnTo>
                  <a:lnTo>
                    <a:pt x="500888" y="145542"/>
                  </a:lnTo>
                  <a:lnTo>
                    <a:pt x="499783" y="147574"/>
                  </a:lnTo>
                  <a:lnTo>
                    <a:pt x="493395" y="159766"/>
                  </a:lnTo>
                  <a:lnTo>
                    <a:pt x="493522" y="159385"/>
                  </a:lnTo>
                  <a:lnTo>
                    <a:pt x="493306" y="159766"/>
                  </a:lnTo>
                  <a:lnTo>
                    <a:pt x="491591" y="162864"/>
                  </a:lnTo>
                  <a:lnTo>
                    <a:pt x="491591" y="193294"/>
                  </a:lnTo>
                  <a:lnTo>
                    <a:pt x="490626" y="187579"/>
                  </a:lnTo>
                  <a:lnTo>
                    <a:pt x="491490" y="192544"/>
                  </a:lnTo>
                  <a:lnTo>
                    <a:pt x="491591" y="193294"/>
                  </a:lnTo>
                  <a:lnTo>
                    <a:pt x="491591" y="162864"/>
                  </a:lnTo>
                  <a:lnTo>
                    <a:pt x="490131" y="165506"/>
                  </a:lnTo>
                  <a:lnTo>
                    <a:pt x="490131" y="182333"/>
                  </a:lnTo>
                  <a:lnTo>
                    <a:pt x="489419" y="172808"/>
                  </a:lnTo>
                  <a:lnTo>
                    <a:pt x="489902" y="178816"/>
                  </a:lnTo>
                  <a:lnTo>
                    <a:pt x="490131" y="182333"/>
                  </a:lnTo>
                  <a:lnTo>
                    <a:pt x="490131" y="165506"/>
                  </a:lnTo>
                  <a:lnTo>
                    <a:pt x="489089" y="167386"/>
                  </a:lnTo>
                  <a:lnTo>
                    <a:pt x="489077" y="168529"/>
                  </a:lnTo>
                  <a:lnTo>
                    <a:pt x="489077" y="168668"/>
                  </a:lnTo>
                  <a:lnTo>
                    <a:pt x="489000" y="167551"/>
                  </a:lnTo>
                  <a:lnTo>
                    <a:pt x="488886" y="167754"/>
                  </a:lnTo>
                  <a:lnTo>
                    <a:pt x="488975" y="167005"/>
                  </a:lnTo>
                  <a:lnTo>
                    <a:pt x="488518" y="159524"/>
                  </a:lnTo>
                  <a:lnTo>
                    <a:pt x="487680" y="145542"/>
                  </a:lnTo>
                  <a:lnTo>
                    <a:pt x="486918" y="136017"/>
                  </a:lnTo>
                  <a:lnTo>
                    <a:pt x="486689" y="134747"/>
                  </a:lnTo>
                  <a:lnTo>
                    <a:pt x="486295" y="130048"/>
                  </a:lnTo>
                  <a:lnTo>
                    <a:pt x="486156" y="128397"/>
                  </a:lnTo>
                  <a:lnTo>
                    <a:pt x="486156" y="129286"/>
                  </a:lnTo>
                  <a:lnTo>
                    <a:pt x="485114" y="128016"/>
                  </a:lnTo>
                  <a:lnTo>
                    <a:pt x="481711" y="123850"/>
                  </a:lnTo>
                  <a:lnTo>
                    <a:pt x="481711" y="148590"/>
                  </a:lnTo>
                  <a:lnTo>
                    <a:pt x="478790" y="159905"/>
                  </a:lnTo>
                  <a:lnTo>
                    <a:pt x="479336" y="157734"/>
                  </a:lnTo>
                  <a:lnTo>
                    <a:pt x="481711" y="148590"/>
                  </a:lnTo>
                  <a:lnTo>
                    <a:pt x="481711" y="123850"/>
                  </a:lnTo>
                  <a:lnTo>
                    <a:pt x="474853" y="115455"/>
                  </a:lnTo>
                  <a:lnTo>
                    <a:pt x="473710" y="115697"/>
                  </a:lnTo>
                  <a:lnTo>
                    <a:pt x="471081" y="117779"/>
                  </a:lnTo>
                  <a:lnTo>
                    <a:pt x="471081" y="189103"/>
                  </a:lnTo>
                  <a:lnTo>
                    <a:pt x="471043" y="189230"/>
                  </a:lnTo>
                  <a:lnTo>
                    <a:pt x="469900" y="191897"/>
                  </a:lnTo>
                  <a:lnTo>
                    <a:pt x="471081" y="189103"/>
                  </a:lnTo>
                  <a:lnTo>
                    <a:pt x="471081" y="117779"/>
                  </a:lnTo>
                  <a:lnTo>
                    <a:pt x="464743" y="122770"/>
                  </a:lnTo>
                  <a:lnTo>
                    <a:pt x="464743" y="199529"/>
                  </a:lnTo>
                  <a:lnTo>
                    <a:pt x="464261" y="196850"/>
                  </a:lnTo>
                  <a:lnTo>
                    <a:pt x="464312" y="197116"/>
                  </a:lnTo>
                  <a:lnTo>
                    <a:pt x="464743" y="199529"/>
                  </a:lnTo>
                  <a:lnTo>
                    <a:pt x="464743" y="122770"/>
                  </a:lnTo>
                  <a:lnTo>
                    <a:pt x="462495" y="124548"/>
                  </a:lnTo>
                  <a:lnTo>
                    <a:pt x="462495" y="181368"/>
                  </a:lnTo>
                  <a:lnTo>
                    <a:pt x="462305" y="178816"/>
                  </a:lnTo>
                  <a:lnTo>
                    <a:pt x="462432" y="180340"/>
                  </a:lnTo>
                  <a:lnTo>
                    <a:pt x="462495" y="181368"/>
                  </a:lnTo>
                  <a:lnTo>
                    <a:pt x="462495" y="124548"/>
                  </a:lnTo>
                  <a:lnTo>
                    <a:pt x="461429" y="125387"/>
                  </a:lnTo>
                  <a:lnTo>
                    <a:pt x="461429" y="167005"/>
                  </a:lnTo>
                  <a:lnTo>
                    <a:pt x="460248" y="147574"/>
                  </a:lnTo>
                  <a:lnTo>
                    <a:pt x="460883" y="157861"/>
                  </a:lnTo>
                  <a:lnTo>
                    <a:pt x="461429" y="167005"/>
                  </a:lnTo>
                  <a:lnTo>
                    <a:pt x="461429" y="125387"/>
                  </a:lnTo>
                  <a:lnTo>
                    <a:pt x="458851" y="127419"/>
                  </a:lnTo>
                  <a:lnTo>
                    <a:pt x="458851" y="129286"/>
                  </a:lnTo>
                  <a:lnTo>
                    <a:pt x="458851" y="130810"/>
                  </a:lnTo>
                  <a:lnTo>
                    <a:pt x="458787" y="129667"/>
                  </a:lnTo>
                  <a:lnTo>
                    <a:pt x="458851" y="129286"/>
                  </a:lnTo>
                  <a:lnTo>
                    <a:pt x="458851" y="127419"/>
                  </a:lnTo>
                  <a:lnTo>
                    <a:pt x="458089" y="128016"/>
                  </a:lnTo>
                  <a:lnTo>
                    <a:pt x="458216" y="131191"/>
                  </a:lnTo>
                  <a:lnTo>
                    <a:pt x="458470" y="129667"/>
                  </a:lnTo>
                  <a:lnTo>
                    <a:pt x="457771" y="135128"/>
                  </a:lnTo>
                  <a:lnTo>
                    <a:pt x="456653" y="142354"/>
                  </a:lnTo>
                  <a:lnTo>
                    <a:pt x="456565" y="143002"/>
                  </a:lnTo>
                  <a:lnTo>
                    <a:pt x="456653" y="142354"/>
                  </a:lnTo>
                  <a:lnTo>
                    <a:pt x="456501" y="143002"/>
                  </a:lnTo>
                  <a:lnTo>
                    <a:pt x="453898" y="153797"/>
                  </a:lnTo>
                  <a:lnTo>
                    <a:pt x="450900" y="167982"/>
                  </a:lnTo>
                  <a:lnTo>
                    <a:pt x="450811" y="168287"/>
                  </a:lnTo>
                  <a:lnTo>
                    <a:pt x="446938" y="180086"/>
                  </a:lnTo>
                  <a:lnTo>
                    <a:pt x="446532" y="181368"/>
                  </a:lnTo>
                  <a:lnTo>
                    <a:pt x="446938" y="180086"/>
                  </a:lnTo>
                  <a:lnTo>
                    <a:pt x="440182" y="191897"/>
                  </a:lnTo>
                  <a:lnTo>
                    <a:pt x="440563" y="191135"/>
                  </a:lnTo>
                  <a:lnTo>
                    <a:pt x="440055" y="191897"/>
                  </a:lnTo>
                  <a:lnTo>
                    <a:pt x="434467" y="200329"/>
                  </a:lnTo>
                  <a:lnTo>
                    <a:pt x="433324" y="202069"/>
                  </a:lnTo>
                  <a:lnTo>
                    <a:pt x="434467" y="200329"/>
                  </a:lnTo>
                  <a:lnTo>
                    <a:pt x="430415" y="204025"/>
                  </a:lnTo>
                  <a:lnTo>
                    <a:pt x="421436" y="203911"/>
                  </a:lnTo>
                  <a:lnTo>
                    <a:pt x="426085" y="199263"/>
                  </a:lnTo>
                  <a:lnTo>
                    <a:pt x="426085" y="196811"/>
                  </a:lnTo>
                  <a:lnTo>
                    <a:pt x="427990" y="194437"/>
                  </a:lnTo>
                  <a:lnTo>
                    <a:pt x="439851" y="153555"/>
                  </a:lnTo>
                  <a:lnTo>
                    <a:pt x="439978" y="139065"/>
                  </a:lnTo>
                  <a:lnTo>
                    <a:pt x="440131" y="130352"/>
                  </a:lnTo>
                  <a:lnTo>
                    <a:pt x="440309" y="130175"/>
                  </a:lnTo>
                  <a:lnTo>
                    <a:pt x="440309" y="123063"/>
                  </a:lnTo>
                  <a:lnTo>
                    <a:pt x="440309" y="122809"/>
                  </a:lnTo>
                  <a:lnTo>
                    <a:pt x="440309" y="115951"/>
                  </a:lnTo>
                  <a:lnTo>
                    <a:pt x="438912" y="114554"/>
                  </a:lnTo>
                  <a:lnTo>
                    <a:pt x="438912" y="112268"/>
                  </a:lnTo>
                  <a:lnTo>
                    <a:pt x="433197" y="106553"/>
                  </a:lnTo>
                  <a:lnTo>
                    <a:pt x="431927" y="106553"/>
                  </a:lnTo>
                  <a:lnTo>
                    <a:pt x="430403" y="105029"/>
                  </a:lnTo>
                  <a:lnTo>
                    <a:pt x="424548" y="105029"/>
                  </a:lnTo>
                  <a:lnTo>
                    <a:pt x="424307" y="104775"/>
                  </a:lnTo>
                  <a:lnTo>
                    <a:pt x="420420" y="104775"/>
                  </a:lnTo>
                  <a:lnTo>
                    <a:pt x="420420" y="137160"/>
                  </a:lnTo>
                  <a:lnTo>
                    <a:pt x="419862" y="138303"/>
                  </a:lnTo>
                  <a:lnTo>
                    <a:pt x="420420" y="137160"/>
                  </a:lnTo>
                  <a:lnTo>
                    <a:pt x="420420" y="104775"/>
                  </a:lnTo>
                  <a:lnTo>
                    <a:pt x="415036" y="104775"/>
                  </a:lnTo>
                  <a:lnTo>
                    <a:pt x="415036" y="151765"/>
                  </a:lnTo>
                  <a:lnTo>
                    <a:pt x="414921" y="152654"/>
                  </a:lnTo>
                  <a:lnTo>
                    <a:pt x="414794" y="131191"/>
                  </a:lnTo>
                  <a:lnTo>
                    <a:pt x="414909" y="135128"/>
                  </a:lnTo>
                  <a:lnTo>
                    <a:pt x="415023" y="151091"/>
                  </a:lnTo>
                  <a:lnTo>
                    <a:pt x="414985" y="151765"/>
                  </a:lnTo>
                  <a:lnTo>
                    <a:pt x="415036" y="104775"/>
                  </a:lnTo>
                  <a:lnTo>
                    <a:pt x="414655" y="104775"/>
                  </a:lnTo>
                  <a:lnTo>
                    <a:pt x="414655" y="159143"/>
                  </a:lnTo>
                  <a:lnTo>
                    <a:pt x="414515" y="159880"/>
                  </a:lnTo>
                  <a:lnTo>
                    <a:pt x="413994" y="162560"/>
                  </a:lnTo>
                  <a:lnTo>
                    <a:pt x="413905" y="163474"/>
                  </a:lnTo>
                  <a:lnTo>
                    <a:pt x="413943" y="162877"/>
                  </a:lnTo>
                  <a:lnTo>
                    <a:pt x="413969" y="162229"/>
                  </a:lnTo>
                  <a:lnTo>
                    <a:pt x="413893" y="162560"/>
                  </a:lnTo>
                  <a:lnTo>
                    <a:pt x="414020" y="161417"/>
                  </a:lnTo>
                  <a:lnTo>
                    <a:pt x="413969" y="162229"/>
                  </a:lnTo>
                  <a:lnTo>
                    <a:pt x="414159" y="161417"/>
                  </a:lnTo>
                  <a:lnTo>
                    <a:pt x="414362" y="160528"/>
                  </a:lnTo>
                  <a:lnTo>
                    <a:pt x="414489" y="159143"/>
                  </a:lnTo>
                  <a:lnTo>
                    <a:pt x="414413" y="160337"/>
                  </a:lnTo>
                  <a:lnTo>
                    <a:pt x="414655" y="159143"/>
                  </a:lnTo>
                  <a:lnTo>
                    <a:pt x="414655" y="104775"/>
                  </a:lnTo>
                  <a:lnTo>
                    <a:pt x="413346" y="104775"/>
                  </a:lnTo>
                  <a:lnTo>
                    <a:pt x="413346" y="174409"/>
                  </a:lnTo>
                  <a:lnTo>
                    <a:pt x="413308" y="180225"/>
                  </a:lnTo>
                  <a:lnTo>
                    <a:pt x="413258" y="179197"/>
                  </a:lnTo>
                  <a:lnTo>
                    <a:pt x="413258" y="176530"/>
                  </a:lnTo>
                  <a:lnTo>
                    <a:pt x="413346" y="174409"/>
                  </a:lnTo>
                  <a:lnTo>
                    <a:pt x="413346" y="104775"/>
                  </a:lnTo>
                  <a:lnTo>
                    <a:pt x="413131" y="104775"/>
                  </a:lnTo>
                  <a:lnTo>
                    <a:pt x="413131" y="167386"/>
                  </a:lnTo>
                  <a:lnTo>
                    <a:pt x="412978" y="167982"/>
                  </a:lnTo>
                  <a:lnTo>
                    <a:pt x="412877" y="168529"/>
                  </a:lnTo>
                  <a:lnTo>
                    <a:pt x="412750" y="168668"/>
                  </a:lnTo>
                  <a:lnTo>
                    <a:pt x="412788" y="168529"/>
                  </a:lnTo>
                  <a:lnTo>
                    <a:pt x="413016" y="167754"/>
                  </a:lnTo>
                  <a:lnTo>
                    <a:pt x="412965" y="167919"/>
                  </a:lnTo>
                  <a:lnTo>
                    <a:pt x="413054" y="167551"/>
                  </a:lnTo>
                  <a:lnTo>
                    <a:pt x="413016" y="167754"/>
                  </a:lnTo>
                  <a:lnTo>
                    <a:pt x="413131" y="167386"/>
                  </a:lnTo>
                  <a:lnTo>
                    <a:pt x="413131" y="104775"/>
                  </a:lnTo>
                  <a:lnTo>
                    <a:pt x="409829" y="104775"/>
                  </a:lnTo>
                  <a:lnTo>
                    <a:pt x="403860" y="110744"/>
                  </a:lnTo>
                  <a:lnTo>
                    <a:pt x="403860" y="112864"/>
                  </a:lnTo>
                  <a:lnTo>
                    <a:pt x="403352" y="113411"/>
                  </a:lnTo>
                  <a:lnTo>
                    <a:pt x="401320" y="116459"/>
                  </a:lnTo>
                  <a:lnTo>
                    <a:pt x="396240" y="126492"/>
                  </a:lnTo>
                  <a:lnTo>
                    <a:pt x="395351" y="128778"/>
                  </a:lnTo>
                  <a:lnTo>
                    <a:pt x="391363" y="142976"/>
                  </a:lnTo>
                  <a:lnTo>
                    <a:pt x="391160" y="143510"/>
                  </a:lnTo>
                  <a:lnTo>
                    <a:pt x="386969" y="193929"/>
                  </a:lnTo>
                  <a:lnTo>
                    <a:pt x="382905" y="193929"/>
                  </a:lnTo>
                  <a:lnTo>
                    <a:pt x="382257" y="194576"/>
                  </a:lnTo>
                  <a:lnTo>
                    <a:pt x="371094" y="195453"/>
                  </a:lnTo>
                  <a:lnTo>
                    <a:pt x="365252" y="195453"/>
                  </a:lnTo>
                  <a:lnTo>
                    <a:pt x="359918" y="200914"/>
                  </a:lnTo>
                  <a:lnTo>
                    <a:pt x="359918" y="214376"/>
                  </a:lnTo>
                  <a:lnTo>
                    <a:pt x="365252" y="219837"/>
                  </a:lnTo>
                  <a:lnTo>
                    <a:pt x="378714" y="219837"/>
                  </a:lnTo>
                  <a:lnTo>
                    <a:pt x="379323" y="219227"/>
                  </a:lnTo>
                  <a:lnTo>
                    <a:pt x="389077" y="218440"/>
                  </a:lnTo>
                  <a:lnTo>
                    <a:pt x="394144" y="218440"/>
                  </a:lnTo>
                  <a:lnTo>
                    <a:pt x="394335" y="218694"/>
                  </a:lnTo>
                  <a:lnTo>
                    <a:pt x="400431" y="224409"/>
                  </a:lnTo>
                  <a:lnTo>
                    <a:pt x="406273" y="227584"/>
                  </a:lnTo>
                  <a:lnTo>
                    <a:pt x="414528" y="229743"/>
                  </a:lnTo>
                  <a:lnTo>
                    <a:pt x="417830" y="230124"/>
                  </a:lnTo>
                  <a:lnTo>
                    <a:pt x="426847" y="229997"/>
                  </a:lnTo>
                  <a:lnTo>
                    <a:pt x="435483" y="229997"/>
                  </a:lnTo>
                  <a:lnTo>
                    <a:pt x="463956" y="202069"/>
                  </a:lnTo>
                  <a:lnTo>
                    <a:pt x="465035" y="200202"/>
                  </a:lnTo>
                  <a:lnTo>
                    <a:pt x="464959" y="200672"/>
                  </a:lnTo>
                  <a:lnTo>
                    <a:pt x="465048" y="201168"/>
                  </a:lnTo>
                  <a:lnTo>
                    <a:pt x="466598" y="205498"/>
                  </a:lnTo>
                  <a:lnTo>
                    <a:pt x="467741" y="207657"/>
                  </a:lnTo>
                  <a:lnTo>
                    <a:pt x="480441" y="214769"/>
                  </a:lnTo>
                  <a:lnTo>
                    <a:pt x="483489" y="214769"/>
                  </a:lnTo>
                  <a:lnTo>
                    <a:pt x="503440" y="196850"/>
                  </a:lnTo>
                  <a:lnTo>
                    <a:pt x="504215" y="195453"/>
                  </a:lnTo>
                  <a:lnTo>
                    <a:pt x="492125" y="195453"/>
                  </a:lnTo>
                  <a:lnTo>
                    <a:pt x="492023" y="196189"/>
                  </a:lnTo>
                  <a:lnTo>
                    <a:pt x="491896" y="195300"/>
                  </a:lnTo>
                  <a:lnTo>
                    <a:pt x="492048" y="195300"/>
                  </a:lnTo>
                  <a:lnTo>
                    <a:pt x="504304" y="195300"/>
                  </a:lnTo>
                  <a:lnTo>
                    <a:pt x="509778" y="185547"/>
                  </a:lnTo>
                  <a:lnTo>
                    <a:pt x="509778" y="185305"/>
                  </a:lnTo>
                  <a:lnTo>
                    <a:pt x="517207" y="172085"/>
                  </a:lnTo>
                  <a:lnTo>
                    <a:pt x="519074" y="168529"/>
                  </a:lnTo>
                  <a:lnTo>
                    <a:pt x="522668" y="161671"/>
                  </a:lnTo>
                  <a:lnTo>
                    <a:pt x="522744" y="161429"/>
                  </a:lnTo>
                  <a:lnTo>
                    <a:pt x="522846" y="161671"/>
                  </a:lnTo>
                  <a:lnTo>
                    <a:pt x="525653" y="170180"/>
                  </a:lnTo>
                  <a:lnTo>
                    <a:pt x="552704" y="200291"/>
                  </a:lnTo>
                  <a:lnTo>
                    <a:pt x="565785" y="202704"/>
                  </a:lnTo>
                  <a:lnTo>
                    <a:pt x="568325" y="202704"/>
                  </a:lnTo>
                  <a:lnTo>
                    <a:pt x="578104" y="202069"/>
                  </a:lnTo>
                  <a:lnTo>
                    <a:pt x="588010" y="195973"/>
                  </a:lnTo>
                  <a:lnTo>
                    <a:pt x="596290" y="181991"/>
                  </a:lnTo>
                  <a:lnTo>
                    <a:pt x="597281" y="180340"/>
                  </a:lnTo>
                  <a:lnTo>
                    <a:pt x="598449" y="177165"/>
                  </a:lnTo>
                  <a:lnTo>
                    <a:pt x="598576" y="176784"/>
                  </a:lnTo>
                  <a:lnTo>
                    <a:pt x="600608" y="167640"/>
                  </a:lnTo>
                  <a:lnTo>
                    <a:pt x="602310" y="159994"/>
                  </a:lnTo>
                  <a:lnTo>
                    <a:pt x="602551" y="158496"/>
                  </a:lnTo>
                  <a:lnTo>
                    <a:pt x="602615" y="157734"/>
                  </a:lnTo>
                  <a:lnTo>
                    <a:pt x="602678" y="154559"/>
                  </a:lnTo>
                  <a:lnTo>
                    <a:pt x="602996" y="1390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329942" y="4975097"/>
              <a:ext cx="404495" cy="295910"/>
            </a:xfrm>
            <a:custGeom>
              <a:rect b="b" l="l" r="r" t="t"/>
              <a:pathLst>
                <a:path extrusionOk="0" h="295910" w="404494">
                  <a:moveTo>
                    <a:pt x="61341" y="275209"/>
                  </a:moveTo>
                  <a:lnTo>
                    <a:pt x="55626" y="269494"/>
                  </a:lnTo>
                  <a:lnTo>
                    <a:pt x="41275" y="269494"/>
                  </a:lnTo>
                  <a:lnTo>
                    <a:pt x="35687" y="274967"/>
                  </a:lnTo>
                  <a:lnTo>
                    <a:pt x="35687" y="272923"/>
                  </a:lnTo>
                  <a:lnTo>
                    <a:pt x="29718" y="267081"/>
                  </a:lnTo>
                  <a:lnTo>
                    <a:pt x="29451" y="267081"/>
                  </a:lnTo>
                  <a:lnTo>
                    <a:pt x="26289" y="263982"/>
                  </a:lnTo>
                  <a:lnTo>
                    <a:pt x="26289" y="259334"/>
                  </a:lnTo>
                  <a:lnTo>
                    <a:pt x="20447" y="253365"/>
                  </a:lnTo>
                  <a:lnTo>
                    <a:pt x="5842" y="253365"/>
                  </a:lnTo>
                  <a:lnTo>
                    <a:pt x="0" y="259334"/>
                  </a:lnTo>
                  <a:lnTo>
                    <a:pt x="0" y="273812"/>
                  </a:lnTo>
                  <a:lnTo>
                    <a:pt x="3175" y="277063"/>
                  </a:lnTo>
                  <a:lnTo>
                    <a:pt x="3175" y="281686"/>
                  </a:lnTo>
                  <a:lnTo>
                    <a:pt x="9144" y="287655"/>
                  </a:lnTo>
                  <a:lnTo>
                    <a:pt x="9525" y="287655"/>
                  </a:lnTo>
                  <a:lnTo>
                    <a:pt x="15240" y="293370"/>
                  </a:lnTo>
                  <a:lnTo>
                    <a:pt x="29718" y="293370"/>
                  </a:lnTo>
                  <a:lnTo>
                    <a:pt x="35433" y="287782"/>
                  </a:lnTo>
                  <a:lnTo>
                    <a:pt x="35433" y="289560"/>
                  </a:lnTo>
                  <a:lnTo>
                    <a:pt x="41275" y="295402"/>
                  </a:lnTo>
                  <a:lnTo>
                    <a:pt x="55626" y="295402"/>
                  </a:lnTo>
                  <a:lnTo>
                    <a:pt x="61341" y="289560"/>
                  </a:lnTo>
                  <a:lnTo>
                    <a:pt x="61341" y="282448"/>
                  </a:lnTo>
                  <a:lnTo>
                    <a:pt x="61341" y="275209"/>
                  </a:lnTo>
                  <a:close/>
                </a:path>
                <a:path extrusionOk="0" h="295910" w="404494">
                  <a:moveTo>
                    <a:pt x="99187" y="186690"/>
                  </a:moveTo>
                  <a:lnTo>
                    <a:pt x="93091" y="180467"/>
                  </a:lnTo>
                  <a:lnTo>
                    <a:pt x="77978" y="180467"/>
                  </a:lnTo>
                  <a:lnTo>
                    <a:pt x="77597" y="180848"/>
                  </a:lnTo>
                  <a:lnTo>
                    <a:pt x="77089" y="180848"/>
                  </a:lnTo>
                  <a:lnTo>
                    <a:pt x="70993" y="186817"/>
                  </a:lnTo>
                  <a:lnTo>
                    <a:pt x="70993" y="201549"/>
                  </a:lnTo>
                  <a:lnTo>
                    <a:pt x="77089" y="207645"/>
                  </a:lnTo>
                  <a:lnTo>
                    <a:pt x="77711" y="207645"/>
                  </a:lnTo>
                  <a:lnTo>
                    <a:pt x="77978" y="207899"/>
                  </a:lnTo>
                  <a:lnTo>
                    <a:pt x="93091" y="207899"/>
                  </a:lnTo>
                  <a:lnTo>
                    <a:pt x="99187" y="201803"/>
                  </a:lnTo>
                  <a:lnTo>
                    <a:pt x="99187" y="194183"/>
                  </a:lnTo>
                  <a:lnTo>
                    <a:pt x="99187" y="186690"/>
                  </a:lnTo>
                  <a:close/>
                </a:path>
                <a:path extrusionOk="0" h="295910" w="404494">
                  <a:moveTo>
                    <a:pt x="109474" y="259080"/>
                  </a:moveTo>
                  <a:lnTo>
                    <a:pt x="103378" y="253111"/>
                  </a:lnTo>
                  <a:lnTo>
                    <a:pt x="100330" y="253111"/>
                  </a:lnTo>
                  <a:lnTo>
                    <a:pt x="100203" y="252984"/>
                  </a:lnTo>
                  <a:lnTo>
                    <a:pt x="85217" y="252984"/>
                  </a:lnTo>
                  <a:lnTo>
                    <a:pt x="79121" y="259080"/>
                  </a:lnTo>
                  <a:lnTo>
                    <a:pt x="79121" y="274066"/>
                  </a:lnTo>
                  <a:lnTo>
                    <a:pt x="85217" y="280162"/>
                  </a:lnTo>
                  <a:lnTo>
                    <a:pt x="100203" y="280162"/>
                  </a:lnTo>
                  <a:lnTo>
                    <a:pt x="100330" y="280035"/>
                  </a:lnTo>
                  <a:lnTo>
                    <a:pt x="103378" y="280035"/>
                  </a:lnTo>
                  <a:lnTo>
                    <a:pt x="109474" y="274066"/>
                  </a:lnTo>
                  <a:lnTo>
                    <a:pt x="109474" y="266573"/>
                  </a:lnTo>
                  <a:lnTo>
                    <a:pt x="109474" y="259080"/>
                  </a:lnTo>
                  <a:close/>
                </a:path>
                <a:path extrusionOk="0" h="295910" w="404494">
                  <a:moveTo>
                    <a:pt x="156083" y="187325"/>
                  </a:moveTo>
                  <a:lnTo>
                    <a:pt x="149987" y="181229"/>
                  </a:lnTo>
                  <a:lnTo>
                    <a:pt x="134874" y="181229"/>
                  </a:lnTo>
                  <a:lnTo>
                    <a:pt x="134734" y="181356"/>
                  </a:lnTo>
                  <a:lnTo>
                    <a:pt x="133096" y="181356"/>
                  </a:lnTo>
                  <a:lnTo>
                    <a:pt x="127000" y="187452"/>
                  </a:lnTo>
                  <a:lnTo>
                    <a:pt x="127000" y="202438"/>
                  </a:lnTo>
                  <a:lnTo>
                    <a:pt x="133096" y="208534"/>
                  </a:lnTo>
                  <a:lnTo>
                    <a:pt x="134747" y="208534"/>
                  </a:lnTo>
                  <a:lnTo>
                    <a:pt x="134874" y="208661"/>
                  </a:lnTo>
                  <a:lnTo>
                    <a:pt x="149987" y="208661"/>
                  </a:lnTo>
                  <a:lnTo>
                    <a:pt x="156083" y="202438"/>
                  </a:lnTo>
                  <a:lnTo>
                    <a:pt x="156083" y="194945"/>
                  </a:lnTo>
                  <a:lnTo>
                    <a:pt x="156083" y="187325"/>
                  </a:lnTo>
                  <a:close/>
                </a:path>
                <a:path extrusionOk="0" h="295910" w="404494">
                  <a:moveTo>
                    <a:pt x="177673" y="241693"/>
                  </a:moveTo>
                  <a:lnTo>
                    <a:pt x="171577" y="235585"/>
                  </a:lnTo>
                  <a:lnTo>
                    <a:pt x="156464" y="235585"/>
                  </a:lnTo>
                  <a:lnTo>
                    <a:pt x="150368" y="241693"/>
                  </a:lnTo>
                  <a:lnTo>
                    <a:pt x="150368" y="256806"/>
                  </a:lnTo>
                  <a:lnTo>
                    <a:pt x="156464" y="262890"/>
                  </a:lnTo>
                  <a:lnTo>
                    <a:pt x="171577" y="262890"/>
                  </a:lnTo>
                  <a:lnTo>
                    <a:pt x="177673" y="256806"/>
                  </a:lnTo>
                  <a:lnTo>
                    <a:pt x="177673" y="249301"/>
                  </a:lnTo>
                  <a:lnTo>
                    <a:pt x="177673" y="241693"/>
                  </a:lnTo>
                  <a:close/>
                </a:path>
                <a:path extrusionOk="0" h="295910" w="404494">
                  <a:moveTo>
                    <a:pt x="211836" y="233807"/>
                  </a:moveTo>
                  <a:lnTo>
                    <a:pt x="206883" y="228727"/>
                  </a:lnTo>
                  <a:lnTo>
                    <a:pt x="194564" y="228727"/>
                  </a:lnTo>
                  <a:lnTo>
                    <a:pt x="189484" y="233807"/>
                  </a:lnTo>
                  <a:lnTo>
                    <a:pt x="189484" y="242570"/>
                  </a:lnTo>
                  <a:lnTo>
                    <a:pt x="183388" y="242570"/>
                  </a:lnTo>
                  <a:lnTo>
                    <a:pt x="177800" y="248158"/>
                  </a:lnTo>
                  <a:lnTo>
                    <a:pt x="177800" y="261874"/>
                  </a:lnTo>
                  <a:lnTo>
                    <a:pt x="183388" y="267589"/>
                  </a:lnTo>
                  <a:lnTo>
                    <a:pt x="197231" y="267589"/>
                  </a:lnTo>
                  <a:lnTo>
                    <a:pt x="202819" y="261874"/>
                  </a:lnTo>
                  <a:lnTo>
                    <a:pt x="202819" y="255016"/>
                  </a:lnTo>
                  <a:lnTo>
                    <a:pt x="202819" y="251079"/>
                  </a:lnTo>
                  <a:lnTo>
                    <a:pt x="206883" y="251079"/>
                  </a:lnTo>
                  <a:lnTo>
                    <a:pt x="211836" y="246126"/>
                  </a:lnTo>
                  <a:lnTo>
                    <a:pt x="211836" y="239903"/>
                  </a:lnTo>
                  <a:lnTo>
                    <a:pt x="211836" y="233807"/>
                  </a:lnTo>
                  <a:close/>
                </a:path>
                <a:path extrusionOk="0" h="295910" w="404494">
                  <a:moveTo>
                    <a:pt x="216027" y="202438"/>
                  </a:moveTo>
                  <a:lnTo>
                    <a:pt x="214503" y="200914"/>
                  </a:lnTo>
                  <a:lnTo>
                    <a:pt x="210693" y="200914"/>
                  </a:lnTo>
                  <a:lnTo>
                    <a:pt x="209169" y="202438"/>
                  </a:lnTo>
                  <a:lnTo>
                    <a:pt x="209169" y="206121"/>
                  </a:lnTo>
                  <a:lnTo>
                    <a:pt x="210693" y="207645"/>
                  </a:lnTo>
                  <a:lnTo>
                    <a:pt x="214503" y="207645"/>
                  </a:lnTo>
                  <a:lnTo>
                    <a:pt x="216027" y="206121"/>
                  </a:lnTo>
                  <a:lnTo>
                    <a:pt x="216027" y="204216"/>
                  </a:lnTo>
                  <a:lnTo>
                    <a:pt x="216027" y="202438"/>
                  </a:lnTo>
                  <a:close/>
                </a:path>
                <a:path extrusionOk="0" h="295910" w="404494">
                  <a:moveTo>
                    <a:pt x="404114" y="103632"/>
                  </a:moveTo>
                  <a:lnTo>
                    <a:pt x="399669" y="99060"/>
                  </a:lnTo>
                  <a:lnTo>
                    <a:pt x="388493" y="99060"/>
                  </a:lnTo>
                  <a:lnTo>
                    <a:pt x="386283" y="101269"/>
                  </a:lnTo>
                  <a:lnTo>
                    <a:pt x="353479" y="113030"/>
                  </a:lnTo>
                  <a:lnTo>
                    <a:pt x="348488" y="113030"/>
                  </a:lnTo>
                  <a:lnTo>
                    <a:pt x="345262" y="116255"/>
                  </a:lnTo>
                  <a:lnTo>
                    <a:pt x="311327" y="130175"/>
                  </a:lnTo>
                  <a:lnTo>
                    <a:pt x="306578" y="130175"/>
                  </a:lnTo>
                  <a:lnTo>
                    <a:pt x="303149" y="133604"/>
                  </a:lnTo>
                  <a:lnTo>
                    <a:pt x="264274" y="149987"/>
                  </a:lnTo>
                  <a:lnTo>
                    <a:pt x="259588" y="149987"/>
                  </a:lnTo>
                  <a:lnTo>
                    <a:pt x="258089" y="151460"/>
                  </a:lnTo>
                  <a:lnTo>
                    <a:pt x="258025" y="151003"/>
                  </a:lnTo>
                  <a:lnTo>
                    <a:pt x="257937" y="150431"/>
                  </a:lnTo>
                  <a:lnTo>
                    <a:pt x="257937" y="148844"/>
                  </a:lnTo>
                  <a:lnTo>
                    <a:pt x="257937" y="132080"/>
                  </a:lnTo>
                  <a:lnTo>
                    <a:pt x="257937" y="124333"/>
                  </a:lnTo>
                  <a:lnTo>
                    <a:pt x="257937" y="116586"/>
                  </a:lnTo>
                  <a:lnTo>
                    <a:pt x="257898" y="75438"/>
                  </a:lnTo>
                  <a:lnTo>
                    <a:pt x="259588" y="62230"/>
                  </a:lnTo>
                  <a:lnTo>
                    <a:pt x="259588" y="58343"/>
                  </a:lnTo>
                  <a:lnTo>
                    <a:pt x="261188" y="55753"/>
                  </a:lnTo>
                  <a:lnTo>
                    <a:pt x="278676" y="27393"/>
                  </a:lnTo>
                  <a:lnTo>
                    <a:pt x="284734" y="21463"/>
                  </a:lnTo>
                  <a:lnTo>
                    <a:pt x="284734" y="13843"/>
                  </a:lnTo>
                  <a:lnTo>
                    <a:pt x="284734" y="6223"/>
                  </a:lnTo>
                  <a:lnTo>
                    <a:pt x="278511" y="0"/>
                  </a:lnTo>
                  <a:lnTo>
                    <a:pt x="263271" y="0"/>
                  </a:lnTo>
                  <a:lnTo>
                    <a:pt x="257175" y="6223"/>
                  </a:lnTo>
                  <a:lnTo>
                    <a:pt x="257175" y="9880"/>
                  </a:lnTo>
                  <a:lnTo>
                    <a:pt x="238036" y="40640"/>
                  </a:lnTo>
                  <a:lnTo>
                    <a:pt x="231775" y="46863"/>
                  </a:lnTo>
                  <a:lnTo>
                    <a:pt x="231775" y="54737"/>
                  </a:lnTo>
                  <a:lnTo>
                    <a:pt x="230657" y="67030"/>
                  </a:lnTo>
                  <a:lnTo>
                    <a:pt x="229997" y="67691"/>
                  </a:lnTo>
                  <a:lnTo>
                    <a:pt x="229997" y="74295"/>
                  </a:lnTo>
                  <a:lnTo>
                    <a:pt x="229920" y="116535"/>
                  </a:lnTo>
                  <a:lnTo>
                    <a:pt x="229870" y="132080"/>
                  </a:lnTo>
                  <a:lnTo>
                    <a:pt x="229870" y="151003"/>
                  </a:lnTo>
                  <a:lnTo>
                    <a:pt x="230124" y="153162"/>
                  </a:lnTo>
                  <a:lnTo>
                    <a:pt x="231622" y="162915"/>
                  </a:lnTo>
                  <a:lnTo>
                    <a:pt x="218986" y="167894"/>
                  </a:lnTo>
                  <a:lnTo>
                    <a:pt x="213868" y="167894"/>
                  </a:lnTo>
                  <a:lnTo>
                    <a:pt x="207518" y="174244"/>
                  </a:lnTo>
                  <a:lnTo>
                    <a:pt x="207518" y="189738"/>
                  </a:lnTo>
                  <a:lnTo>
                    <a:pt x="213868" y="195961"/>
                  </a:lnTo>
                  <a:lnTo>
                    <a:pt x="229362" y="195961"/>
                  </a:lnTo>
                  <a:lnTo>
                    <a:pt x="232752" y="192570"/>
                  </a:lnTo>
                  <a:lnTo>
                    <a:pt x="236524" y="191084"/>
                  </a:lnTo>
                  <a:lnTo>
                    <a:pt x="237744" y="197485"/>
                  </a:lnTo>
                  <a:lnTo>
                    <a:pt x="237998" y="198374"/>
                  </a:lnTo>
                  <a:lnTo>
                    <a:pt x="242824" y="217424"/>
                  </a:lnTo>
                  <a:lnTo>
                    <a:pt x="242697" y="217297"/>
                  </a:lnTo>
                  <a:lnTo>
                    <a:pt x="242722" y="217424"/>
                  </a:lnTo>
                  <a:lnTo>
                    <a:pt x="246634" y="232930"/>
                  </a:lnTo>
                  <a:lnTo>
                    <a:pt x="250444" y="244602"/>
                  </a:lnTo>
                  <a:lnTo>
                    <a:pt x="250317" y="244487"/>
                  </a:lnTo>
                  <a:lnTo>
                    <a:pt x="250825" y="245960"/>
                  </a:lnTo>
                  <a:lnTo>
                    <a:pt x="250825" y="250698"/>
                  </a:lnTo>
                  <a:lnTo>
                    <a:pt x="256159" y="256032"/>
                  </a:lnTo>
                  <a:lnTo>
                    <a:pt x="269113" y="256032"/>
                  </a:lnTo>
                  <a:lnTo>
                    <a:pt x="274447" y="250698"/>
                  </a:lnTo>
                  <a:lnTo>
                    <a:pt x="274447" y="245732"/>
                  </a:lnTo>
                  <a:lnTo>
                    <a:pt x="274828" y="244487"/>
                  </a:lnTo>
                  <a:lnTo>
                    <a:pt x="275209" y="237871"/>
                  </a:lnTo>
                  <a:lnTo>
                    <a:pt x="272618" y="226199"/>
                  </a:lnTo>
                  <a:lnTo>
                    <a:pt x="272542" y="225818"/>
                  </a:lnTo>
                  <a:lnTo>
                    <a:pt x="272542" y="226199"/>
                  </a:lnTo>
                  <a:lnTo>
                    <a:pt x="269621" y="211328"/>
                  </a:lnTo>
                  <a:lnTo>
                    <a:pt x="269621" y="210820"/>
                  </a:lnTo>
                  <a:lnTo>
                    <a:pt x="265188" y="192278"/>
                  </a:lnTo>
                  <a:lnTo>
                    <a:pt x="265125" y="192011"/>
                  </a:lnTo>
                  <a:lnTo>
                    <a:pt x="265074" y="191795"/>
                  </a:lnTo>
                  <a:lnTo>
                    <a:pt x="265049" y="191643"/>
                  </a:lnTo>
                  <a:lnTo>
                    <a:pt x="262966" y="180695"/>
                  </a:lnTo>
                  <a:lnTo>
                    <a:pt x="270002" y="177927"/>
                  </a:lnTo>
                  <a:lnTo>
                    <a:pt x="275082" y="177927"/>
                  </a:lnTo>
                  <a:lnTo>
                    <a:pt x="278803" y="174205"/>
                  </a:lnTo>
                  <a:lnTo>
                    <a:pt x="316890" y="157480"/>
                  </a:lnTo>
                  <a:lnTo>
                    <a:pt x="321691" y="157480"/>
                  </a:lnTo>
                  <a:lnTo>
                    <a:pt x="325640" y="153530"/>
                  </a:lnTo>
                  <a:lnTo>
                    <a:pt x="358267" y="138557"/>
                  </a:lnTo>
                  <a:lnTo>
                    <a:pt x="362585" y="138557"/>
                  </a:lnTo>
                  <a:lnTo>
                    <a:pt x="366712" y="134429"/>
                  </a:lnTo>
                  <a:lnTo>
                    <a:pt x="396392" y="119380"/>
                  </a:lnTo>
                  <a:lnTo>
                    <a:pt x="399669" y="119380"/>
                  </a:lnTo>
                  <a:lnTo>
                    <a:pt x="404114" y="114808"/>
                  </a:lnTo>
                  <a:lnTo>
                    <a:pt x="404114" y="109220"/>
                  </a:lnTo>
                  <a:lnTo>
                    <a:pt x="404114" y="103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1835658" y="5383275"/>
            <a:ext cx="1006602" cy="452120"/>
            <a:chOff x="1835658" y="5383275"/>
            <a:chExt cx="1006602" cy="452120"/>
          </a:xfrm>
        </p:grpSpPr>
        <p:sp>
          <p:nvSpPr>
            <p:cNvPr id="187" name="Google Shape;187;p7"/>
            <p:cNvSpPr/>
            <p:nvPr/>
          </p:nvSpPr>
          <p:spPr>
            <a:xfrm>
              <a:off x="1835658" y="5442076"/>
              <a:ext cx="157480" cy="303530"/>
            </a:xfrm>
            <a:custGeom>
              <a:rect b="b" l="l" r="r" t="t"/>
              <a:pathLst>
                <a:path extrusionOk="0" h="303529" w="157480">
                  <a:moveTo>
                    <a:pt x="120777" y="50038"/>
                  </a:moveTo>
                  <a:lnTo>
                    <a:pt x="120650" y="49403"/>
                  </a:lnTo>
                  <a:lnTo>
                    <a:pt x="120650" y="50038"/>
                  </a:lnTo>
                  <a:lnTo>
                    <a:pt x="120777" y="50038"/>
                  </a:lnTo>
                  <a:close/>
                </a:path>
                <a:path extrusionOk="0" h="303529" w="157480">
                  <a:moveTo>
                    <a:pt x="157353" y="263156"/>
                  </a:moveTo>
                  <a:lnTo>
                    <a:pt x="157226" y="258953"/>
                  </a:lnTo>
                  <a:lnTo>
                    <a:pt x="154178" y="247650"/>
                  </a:lnTo>
                  <a:lnTo>
                    <a:pt x="154178" y="246722"/>
                  </a:lnTo>
                  <a:lnTo>
                    <a:pt x="152781" y="245300"/>
                  </a:lnTo>
                  <a:lnTo>
                    <a:pt x="149225" y="245300"/>
                  </a:lnTo>
                  <a:lnTo>
                    <a:pt x="147828" y="246722"/>
                  </a:lnTo>
                  <a:lnTo>
                    <a:pt x="147828" y="247319"/>
                  </a:lnTo>
                  <a:lnTo>
                    <a:pt x="140970" y="255346"/>
                  </a:lnTo>
                  <a:lnTo>
                    <a:pt x="139954" y="256844"/>
                  </a:lnTo>
                  <a:lnTo>
                    <a:pt x="136829" y="262445"/>
                  </a:lnTo>
                  <a:lnTo>
                    <a:pt x="133057" y="255308"/>
                  </a:lnTo>
                  <a:lnTo>
                    <a:pt x="131953" y="253212"/>
                  </a:lnTo>
                  <a:lnTo>
                    <a:pt x="125945" y="243141"/>
                  </a:lnTo>
                  <a:lnTo>
                    <a:pt x="125095" y="241693"/>
                  </a:lnTo>
                  <a:lnTo>
                    <a:pt x="124587" y="240919"/>
                  </a:lnTo>
                  <a:lnTo>
                    <a:pt x="117055" y="230124"/>
                  </a:lnTo>
                  <a:lnTo>
                    <a:pt x="116230" y="228942"/>
                  </a:lnTo>
                  <a:lnTo>
                    <a:pt x="115570" y="227977"/>
                  </a:lnTo>
                  <a:lnTo>
                    <a:pt x="115316" y="227749"/>
                  </a:lnTo>
                  <a:lnTo>
                    <a:pt x="104902" y="213360"/>
                  </a:lnTo>
                  <a:lnTo>
                    <a:pt x="104013" y="212191"/>
                  </a:lnTo>
                  <a:lnTo>
                    <a:pt x="99237" y="207022"/>
                  </a:lnTo>
                  <a:lnTo>
                    <a:pt x="97866" y="205536"/>
                  </a:lnTo>
                  <a:lnTo>
                    <a:pt x="92290" y="199504"/>
                  </a:lnTo>
                  <a:lnTo>
                    <a:pt x="91440" y="198602"/>
                  </a:lnTo>
                  <a:lnTo>
                    <a:pt x="91059" y="198259"/>
                  </a:lnTo>
                  <a:lnTo>
                    <a:pt x="87655" y="195084"/>
                  </a:lnTo>
                  <a:lnTo>
                    <a:pt x="49784" y="195084"/>
                  </a:lnTo>
                  <a:lnTo>
                    <a:pt x="87617" y="195059"/>
                  </a:lnTo>
                  <a:lnTo>
                    <a:pt x="86817" y="194310"/>
                  </a:lnTo>
                  <a:lnTo>
                    <a:pt x="60058" y="174967"/>
                  </a:lnTo>
                  <a:lnTo>
                    <a:pt x="67144" y="169430"/>
                  </a:lnTo>
                  <a:lnTo>
                    <a:pt x="74676" y="163563"/>
                  </a:lnTo>
                  <a:lnTo>
                    <a:pt x="75311" y="163106"/>
                  </a:lnTo>
                  <a:lnTo>
                    <a:pt x="82613" y="156705"/>
                  </a:lnTo>
                  <a:lnTo>
                    <a:pt x="83705" y="155752"/>
                  </a:lnTo>
                  <a:lnTo>
                    <a:pt x="93218" y="147421"/>
                  </a:lnTo>
                  <a:lnTo>
                    <a:pt x="96494" y="144145"/>
                  </a:lnTo>
                  <a:lnTo>
                    <a:pt x="110490" y="130175"/>
                  </a:lnTo>
                  <a:lnTo>
                    <a:pt x="111150" y="129413"/>
                  </a:lnTo>
                  <a:lnTo>
                    <a:pt x="111379" y="129159"/>
                  </a:lnTo>
                  <a:lnTo>
                    <a:pt x="124510" y="112649"/>
                  </a:lnTo>
                  <a:lnTo>
                    <a:pt x="125730" y="111125"/>
                  </a:lnTo>
                  <a:lnTo>
                    <a:pt x="126492" y="109982"/>
                  </a:lnTo>
                  <a:lnTo>
                    <a:pt x="135585" y="95758"/>
                  </a:lnTo>
                  <a:lnTo>
                    <a:pt x="138430" y="91313"/>
                  </a:lnTo>
                  <a:lnTo>
                    <a:pt x="139827" y="88011"/>
                  </a:lnTo>
                  <a:lnTo>
                    <a:pt x="141681" y="81407"/>
                  </a:lnTo>
                  <a:lnTo>
                    <a:pt x="142608" y="78105"/>
                  </a:lnTo>
                  <a:lnTo>
                    <a:pt x="144907" y="69977"/>
                  </a:lnTo>
                  <a:lnTo>
                    <a:pt x="145288" y="66675"/>
                  </a:lnTo>
                  <a:lnTo>
                    <a:pt x="145300" y="63373"/>
                  </a:lnTo>
                  <a:lnTo>
                    <a:pt x="145415" y="49403"/>
                  </a:lnTo>
                  <a:lnTo>
                    <a:pt x="145288" y="48768"/>
                  </a:lnTo>
                  <a:lnTo>
                    <a:pt x="144868" y="39116"/>
                  </a:lnTo>
                  <a:lnTo>
                    <a:pt x="144703" y="35306"/>
                  </a:lnTo>
                  <a:lnTo>
                    <a:pt x="144653" y="34036"/>
                  </a:lnTo>
                  <a:lnTo>
                    <a:pt x="144145" y="31877"/>
                  </a:lnTo>
                  <a:lnTo>
                    <a:pt x="143764" y="30226"/>
                  </a:lnTo>
                  <a:lnTo>
                    <a:pt x="142875" y="27940"/>
                  </a:lnTo>
                  <a:lnTo>
                    <a:pt x="142481" y="26924"/>
                  </a:lnTo>
                  <a:lnTo>
                    <a:pt x="141160" y="23495"/>
                  </a:lnTo>
                  <a:lnTo>
                    <a:pt x="140335" y="21361"/>
                  </a:lnTo>
                  <a:lnTo>
                    <a:pt x="140335" y="16637"/>
                  </a:lnTo>
                  <a:lnTo>
                    <a:pt x="134747" y="11176"/>
                  </a:lnTo>
                  <a:lnTo>
                    <a:pt x="133464" y="11176"/>
                  </a:lnTo>
                  <a:lnTo>
                    <a:pt x="132715" y="10350"/>
                  </a:lnTo>
                  <a:lnTo>
                    <a:pt x="132715" y="8382"/>
                  </a:lnTo>
                  <a:lnTo>
                    <a:pt x="127254" y="2921"/>
                  </a:lnTo>
                  <a:lnTo>
                    <a:pt x="122555" y="2921"/>
                  </a:lnTo>
                  <a:lnTo>
                    <a:pt x="120777" y="2374"/>
                  </a:lnTo>
                  <a:lnTo>
                    <a:pt x="120777" y="39116"/>
                  </a:lnTo>
                  <a:lnTo>
                    <a:pt x="120116" y="37439"/>
                  </a:lnTo>
                  <a:lnTo>
                    <a:pt x="120777" y="50038"/>
                  </a:lnTo>
                  <a:lnTo>
                    <a:pt x="120751" y="64782"/>
                  </a:lnTo>
                  <a:lnTo>
                    <a:pt x="116535" y="79768"/>
                  </a:lnTo>
                  <a:lnTo>
                    <a:pt x="105867" y="96456"/>
                  </a:lnTo>
                  <a:lnTo>
                    <a:pt x="105600" y="96774"/>
                  </a:lnTo>
                  <a:lnTo>
                    <a:pt x="92583" y="113030"/>
                  </a:lnTo>
                  <a:lnTo>
                    <a:pt x="91948" y="113665"/>
                  </a:lnTo>
                  <a:lnTo>
                    <a:pt x="75692" y="129921"/>
                  </a:lnTo>
                  <a:lnTo>
                    <a:pt x="76327" y="129413"/>
                  </a:lnTo>
                  <a:lnTo>
                    <a:pt x="59055" y="144526"/>
                  </a:lnTo>
                  <a:lnTo>
                    <a:pt x="59563" y="144145"/>
                  </a:lnTo>
                  <a:lnTo>
                    <a:pt x="44157" y="156146"/>
                  </a:lnTo>
                  <a:lnTo>
                    <a:pt x="34302" y="161798"/>
                  </a:lnTo>
                  <a:lnTo>
                    <a:pt x="33528" y="151511"/>
                  </a:lnTo>
                  <a:lnTo>
                    <a:pt x="33528" y="146088"/>
                  </a:lnTo>
                  <a:lnTo>
                    <a:pt x="32715" y="145275"/>
                  </a:lnTo>
                  <a:lnTo>
                    <a:pt x="31051" y="131445"/>
                  </a:lnTo>
                  <a:lnTo>
                    <a:pt x="30988" y="130810"/>
                  </a:lnTo>
                  <a:lnTo>
                    <a:pt x="30988" y="125984"/>
                  </a:lnTo>
                  <a:lnTo>
                    <a:pt x="30607" y="125603"/>
                  </a:lnTo>
                  <a:lnTo>
                    <a:pt x="29324" y="105765"/>
                  </a:lnTo>
                  <a:lnTo>
                    <a:pt x="29667" y="103378"/>
                  </a:lnTo>
                  <a:lnTo>
                    <a:pt x="29756" y="102692"/>
                  </a:lnTo>
                  <a:lnTo>
                    <a:pt x="29908" y="102108"/>
                  </a:lnTo>
                  <a:lnTo>
                    <a:pt x="32448" y="91948"/>
                  </a:lnTo>
                  <a:lnTo>
                    <a:pt x="35585" y="79375"/>
                  </a:lnTo>
                  <a:lnTo>
                    <a:pt x="35788" y="78587"/>
                  </a:lnTo>
                  <a:lnTo>
                    <a:pt x="36283" y="77470"/>
                  </a:lnTo>
                  <a:lnTo>
                    <a:pt x="43332" y="61849"/>
                  </a:lnTo>
                  <a:lnTo>
                    <a:pt x="43865" y="60655"/>
                  </a:lnTo>
                  <a:lnTo>
                    <a:pt x="44361" y="59944"/>
                  </a:lnTo>
                  <a:lnTo>
                    <a:pt x="53098" y="47244"/>
                  </a:lnTo>
                  <a:lnTo>
                    <a:pt x="53492" y="46672"/>
                  </a:lnTo>
                  <a:lnTo>
                    <a:pt x="54140" y="45974"/>
                  </a:lnTo>
                  <a:lnTo>
                    <a:pt x="61963" y="37592"/>
                  </a:lnTo>
                  <a:lnTo>
                    <a:pt x="62649" y="36855"/>
                  </a:lnTo>
                  <a:lnTo>
                    <a:pt x="64135" y="35814"/>
                  </a:lnTo>
                  <a:lnTo>
                    <a:pt x="70700" y="31242"/>
                  </a:lnTo>
                  <a:lnTo>
                    <a:pt x="71285" y="30835"/>
                  </a:lnTo>
                  <a:lnTo>
                    <a:pt x="74206" y="29718"/>
                  </a:lnTo>
                  <a:lnTo>
                    <a:pt x="81165" y="27051"/>
                  </a:lnTo>
                  <a:lnTo>
                    <a:pt x="82169" y="26670"/>
                  </a:lnTo>
                  <a:lnTo>
                    <a:pt x="90297" y="24638"/>
                  </a:lnTo>
                  <a:lnTo>
                    <a:pt x="109321" y="24638"/>
                  </a:lnTo>
                  <a:lnTo>
                    <a:pt x="111379" y="25285"/>
                  </a:lnTo>
                  <a:lnTo>
                    <a:pt x="113665" y="27559"/>
                  </a:lnTo>
                  <a:lnTo>
                    <a:pt x="114985" y="27559"/>
                  </a:lnTo>
                  <a:lnTo>
                    <a:pt x="115697" y="28359"/>
                  </a:lnTo>
                  <a:lnTo>
                    <a:pt x="115697" y="30353"/>
                  </a:lnTo>
                  <a:lnTo>
                    <a:pt x="118440" y="33108"/>
                  </a:lnTo>
                  <a:lnTo>
                    <a:pt x="120116" y="37439"/>
                  </a:lnTo>
                  <a:lnTo>
                    <a:pt x="120015" y="35306"/>
                  </a:lnTo>
                  <a:lnTo>
                    <a:pt x="120091" y="36855"/>
                  </a:lnTo>
                  <a:lnTo>
                    <a:pt x="120180" y="37592"/>
                  </a:lnTo>
                  <a:lnTo>
                    <a:pt x="120777" y="39116"/>
                  </a:lnTo>
                  <a:lnTo>
                    <a:pt x="120777" y="2374"/>
                  </a:lnTo>
                  <a:lnTo>
                    <a:pt x="115189" y="635"/>
                  </a:lnTo>
                  <a:lnTo>
                    <a:pt x="111379" y="0"/>
                  </a:lnTo>
                  <a:lnTo>
                    <a:pt x="88773" y="0"/>
                  </a:lnTo>
                  <a:lnTo>
                    <a:pt x="47625" y="17907"/>
                  </a:lnTo>
                  <a:lnTo>
                    <a:pt x="28117" y="41770"/>
                  </a:lnTo>
                  <a:lnTo>
                    <a:pt x="28117" y="253212"/>
                  </a:lnTo>
                  <a:lnTo>
                    <a:pt x="28067" y="252996"/>
                  </a:lnTo>
                  <a:lnTo>
                    <a:pt x="28117" y="253212"/>
                  </a:lnTo>
                  <a:lnTo>
                    <a:pt x="28117" y="41770"/>
                  </a:lnTo>
                  <a:lnTo>
                    <a:pt x="26758" y="43815"/>
                  </a:lnTo>
                  <a:lnTo>
                    <a:pt x="26758" y="224015"/>
                  </a:lnTo>
                  <a:lnTo>
                    <a:pt x="26670" y="222580"/>
                  </a:lnTo>
                  <a:lnTo>
                    <a:pt x="26670" y="222034"/>
                  </a:lnTo>
                  <a:lnTo>
                    <a:pt x="26670" y="211696"/>
                  </a:lnTo>
                  <a:lnTo>
                    <a:pt x="26758" y="224015"/>
                  </a:lnTo>
                  <a:lnTo>
                    <a:pt x="26758" y="43815"/>
                  </a:lnTo>
                  <a:lnTo>
                    <a:pt x="12573" y="74345"/>
                  </a:lnTo>
                  <a:lnTo>
                    <a:pt x="12573" y="277317"/>
                  </a:lnTo>
                  <a:lnTo>
                    <a:pt x="12509" y="277964"/>
                  </a:lnTo>
                  <a:lnTo>
                    <a:pt x="12573" y="277317"/>
                  </a:lnTo>
                  <a:lnTo>
                    <a:pt x="12573" y="74345"/>
                  </a:lnTo>
                  <a:lnTo>
                    <a:pt x="12560" y="196164"/>
                  </a:lnTo>
                  <a:lnTo>
                    <a:pt x="12560" y="200279"/>
                  </a:lnTo>
                  <a:lnTo>
                    <a:pt x="12446" y="278041"/>
                  </a:lnTo>
                  <a:lnTo>
                    <a:pt x="12496" y="212191"/>
                  </a:lnTo>
                  <a:lnTo>
                    <a:pt x="12446" y="196164"/>
                  </a:lnTo>
                  <a:lnTo>
                    <a:pt x="12560" y="74396"/>
                  </a:lnTo>
                  <a:lnTo>
                    <a:pt x="10871" y="81280"/>
                  </a:lnTo>
                  <a:lnTo>
                    <a:pt x="5715" y="86360"/>
                  </a:lnTo>
                  <a:lnTo>
                    <a:pt x="5715" y="93345"/>
                  </a:lnTo>
                  <a:lnTo>
                    <a:pt x="5715" y="98933"/>
                  </a:lnTo>
                  <a:lnTo>
                    <a:pt x="6083" y="99314"/>
                  </a:lnTo>
                  <a:lnTo>
                    <a:pt x="6235" y="101549"/>
                  </a:lnTo>
                  <a:lnTo>
                    <a:pt x="3302" y="122682"/>
                  </a:lnTo>
                  <a:lnTo>
                    <a:pt x="3314" y="173494"/>
                  </a:lnTo>
                  <a:lnTo>
                    <a:pt x="0" y="176809"/>
                  </a:lnTo>
                  <a:lnTo>
                    <a:pt x="0" y="190588"/>
                  </a:lnTo>
                  <a:lnTo>
                    <a:pt x="3327" y="193916"/>
                  </a:lnTo>
                  <a:lnTo>
                    <a:pt x="3340" y="224015"/>
                  </a:lnTo>
                  <a:lnTo>
                    <a:pt x="4699" y="254076"/>
                  </a:lnTo>
                  <a:lnTo>
                    <a:pt x="4813" y="255854"/>
                  </a:lnTo>
                  <a:lnTo>
                    <a:pt x="6680" y="276161"/>
                  </a:lnTo>
                  <a:lnTo>
                    <a:pt x="8128" y="289902"/>
                  </a:lnTo>
                  <a:lnTo>
                    <a:pt x="8128" y="295198"/>
                  </a:lnTo>
                  <a:lnTo>
                    <a:pt x="9906" y="297014"/>
                  </a:lnTo>
                  <a:lnTo>
                    <a:pt x="9906" y="298043"/>
                  </a:lnTo>
                  <a:lnTo>
                    <a:pt x="15113" y="303187"/>
                  </a:lnTo>
                  <a:lnTo>
                    <a:pt x="21336" y="303187"/>
                  </a:lnTo>
                  <a:lnTo>
                    <a:pt x="27813" y="303187"/>
                  </a:lnTo>
                  <a:lnTo>
                    <a:pt x="28448" y="303174"/>
                  </a:lnTo>
                  <a:lnTo>
                    <a:pt x="33655" y="298043"/>
                  </a:lnTo>
                  <a:lnTo>
                    <a:pt x="33655" y="292722"/>
                  </a:lnTo>
                  <a:lnTo>
                    <a:pt x="34074" y="289814"/>
                  </a:lnTo>
                  <a:lnTo>
                    <a:pt x="34163" y="289267"/>
                  </a:lnTo>
                  <a:lnTo>
                    <a:pt x="34290" y="288810"/>
                  </a:lnTo>
                  <a:lnTo>
                    <a:pt x="34429" y="287604"/>
                  </a:lnTo>
                  <a:lnTo>
                    <a:pt x="35306" y="280162"/>
                  </a:lnTo>
                  <a:lnTo>
                    <a:pt x="35433" y="278739"/>
                  </a:lnTo>
                  <a:lnTo>
                    <a:pt x="35433" y="252514"/>
                  </a:lnTo>
                  <a:lnTo>
                    <a:pt x="35394" y="206616"/>
                  </a:lnTo>
                  <a:lnTo>
                    <a:pt x="35433" y="200253"/>
                  </a:lnTo>
                  <a:lnTo>
                    <a:pt x="35433" y="195008"/>
                  </a:lnTo>
                  <a:lnTo>
                    <a:pt x="35560" y="195084"/>
                  </a:lnTo>
                  <a:lnTo>
                    <a:pt x="40208" y="195084"/>
                  </a:lnTo>
                  <a:lnTo>
                    <a:pt x="49949" y="198882"/>
                  </a:lnTo>
                  <a:lnTo>
                    <a:pt x="61099" y="206273"/>
                  </a:lnTo>
                  <a:lnTo>
                    <a:pt x="73279" y="217843"/>
                  </a:lnTo>
                  <a:lnTo>
                    <a:pt x="72517" y="217144"/>
                  </a:lnTo>
                  <a:lnTo>
                    <a:pt x="73152" y="217843"/>
                  </a:lnTo>
                  <a:lnTo>
                    <a:pt x="102425" y="255854"/>
                  </a:lnTo>
                  <a:lnTo>
                    <a:pt x="113665" y="275704"/>
                  </a:lnTo>
                  <a:lnTo>
                    <a:pt x="114046" y="276161"/>
                  </a:lnTo>
                  <a:lnTo>
                    <a:pt x="116840" y="281012"/>
                  </a:lnTo>
                  <a:lnTo>
                    <a:pt x="116840" y="284657"/>
                  </a:lnTo>
                  <a:lnTo>
                    <a:pt x="122809" y="290639"/>
                  </a:lnTo>
                  <a:lnTo>
                    <a:pt x="124523" y="290639"/>
                  </a:lnTo>
                  <a:lnTo>
                    <a:pt x="127254" y="293331"/>
                  </a:lnTo>
                  <a:lnTo>
                    <a:pt x="141732" y="293331"/>
                  </a:lnTo>
                  <a:lnTo>
                    <a:pt x="142240" y="292811"/>
                  </a:lnTo>
                  <a:lnTo>
                    <a:pt x="145415" y="292811"/>
                  </a:lnTo>
                  <a:lnTo>
                    <a:pt x="151003" y="287147"/>
                  </a:lnTo>
                  <a:lnTo>
                    <a:pt x="151003" y="284975"/>
                  </a:lnTo>
                  <a:lnTo>
                    <a:pt x="155194" y="280860"/>
                  </a:lnTo>
                  <a:lnTo>
                    <a:pt x="155194" y="275120"/>
                  </a:lnTo>
                  <a:lnTo>
                    <a:pt x="155981" y="270738"/>
                  </a:lnTo>
                  <a:lnTo>
                    <a:pt x="156019" y="270510"/>
                  </a:lnTo>
                  <a:lnTo>
                    <a:pt x="156197" y="269494"/>
                  </a:lnTo>
                  <a:lnTo>
                    <a:pt x="157353" y="263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020188" y="5587619"/>
              <a:ext cx="68453" cy="107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7"/>
            <p:cNvSpPr/>
            <p:nvPr/>
          </p:nvSpPr>
          <p:spPr>
            <a:xfrm>
              <a:off x="2102104" y="5383275"/>
              <a:ext cx="502920" cy="452120"/>
            </a:xfrm>
            <a:custGeom>
              <a:rect b="b" l="l" r="r" t="t"/>
              <a:pathLst>
                <a:path extrusionOk="0" h="452120" w="502919">
                  <a:moveTo>
                    <a:pt x="60833" y="98425"/>
                  </a:moveTo>
                  <a:lnTo>
                    <a:pt x="60706" y="99060"/>
                  </a:lnTo>
                  <a:lnTo>
                    <a:pt x="60833" y="98425"/>
                  </a:lnTo>
                  <a:close/>
                </a:path>
                <a:path extrusionOk="0" h="452120" w="502919">
                  <a:moveTo>
                    <a:pt x="67691" y="111379"/>
                  </a:moveTo>
                  <a:lnTo>
                    <a:pt x="67678" y="110807"/>
                  </a:lnTo>
                  <a:lnTo>
                    <a:pt x="67652" y="111379"/>
                  </a:lnTo>
                  <a:close/>
                </a:path>
                <a:path extrusionOk="0" h="452120" w="502919">
                  <a:moveTo>
                    <a:pt x="230124" y="258953"/>
                  </a:moveTo>
                  <a:lnTo>
                    <a:pt x="229743" y="259461"/>
                  </a:lnTo>
                  <a:lnTo>
                    <a:pt x="230124" y="258953"/>
                  </a:lnTo>
                  <a:close/>
                </a:path>
                <a:path extrusionOk="0" h="452120" w="502919">
                  <a:moveTo>
                    <a:pt x="344043" y="213741"/>
                  </a:moveTo>
                  <a:lnTo>
                    <a:pt x="338836" y="208521"/>
                  </a:lnTo>
                  <a:lnTo>
                    <a:pt x="338645" y="208521"/>
                  </a:lnTo>
                  <a:lnTo>
                    <a:pt x="335661" y="203581"/>
                  </a:lnTo>
                  <a:lnTo>
                    <a:pt x="334581" y="201803"/>
                  </a:lnTo>
                  <a:lnTo>
                    <a:pt x="333273" y="199644"/>
                  </a:lnTo>
                  <a:lnTo>
                    <a:pt x="329438" y="193332"/>
                  </a:lnTo>
                  <a:lnTo>
                    <a:pt x="329438" y="191770"/>
                  </a:lnTo>
                  <a:lnTo>
                    <a:pt x="329438" y="185293"/>
                  </a:lnTo>
                  <a:lnTo>
                    <a:pt x="324104" y="179959"/>
                  </a:lnTo>
                  <a:lnTo>
                    <a:pt x="315544" y="179959"/>
                  </a:lnTo>
                  <a:lnTo>
                    <a:pt x="313182" y="179705"/>
                  </a:lnTo>
                  <a:lnTo>
                    <a:pt x="311823" y="179959"/>
                  </a:lnTo>
                  <a:lnTo>
                    <a:pt x="311150" y="179959"/>
                  </a:lnTo>
                  <a:lnTo>
                    <a:pt x="310997" y="180111"/>
                  </a:lnTo>
                  <a:lnTo>
                    <a:pt x="305816" y="180975"/>
                  </a:lnTo>
                  <a:lnTo>
                    <a:pt x="300482" y="180975"/>
                  </a:lnTo>
                  <a:lnTo>
                    <a:pt x="295021" y="186436"/>
                  </a:lnTo>
                  <a:lnTo>
                    <a:pt x="295021" y="188087"/>
                  </a:lnTo>
                  <a:lnTo>
                    <a:pt x="290449" y="192659"/>
                  </a:lnTo>
                  <a:lnTo>
                    <a:pt x="280670" y="202565"/>
                  </a:lnTo>
                  <a:lnTo>
                    <a:pt x="279400" y="204216"/>
                  </a:lnTo>
                  <a:lnTo>
                    <a:pt x="269494" y="218490"/>
                  </a:lnTo>
                  <a:lnTo>
                    <a:pt x="268516" y="220179"/>
                  </a:lnTo>
                  <a:lnTo>
                    <a:pt x="260477" y="236156"/>
                  </a:lnTo>
                  <a:lnTo>
                    <a:pt x="260223" y="236918"/>
                  </a:lnTo>
                  <a:lnTo>
                    <a:pt x="253619" y="252717"/>
                  </a:lnTo>
                  <a:lnTo>
                    <a:pt x="252857" y="255612"/>
                  </a:lnTo>
                  <a:lnTo>
                    <a:pt x="250748" y="268084"/>
                  </a:lnTo>
                  <a:lnTo>
                    <a:pt x="239115" y="267500"/>
                  </a:lnTo>
                  <a:lnTo>
                    <a:pt x="238760" y="267119"/>
                  </a:lnTo>
                  <a:lnTo>
                    <a:pt x="234480" y="267119"/>
                  </a:lnTo>
                  <a:lnTo>
                    <a:pt x="230962" y="265468"/>
                  </a:lnTo>
                  <a:lnTo>
                    <a:pt x="228053" y="262559"/>
                  </a:lnTo>
                  <a:lnTo>
                    <a:pt x="229704" y="259676"/>
                  </a:lnTo>
                  <a:lnTo>
                    <a:pt x="229743" y="259461"/>
                  </a:lnTo>
                  <a:lnTo>
                    <a:pt x="248412" y="219405"/>
                  </a:lnTo>
                  <a:lnTo>
                    <a:pt x="250596" y="203555"/>
                  </a:lnTo>
                  <a:lnTo>
                    <a:pt x="250825" y="203327"/>
                  </a:lnTo>
                  <a:lnTo>
                    <a:pt x="250825" y="196088"/>
                  </a:lnTo>
                  <a:lnTo>
                    <a:pt x="250825" y="195326"/>
                  </a:lnTo>
                  <a:lnTo>
                    <a:pt x="250825" y="188849"/>
                  </a:lnTo>
                  <a:lnTo>
                    <a:pt x="249682" y="187693"/>
                  </a:lnTo>
                  <a:lnTo>
                    <a:pt x="249682" y="185801"/>
                  </a:lnTo>
                  <a:lnTo>
                    <a:pt x="243713" y="179832"/>
                  </a:lnTo>
                  <a:lnTo>
                    <a:pt x="235839" y="179832"/>
                  </a:lnTo>
                  <a:lnTo>
                    <a:pt x="235051" y="179819"/>
                  </a:lnTo>
                  <a:lnTo>
                    <a:pt x="234823" y="179578"/>
                  </a:lnTo>
                  <a:lnTo>
                    <a:pt x="230492" y="179578"/>
                  </a:lnTo>
                  <a:lnTo>
                    <a:pt x="230492" y="210769"/>
                  </a:lnTo>
                  <a:lnTo>
                    <a:pt x="230492" y="179578"/>
                  </a:lnTo>
                  <a:lnTo>
                    <a:pt x="227076" y="179578"/>
                  </a:lnTo>
                  <a:lnTo>
                    <a:pt x="219837" y="179578"/>
                  </a:lnTo>
                  <a:lnTo>
                    <a:pt x="216916" y="182499"/>
                  </a:lnTo>
                  <a:lnTo>
                    <a:pt x="215138" y="182499"/>
                  </a:lnTo>
                  <a:lnTo>
                    <a:pt x="209042" y="188595"/>
                  </a:lnTo>
                  <a:lnTo>
                    <a:pt x="209042" y="192786"/>
                  </a:lnTo>
                  <a:lnTo>
                    <a:pt x="206121" y="198628"/>
                  </a:lnTo>
                  <a:lnTo>
                    <a:pt x="201549" y="210832"/>
                  </a:lnTo>
                  <a:lnTo>
                    <a:pt x="200914" y="213956"/>
                  </a:lnTo>
                  <a:lnTo>
                    <a:pt x="199390" y="226555"/>
                  </a:lnTo>
                  <a:lnTo>
                    <a:pt x="199390" y="258051"/>
                  </a:lnTo>
                  <a:lnTo>
                    <a:pt x="199390" y="260959"/>
                  </a:lnTo>
                  <a:lnTo>
                    <a:pt x="191693" y="272008"/>
                  </a:lnTo>
                  <a:lnTo>
                    <a:pt x="183134" y="281470"/>
                  </a:lnTo>
                  <a:lnTo>
                    <a:pt x="178206" y="285851"/>
                  </a:lnTo>
                  <a:lnTo>
                    <a:pt x="175895" y="285851"/>
                  </a:lnTo>
                  <a:lnTo>
                    <a:pt x="174028" y="287718"/>
                  </a:lnTo>
                  <a:lnTo>
                    <a:pt x="172859" y="288010"/>
                  </a:lnTo>
                  <a:lnTo>
                    <a:pt x="169024" y="287997"/>
                  </a:lnTo>
                  <a:lnTo>
                    <a:pt x="165684" y="286981"/>
                  </a:lnTo>
                  <a:lnTo>
                    <a:pt x="164833" y="286372"/>
                  </a:lnTo>
                  <a:lnTo>
                    <a:pt x="164185" y="285915"/>
                  </a:lnTo>
                  <a:lnTo>
                    <a:pt x="163652" y="285534"/>
                  </a:lnTo>
                  <a:lnTo>
                    <a:pt x="162267" y="284568"/>
                  </a:lnTo>
                  <a:lnTo>
                    <a:pt x="161620" y="283857"/>
                  </a:lnTo>
                  <a:lnTo>
                    <a:pt x="160528" y="282702"/>
                  </a:lnTo>
                  <a:lnTo>
                    <a:pt x="160528" y="280771"/>
                  </a:lnTo>
                  <a:lnTo>
                    <a:pt x="159461" y="279717"/>
                  </a:lnTo>
                  <a:lnTo>
                    <a:pt x="159372" y="279044"/>
                  </a:lnTo>
                  <a:lnTo>
                    <a:pt x="159283" y="278498"/>
                  </a:lnTo>
                  <a:lnTo>
                    <a:pt x="159131" y="277418"/>
                  </a:lnTo>
                  <a:lnTo>
                    <a:pt x="159131" y="276555"/>
                  </a:lnTo>
                  <a:lnTo>
                    <a:pt x="159131" y="250240"/>
                  </a:lnTo>
                  <a:lnTo>
                    <a:pt x="159143" y="249694"/>
                  </a:lnTo>
                  <a:lnTo>
                    <a:pt x="159766" y="232600"/>
                  </a:lnTo>
                  <a:lnTo>
                    <a:pt x="159766" y="233324"/>
                  </a:lnTo>
                  <a:lnTo>
                    <a:pt x="159829" y="232600"/>
                  </a:lnTo>
                  <a:lnTo>
                    <a:pt x="161544" y="214960"/>
                  </a:lnTo>
                  <a:lnTo>
                    <a:pt x="164338" y="176149"/>
                  </a:lnTo>
                  <a:lnTo>
                    <a:pt x="164211" y="157353"/>
                  </a:lnTo>
                  <a:lnTo>
                    <a:pt x="164109" y="146621"/>
                  </a:lnTo>
                  <a:lnTo>
                    <a:pt x="167640" y="143002"/>
                  </a:lnTo>
                  <a:lnTo>
                    <a:pt x="167640" y="137033"/>
                  </a:lnTo>
                  <a:lnTo>
                    <a:pt x="167640" y="130937"/>
                  </a:lnTo>
                  <a:lnTo>
                    <a:pt x="165785" y="129095"/>
                  </a:lnTo>
                  <a:lnTo>
                    <a:pt x="163918" y="122936"/>
                  </a:lnTo>
                  <a:lnTo>
                    <a:pt x="163842" y="122682"/>
                  </a:lnTo>
                  <a:lnTo>
                    <a:pt x="163576" y="121805"/>
                  </a:lnTo>
                  <a:lnTo>
                    <a:pt x="163576" y="116078"/>
                  </a:lnTo>
                  <a:lnTo>
                    <a:pt x="163322" y="115824"/>
                  </a:lnTo>
                  <a:lnTo>
                    <a:pt x="163322" y="114681"/>
                  </a:lnTo>
                  <a:lnTo>
                    <a:pt x="158115" y="109474"/>
                  </a:lnTo>
                  <a:lnTo>
                    <a:pt x="145288" y="109474"/>
                  </a:lnTo>
                  <a:lnTo>
                    <a:pt x="140081" y="114681"/>
                  </a:lnTo>
                  <a:lnTo>
                    <a:pt x="140081" y="115824"/>
                  </a:lnTo>
                  <a:lnTo>
                    <a:pt x="139827" y="116078"/>
                  </a:lnTo>
                  <a:lnTo>
                    <a:pt x="139827" y="122936"/>
                  </a:lnTo>
                  <a:lnTo>
                    <a:pt x="139814" y="123596"/>
                  </a:lnTo>
                  <a:lnTo>
                    <a:pt x="139573" y="123825"/>
                  </a:lnTo>
                  <a:lnTo>
                    <a:pt x="139573" y="130810"/>
                  </a:lnTo>
                  <a:lnTo>
                    <a:pt x="139471" y="135102"/>
                  </a:lnTo>
                  <a:lnTo>
                    <a:pt x="139319" y="135255"/>
                  </a:lnTo>
                  <a:lnTo>
                    <a:pt x="139319" y="142240"/>
                  </a:lnTo>
                  <a:lnTo>
                    <a:pt x="139306" y="142367"/>
                  </a:lnTo>
                  <a:lnTo>
                    <a:pt x="139192" y="157226"/>
                  </a:lnTo>
                  <a:lnTo>
                    <a:pt x="139179" y="157353"/>
                  </a:lnTo>
                  <a:lnTo>
                    <a:pt x="139065" y="174244"/>
                  </a:lnTo>
                  <a:lnTo>
                    <a:pt x="138976" y="175260"/>
                  </a:lnTo>
                  <a:lnTo>
                    <a:pt x="137414" y="195326"/>
                  </a:lnTo>
                  <a:lnTo>
                    <a:pt x="136144" y="212775"/>
                  </a:lnTo>
                  <a:lnTo>
                    <a:pt x="136144" y="212471"/>
                  </a:lnTo>
                  <a:lnTo>
                    <a:pt x="136105" y="212775"/>
                  </a:lnTo>
                  <a:lnTo>
                    <a:pt x="136029" y="213398"/>
                  </a:lnTo>
                  <a:lnTo>
                    <a:pt x="133680" y="215836"/>
                  </a:lnTo>
                  <a:lnTo>
                    <a:pt x="113868" y="230085"/>
                  </a:lnTo>
                  <a:lnTo>
                    <a:pt x="112014" y="230085"/>
                  </a:lnTo>
                  <a:lnTo>
                    <a:pt x="108331" y="233705"/>
                  </a:lnTo>
                  <a:lnTo>
                    <a:pt x="108331" y="233946"/>
                  </a:lnTo>
                  <a:lnTo>
                    <a:pt x="86931" y="248945"/>
                  </a:lnTo>
                  <a:lnTo>
                    <a:pt x="84582" y="248945"/>
                  </a:lnTo>
                  <a:lnTo>
                    <a:pt x="80010" y="253479"/>
                  </a:lnTo>
                  <a:lnTo>
                    <a:pt x="80010" y="253619"/>
                  </a:lnTo>
                  <a:lnTo>
                    <a:pt x="64528" y="263626"/>
                  </a:lnTo>
                  <a:lnTo>
                    <a:pt x="61595" y="263626"/>
                  </a:lnTo>
                  <a:lnTo>
                    <a:pt x="59512" y="265696"/>
                  </a:lnTo>
                  <a:lnTo>
                    <a:pt x="59639" y="225056"/>
                  </a:lnTo>
                  <a:lnTo>
                    <a:pt x="74498" y="184073"/>
                  </a:lnTo>
                  <a:lnTo>
                    <a:pt x="77597" y="180975"/>
                  </a:lnTo>
                  <a:lnTo>
                    <a:pt x="77597" y="176923"/>
                  </a:lnTo>
                  <a:lnTo>
                    <a:pt x="81241" y="164884"/>
                  </a:lnTo>
                  <a:lnTo>
                    <a:pt x="83058" y="163068"/>
                  </a:lnTo>
                  <a:lnTo>
                    <a:pt x="83058" y="158623"/>
                  </a:lnTo>
                  <a:lnTo>
                    <a:pt x="83947" y="154178"/>
                  </a:lnTo>
                  <a:lnTo>
                    <a:pt x="86258" y="142595"/>
                  </a:lnTo>
                  <a:lnTo>
                    <a:pt x="87376" y="141478"/>
                  </a:lnTo>
                  <a:lnTo>
                    <a:pt x="87376" y="136144"/>
                  </a:lnTo>
                  <a:lnTo>
                    <a:pt x="87452" y="134874"/>
                  </a:lnTo>
                  <a:lnTo>
                    <a:pt x="87541" y="133477"/>
                  </a:lnTo>
                  <a:lnTo>
                    <a:pt x="88531" y="117703"/>
                  </a:lnTo>
                  <a:lnTo>
                    <a:pt x="88900" y="117348"/>
                  </a:lnTo>
                  <a:lnTo>
                    <a:pt x="88900" y="112014"/>
                  </a:lnTo>
                  <a:lnTo>
                    <a:pt x="88900" y="111506"/>
                  </a:lnTo>
                  <a:lnTo>
                    <a:pt x="88900" y="110744"/>
                  </a:lnTo>
                  <a:lnTo>
                    <a:pt x="89154" y="60960"/>
                  </a:lnTo>
                  <a:lnTo>
                    <a:pt x="89027" y="59436"/>
                  </a:lnTo>
                  <a:lnTo>
                    <a:pt x="86360" y="38481"/>
                  </a:lnTo>
                  <a:lnTo>
                    <a:pt x="86106" y="37211"/>
                  </a:lnTo>
                  <a:lnTo>
                    <a:pt x="82804" y="22733"/>
                  </a:lnTo>
                  <a:lnTo>
                    <a:pt x="82423" y="21590"/>
                  </a:lnTo>
                  <a:lnTo>
                    <a:pt x="81368" y="18034"/>
                  </a:lnTo>
                  <a:lnTo>
                    <a:pt x="80518" y="15125"/>
                  </a:lnTo>
                  <a:lnTo>
                    <a:pt x="80518" y="9779"/>
                  </a:lnTo>
                  <a:lnTo>
                    <a:pt x="77724" y="6985"/>
                  </a:lnTo>
                  <a:lnTo>
                    <a:pt x="77724" y="5969"/>
                  </a:lnTo>
                  <a:lnTo>
                    <a:pt x="72136" y="381"/>
                  </a:lnTo>
                  <a:lnTo>
                    <a:pt x="69469" y="381"/>
                  </a:lnTo>
                  <a:lnTo>
                    <a:pt x="69088" y="0"/>
                  </a:lnTo>
                  <a:lnTo>
                    <a:pt x="67691" y="0"/>
                  </a:lnTo>
                  <a:lnTo>
                    <a:pt x="67691" y="110744"/>
                  </a:lnTo>
                  <a:lnTo>
                    <a:pt x="67691" y="111379"/>
                  </a:lnTo>
                  <a:lnTo>
                    <a:pt x="67614" y="112014"/>
                  </a:lnTo>
                  <a:lnTo>
                    <a:pt x="66586" y="129489"/>
                  </a:lnTo>
                  <a:lnTo>
                    <a:pt x="66294" y="129794"/>
                  </a:lnTo>
                  <a:lnTo>
                    <a:pt x="66294" y="134061"/>
                  </a:lnTo>
                  <a:lnTo>
                    <a:pt x="63042" y="150279"/>
                  </a:lnTo>
                  <a:lnTo>
                    <a:pt x="61976" y="151384"/>
                  </a:lnTo>
                  <a:lnTo>
                    <a:pt x="61976" y="155435"/>
                  </a:lnTo>
                  <a:lnTo>
                    <a:pt x="60121" y="161671"/>
                  </a:lnTo>
                  <a:lnTo>
                    <a:pt x="60071" y="139954"/>
                  </a:lnTo>
                  <a:lnTo>
                    <a:pt x="60604" y="110744"/>
                  </a:lnTo>
                  <a:lnTo>
                    <a:pt x="60706" y="99060"/>
                  </a:lnTo>
                  <a:lnTo>
                    <a:pt x="62826" y="68961"/>
                  </a:lnTo>
                  <a:lnTo>
                    <a:pt x="62865" y="68745"/>
                  </a:lnTo>
                  <a:lnTo>
                    <a:pt x="62865" y="68961"/>
                  </a:lnTo>
                  <a:lnTo>
                    <a:pt x="62915" y="68453"/>
                  </a:lnTo>
                  <a:lnTo>
                    <a:pt x="65176" y="46926"/>
                  </a:lnTo>
                  <a:lnTo>
                    <a:pt x="65278" y="45974"/>
                  </a:lnTo>
                  <a:lnTo>
                    <a:pt x="65189" y="47028"/>
                  </a:lnTo>
                  <a:lnTo>
                    <a:pt x="65214" y="47244"/>
                  </a:lnTo>
                  <a:lnTo>
                    <a:pt x="67437" y="62357"/>
                  </a:lnTo>
                  <a:lnTo>
                    <a:pt x="67678" y="110807"/>
                  </a:lnTo>
                  <a:lnTo>
                    <a:pt x="67691" y="0"/>
                  </a:lnTo>
                  <a:lnTo>
                    <a:pt x="64617" y="0"/>
                  </a:lnTo>
                  <a:lnTo>
                    <a:pt x="64617" y="43180"/>
                  </a:lnTo>
                  <a:lnTo>
                    <a:pt x="64516" y="42672"/>
                  </a:lnTo>
                  <a:lnTo>
                    <a:pt x="60680" y="28727"/>
                  </a:lnTo>
                  <a:lnTo>
                    <a:pt x="60782" y="29083"/>
                  </a:lnTo>
                  <a:lnTo>
                    <a:pt x="64516" y="42672"/>
                  </a:lnTo>
                  <a:lnTo>
                    <a:pt x="64617" y="43180"/>
                  </a:lnTo>
                  <a:lnTo>
                    <a:pt x="64617" y="0"/>
                  </a:lnTo>
                  <a:lnTo>
                    <a:pt x="54991" y="0"/>
                  </a:lnTo>
                  <a:lnTo>
                    <a:pt x="52959" y="2032"/>
                  </a:lnTo>
                  <a:lnTo>
                    <a:pt x="51689" y="2032"/>
                  </a:lnTo>
                  <a:lnTo>
                    <a:pt x="45847" y="7874"/>
                  </a:lnTo>
                  <a:lnTo>
                    <a:pt x="45847" y="13665"/>
                  </a:lnTo>
                  <a:lnTo>
                    <a:pt x="43307" y="24257"/>
                  </a:lnTo>
                  <a:lnTo>
                    <a:pt x="43180" y="24638"/>
                  </a:lnTo>
                  <a:lnTo>
                    <a:pt x="39370" y="43180"/>
                  </a:lnTo>
                  <a:lnTo>
                    <a:pt x="36830" y="66167"/>
                  </a:lnTo>
                  <a:lnTo>
                    <a:pt x="36703" y="66675"/>
                  </a:lnTo>
                  <a:lnTo>
                    <a:pt x="34544" y="97282"/>
                  </a:lnTo>
                  <a:lnTo>
                    <a:pt x="33883" y="133477"/>
                  </a:lnTo>
                  <a:lnTo>
                    <a:pt x="33769" y="190246"/>
                  </a:lnTo>
                  <a:lnTo>
                    <a:pt x="33769" y="190500"/>
                  </a:lnTo>
                  <a:lnTo>
                    <a:pt x="33020" y="237998"/>
                  </a:lnTo>
                  <a:lnTo>
                    <a:pt x="32893" y="275996"/>
                  </a:lnTo>
                  <a:lnTo>
                    <a:pt x="32880" y="276352"/>
                  </a:lnTo>
                  <a:lnTo>
                    <a:pt x="32575" y="287286"/>
                  </a:lnTo>
                  <a:lnTo>
                    <a:pt x="8978" y="305003"/>
                  </a:lnTo>
                  <a:lnTo>
                    <a:pt x="5588" y="305003"/>
                  </a:lnTo>
                  <a:lnTo>
                    <a:pt x="0" y="310540"/>
                  </a:lnTo>
                  <a:lnTo>
                    <a:pt x="0" y="324205"/>
                  </a:lnTo>
                  <a:lnTo>
                    <a:pt x="5588" y="329742"/>
                  </a:lnTo>
                  <a:lnTo>
                    <a:pt x="19177" y="329742"/>
                  </a:lnTo>
                  <a:lnTo>
                    <a:pt x="24765" y="324205"/>
                  </a:lnTo>
                  <a:lnTo>
                    <a:pt x="24765" y="322821"/>
                  </a:lnTo>
                  <a:lnTo>
                    <a:pt x="31305" y="317715"/>
                  </a:lnTo>
                  <a:lnTo>
                    <a:pt x="31115" y="320903"/>
                  </a:lnTo>
                  <a:lnTo>
                    <a:pt x="30353" y="342125"/>
                  </a:lnTo>
                  <a:lnTo>
                    <a:pt x="30353" y="341579"/>
                  </a:lnTo>
                  <a:lnTo>
                    <a:pt x="30302" y="342125"/>
                  </a:lnTo>
                  <a:lnTo>
                    <a:pt x="28575" y="365709"/>
                  </a:lnTo>
                  <a:lnTo>
                    <a:pt x="28575" y="365201"/>
                  </a:lnTo>
                  <a:lnTo>
                    <a:pt x="28511" y="365709"/>
                  </a:lnTo>
                  <a:lnTo>
                    <a:pt x="26162" y="387527"/>
                  </a:lnTo>
                  <a:lnTo>
                    <a:pt x="26035" y="388099"/>
                  </a:lnTo>
                  <a:lnTo>
                    <a:pt x="24638" y="408978"/>
                  </a:lnTo>
                  <a:lnTo>
                    <a:pt x="24638" y="408571"/>
                  </a:lnTo>
                  <a:lnTo>
                    <a:pt x="24587" y="408978"/>
                  </a:lnTo>
                  <a:lnTo>
                    <a:pt x="23241" y="422973"/>
                  </a:lnTo>
                  <a:lnTo>
                    <a:pt x="23114" y="423608"/>
                  </a:lnTo>
                  <a:lnTo>
                    <a:pt x="22783" y="430822"/>
                  </a:lnTo>
                  <a:lnTo>
                    <a:pt x="22682" y="436791"/>
                  </a:lnTo>
                  <a:lnTo>
                    <a:pt x="22733" y="437883"/>
                  </a:lnTo>
                  <a:lnTo>
                    <a:pt x="23114" y="440512"/>
                  </a:lnTo>
                  <a:lnTo>
                    <a:pt x="23114" y="446417"/>
                  </a:lnTo>
                  <a:lnTo>
                    <a:pt x="28829" y="452094"/>
                  </a:lnTo>
                  <a:lnTo>
                    <a:pt x="42799" y="452094"/>
                  </a:lnTo>
                  <a:lnTo>
                    <a:pt x="48514" y="446417"/>
                  </a:lnTo>
                  <a:lnTo>
                    <a:pt x="48514" y="439991"/>
                  </a:lnTo>
                  <a:lnTo>
                    <a:pt x="48895" y="437870"/>
                  </a:lnTo>
                  <a:lnTo>
                    <a:pt x="49022" y="436791"/>
                  </a:lnTo>
                  <a:lnTo>
                    <a:pt x="49758" y="425627"/>
                  </a:lnTo>
                  <a:lnTo>
                    <a:pt x="49784" y="425450"/>
                  </a:lnTo>
                  <a:lnTo>
                    <a:pt x="49784" y="425627"/>
                  </a:lnTo>
                  <a:lnTo>
                    <a:pt x="49809" y="425272"/>
                  </a:lnTo>
                  <a:lnTo>
                    <a:pt x="51181" y="411226"/>
                  </a:lnTo>
                  <a:lnTo>
                    <a:pt x="51308" y="410819"/>
                  </a:lnTo>
                  <a:lnTo>
                    <a:pt x="51879" y="402107"/>
                  </a:lnTo>
                  <a:lnTo>
                    <a:pt x="52654" y="390525"/>
                  </a:lnTo>
                  <a:lnTo>
                    <a:pt x="52705" y="390232"/>
                  </a:lnTo>
                  <a:lnTo>
                    <a:pt x="52705" y="390525"/>
                  </a:lnTo>
                  <a:lnTo>
                    <a:pt x="52755" y="389940"/>
                  </a:lnTo>
                  <a:lnTo>
                    <a:pt x="55118" y="368198"/>
                  </a:lnTo>
                  <a:lnTo>
                    <a:pt x="55245" y="367690"/>
                  </a:lnTo>
                  <a:lnTo>
                    <a:pt x="57023" y="343573"/>
                  </a:lnTo>
                  <a:lnTo>
                    <a:pt x="57073" y="341579"/>
                  </a:lnTo>
                  <a:lnTo>
                    <a:pt x="57772" y="322503"/>
                  </a:lnTo>
                  <a:lnTo>
                    <a:pt x="57785" y="322287"/>
                  </a:lnTo>
                  <a:lnTo>
                    <a:pt x="58801" y="304495"/>
                  </a:lnTo>
                  <a:lnTo>
                    <a:pt x="58839" y="302907"/>
                  </a:lnTo>
                  <a:lnTo>
                    <a:pt x="59016" y="296087"/>
                  </a:lnTo>
                  <a:lnTo>
                    <a:pt x="71729" y="286169"/>
                  </a:lnTo>
                  <a:lnTo>
                    <a:pt x="74041" y="286169"/>
                  </a:lnTo>
                  <a:lnTo>
                    <a:pt x="79121" y="281114"/>
                  </a:lnTo>
                  <a:lnTo>
                    <a:pt x="79121" y="280377"/>
                  </a:lnTo>
                  <a:lnTo>
                    <a:pt x="93637" y="269163"/>
                  </a:lnTo>
                  <a:lnTo>
                    <a:pt x="95758" y="269163"/>
                  </a:lnTo>
                  <a:lnTo>
                    <a:pt x="100203" y="264642"/>
                  </a:lnTo>
                  <a:lnTo>
                    <a:pt x="100203" y="263626"/>
                  </a:lnTo>
                  <a:lnTo>
                    <a:pt x="114706" y="250571"/>
                  </a:lnTo>
                  <a:lnTo>
                    <a:pt x="119481" y="246278"/>
                  </a:lnTo>
                  <a:lnTo>
                    <a:pt x="120904" y="246278"/>
                  </a:lnTo>
                  <a:lnTo>
                    <a:pt x="124460" y="242646"/>
                  </a:lnTo>
                  <a:lnTo>
                    <a:pt x="124460" y="241020"/>
                  </a:lnTo>
                  <a:lnTo>
                    <a:pt x="134518" y="228066"/>
                  </a:lnTo>
                  <a:lnTo>
                    <a:pt x="134239" y="230822"/>
                  </a:lnTo>
                  <a:lnTo>
                    <a:pt x="134188" y="232600"/>
                  </a:lnTo>
                  <a:lnTo>
                    <a:pt x="133680" y="244462"/>
                  </a:lnTo>
                  <a:lnTo>
                    <a:pt x="133604" y="280454"/>
                  </a:lnTo>
                  <a:lnTo>
                    <a:pt x="134874" y="288264"/>
                  </a:lnTo>
                  <a:lnTo>
                    <a:pt x="134874" y="294944"/>
                  </a:lnTo>
                  <a:lnTo>
                    <a:pt x="140716" y="300685"/>
                  </a:lnTo>
                  <a:lnTo>
                    <a:pt x="142201" y="300685"/>
                  </a:lnTo>
                  <a:lnTo>
                    <a:pt x="144526" y="303149"/>
                  </a:lnTo>
                  <a:lnTo>
                    <a:pt x="167259" y="313651"/>
                  </a:lnTo>
                  <a:lnTo>
                    <a:pt x="174371" y="313626"/>
                  </a:lnTo>
                  <a:lnTo>
                    <a:pt x="177546" y="313245"/>
                  </a:lnTo>
                  <a:lnTo>
                    <a:pt x="184607" y="311467"/>
                  </a:lnTo>
                  <a:lnTo>
                    <a:pt x="190119" y="311467"/>
                  </a:lnTo>
                  <a:lnTo>
                    <a:pt x="195834" y="305727"/>
                  </a:lnTo>
                  <a:lnTo>
                    <a:pt x="195834" y="304482"/>
                  </a:lnTo>
                  <a:lnTo>
                    <a:pt x="200533" y="300342"/>
                  </a:lnTo>
                  <a:lnTo>
                    <a:pt x="201549" y="299300"/>
                  </a:lnTo>
                  <a:lnTo>
                    <a:pt x="210705" y="289039"/>
                  </a:lnTo>
                  <a:lnTo>
                    <a:pt x="211277" y="288391"/>
                  </a:lnTo>
                  <a:lnTo>
                    <a:pt x="211823" y="287718"/>
                  </a:lnTo>
                  <a:lnTo>
                    <a:pt x="212344" y="288226"/>
                  </a:lnTo>
                  <a:lnTo>
                    <a:pt x="217284" y="288226"/>
                  </a:lnTo>
                  <a:lnTo>
                    <a:pt x="221678" y="289890"/>
                  </a:lnTo>
                  <a:lnTo>
                    <a:pt x="224536" y="292747"/>
                  </a:lnTo>
                  <a:lnTo>
                    <a:pt x="238760" y="292747"/>
                  </a:lnTo>
                  <a:lnTo>
                    <a:pt x="239102" y="292404"/>
                  </a:lnTo>
                  <a:lnTo>
                    <a:pt x="250063" y="291871"/>
                  </a:lnTo>
                  <a:lnTo>
                    <a:pt x="250063" y="297218"/>
                  </a:lnTo>
                  <a:lnTo>
                    <a:pt x="250063" y="304558"/>
                  </a:lnTo>
                  <a:lnTo>
                    <a:pt x="255905" y="310502"/>
                  </a:lnTo>
                  <a:lnTo>
                    <a:pt x="256540" y="310502"/>
                  </a:lnTo>
                  <a:lnTo>
                    <a:pt x="256540" y="311746"/>
                  </a:lnTo>
                  <a:lnTo>
                    <a:pt x="262509" y="317690"/>
                  </a:lnTo>
                  <a:lnTo>
                    <a:pt x="269138" y="317690"/>
                  </a:lnTo>
                  <a:lnTo>
                    <a:pt x="273761" y="318135"/>
                  </a:lnTo>
                  <a:lnTo>
                    <a:pt x="274447" y="318820"/>
                  </a:lnTo>
                  <a:lnTo>
                    <a:pt x="288798" y="318820"/>
                  </a:lnTo>
                  <a:lnTo>
                    <a:pt x="291198" y="316433"/>
                  </a:lnTo>
                  <a:lnTo>
                    <a:pt x="306273" y="311607"/>
                  </a:lnTo>
                  <a:lnTo>
                    <a:pt x="311150" y="311607"/>
                  </a:lnTo>
                  <a:lnTo>
                    <a:pt x="316611" y="306133"/>
                  </a:lnTo>
                  <a:lnTo>
                    <a:pt x="316611" y="305206"/>
                  </a:lnTo>
                  <a:lnTo>
                    <a:pt x="326656" y="297218"/>
                  </a:lnTo>
                  <a:lnTo>
                    <a:pt x="328739" y="295567"/>
                  </a:lnTo>
                  <a:lnTo>
                    <a:pt x="330200" y="294411"/>
                  </a:lnTo>
                  <a:lnTo>
                    <a:pt x="331101" y="293281"/>
                  </a:lnTo>
                  <a:lnTo>
                    <a:pt x="332867" y="291096"/>
                  </a:lnTo>
                  <a:lnTo>
                    <a:pt x="334111" y="288658"/>
                  </a:lnTo>
                  <a:lnTo>
                    <a:pt x="334695" y="287528"/>
                  </a:lnTo>
                  <a:lnTo>
                    <a:pt x="339890" y="277456"/>
                  </a:lnTo>
                  <a:lnTo>
                    <a:pt x="342861" y="271703"/>
                  </a:lnTo>
                  <a:lnTo>
                    <a:pt x="344043" y="270484"/>
                  </a:lnTo>
                  <a:lnTo>
                    <a:pt x="344043" y="268414"/>
                  </a:lnTo>
                  <a:lnTo>
                    <a:pt x="344043" y="266344"/>
                  </a:lnTo>
                  <a:lnTo>
                    <a:pt x="342392" y="264668"/>
                  </a:lnTo>
                  <a:lnTo>
                    <a:pt x="338328" y="264668"/>
                  </a:lnTo>
                  <a:lnTo>
                    <a:pt x="336550" y="266344"/>
                  </a:lnTo>
                  <a:lnTo>
                    <a:pt x="318579" y="277634"/>
                  </a:lnTo>
                  <a:lnTo>
                    <a:pt x="301218" y="287147"/>
                  </a:lnTo>
                  <a:lnTo>
                    <a:pt x="297561" y="287147"/>
                  </a:lnTo>
                  <a:lnTo>
                    <a:pt x="295757" y="288950"/>
                  </a:lnTo>
                  <a:lnTo>
                    <a:pt x="281012" y="292658"/>
                  </a:lnTo>
                  <a:lnTo>
                    <a:pt x="278218" y="292252"/>
                  </a:lnTo>
                  <a:lnTo>
                    <a:pt x="277114" y="291147"/>
                  </a:lnTo>
                  <a:lnTo>
                    <a:pt x="276606" y="291147"/>
                  </a:lnTo>
                  <a:lnTo>
                    <a:pt x="276606" y="289877"/>
                  </a:lnTo>
                  <a:lnTo>
                    <a:pt x="276606" y="288353"/>
                  </a:lnTo>
                  <a:lnTo>
                    <a:pt x="276606" y="283641"/>
                  </a:lnTo>
                  <a:lnTo>
                    <a:pt x="277876" y="282841"/>
                  </a:lnTo>
                  <a:lnTo>
                    <a:pt x="289052" y="271373"/>
                  </a:lnTo>
                  <a:lnTo>
                    <a:pt x="289433" y="271373"/>
                  </a:lnTo>
                  <a:lnTo>
                    <a:pt x="290703" y="270052"/>
                  </a:lnTo>
                  <a:lnTo>
                    <a:pt x="290703" y="268414"/>
                  </a:lnTo>
                  <a:lnTo>
                    <a:pt x="290703" y="266788"/>
                  </a:lnTo>
                  <a:lnTo>
                    <a:pt x="289433" y="265455"/>
                  </a:lnTo>
                  <a:lnTo>
                    <a:pt x="286131" y="265455"/>
                  </a:lnTo>
                  <a:lnTo>
                    <a:pt x="285978" y="265620"/>
                  </a:lnTo>
                  <a:lnTo>
                    <a:pt x="277749" y="266382"/>
                  </a:lnTo>
                  <a:lnTo>
                    <a:pt x="284314" y="246888"/>
                  </a:lnTo>
                  <a:lnTo>
                    <a:pt x="290969" y="232905"/>
                  </a:lnTo>
                  <a:lnTo>
                    <a:pt x="291350" y="232105"/>
                  </a:lnTo>
                  <a:lnTo>
                    <a:pt x="291846" y="231343"/>
                  </a:lnTo>
                  <a:lnTo>
                    <a:pt x="299212" y="220141"/>
                  </a:lnTo>
                  <a:lnTo>
                    <a:pt x="299821" y="219214"/>
                  </a:lnTo>
                  <a:lnTo>
                    <a:pt x="300570" y="218401"/>
                  </a:lnTo>
                  <a:lnTo>
                    <a:pt x="308483" y="209892"/>
                  </a:lnTo>
                  <a:lnTo>
                    <a:pt x="311099" y="207010"/>
                  </a:lnTo>
                  <a:lnTo>
                    <a:pt x="320802" y="223139"/>
                  </a:lnTo>
                  <a:lnTo>
                    <a:pt x="320802" y="226618"/>
                  </a:lnTo>
                  <a:lnTo>
                    <a:pt x="326009" y="231838"/>
                  </a:lnTo>
                  <a:lnTo>
                    <a:pt x="338836" y="231838"/>
                  </a:lnTo>
                  <a:lnTo>
                    <a:pt x="344043" y="226618"/>
                  </a:lnTo>
                  <a:lnTo>
                    <a:pt x="344043" y="220179"/>
                  </a:lnTo>
                  <a:lnTo>
                    <a:pt x="344043" y="213741"/>
                  </a:lnTo>
                  <a:close/>
                </a:path>
                <a:path extrusionOk="0" h="452120" w="502919">
                  <a:moveTo>
                    <a:pt x="491490" y="248615"/>
                  </a:moveTo>
                  <a:lnTo>
                    <a:pt x="491299" y="248056"/>
                  </a:lnTo>
                  <a:lnTo>
                    <a:pt x="491261" y="248577"/>
                  </a:lnTo>
                  <a:lnTo>
                    <a:pt x="491490" y="248615"/>
                  </a:lnTo>
                  <a:close/>
                </a:path>
                <a:path extrusionOk="0" h="452120" w="502919">
                  <a:moveTo>
                    <a:pt x="502920" y="193167"/>
                  </a:moveTo>
                  <a:lnTo>
                    <a:pt x="495592" y="178054"/>
                  </a:lnTo>
                  <a:lnTo>
                    <a:pt x="495046" y="176911"/>
                  </a:lnTo>
                  <a:lnTo>
                    <a:pt x="494677" y="176149"/>
                  </a:lnTo>
                  <a:lnTo>
                    <a:pt x="493141" y="172974"/>
                  </a:lnTo>
                  <a:lnTo>
                    <a:pt x="491617" y="173101"/>
                  </a:lnTo>
                  <a:lnTo>
                    <a:pt x="485521" y="174117"/>
                  </a:lnTo>
                  <a:lnTo>
                    <a:pt x="480199" y="176415"/>
                  </a:lnTo>
                  <a:lnTo>
                    <a:pt x="471043" y="178308"/>
                  </a:lnTo>
                  <a:lnTo>
                    <a:pt x="469265" y="178816"/>
                  </a:lnTo>
                  <a:lnTo>
                    <a:pt x="454152" y="184531"/>
                  </a:lnTo>
                  <a:lnTo>
                    <a:pt x="454025" y="184531"/>
                  </a:lnTo>
                  <a:lnTo>
                    <a:pt x="433832" y="192278"/>
                  </a:lnTo>
                  <a:lnTo>
                    <a:pt x="434213" y="192024"/>
                  </a:lnTo>
                  <a:lnTo>
                    <a:pt x="410718" y="200025"/>
                  </a:lnTo>
                  <a:lnTo>
                    <a:pt x="400088" y="204292"/>
                  </a:lnTo>
                  <a:lnTo>
                    <a:pt x="399415" y="195707"/>
                  </a:lnTo>
                  <a:lnTo>
                    <a:pt x="397637" y="174256"/>
                  </a:lnTo>
                  <a:lnTo>
                    <a:pt x="397637" y="173736"/>
                  </a:lnTo>
                  <a:lnTo>
                    <a:pt x="397637" y="166370"/>
                  </a:lnTo>
                  <a:lnTo>
                    <a:pt x="396621" y="165366"/>
                  </a:lnTo>
                  <a:lnTo>
                    <a:pt x="394728" y="150876"/>
                  </a:lnTo>
                  <a:lnTo>
                    <a:pt x="394716" y="144018"/>
                  </a:lnTo>
                  <a:lnTo>
                    <a:pt x="394423" y="143738"/>
                  </a:lnTo>
                  <a:lnTo>
                    <a:pt x="393992" y="132461"/>
                  </a:lnTo>
                  <a:lnTo>
                    <a:pt x="393954" y="131953"/>
                  </a:lnTo>
                  <a:lnTo>
                    <a:pt x="393954" y="119595"/>
                  </a:lnTo>
                  <a:lnTo>
                    <a:pt x="395833" y="116205"/>
                  </a:lnTo>
                  <a:lnTo>
                    <a:pt x="411314" y="88430"/>
                  </a:lnTo>
                  <a:lnTo>
                    <a:pt x="416306" y="83439"/>
                  </a:lnTo>
                  <a:lnTo>
                    <a:pt x="416306" y="76200"/>
                  </a:lnTo>
                  <a:lnTo>
                    <a:pt x="416306" y="68834"/>
                  </a:lnTo>
                  <a:lnTo>
                    <a:pt x="410337" y="62865"/>
                  </a:lnTo>
                  <a:lnTo>
                    <a:pt x="395605" y="62865"/>
                  </a:lnTo>
                  <a:lnTo>
                    <a:pt x="389763" y="68834"/>
                  </a:lnTo>
                  <a:lnTo>
                    <a:pt x="389763" y="72682"/>
                  </a:lnTo>
                  <a:lnTo>
                    <a:pt x="380111" y="89954"/>
                  </a:lnTo>
                  <a:lnTo>
                    <a:pt x="380111" y="285292"/>
                  </a:lnTo>
                  <a:lnTo>
                    <a:pt x="379691" y="284492"/>
                  </a:lnTo>
                  <a:lnTo>
                    <a:pt x="379730" y="283451"/>
                  </a:lnTo>
                  <a:lnTo>
                    <a:pt x="379704" y="284505"/>
                  </a:lnTo>
                  <a:lnTo>
                    <a:pt x="380111" y="285292"/>
                  </a:lnTo>
                  <a:lnTo>
                    <a:pt x="380111" y="89954"/>
                  </a:lnTo>
                  <a:lnTo>
                    <a:pt x="372275" y="103974"/>
                  </a:lnTo>
                  <a:lnTo>
                    <a:pt x="367411" y="108839"/>
                  </a:lnTo>
                  <a:lnTo>
                    <a:pt x="367411" y="139319"/>
                  </a:lnTo>
                  <a:lnTo>
                    <a:pt x="367639" y="139560"/>
                  </a:lnTo>
                  <a:lnTo>
                    <a:pt x="368046" y="151892"/>
                  </a:lnTo>
                  <a:lnTo>
                    <a:pt x="368046" y="158750"/>
                  </a:lnTo>
                  <a:lnTo>
                    <a:pt x="369036" y="159753"/>
                  </a:lnTo>
                  <a:lnTo>
                    <a:pt x="370967" y="174434"/>
                  </a:lnTo>
                  <a:lnTo>
                    <a:pt x="370967" y="174752"/>
                  </a:lnTo>
                  <a:lnTo>
                    <a:pt x="370967" y="181102"/>
                  </a:lnTo>
                  <a:lnTo>
                    <a:pt x="371487" y="181635"/>
                  </a:lnTo>
                  <a:lnTo>
                    <a:pt x="372745" y="197866"/>
                  </a:lnTo>
                  <a:lnTo>
                    <a:pt x="374116" y="215163"/>
                  </a:lnTo>
                  <a:lnTo>
                    <a:pt x="344805" y="227901"/>
                  </a:lnTo>
                  <a:lnTo>
                    <a:pt x="350012" y="239979"/>
                  </a:lnTo>
                  <a:lnTo>
                    <a:pt x="355346" y="252031"/>
                  </a:lnTo>
                  <a:lnTo>
                    <a:pt x="375386" y="243179"/>
                  </a:lnTo>
                  <a:lnTo>
                    <a:pt x="375920" y="258152"/>
                  </a:lnTo>
                  <a:lnTo>
                    <a:pt x="375970" y="272376"/>
                  </a:lnTo>
                  <a:lnTo>
                    <a:pt x="375158" y="273240"/>
                  </a:lnTo>
                  <a:lnTo>
                    <a:pt x="375158" y="276555"/>
                  </a:lnTo>
                  <a:lnTo>
                    <a:pt x="376047" y="277507"/>
                  </a:lnTo>
                  <a:lnTo>
                    <a:pt x="376351" y="285292"/>
                  </a:lnTo>
                  <a:lnTo>
                    <a:pt x="376809" y="291668"/>
                  </a:lnTo>
                  <a:lnTo>
                    <a:pt x="377444" y="294614"/>
                  </a:lnTo>
                  <a:lnTo>
                    <a:pt x="377952" y="296240"/>
                  </a:lnTo>
                  <a:lnTo>
                    <a:pt x="377952" y="300621"/>
                  </a:lnTo>
                  <a:lnTo>
                    <a:pt x="383032" y="305727"/>
                  </a:lnTo>
                  <a:lnTo>
                    <a:pt x="395605" y="305727"/>
                  </a:lnTo>
                  <a:lnTo>
                    <a:pt x="400685" y="300621"/>
                  </a:lnTo>
                  <a:lnTo>
                    <a:pt x="400685" y="296240"/>
                  </a:lnTo>
                  <a:lnTo>
                    <a:pt x="401193" y="294614"/>
                  </a:lnTo>
                  <a:lnTo>
                    <a:pt x="401828" y="291668"/>
                  </a:lnTo>
                  <a:lnTo>
                    <a:pt x="402272" y="285292"/>
                  </a:lnTo>
                  <a:lnTo>
                    <a:pt x="402526" y="276275"/>
                  </a:lnTo>
                  <a:lnTo>
                    <a:pt x="402590" y="273100"/>
                  </a:lnTo>
                  <a:lnTo>
                    <a:pt x="402590" y="257619"/>
                  </a:lnTo>
                  <a:lnTo>
                    <a:pt x="402590" y="257086"/>
                  </a:lnTo>
                  <a:lnTo>
                    <a:pt x="401942" y="239090"/>
                  </a:lnTo>
                  <a:lnTo>
                    <a:pt x="401662" y="231711"/>
                  </a:lnTo>
                  <a:lnTo>
                    <a:pt x="419366" y="224320"/>
                  </a:lnTo>
                  <a:lnTo>
                    <a:pt x="419531" y="224256"/>
                  </a:lnTo>
                  <a:lnTo>
                    <a:pt x="419900" y="224116"/>
                  </a:lnTo>
                  <a:lnTo>
                    <a:pt x="442976" y="215620"/>
                  </a:lnTo>
                  <a:lnTo>
                    <a:pt x="463042" y="207479"/>
                  </a:lnTo>
                  <a:lnTo>
                    <a:pt x="462915" y="207556"/>
                  </a:lnTo>
                  <a:lnTo>
                    <a:pt x="463105" y="207479"/>
                  </a:lnTo>
                  <a:lnTo>
                    <a:pt x="466140" y="206298"/>
                  </a:lnTo>
                  <a:lnTo>
                    <a:pt x="467360" y="202145"/>
                  </a:lnTo>
                  <a:lnTo>
                    <a:pt x="467321" y="202311"/>
                  </a:lnTo>
                  <a:lnTo>
                    <a:pt x="466140" y="206298"/>
                  </a:lnTo>
                  <a:lnTo>
                    <a:pt x="476389" y="202311"/>
                  </a:lnTo>
                  <a:lnTo>
                    <a:pt x="476834" y="202145"/>
                  </a:lnTo>
                  <a:lnTo>
                    <a:pt x="479094" y="201676"/>
                  </a:lnTo>
                  <a:lnTo>
                    <a:pt x="486537" y="200152"/>
                  </a:lnTo>
                  <a:lnTo>
                    <a:pt x="476834" y="202145"/>
                  </a:lnTo>
                  <a:lnTo>
                    <a:pt x="466140" y="206298"/>
                  </a:lnTo>
                  <a:lnTo>
                    <a:pt x="464058" y="213398"/>
                  </a:lnTo>
                  <a:lnTo>
                    <a:pt x="463550" y="217297"/>
                  </a:lnTo>
                  <a:lnTo>
                    <a:pt x="463600" y="246303"/>
                  </a:lnTo>
                  <a:lnTo>
                    <a:pt x="463931" y="250634"/>
                  </a:lnTo>
                  <a:lnTo>
                    <a:pt x="467995" y="259486"/>
                  </a:lnTo>
                  <a:lnTo>
                    <a:pt x="470408" y="261772"/>
                  </a:lnTo>
                  <a:lnTo>
                    <a:pt x="487997" y="247865"/>
                  </a:lnTo>
                  <a:lnTo>
                    <a:pt x="490842" y="248475"/>
                  </a:lnTo>
                  <a:lnTo>
                    <a:pt x="491109" y="250634"/>
                  </a:lnTo>
                  <a:lnTo>
                    <a:pt x="491261" y="248577"/>
                  </a:lnTo>
                  <a:lnTo>
                    <a:pt x="491236" y="247865"/>
                  </a:lnTo>
                  <a:lnTo>
                    <a:pt x="491299" y="248056"/>
                  </a:lnTo>
                  <a:lnTo>
                    <a:pt x="491490" y="245478"/>
                  </a:lnTo>
                  <a:lnTo>
                    <a:pt x="491490" y="234581"/>
                  </a:lnTo>
                  <a:lnTo>
                    <a:pt x="491490" y="221208"/>
                  </a:lnTo>
                  <a:lnTo>
                    <a:pt x="491490" y="219430"/>
                  </a:lnTo>
                  <a:lnTo>
                    <a:pt x="492086" y="217297"/>
                  </a:lnTo>
                  <a:lnTo>
                    <a:pt x="500253" y="197612"/>
                  </a:lnTo>
                  <a:lnTo>
                    <a:pt x="493141" y="197612"/>
                  </a:lnTo>
                  <a:lnTo>
                    <a:pt x="492772" y="197612"/>
                  </a:lnTo>
                  <a:lnTo>
                    <a:pt x="493115" y="197586"/>
                  </a:lnTo>
                  <a:lnTo>
                    <a:pt x="492836" y="197167"/>
                  </a:lnTo>
                  <a:lnTo>
                    <a:pt x="493064" y="197485"/>
                  </a:lnTo>
                  <a:lnTo>
                    <a:pt x="500265" y="197586"/>
                  </a:lnTo>
                  <a:lnTo>
                    <a:pt x="500938" y="196469"/>
                  </a:lnTo>
                  <a:lnTo>
                    <a:pt x="502920" y="193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439035" y="5495797"/>
              <a:ext cx="403225" cy="220979"/>
            </a:xfrm>
            <a:custGeom>
              <a:rect b="b" l="l" r="r" t="t"/>
              <a:pathLst>
                <a:path extrusionOk="0" h="220979" w="403225">
                  <a:moveTo>
                    <a:pt x="168529" y="65278"/>
                  </a:moveTo>
                  <a:lnTo>
                    <a:pt x="162433" y="59182"/>
                  </a:lnTo>
                  <a:lnTo>
                    <a:pt x="147447" y="59182"/>
                  </a:lnTo>
                  <a:lnTo>
                    <a:pt x="142595" y="64033"/>
                  </a:lnTo>
                  <a:lnTo>
                    <a:pt x="134112" y="65786"/>
                  </a:lnTo>
                  <a:lnTo>
                    <a:pt x="132334" y="66294"/>
                  </a:lnTo>
                  <a:lnTo>
                    <a:pt x="117221" y="72009"/>
                  </a:lnTo>
                  <a:lnTo>
                    <a:pt x="117094" y="72009"/>
                  </a:lnTo>
                  <a:lnTo>
                    <a:pt x="99212" y="78867"/>
                  </a:lnTo>
                  <a:lnTo>
                    <a:pt x="94361" y="78867"/>
                  </a:lnTo>
                  <a:lnTo>
                    <a:pt x="91884" y="81343"/>
                  </a:lnTo>
                  <a:lnTo>
                    <a:pt x="75641" y="86868"/>
                  </a:lnTo>
                  <a:lnTo>
                    <a:pt x="70866" y="86868"/>
                  </a:lnTo>
                  <a:lnTo>
                    <a:pt x="67779" y="89916"/>
                  </a:lnTo>
                  <a:lnTo>
                    <a:pt x="51587" y="96405"/>
                  </a:lnTo>
                  <a:lnTo>
                    <a:pt x="46990" y="96405"/>
                  </a:lnTo>
                  <a:lnTo>
                    <a:pt x="43510" y="99885"/>
                  </a:lnTo>
                  <a:lnTo>
                    <a:pt x="10414" y="114274"/>
                  </a:lnTo>
                  <a:lnTo>
                    <a:pt x="5842" y="114274"/>
                  </a:lnTo>
                  <a:lnTo>
                    <a:pt x="0" y="120180"/>
                  </a:lnTo>
                  <a:lnTo>
                    <a:pt x="0" y="134734"/>
                  </a:lnTo>
                  <a:lnTo>
                    <a:pt x="5842" y="140627"/>
                  </a:lnTo>
                  <a:lnTo>
                    <a:pt x="20447" y="140627"/>
                  </a:lnTo>
                  <a:lnTo>
                    <a:pt x="23990" y="137045"/>
                  </a:lnTo>
                  <a:lnTo>
                    <a:pt x="56921" y="122504"/>
                  </a:lnTo>
                  <a:lnTo>
                    <a:pt x="61341" y="122504"/>
                  </a:lnTo>
                  <a:lnTo>
                    <a:pt x="64592" y="119253"/>
                  </a:lnTo>
                  <a:lnTo>
                    <a:pt x="80543" y="112585"/>
                  </a:lnTo>
                  <a:lnTo>
                    <a:pt x="85090" y="112585"/>
                  </a:lnTo>
                  <a:lnTo>
                    <a:pt x="87858" y="109804"/>
                  </a:lnTo>
                  <a:lnTo>
                    <a:pt x="103555" y="104013"/>
                  </a:lnTo>
                  <a:lnTo>
                    <a:pt x="108331" y="104013"/>
                  </a:lnTo>
                  <a:lnTo>
                    <a:pt x="111404" y="100926"/>
                  </a:lnTo>
                  <a:lnTo>
                    <a:pt x="126111" y="94957"/>
                  </a:lnTo>
                  <a:lnTo>
                    <a:pt x="125984" y="95034"/>
                  </a:lnTo>
                  <a:lnTo>
                    <a:pt x="126174" y="94957"/>
                  </a:lnTo>
                  <a:lnTo>
                    <a:pt x="129209" y="93776"/>
                  </a:lnTo>
                  <a:lnTo>
                    <a:pt x="130429" y="89623"/>
                  </a:lnTo>
                  <a:lnTo>
                    <a:pt x="130390" y="89789"/>
                  </a:lnTo>
                  <a:lnTo>
                    <a:pt x="129209" y="93776"/>
                  </a:lnTo>
                  <a:lnTo>
                    <a:pt x="139458" y="89789"/>
                  </a:lnTo>
                  <a:lnTo>
                    <a:pt x="139903" y="89623"/>
                  </a:lnTo>
                  <a:lnTo>
                    <a:pt x="142163" y="89154"/>
                  </a:lnTo>
                  <a:lnTo>
                    <a:pt x="149606" y="87630"/>
                  </a:lnTo>
                  <a:lnTo>
                    <a:pt x="139903" y="89623"/>
                  </a:lnTo>
                  <a:lnTo>
                    <a:pt x="129209" y="93776"/>
                  </a:lnTo>
                  <a:lnTo>
                    <a:pt x="127127" y="100876"/>
                  </a:lnTo>
                  <a:lnTo>
                    <a:pt x="126619" y="104775"/>
                  </a:lnTo>
                  <a:lnTo>
                    <a:pt x="126669" y="133781"/>
                  </a:lnTo>
                  <a:lnTo>
                    <a:pt x="127000" y="138112"/>
                  </a:lnTo>
                  <a:lnTo>
                    <a:pt x="129540" y="143649"/>
                  </a:lnTo>
                  <a:lnTo>
                    <a:pt x="129540" y="147116"/>
                  </a:lnTo>
                  <a:lnTo>
                    <a:pt x="135255" y="152844"/>
                  </a:lnTo>
                  <a:lnTo>
                    <a:pt x="149479" y="152844"/>
                  </a:lnTo>
                  <a:lnTo>
                    <a:pt x="155194" y="147116"/>
                  </a:lnTo>
                  <a:lnTo>
                    <a:pt x="155194" y="140055"/>
                  </a:lnTo>
                  <a:lnTo>
                    <a:pt x="155194" y="132994"/>
                  </a:lnTo>
                  <a:lnTo>
                    <a:pt x="154559" y="132359"/>
                  </a:lnTo>
                  <a:lnTo>
                    <a:pt x="154559" y="122059"/>
                  </a:lnTo>
                  <a:lnTo>
                    <a:pt x="154559" y="108686"/>
                  </a:lnTo>
                  <a:lnTo>
                    <a:pt x="154559" y="106908"/>
                  </a:lnTo>
                  <a:lnTo>
                    <a:pt x="155155" y="104775"/>
                  </a:lnTo>
                  <a:lnTo>
                    <a:pt x="168529" y="80264"/>
                  </a:lnTo>
                  <a:lnTo>
                    <a:pt x="168529" y="72771"/>
                  </a:lnTo>
                  <a:lnTo>
                    <a:pt x="168529" y="65278"/>
                  </a:lnTo>
                  <a:close/>
                </a:path>
                <a:path extrusionOk="0" h="220979" w="403225">
                  <a:moveTo>
                    <a:pt x="183134" y="29083"/>
                  </a:moveTo>
                  <a:lnTo>
                    <a:pt x="181737" y="27559"/>
                  </a:lnTo>
                  <a:lnTo>
                    <a:pt x="180594" y="27559"/>
                  </a:lnTo>
                  <a:lnTo>
                    <a:pt x="143129" y="8674"/>
                  </a:lnTo>
                  <a:lnTo>
                    <a:pt x="143129" y="5842"/>
                  </a:lnTo>
                  <a:lnTo>
                    <a:pt x="137287" y="0"/>
                  </a:lnTo>
                  <a:lnTo>
                    <a:pt x="122936" y="0"/>
                  </a:lnTo>
                  <a:lnTo>
                    <a:pt x="117221" y="5842"/>
                  </a:lnTo>
                  <a:lnTo>
                    <a:pt x="117221" y="20066"/>
                  </a:lnTo>
                  <a:lnTo>
                    <a:pt x="122936" y="25908"/>
                  </a:lnTo>
                  <a:lnTo>
                    <a:pt x="137287" y="25908"/>
                  </a:lnTo>
                  <a:lnTo>
                    <a:pt x="138303" y="24892"/>
                  </a:lnTo>
                  <a:lnTo>
                    <a:pt x="177419" y="33921"/>
                  </a:lnTo>
                  <a:lnTo>
                    <a:pt x="177927" y="34417"/>
                  </a:lnTo>
                  <a:lnTo>
                    <a:pt x="181737" y="34417"/>
                  </a:lnTo>
                  <a:lnTo>
                    <a:pt x="183134" y="32893"/>
                  </a:lnTo>
                  <a:lnTo>
                    <a:pt x="183134" y="30988"/>
                  </a:lnTo>
                  <a:lnTo>
                    <a:pt x="183134" y="29083"/>
                  </a:lnTo>
                  <a:close/>
                </a:path>
                <a:path extrusionOk="0" h="220979" w="403225">
                  <a:moveTo>
                    <a:pt x="228219" y="119253"/>
                  </a:moveTo>
                  <a:lnTo>
                    <a:pt x="228092" y="120294"/>
                  </a:lnTo>
                  <a:lnTo>
                    <a:pt x="228219" y="119253"/>
                  </a:lnTo>
                  <a:close/>
                </a:path>
                <a:path extrusionOk="0" h="220979" w="403225">
                  <a:moveTo>
                    <a:pt x="321564" y="127063"/>
                  </a:moveTo>
                  <a:lnTo>
                    <a:pt x="321310" y="127457"/>
                  </a:lnTo>
                  <a:lnTo>
                    <a:pt x="321564" y="127063"/>
                  </a:lnTo>
                  <a:close/>
                </a:path>
                <a:path extrusionOk="0" h="220979" w="403225">
                  <a:moveTo>
                    <a:pt x="402971" y="150901"/>
                  </a:moveTo>
                  <a:lnTo>
                    <a:pt x="402882" y="148717"/>
                  </a:lnTo>
                  <a:lnTo>
                    <a:pt x="400431" y="122923"/>
                  </a:lnTo>
                  <a:lnTo>
                    <a:pt x="400304" y="122199"/>
                  </a:lnTo>
                  <a:lnTo>
                    <a:pt x="397179" y="101409"/>
                  </a:lnTo>
                  <a:lnTo>
                    <a:pt x="396367" y="95923"/>
                  </a:lnTo>
                  <a:lnTo>
                    <a:pt x="396074" y="94449"/>
                  </a:lnTo>
                  <a:lnTo>
                    <a:pt x="392061" y="79121"/>
                  </a:lnTo>
                  <a:lnTo>
                    <a:pt x="390271" y="72263"/>
                  </a:lnTo>
                  <a:lnTo>
                    <a:pt x="388251" y="65786"/>
                  </a:lnTo>
                  <a:lnTo>
                    <a:pt x="387146" y="62230"/>
                  </a:lnTo>
                  <a:lnTo>
                    <a:pt x="385533" y="57023"/>
                  </a:lnTo>
                  <a:lnTo>
                    <a:pt x="385064" y="55499"/>
                  </a:lnTo>
                  <a:lnTo>
                    <a:pt x="385064" y="50292"/>
                  </a:lnTo>
                  <a:lnTo>
                    <a:pt x="379095" y="44323"/>
                  </a:lnTo>
                  <a:lnTo>
                    <a:pt x="378460" y="44323"/>
                  </a:lnTo>
                  <a:lnTo>
                    <a:pt x="378460" y="41656"/>
                  </a:lnTo>
                  <a:lnTo>
                    <a:pt x="372491" y="35814"/>
                  </a:lnTo>
                  <a:lnTo>
                    <a:pt x="365379" y="35814"/>
                  </a:lnTo>
                  <a:lnTo>
                    <a:pt x="358140" y="35814"/>
                  </a:lnTo>
                  <a:lnTo>
                    <a:pt x="357886" y="35814"/>
                  </a:lnTo>
                  <a:lnTo>
                    <a:pt x="355854" y="36068"/>
                  </a:lnTo>
                  <a:lnTo>
                    <a:pt x="349288" y="37338"/>
                  </a:lnTo>
                  <a:lnTo>
                    <a:pt x="343217" y="37338"/>
                  </a:lnTo>
                  <a:lnTo>
                    <a:pt x="343027" y="36283"/>
                  </a:lnTo>
                  <a:lnTo>
                    <a:pt x="343027" y="30226"/>
                  </a:lnTo>
                  <a:lnTo>
                    <a:pt x="337185" y="24384"/>
                  </a:lnTo>
                  <a:lnTo>
                    <a:pt x="331851" y="24384"/>
                  </a:lnTo>
                  <a:lnTo>
                    <a:pt x="328549" y="23368"/>
                  </a:lnTo>
                  <a:lnTo>
                    <a:pt x="324866" y="22860"/>
                  </a:lnTo>
                  <a:lnTo>
                    <a:pt x="320040" y="22860"/>
                  </a:lnTo>
                  <a:lnTo>
                    <a:pt x="320040" y="108381"/>
                  </a:lnTo>
                  <a:lnTo>
                    <a:pt x="319595" y="109359"/>
                  </a:lnTo>
                  <a:lnTo>
                    <a:pt x="320040" y="108381"/>
                  </a:lnTo>
                  <a:lnTo>
                    <a:pt x="320040" y="22860"/>
                  </a:lnTo>
                  <a:lnTo>
                    <a:pt x="317373" y="22860"/>
                  </a:lnTo>
                  <a:lnTo>
                    <a:pt x="316357" y="22987"/>
                  </a:lnTo>
                  <a:lnTo>
                    <a:pt x="306705" y="23749"/>
                  </a:lnTo>
                  <a:lnTo>
                    <a:pt x="263017" y="37719"/>
                  </a:lnTo>
                  <a:lnTo>
                    <a:pt x="228727" y="60325"/>
                  </a:lnTo>
                  <a:lnTo>
                    <a:pt x="228346" y="60756"/>
                  </a:lnTo>
                  <a:lnTo>
                    <a:pt x="228346" y="119468"/>
                  </a:lnTo>
                  <a:lnTo>
                    <a:pt x="228346" y="133921"/>
                  </a:lnTo>
                  <a:lnTo>
                    <a:pt x="228257" y="135013"/>
                  </a:lnTo>
                  <a:lnTo>
                    <a:pt x="228193" y="135712"/>
                  </a:lnTo>
                  <a:lnTo>
                    <a:pt x="228003" y="135902"/>
                  </a:lnTo>
                  <a:lnTo>
                    <a:pt x="228028" y="135013"/>
                  </a:lnTo>
                  <a:lnTo>
                    <a:pt x="228142" y="125501"/>
                  </a:lnTo>
                  <a:lnTo>
                    <a:pt x="228092" y="120294"/>
                  </a:lnTo>
                  <a:lnTo>
                    <a:pt x="228219" y="118846"/>
                  </a:lnTo>
                  <a:lnTo>
                    <a:pt x="228219" y="119253"/>
                  </a:lnTo>
                  <a:lnTo>
                    <a:pt x="228346" y="119468"/>
                  </a:lnTo>
                  <a:lnTo>
                    <a:pt x="228346" y="60756"/>
                  </a:lnTo>
                  <a:lnTo>
                    <a:pt x="227698" y="61468"/>
                  </a:lnTo>
                  <a:lnTo>
                    <a:pt x="225933" y="59690"/>
                  </a:lnTo>
                  <a:lnTo>
                    <a:pt x="211455" y="59690"/>
                  </a:lnTo>
                  <a:lnTo>
                    <a:pt x="205613" y="65532"/>
                  </a:lnTo>
                  <a:lnTo>
                    <a:pt x="205613" y="72771"/>
                  </a:lnTo>
                  <a:lnTo>
                    <a:pt x="205613" y="74803"/>
                  </a:lnTo>
                  <a:lnTo>
                    <a:pt x="205613" y="80010"/>
                  </a:lnTo>
                  <a:lnTo>
                    <a:pt x="205613" y="81114"/>
                  </a:lnTo>
                  <a:lnTo>
                    <a:pt x="205130" y="83667"/>
                  </a:lnTo>
                  <a:lnTo>
                    <a:pt x="203835" y="84963"/>
                  </a:lnTo>
                  <a:lnTo>
                    <a:pt x="203835" y="91567"/>
                  </a:lnTo>
                  <a:lnTo>
                    <a:pt x="203073" y="105549"/>
                  </a:lnTo>
                  <a:lnTo>
                    <a:pt x="203073" y="105156"/>
                  </a:lnTo>
                  <a:lnTo>
                    <a:pt x="203034" y="105549"/>
                  </a:lnTo>
                  <a:lnTo>
                    <a:pt x="202298" y="114947"/>
                  </a:lnTo>
                  <a:lnTo>
                    <a:pt x="202184" y="141605"/>
                  </a:lnTo>
                  <a:lnTo>
                    <a:pt x="202311" y="148234"/>
                  </a:lnTo>
                  <a:lnTo>
                    <a:pt x="202311" y="155028"/>
                  </a:lnTo>
                  <a:lnTo>
                    <a:pt x="206121" y="158851"/>
                  </a:lnTo>
                  <a:lnTo>
                    <a:pt x="206121" y="159969"/>
                  </a:lnTo>
                  <a:lnTo>
                    <a:pt x="211709" y="165595"/>
                  </a:lnTo>
                  <a:lnTo>
                    <a:pt x="217081" y="165595"/>
                  </a:lnTo>
                  <a:lnTo>
                    <a:pt x="220218" y="166433"/>
                  </a:lnTo>
                  <a:lnTo>
                    <a:pt x="223901" y="166827"/>
                  </a:lnTo>
                  <a:lnTo>
                    <a:pt x="228600" y="166649"/>
                  </a:lnTo>
                  <a:lnTo>
                    <a:pt x="233045" y="166535"/>
                  </a:lnTo>
                  <a:lnTo>
                    <a:pt x="239395" y="166535"/>
                  </a:lnTo>
                  <a:lnTo>
                    <a:pt x="244856" y="161124"/>
                  </a:lnTo>
                  <a:lnTo>
                    <a:pt x="244856" y="157810"/>
                  </a:lnTo>
                  <a:lnTo>
                    <a:pt x="246151" y="155727"/>
                  </a:lnTo>
                  <a:lnTo>
                    <a:pt x="246507" y="155206"/>
                  </a:lnTo>
                  <a:lnTo>
                    <a:pt x="247167" y="154000"/>
                  </a:lnTo>
                  <a:lnTo>
                    <a:pt x="251587" y="149555"/>
                  </a:lnTo>
                  <a:lnTo>
                    <a:pt x="251587" y="142938"/>
                  </a:lnTo>
                  <a:lnTo>
                    <a:pt x="251587" y="142633"/>
                  </a:lnTo>
                  <a:lnTo>
                    <a:pt x="252120" y="137083"/>
                  </a:lnTo>
                  <a:lnTo>
                    <a:pt x="252222" y="119456"/>
                  </a:lnTo>
                  <a:lnTo>
                    <a:pt x="252349" y="119341"/>
                  </a:lnTo>
                  <a:lnTo>
                    <a:pt x="252349" y="112699"/>
                  </a:lnTo>
                  <a:lnTo>
                    <a:pt x="252349" y="112572"/>
                  </a:lnTo>
                  <a:lnTo>
                    <a:pt x="252349" y="106045"/>
                  </a:lnTo>
                  <a:lnTo>
                    <a:pt x="249224" y="102971"/>
                  </a:lnTo>
                  <a:lnTo>
                    <a:pt x="248412" y="101053"/>
                  </a:lnTo>
                  <a:lnTo>
                    <a:pt x="245872" y="94742"/>
                  </a:lnTo>
                  <a:lnTo>
                    <a:pt x="245757" y="94449"/>
                  </a:lnTo>
                  <a:lnTo>
                    <a:pt x="245287" y="93243"/>
                  </a:lnTo>
                  <a:lnTo>
                    <a:pt x="244563" y="91389"/>
                  </a:lnTo>
                  <a:lnTo>
                    <a:pt x="244703" y="88519"/>
                  </a:lnTo>
                  <a:lnTo>
                    <a:pt x="244817" y="84582"/>
                  </a:lnTo>
                  <a:lnTo>
                    <a:pt x="244817" y="84239"/>
                  </a:lnTo>
                  <a:lnTo>
                    <a:pt x="244856" y="81343"/>
                  </a:lnTo>
                  <a:lnTo>
                    <a:pt x="244856" y="80772"/>
                  </a:lnTo>
                  <a:lnTo>
                    <a:pt x="244856" y="81343"/>
                  </a:lnTo>
                  <a:lnTo>
                    <a:pt x="246049" y="79730"/>
                  </a:lnTo>
                  <a:lnTo>
                    <a:pt x="247269" y="78105"/>
                  </a:lnTo>
                  <a:lnTo>
                    <a:pt x="246049" y="79730"/>
                  </a:lnTo>
                  <a:lnTo>
                    <a:pt x="248119" y="78105"/>
                  </a:lnTo>
                  <a:lnTo>
                    <a:pt x="249745" y="76835"/>
                  </a:lnTo>
                  <a:lnTo>
                    <a:pt x="252349" y="74803"/>
                  </a:lnTo>
                  <a:lnTo>
                    <a:pt x="253085" y="74295"/>
                  </a:lnTo>
                  <a:lnTo>
                    <a:pt x="255295" y="72771"/>
                  </a:lnTo>
                  <a:lnTo>
                    <a:pt x="309753" y="49784"/>
                  </a:lnTo>
                  <a:lnTo>
                    <a:pt x="318389" y="49022"/>
                  </a:lnTo>
                  <a:lnTo>
                    <a:pt x="317373" y="49149"/>
                  </a:lnTo>
                  <a:lnTo>
                    <a:pt x="318604" y="49149"/>
                  </a:lnTo>
                  <a:lnTo>
                    <a:pt x="318516" y="62966"/>
                  </a:lnTo>
                  <a:lnTo>
                    <a:pt x="318617" y="62814"/>
                  </a:lnTo>
                  <a:lnTo>
                    <a:pt x="318579" y="64706"/>
                  </a:lnTo>
                  <a:lnTo>
                    <a:pt x="318516" y="62966"/>
                  </a:lnTo>
                  <a:lnTo>
                    <a:pt x="308229" y="77470"/>
                  </a:lnTo>
                  <a:lnTo>
                    <a:pt x="307594" y="78486"/>
                  </a:lnTo>
                  <a:lnTo>
                    <a:pt x="306984" y="79540"/>
                  </a:lnTo>
                  <a:lnTo>
                    <a:pt x="306984" y="138874"/>
                  </a:lnTo>
                  <a:lnTo>
                    <a:pt x="306959" y="136461"/>
                  </a:lnTo>
                  <a:lnTo>
                    <a:pt x="306984" y="138874"/>
                  </a:lnTo>
                  <a:lnTo>
                    <a:pt x="306984" y="79540"/>
                  </a:lnTo>
                  <a:lnTo>
                    <a:pt x="306057" y="81140"/>
                  </a:lnTo>
                  <a:lnTo>
                    <a:pt x="306057" y="100418"/>
                  </a:lnTo>
                  <a:lnTo>
                    <a:pt x="305739" y="101003"/>
                  </a:lnTo>
                  <a:lnTo>
                    <a:pt x="306057" y="100418"/>
                  </a:lnTo>
                  <a:lnTo>
                    <a:pt x="306057" y="81140"/>
                  </a:lnTo>
                  <a:lnTo>
                    <a:pt x="296545" y="97561"/>
                  </a:lnTo>
                  <a:lnTo>
                    <a:pt x="288188" y="115811"/>
                  </a:lnTo>
                  <a:lnTo>
                    <a:pt x="283997" y="126199"/>
                  </a:lnTo>
                  <a:lnTo>
                    <a:pt x="280924" y="129260"/>
                  </a:lnTo>
                  <a:lnTo>
                    <a:pt x="280924" y="136372"/>
                  </a:lnTo>
                  <a:lnTo>
                    <a:pt x="280860" y="142786"/>
                  </a:lnTo>
                  <a:lnTo>
                    <a:pt x="280797" y="149821"/>
                  </a:lnTo>
                  <a:lnTo>
                    <a:pt x="280797" y="157391"/>
                  </a:lnTo>
                  <a:lnTo>
                    <a:pt x="286639" y="163322"/>
                  </a:lnTo>
                  <a:lnTo>
                    <a:pt x="301244" y="163322"/>
                  </a:lnTo>
                  <a:lnTo>
                    <a:pt x="307086" y="157416"/>
                  </a:lnTo>
                  <a:lnTo>
                    <a:pt x="307086" y="154711"/>
                  </a:lnTo>
                  <a:lnTo>
                    <a:pt x="307213" y="154533"/>
                  </a:lnTo>
                  <a:lnTo>
                    <a:pt x="309930" y="149821"/>
                  </a:lnTo>
                  <a:lnTo>
                    <a:pt x="310134" y="149491"/>
                  </a:lnTo>
                  <a:lnTo>
                    <a:pt x="310451" y="148717"/>
                  </a:lnTo>
                  <a:lnTo>
                    <a:pt x="315087" y="139509"/>
                  </a:lnTo>
                  <a:lnTo>
                    <a:pt x="315087" y="139649"/>
                  </a:lnTo>
                  <a:lnTo>
                    <a:pt x="315150" y="139509"/>
                  </a:lnTo>
                  <a:lnTo>
                    <a:pt x="321233" y="127685"/>
                  </a:lnTo>
                  <a:lnTo>
                    <a:pt x="321310" y="127457"/>
                  </a:lnTo>
                  <a:lnTo>
                    <a:pt x="322287" y="125691"/>
                  </a:lnTo>
                  <a:lnTo>
                    <a:pt x="329628" y="112572"/>
                  </a:lnTo>
                  <a:lnTo>
                    <a:pt x="330200" y="111442"/>
                  </a:lnTo>
                  <a:lnTo>
                    <a:pt x="338086" y="93154"/>
                  </a:lnTo>
                  <a:lnTo>
                    <a:pt x="342099" y="82207"/>
                  </a:lnTo>
                  <a:lnTo>
                    <a:pt x="344932" y="79375"/>
                  </a:lnTo>
                  <a:lnTo>
                    <a:pt x="344932" y="72009"/>
                  </a:lnTo>
                  <a:lnTo>
                    <a:pt x="344932" y="71869"/>
                  </a:lnTo>
                  <a:lnTo>
                    <a:pt x="348500" y="67945"/>
                  </a:lnTo>
                  <a:lnTo>
                    <a:pt x="349288" y="67094"/>
                  </a:lnTo>
                  <a:lnTo>
                    <a:pt x="350367" y="66294"/>
                  </a:lnTo>
                  <a:lnTo>
                    <a:pt x="354380" y="63373"/>
                  </a:lnTo>
                  <a:lnTo>
                    <a:pt x="357251" y="63373"/>
                  </a:lnTo>
                  <a:lnTo>
                    <a:pt x="358394" y="62242"/>
                  </a:lnTo>
                  <a:lnTo>
                    <a:pt x="358394" y="65024"/>
                  </a:lnTo>
                  <a:lnTo>
                    <a:pt x="360476" y="67119"/>
                  </a:lnTo>
                  <a:lnTo>
                    <a:pt x="364109" y="79629"/>
                  </a:lnTo>
                  <a:lnTo>
                    <a:pt x="369697" y="101409"/>
                  </a:lnTo>
                  <a:lnTo>
                    <a:pt x="369316" y="99999"/>
                  </a:lnTo>
                  <a:lnTo>
                    <a:pt x="373126" y="125501"/>
                  </a:lnTo>
                  <a:lnTo>
                    <a:pt x="373189" y="126276"/>
                  </a:lnTo>
                  <a:lnTo>
                    <a:pt x="375666" y="152146"/>
                  </a:lnTo>
                  <a:lnTo>
                    <a:pt x="375780" y="179260"/>
                  </a:lnTo>
                  <a:lnTo>
                    <a:pt x="372833" y="198767"/>
                  </a:lnTo>
                  <a:lnTo>
                    <a:pt x="372656" y="199390"/>
                  </a:lnTo>
                  <a:lnTo>
                    <a:pt x="370116" y="208203"/>
                  </a:lnTo>
                  <a:lnTo>
                    <a:pt x="368935" y="209397"/>
                  </a:lnTo>
                  <a:lnTo>
                    <a:pt x="368935" y="217601"/>
                  </a:lnTo>
                  <a:lnTo>
                    <a:pt x="372237" y="220929"/>
                  </a:lnTo>
                  <a:lnTo>
                    <a:pt x="380492" y="220929"/>
                  </a:lnTo>
                  <a:lnTo>
                    <a:pt x="383794" y="217601"/>
                  </a:lnTo>
                  <a:lnTo>
                    <a:pt x="392303" y="211886"/>
                  </a:lnTo>
                  <a:lnTo>
                    <a:pt x="397764" y="204127"/>
                  </a:lnTo>
                  <a:lnTo>
                    <a:pt x="399237" y="197764"/>
                  </a:lnTo>
                  <a:lnTo>
                    <a:pt x="402590" y="183451"/>
                  </a:lnTo>
                  <a:lnTo>
                    <a:pt x="402971" y="180428"/>
                  </a:lnTo>
                  <a:lnTo>
                    <a:pt x="402971" y="178384"/>
                  </a:lnTo>
                  <a:lnTo>
                    <a:pt x="402971" y="150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2146807" y="3143376"/>
            <a:ext cx="194818" cy="419353"/>
            <a:chOff x="2146807" y="3143376"/>
            <a:chExt cx="194818" cy="419353"/>
          </a:xfrm>
        </p:grpSpPr>
        <p:sp>
          <p:nvSpPr>
            <p:cNvPr id="192" name="Google Shape;192;p7"/>
            <p:cNvSpPr/>
            <p:nvPr/>
          </p:nvSpPr>
          <p:spPr>
            <a:xfrm>
              <a:off x="2218182" y="3143376"/>
              <a:ext cx="33020" cy="366395"/>
            </a:xfrm>
            <a:custGeom>
              <a:rect b="b" l="l" r="r" t="t"/>
              <a:pathLst>
                <a:path extrusionOk="0" h="366395" w="33019">
                  <a:moveTo>
                    <a:pt x="33020" y="14859"/>
                  </a:moveTo>
                  <a:lnTo>
                    <a:pt x="32385" y="14249"/>
                  </a:lnTo>
                  <a:lnTo>
                    <a:pt x="32385" y="14097"/>
                  </a:lnTo>
                  <a:lnTo>
                    <a:pt x="31877" y="13589"/>
                  </a:lnTo>
                  <a:lnTo>
                    <a:pt x="31877" y="12573"/>
                  </a:lnTo>
                  <a:lnTo>
                    <a:pt x="31877" y="12065"/>
                  </a:lnTo>
                  <a:lnTo>
                    <a:pt x="31877" y="5334"/>
                  </a:lnTo>
                  <a:lnTo>
                    <a:pt x="26416" y="0"/>
                  </a:lnTo>
                  <a:lnTo>
                    <a:pt x="25857" y="0"/>
                  </a:lnTo>
                  <a:lnTo>
                    <a:pt x="25857" y="318008"/>
                  </a:lnTo>
                  <a:lnTo>
                    <a:pt x="25806" y="318897"/>
                  </a:lnTo>
                  <a:lnTo>
                    <a:pt x="25781" y="318008"/>
                  </a:lnTo>
                  <a:lnTo>
                    <a:pt x="25857" y="0"/>
                  </a:lnTo>
                  <a:lnTo>
                    <a:pt x="24676" y="0"/>
                  </a:lnTo>
                  <a:lnTo>
                    <a:pt x="24676" y="357466"/>
                  </a:lnTo>
                  <a:lnTo>
                    <a:pt x="24676" y="358775"/>
                  </a:lnTo>
                  <a:lnTo>
                    <a:pt x="24650" y="358343"/>
                  </a:lnTo>
                  <a:lnTo>
                    <a:pt x="24663" y="357886"/>
                  </a:lnTo>
                  <a:lnTo>
                    <a:pt x="24676" y="357466"/>
                  </a:lnTo>
                  <a:lnTo>
                    <a:pt x="24676" y="0"/>
                  </a:lnTo>
                  <a:lnTo>
                    <a:pt x="13081" y="0"/>
                  </a:lnTo>
                  <a:lnTo>
                    <a:pt x="7620" y="5334"/>
                  </a:lnTo>
                  <a:lnTo>
                    <a:pt x="7620" y="13335"/>
                  </a:lnTo>
                  <a:lnTo>
                    <a:pt x="7493" y="40259"/>
                  </a:lnTo>
                  <a:lnTo>
                    <a:pt x="7366" y="139573"/>
                  </a:lnTo>
                  <a:lnTo>
                    <a:pt x="7239" y="162941"/>
                  </a:lnTo>
                  <a:lnTo>
                    <a:pt x="7239" y="230505"/>
                  </a:lnTo>
                  <a:lnTo>
                    <a:pt x="7175" y="231267"/>
                  </a:lnTo>
                  <a:lnTo>
                    <a:pt x="7124" y="232156"/>
                  </a:lnTo>
                  <a:lnTo>
                    <a:pt x="5842" y="251333"/>
                  </a:lnTo>
                  <a:lnTo>
                    <a:pt x="5778" y="253111"/>
                  </a:lnTo>
                  <a:lnTo>
                    <a:pt x="5080" y="270764"/>
                  </a:lnTo>
                  <a:lnTo>
                    <a:pt x="5080" y="269875"/>
                  </a:lnTo>
                  <a:lnTo>
                    <a:pt x="4978" y="270764"/>
                  </a:lnTo>
                  <a:lnTo>
                    <a:pt x="3302" y="286512"/>
                  </a:lnTo>
                  <a:lnTo>
                    <a:pt x="3302" y="286893"/>
                  </a:lnTo>
                  <a:lnTo>
                    <a:pt x="2159" y="302006"/>
                  </a:lnTo>
                  <a:lnTo>
                    <a:pt x="2286" y="301625"/>
                  </a:lnTo>
                  <a:lnTo>
                    <a:pt x="774" y="315214"/>
                  </a:lnTo>
                  <a:lnTo>
                    <a:pt x="558" y="318897"/>
                  </a:lnTo>
                  <a:lnTo>
                    <a:pt x="0" y="327406"/>
                  </a:lnTo>
                  <a:lnTo>
                    <a:pt x="0" y="366268"/>
                  </a:lnTo>
                  <a:lnTo>
                    <a:pt x="12560" y="366026"/>
                  </a:lnTo>
                  <a:lnTo>
                    <a:pt x="25146" y="366268"/>
                  </a:lnTo>
                  <a:lnTo>
                    <a:pt x="25146" y="344893"/>
                  </a:lnTo>
                  <a:lnTo>
                    <a:pt x="25184" y="328168"/>
                  </a:lnTo>
                  <a:lnTo>
                    <a:pt x="25222" y="327418"/>
                  </a:lnTo>
                  <a:lnTo>
                    <a:pt x="25146" y="344893"/>
                  </a:lnTo>
                  <a:lnTo>
                    <a:pt x="25374" y="338455"/>
                  </a:lnTo>
                  <a:lnTo>
                    <a:pt x="25400" y="338251"/>
                  </a:lnTo>
                  <a:lnTo>
                    <a:pt x="25400" y="338455"/>
                  </a:lnTo>
                  <a:lnTo>
                    <a:pt x="25438" y="337947"/>
                  </a:lnTo>
                  <a:lnTo>
                    <a:pt x="27051" y="318897"/>
                  </a:lnTo>
                  <a:lnTo>
                    <a:pt x="26911" y="317373"/>
                  </a:lnTo>
                  <a:lnTo>
                    <a:pt x="26797" y="315976"/>
                  </a:lnTo>
                  <a:lnTo>
                    <a:pt x="26250" y="313702"/>
                  </a:lnTo>
                  <a:lnTo>
                    <a:pt x="27305" y="304292"/>
                  </a:lnTo>
                  <a:lnTo>
                    <a:pt x="27305" y="303911"/>
                  </a:lnTo>
                  <a:lnTo>
                    <a:pt x="27736" y="297307"/>
                  </a:lnTo>
                  <a:lnTo>
                    <a:pt x="28282" y="289179"/>
                  </a:lnTo>
                  <a:lnTo>
                    <a:pt x="28321" y="288988"/>
                  </a:lnTo>
                  <a:lnTo>
                    <a:pt x="28321" y="289179"/>
                  </a:lnTo>
                  <a:lnTo>
                    <a:pt x="28359" y="288798"/>
                  </a:lnTo>
                  <a:lnTo>
                    <a:pt x="30099" y="272669"/>
                  </a:lnTo>
                  <a:lnTo>
                    <a:pt x="30226" y="271780"/>
                  </a:lnTo>
                  <a:lnTo>
                    <a:pt x="30848" y="253111"/>
                  </a:lnTo>
                  <a:lnTo>
                    <a:pt x="30861" y="252933"/>
                  </a:lnTo>
                  <a:lnTo>
                    <a:pt x="30886" y="252730"/>
                  </a:lnTo>
                  <a:lnTo>
                    <a:pt x="32258" y="232156"/>
                  </a:lnTo>
                  <a:lnTo>
                    <a:pt x="32131" y="56007"/>
                  </a:lnTo>
                  <a:lnTo>
                    <a:pt x="32004" y="35179"/>
                  </a:lnTo>
                  <a:lnTo>
                    <a:pt x="31965" y="26962"/>
                  </a:lnTo>
                  <a:lnTo>
                    <a:pt x="32131" y="26797"/>
                  </a:lnTo>
                  <a:lnTo>
                    <a:pt x="32131" y="26670"/>
                  </a:lnTo>
                  <a:lnTo>
                    <a:pt x="32512" y="26289"/>
                  </a:lnTo>
                  <a:lnTo>
                    <a:pt x="32512" y="26035"/>
                  </a:lnTo>
                  <a:lnTo>
                    <a:pt x="32766" y="25781"/>
                  </a:lnTo>
                  <a:lnTo>
                    <a:pt x="32766" y="25400"/>
                  </a:lnTo>
                  <a:lnTo>
                    <a:pt x="33020" y="25146"/>
                  </a:lnTo>
                  <a:lnTo>
                    <a:pt x="33020" y="19939"/>
                  </a:lnTo>
                  <a:lnTo>
                    <a:pt x="33020" y="14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46807" y="3401186"/>
              <a:ext cx="194818" cy="1615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7"/>
          <p:cNvGrpSpPr/>
          <p:nvPr/>
        </p:nvGrpSpPr>
        <p:grpSpPr>
          <a:xfrm>
            <a:off x="4293743" y="4962271"/>
            <a:ext cx="935482" cy="369570"/>
            <a:chOff x="4293743" y="4962271"/>
            <a:chExt cx="935482" cy="369570"/>
          </a:xfrm>
        </p:grpSpPr>
        <p:sp>
          <p:nvSpPr>
            <p:cNvPr id="195" name="Google Shape;195;p7"/>
            <p:cNvSpPr/>
            <p:nvPr/>
          </p:nvSpPr>
          <p:spPr>
            <a:xfrm>
              <a:off x="4293743" y="4962271"/>
              <a:ext cx="463550" cy="369570"/>
            </a:xfrm>
            <a:custGeom>
              <a:rect b="b" l="l" r="r" t="t"/>
              <a:pathLst>
                <a:path extrusionOk="0" h="369570" w="463550">
                  <a:moveTo>
                    <a:pt x="18796" y="185293"/>
                  </a:moveTo>
                  <a:lnTo>
                    <a:pt x="18669" y="184658"/>
                  </a:lnTo>
                  <a:lnTo>
                    <a:pt x="18669" y="185293"/>
                  </a:lnTo>
                  <a:lnTo>
                    <a:pt x="18796" y="185293"/>
                  </a:lnTo>
                  <a:close/>
                </a:path>
                <a:path extrusionOk="0" h="369570" w="463550">
                  <a:moveTo>
                    <a:pt x="222123" y="120650"/>
                  </a:moveTo>
                  <a:lnTo>
                    <a:pt x="221742" y="117729"/>
                  </a:lnTo>
                  <a:lnTo>
                    <a:pt x="220840" y="113792"/>
                  </a:lnTo>
                  <a:lnTo>
                    <a:pt x="219862" y="109474"/>
                  </a:lnTo>
                  <a:lnTo>
                    <a:pt x="218960" y="105537"/>
                  </a:lnTo>
                  <a:lnTo>
                    <a:pt x="218821" y="104914"/>
                  </a:lnTo>
                  <a:lnTo>
                    <a:pt x="218821" y="99568"/>
                  </a:lnTo>
                  <a:lnTo>
                    <a:pt x="213106" y="93853"/>
                  </a:lnTo>
                  <a:lnTo>
                    <a:pt x="212839" y="93853"/>
                  </a:lnTo>
                  <a:lnTo>
                    <a:pt x="210947" y="91059"/>
                  </a:lnTo>
                  <a:lnTo>
                    <a:pt x="210947" y="88011"/>
                  </a:lnTo>
                  <a:lnTo>
                    <a:pt x="205232" y="82296"/>
                  </a:lnTo>
                  <a:lnTo>
                    <a:pt x="202247" y="82296"/>
                  </a:lnTo>
                  <a:lnTo>
                    <a:pt x="195021" y="77089"/>
                  </a:lnTo>
                  <a:lnTo>
                    <a:pt x="192024" y="74930"/>
                  </a:lnTo>
                  <a:lnTo>
                    <a:pt x="190881" y="74168"/>
                  </a:lnTo>
                  <a:lnTo>
                    <a:pt x="181711" y="68961"/>
                  </a:lnTo>
                  <a:lnTo>
                    <a:pt x="172339" y="63627"/>
                  </a:lnTo>
                  <a:lnTo>
                    <a:pt x="156184" y="56007"/>
                  </a:lnTo>
                  <a:lnTo>
                    <a:pt x="155117" y="55499"/>
                  </a:lnTo>
                  <a:lnTo>
                    <a:pt x="151892" y="53975"/>
                  </a:lnTo>
                  <a:lnTo>
                    <a:pt x="150749" y="53467"/>
                  </a:lnTo>
                  <a:lnTo>
                    <a:pt x="131889" y="46609"/>
                  </a:lnTo>
                  <a:lnTo>
                    <a:pt x="127000" y="44831"/>
                  </a:lnTo>
                  <a:lnTo>
                    <a:pt x="126238" y="44577"/>
                  </a:lnTo>
                  <a:lnTo>
                    <a:pt x="110286" y="39878"/>
                  </a:lnTo>
                  <a:lnTo>
                    <a:pt x="80518" y="30988"/>
                  </a:lnTo>
                  <a:lnTo>
                    <a:pt x="76835" y="30480"/>
                  </a:lnTo>
                  <a:lnTo>
                    <a:pt x="43307" y="30480"/>
                  </a:lnTo>
                  <a:lnTo>
                    <a:pt x="36195" y="30480"/>
                  </a:lnTo>
                  <a:lnTo>
                    <a:pt x="29083" y="30480"/>
                  </a:lnTo>
                  <a:lnTo>
                    <a:pt x="26924" y="32639"/>
                  </a:lnTo>
                  <a:lnTo>
                    <a:pt x="23368" y="32639"/>
                  </a:lnTo>
                  <a:lnTo>
                    <a:pt x="21971" y="34036"/>
                  </a:lnTo>
                  <a:lnTo>
                    <a:pt x="21971" y="33528"/>
                  </a:lnTo>
                  <a:lnTo>
                    <a:pt x="19037" y="30670"/>
                  </a:lnTo>
                  <a:lnTo>
                    <a:pt x="19037" y="156972"/>
                  </a:lnTo>
                  <a:lnTo>
                    <a:pt x="18923" y="263398"/>
                  </a:lnTo>
                  <a:lnTo>
                    <a:pt x="18808" y="148069"/>
                  </a:lnTo>
                  <a:lnTo>
                    <a:pt x="19037" y="156972"/>
                  </a:lnTo>
                  <a:lnTo>
                    <a:pt x="19037" y="30670"/>
                  </a:lnTo>
                  <a:lnTo>
                    <a:pt x="18542" y="30187"/>
                  </a:lnTo>
                  <a:lnTo>
                    <a:pt x="18542" y="134239"/>
                  </a:lnTo>
                  <a:lnTo>
                    <a:pt x="18542" y="138480"/>
                  </a:lnTo>
                  <a:lnTo>
                    <a:pt x="18440" y="134239"/>
                  </a:lnTo>
                  <a:lnTo>
                    <a:pt x="18542" y="30187"/>
                  </a:lnTo>
                  <a:lnTo>
                    <a:pt x="17018" y="28702"/>
                  </a:lnTo>
                  <a:lnTo>
                    <a:pt x="4953" y="28702"/>
                  </a:lnTo>
                  <a:lnTo>
                    <a:pt x="0" y="33528"/>
                  </a:lnTo>
                  <a:lnTo>
                    <a:pt x="0" y="35687"/>
                  </a:lnTo>
                  <a:lnTo>
                    <a:pt x="0" y="39878"/>
                  </a:lnTo>
                  <a:lnTo>
                    <a:pt x="0" y="45720"/>
                  </a:lnTo>
                  <a:lnTo>
                    <a:pt x="0" y="47879"/>
                  </a:lnTo>
                  <a:lnTo>
                    <a:pt x="2349" y="50241"/>
                  </a:lnTo>
                  <a:lnTo>
                    <a:pt x="2794" y="51435"/>
                  </a:lnTo>
                  <a:lnTo>
                    <a:pt x="2794" y="55753"/>
                  </a:lnTo>
                  <a:lnTo>
                    <a:pt x="5105" y="58077"/>
                  </a:lnTo>
                  <a:lnTo>
                    <a:pt x="7366" y="64516"/>
                  </a:lnTo>
                  <a:lnTo>
                    <a:pt x="10541" y="77089"/>
                  </a:lnTo>
                  <a:lnTo>
                    <a:pt x="10541" y="76962"/>
                  </a:lnTo>
                  <a:lnTo>
                    <a:pt x="14389" y="93802"/>
                  </a:lnTo>
                  <a:lnTo>
                    <a:pt x="14490" y="94742"/>
                  </a:lnTo>
                  <a:lnTo>
                    <a:pt x="16637" y="112903"/>
                  </a:lnTo>
                  <a:lnTo>
                    <a:pt x="16637" y="112522"/>
                  </a:lnTo>
                  <a:lnTo>
                    <a:pt x="17272" y="119761"/>
                  </a:lnTo>
                  <a:lnTo>
                    <a:pt x="17272" y="112522"/>
                  </a:lnTo>
                  <a:lnTo>
                    <a:pt x="17272" y="93472"/>
                  </a:lnTo>
                  <a:lnTo>
                    <a:pt x="17272" y="82321"/>
                  </a:lnTo>
                  <a:lnTo>
                    <a:pt x="17335" y="120650"/>
                  </a:lnTo>
                  <a:lnTo>
                    <a:pt x="17272" y="119761"/>
                  </a:lnTo>
                  <a:lnTo>
                    <a:pt x="17272" y="152273"/>
                  </a:lnTo>
                  <a:lnTo>
                    <a:pt x="18796" y="185293"/>
                  </a:lnTo>
                  <a:lnTo>
                    <a:pt x="18796" y="263398"/>
                  </a:lnTo>
                  <a:lnTo>
                    <a:pt x="18796" y="263525"/>
                  </a:lnTo>
                  <a:lnTo>
                    <a:pt x="18923" y="282829"/>
                  </a:lnTo>
                  <a:lnTo>
                    <a:pt x="18923" y="282956"/>
                  </a:lnTo>
                  <a:lnTo>
                    <a:pt x="18923" y="289687"/>
                  </a:lnTo>
                  <a:lnTo>
                    <a:pt x="24384" y="295275"/>
                  </a:lnTo>
                  <a:lnTo>
                    <a:pt x="37846" y="295275"/>
                  </a:lnTo>
                  <a:lnTo>
                    <a:pt x="43434" y="289687"/>
                  </a:lnTo>
                  <a:lnTo>
                    <a:pt x="43434" y="282956"/>
                  </a:lnTo>
                  <a:lnTo>
                    <a:pt x="43434" y="282829"/>
                  </a:lnTo>
                  <a:lnTo>
                    <a:pt x="43434" y="277876"/>
                  </a:lnTo>
                  <a:lnTo>
                    <a:pt x="43434" y="276225"/>
                  </a:lnTo>
                  <a:lnTo>
                    <a:pt x="43421" y="181102"/>
                  </a:lnTo>
                  <a:lnTo>
                    <a:pt x="43281" y="177711"/>
                  </a:lnTo>
                  <a:lnTo>
                    <a:pt x="43180" y="156718"/>
                  </a:lnTo>
                  <a:lnTo>
                    <a:pt x="42418" y="132588"/>
                  </a:lnTo>
                  <a:lnTo>
                    <a:pt x="42291" y="131826"/>
                  </a:lnTo>
                  <a:lnTo>
                    <a:pt x="42164" y="130632"/>
                  </a:lnTo>
                  <a:lnTo>
                    <a:pt x="42214" y="152273"/>
                  </a:lnTo>
                  <a:lnTo>
                    <a:pt x="42164" y="151638"/>
                  </a:lnTo>
                  <a:lnTo>
                    <a:pt x="42164" y="151003"/>
                  </a:lnTo>
                  <a:lnTo>
                    <a:pt x="42164" y="130632"/>
                  </a:lnTo>
                  <a:lnTo>
                    <a:pt x="42202" y="57404"/>
                  </a:lnTo>
                  <a:lnTo>
                    <a:pt x="42214" y="56007"/>
                  </a:lnTo>
                  <a:lnTo>
                    <a:pt x="43307" y="56007"/>
                  </a:lnTo>
                  <a:lnTo>
                    <a:pt x="74841" y="56007"/>
                  </a:lnTo>
                  <a:lnTo>
                    <a:pt x="118872" y="69215"/>
                  </a:lnTo>
                  <a:lnTo>
                    <a:pt x="118237" y="68961"/>
                  </a:lnTo>
                  <a:lnTo>
                    <a:pt x="141668" y="77482"/>
                  </a:lnTo>
                  <a:lnTo>
                    <a:pt x="141909" y="77597"/>
                  </a:lnTo>
                  <a:lnTo>
                    <a:pt x="161378" y="86855"/>
                  </a:lnTo>
                  <a:lnTo>
                    <a:pt x="178181" y="96520"/>
                  </a:lnTo>
                  <a:lnTo>
                    <a:pt x="177038" y="95885"/>
                  </a:lnTo>
                  <a:lnTo>
                    <a:pt x="185420" y="101803"/>
                  </a:lnTo>
                  <a:lnTo>
                    <a:pt x="185420" y="102108"/>
                  </a:lnTo>
                  <a:lnTo>
                    <a:pt x="191135" y="107823"/>
                  </a:lnTo>
                  <a:lnTo>
                    <a:pt x="191452" y="107823"/>
                  </a:lnTo>
                  <a:lnTo>
                    <a:pt x="193294" y="110502"/>
                  </a:lnTo>
                  <a:lnTo>
                    <a:pt x="193294" y="113665"/>
                  </a:lnTo>
                  <a:lnTo>
                    <a:pt x="195072" y="115455"/>
                  </a:lnTo>
                  <a:lnTo>
                    <a:pt x="196596" y="121843"/>
                  </a:lnTo>
                  <a:lnTo>
                    <a:pt x="196596" y="135636"/>
                  </a:lnTo>
                  <a:lnTo>
                    <a:pt x="194640" y="146227"/>
                  </a:lnTo>
                  <a:lnTo>
                    <a:pt x="193421" y="147447"/>
                  </a:lnTo>
                  <a:lnTo>
                    <a:pt x="193421" y="150901"/>
                  </a:lnTo>
                  <a:lnTo>
                    <a:pt x="183248" y="167754"/>
                  </a:lnTo>
                  <a:lnTo>
                    <a:pt x="164973" y="189484"/>
                  </a:lnTo>
                  <a:lnTo>
                    <a:pt x="165481" y="188976"/>
                  </a:lnTo>
                  <a:lnTo>
                    <a:pt x="144145" y="211696"/>
                  </a:lnTo>
                  <a:lnTo>
                    <a:pt x="144399" y="211455"/>
                  </a:lnTo>
                  <a:lnTo>
                    <a:pt x="143891" y="211963"/>
                  </a:lnTo>
                  <a:lnTo>
                    <a:pt x="144145" y="211696"/>
                  </a:lnTo>
                  <a:lnTo>
                    <a:pt x="143852" y="211963"/>
                  </a:lnTo>
                  <a:lnTo>
                    <a:pt x="98679" y="254139"/>
                  </a:lnTo>
                  <a:lnTo>
                    <a:pt x="98933" y="254000"/>
                  </a:lnTo>
                  <a:lnTo>
                    <a:pt x="79502" y="271272"/>
                  </a:lnTo>
                  <a:lnTo>
                    <a:pt x="64389" y="286004"/>
                  </a:lnTo>
                  <a:lnTo>
                    <a:pt x="58356" y="292862"/>
                  </a:lnTo>
                  <a:lnTo>
                    <a:pt x="57404" y="292862"/>
                  </a:lnTo>
                  <a:lnTo>
                    <a:pt x="51816" y="298450"/>
                  </a:lnTo>
                  <a:lnTo>
                    <a:pt x="51816" y="312166"/>
                  </a:lnTo>
                  <a:lnTo>
                    <a:pt x="57404" y="317754"/>
                  </a:lnTo>
                  <a:lnTo>
                    <a:pt x="71120" y="317754"/>
                  </a:lnTo>
                  <a:lnTo>
                    <a:pt x="76708" y="312166"/>
                  </a:lnTo>
                  <a:lnTo>
                    <a:pt x="76708" y="310832"/>
                  </a:lnTo>
                  <a:lnTo>
                    <a:pt x="83007" y="303657"/>
                  </a:lnTo>
                  <a:lnTo>
                    <a:pt x="83426" y="303174"/>
                  </a:lnTo>
                  <a:lnTo>
                    <a:pt x="83578" y="303022"/>
                  </a:lnTo>
                  <a:lnTo>
                    <a:pt x="96621" y="290449"/>
                  </a:lnTo>
                  <a:lnTo>
                    <a:pt x="97028" y="290068"/>
                  </a:lnTo>
                  <a:lnTo>
                    <a:pt x="96520" y="290449"/>
                  </a:lnTo>
                  <a:lnTo>
                    <a:pt x="115951" y="273177"/>
                  </a:lnTo>
                  <a:lnTo>
                    <a:pt x="136385" y="254000"/>
                  </a:lnTo>
                  <a:lnTo>
                    <a:pt x="161925" y="229997"/>
                  </a:lnTo>
                  <a:lnTo>
                    <a:pt x="162560" y="229489"/>
                  </a:lnTo>
                  <a:lnTo>
                    <a:pt x="179400" y="211455"/>
                  </a:lnTo>
                  <a:lnTo>
                    <a:pt x="184150" y="206375"/>
                  </a:lnTo>
                  <a:lnTo>
                    <a:pt x="184531" y="205867"/>
                  </a:lnTo>
                  <a:lnTo>
                    <a:pt x="198628" y="188976"/>
                  </a:lnTo>
                  <a:lnTo>
                    <a:pt x="203200" y="183515"/>
                  </a:lnTo>
                  <a:lnTo>
                    <a:pt x="204343" y="181864"/>
                  </a:lnTo>
                  <a:lnTo>
                    <a:pt x="212318" y="168783"/>
                  </a:lnTo>
                  <a:lnTo>
                    <a:pt x="213321" y="167132"/>
                  </a:lnTo>
                  <a:lnTo>
                    <a:pt x="213639" y="166611"/>
                  </a:lnTo>
                  <a:lnTo>
                    <a:pt x="218821" y="161544"/>
                  </a:lnTo>
                  <a:lnTo>
                    <a:pt x="218821" y="155333"/>
                  </a:lnTo>
                  <a:lnTo>
                    <a:pt x="219379" y="152273"/>
                  </a:lnTo>
                  <a:lnTo>
                    <a:pt x="220167" y="147955"/>
                  </a:lnTo>
                  <a:lnTo>
                    <a:pt x="221869" y="138684"/>
                  </a:lnTo>
                  <a:lnTo>
                    <a:pt x="221996" y="136525"/>
                  </a:lnTo>
                  <a:lnTo>
                    <a:pt x="222008" y="134239"/>
                  </a:lnTo>
                  <a:lnTo>
                    <a:pt x="222097" y="123444"/>
                  </a:lnTo>
                  <a:lnTo>
                    <a:pt x="222123" y="120650"/>
                  </a:lnTo>
                  <a:close/>
                </a:path>
                <a:path extrusionOk="0" h="369570" w="463550">
                  <a:moveTo>
                    <a:pt x="312547" y="174625"/>
                  </a:moveTo>
                  <a:lnTo>
                    <a:pt x="307340" y="169291"/>
                  </a:lnTo>
                  <a:lnTo>
                    <a:pt x="294259" y="169291"/>
                  </a:lnTo>
                  <a:lnTo>
                    <a:pt x="288925" y="174625"/>
                  </a:lnTo>
                  <a:lnTo>
                    <a:pt x="288925" y="175641"/>
                  </a:lnTo>
                  <a:lnTo>
                    <a:pt x="284226" y="180340"/>
                  </a:lnTo>
                  <a:lnTo>
                    <a:pt x="284226" y="184632"/>
                  </a:lnTo>
                  <a:lnTo>
                    <a:pt x="282244" y="189814"/>
                  </a:lnTo>
                  <a:lnTo>
                    <a:pt x="279527" y="192532"/>
                  </a:lnTo>
                  <a:lnTo>
                    <a:pt x="279527" y="197231"/>
                  </a:lnTo>
                  <a:lnTo>
                    <a:pt x="277558" y="203136"/>
                  </a:lnTo>
                  <a:lnTo>
                    <a:pt x="275209" y="205486"/>
                  </a:lnTo>
                  <a:lnTo>
                    <a:pt x="275209" y="210540"/>
                  </a:lnTo>
                  <a:lnTo>
                    <a:pt x="271018" y="224917"/>
                  </a:lnTo>
                  <a:lnTo>
                    <a:pt x="270764" y="225679"/>
                  </a:lnTo>
                  <a:lnTo>
                    <a:pt x="267208" y="242316"/>
                  </a:lnTo>
                  <a:lnTo>
                    <a:pt x="266954" y="243713"/>
                  </a:lnTo>
                  <a:lnTo>
                    <a:pt x="265557" y="258838"/>
                  </a:lnTo>
                  <a:lnTo>
                    <a:pt x="265430" y="259461"/>
                  </a:lnTo>
                  <a:lnTo>
                    <a:pt x="265163" y="266230"/>
                  </a:lnTo>
                  <a:lnTo>
                    <a:pt x="264922" y="266458"/>
                  </a:lnTo>
                  <a:lnTo>
                    <a:pt x="264922" y="272415"/>
                  </a:lnTo>
                  <a:lnTo>
                    <a:pt x="264922" y="279400"/>
                  </a:lnTo>
                  <a:lnTo>
                    <a:pt x="265887" y="280352"/>
                  </a:lnTo>
                  <a:lnTo>
                    <a:pt x="266065" y="281559"/>
                  </a:lnTo>
                  <a:lnTo>
                    <a:pt x="267716" y="286131"/>
                  </a:lnTo>
                  <a:lnTo>
                    <a:pt x="268351" y="287045"/>
                  </a:lnTo>
                  <a:lnTo>
                    <a:pt x="268351" y="289052"/>
                  </a:lnTo>
                  <a:lnTo>
                    <a:pt x="272034" y="292735"/>
                  </a:lnTo>
                  <a:lnTo>
                    <a:pt x="281305" y="292735"/>
                  </a:lnTo>
                  <a:lnTo>
                    <a:pt x="284988" y="289052"/>
                  </a:lnTo>
                  <a:lnTo>
                    <a:pt x="284988" y="287045"/>
                  </a:lnTo>
                  <a:lnTo>
                    <a:pt x="285623" y="286131"/>
                  </a:lnTo>
                  <a:lnTo>
                    <a:pt x="287274" y="281559"/>
                  </a:lnTo>
                  <a:lnTo>
                    <a:pt x="287439" y="280352"/>
                  </a:lnTo>
                  <a:lnTo>
                    <a:pt x="288417" y="279400"/>
                  </a:lnTo>
                  <a:lnTo>
                    <a:pt x="288417" y="272923"/>
                  </a:lnTo>
                  <a:lnTo>
                    <a:pt x="288417" y="271945"/>
                  </a:lnTo>
                  <a:lnTo>
                    <a:pt x="289280" y="261112"/>
                  </a:lnTo>
                  <a:lnTo>
                    <a:pt x="289306" y="260959"/>
                  </a:lnTo>
                  <a:lnTo>
                    <a:pt x="290563" y="247408"/>
                  </a:lnTo>
                  <a:lnTo>
                    <a:pt x="290652" y="246430"/>
                  </a:lnTo>
                  <a:lnTo>
                    <a:pt x="290753" y="245999"/>
                  </a:lnTo>
                  <a:lnTo>
                    <a:pt x="293954" y="231533"/>
                  </a:lnTo>
                  <a:lnTo>
                    <a:pt x="294132" y="230759"/>
                  </a:lnTo>
                  <a:lnTo>
                    <a:pt x="293878" y="231533"/>
                  </a:lnTo>
                  <a:lnTo>
                    <a:pt x="297002" y="220776"/>
                  </a:lnTo>
                  <a:lnTo>
                    <a:pt x="299085" y="218694"/>
                  </a:lnTo>
                  <a:lnTo>
                    <a:pt x="299085" y="213906"/>
                  </a:lnTo>
                  <a:lnTo>
                    <a:pt x="301040" y="207848"/>
                  </a:lnTo>
                  <a:lnTo>
                    <a:pt x="303276" y="205613"/>
                  </a:lnTo>
                  <a:lnTo>
                    <a:pt x="303276" y="201333"/>
                  </a:lnTo>
                  <a:lnTo>
                    <a:pt x="305282" y="196113"/>
                  </a:lnTo>
                  <a:lnTo>
                    <a:pt x="307975" y="193421"/>
                  </a:lnTo>
                  <a:lnTo>
                    <a:pt x="307975" y="192265"/>
                  </a:lnTo>
                  <a:lnTo>
                    <a:pt x="312547" y="187579"/>
                  </a:lnTo>
                  <a:lnTo>
                    <a:pt x="312547" y="181102"/>
                  </a:lnTo>
                  <a:lnTo>
                    <a:pt x="312547" y="174625"/>
                  </a:lnTo>
                  <a:close/>
                </a:path>
                <a:path extrusionOk="0" h="369570" w="463550">
                  <a:moveTo>
                    <a:pt x="315214" y="110109"/>
                  </a:moveTo>
                  <a:lnTo>
                    <a:pt x="310896" y="105791"/>
                  </a:lnTo>
                  <a:lnTo>
                    <a:pt x="310896" y="105029"/>
                  </a:lnTo>
                  <a:lnTo>
                    <a:pt x="309118" y="103251"/>
                  </a:lnTo>
                  <a:lnTo>
                    <a:pt x="309118" y="102489"/>
                  </a:lnTo>
                  <a:lnTo>
                    <a:pt x="304927" y="98171"/>
                  </a:lnTo>
                  <a:lnTo>
                    <a:pt x="294513" y="98171"/>
                  </a:lnTo>
                  <a:lnTo>
                    <a:pt x="290322" y="102489"/>
                  </a:lnTo>
                  <a:lnTo>
                    <a:pt x="290322" y="103251"/>
                  </a:lnTo>
                  <a:lnTo>
                    <a:pt x="288544" y="105029"/>
                  </a:lnTo>
                  <a:lnTo>
                    <a:pt x="288544" y="117221"/>
                  </a:lnTo>
                  <a:lnTo>
                    <a:pt x="287274" y="118491"/>
                  </a:lnTo>
                  <a:lnTo>
                    <a:pt x="287274" y="131445"/>
                  </a:lnTo>
                  <a:lnTo>
                    <a:pt x="292481" y="136652"/>
                  </a:lnTo>
                  <a:lnTo>
                    <a:pt x="305435" y="136652"/>
                  </a:lnTo>
                  <a:lnTo>
                    <a:pt x="310642" y="131445"/>
                  </a:lnTo>
                  <a:lnTo>
                    <a:pt x="310642" y="130937"/>
                  </a:lnTo>
                  <a:lnTo>
                    <a:pt x="314960" y="126619"/>
                  </a:lnTo>
                  <a:lnTo>
                    <a:pt x="314960" y="122694"/>
                  </a:lnTo>
                  <a:lnTo>
                    <a:pt x="315214" y="122428"/>
                  </a:lnTo>
                  <a:lnTo>
                    <a:pt x="315214" y="118999"/>
                  </a:lnTo>
                  <a:lnTo>
                    <a:pt x="315214" y="117602"/>
                  </a:lnTo>
                  <a:lnTo>
                    <a:pt x="315214" y="116332"/>
                  </a:lnTo>
                  <a:lnTo>
                    <a:pt x="315214" y="116078"/>
                  </a:lnTo>
                  <a:lnTo>
                    <a:pt x="315214" y="110109"/>
                  </a:lnTo>
                  <a:close/>
                </a:path>
                <a:path extrusionOk="0" h="369570" w="463550">
                  <a:moveTo>
                    <a:pt x="387350" y="307467"/>
                  </a:moveTo>
                  <a:lnTo>
                    <a:pt x="387223" y="307975"/>
                  </a:lnTo>
                  <a:lnTo>
                    <a:pt x="387350" y="307975"/>
                  </a:lnTo>
                  <a:lnTo>
                    <a:pt x="387350" y="307467"/>
                  </a:lnTo>
                  <a:close/>
                </a:path>
                <a:path extrusionOk="0" h="369570" w="463550">
                  <a:moveTo>
                    <a:pt x="463550" y="28321"/>
                  </a:moveTo>
                  <a:lnTo>
                    <a:pt x="463499" y="27940"/>
                  </a:lnTo>
                  <a:lnTo>
                    <a:pt x="463423" y="27178"/>
                  </a:lnTo>
                  <a:lnTo>
                    <a:pt x="463207" y="22733"/>
                  </a:lnTo>
                  <a:lnTo>
                    <a:pt x="463169" y="21971"/>
                  </a:lnTo>
                  <a:lnTo>
                    <a:pt x="463169" y="20955"/>
                  </a:lnTo>
                  <a:lnTo>
                    <a:pt x="463169" y="14097"/>
                  </a:lnTo>
                  <a:lnTo>
                    <a:pt x="457708" y="8636"/>
                  </a:lnTo>
                  <a:lnTo>
                    <a:pt x="457149" y="8636"/>
                  </a:lnTo>
                  <a:lnTo>
                    <a:pt x="456438" y="7620"/>
                  </a:lnTo>
                  <a:lnTo>
                    <a:pt x="455422" y="6743"/>
                  </a:lnTo>
                  <a:lnTo>
                    <a:pt x="455422" y="5969"/>
                  </a:lnTo>
                  <a:lnTo>
                    <a:pt x="449707" y="127"/>
                  </a:lnTo>
                  <a:lnTo>
                    <a:pt x="442341" y="127"/>
                  </a:lnTo>
                  <a:lnTo>
                    <a:pt x="442214" y="0"/>
                  </a:lnTo>
                  <a:lnTo>
                    <a:pt x="440817" y="0"/>
                  </a:lnTo>
                  <a:lnTo>
                    <a:pt x="440817" y="48895"/>
                  </a:lnTo>
                  <a:lnTo>
                    <a:pt x="440143" y="57950"/>
                  </a:lnTo>
                  <a:lnTo>
                    <a:pt x="439801" y="58293"/>
                  </a:lnTo>
                  <a:lnTo>
                    <a:pt x="439801" y="62611"/>
                  </a:lnTo>
                  <a:lnTo>
                    <a:pt x="439801" y="62992"/>
                  </a:lnTo>
                  <a:lnTo>
                    <a:pt x="438238" y="70269"/>
                  </a:lnTo>
                  <a:lnTo>
                    <a:pt x="437007" y="71501"/>
                  </a:lnTo>
                  <a:lnTo>
                    <a:pt x="437007" y="75018"/>
                  </a:lnTo>
                  <a:lnTo>
                    <a:pt x="434086" y="81864"/>
                  </a:lnTo>
                  <a:lnTo>
                    <a:pt x="431546" y="84328"/>
                  </a:lnTo>
                  <a:lnTo>
                    <a:pt x="431546" y="87490"/>
                  </a:lnTo>
                  <a:lnTo>
                    <a:pt x="428739" y="93103"/>
                  </a:lnTo>
                  <a:lnTo>
                    <a:pt x="425831" y="96012"/>
                  </a:lnTo>
                  <a:lnTo>
                    <a:pt x="425831" y="97066"/>
                  </a:lnTo>
                  <a:lnTo>
                    <a:pt x="406463" y="114985"/>
                  </a:lnTo>
                  <a:lnTo>
                    <a:pt x="408940" y="100584"/>
                  </a:lnTo>
                  <a:lnTo>
                    <a:pt x="408813" y="101473"/>
                  </a:lnTo>
                  <a:lnTo>
                    <a:pt x="409028" y="100584"/>
                  </a:lnTo>
                  <a:lnTo>
                    <a:pt x="414528" y="78359"/>
                  </a:lnTo>
                  <a:lnTo>
                    <a:pt x="414401" y="78994"/>
                  </a:lnTo>
                  <a:lnTo>
                    <a:pt x="414591" y="78359"/>
                  </a:lnTo>
                  <a:lnTo>
                    <a:pt x="433146" y="32131"/>
                  </a:lnTo>
                  <a:lnTo>
                    <a:pt x="433692" y="31089"/>
                  </a:lnTo>
                  <a:lnTo>
                    <a:pt x="434047" y="30607"/>
                  </a:lnTo>
                  <a:lnTo>
                    <a:pt x="435902" y="28067"/>
                  </a:lnTo>
                  <a:lnTo>
                    <a:pt x="436499" y="28067"/>
                  </a:lnTo>
                  <a:lnTo>
                    <a:pt x="438658" y="25908"/>
                  </a:lnTo>
                  <a:lnTo>
                    <a:pt x="438658" y="27686"/>
                  </a:lnTo>
                  <a:lnTo>
                    <a:pt x="439712" y="28752"/>
                  </a:lnTo>
                  <a:lnTo>
                    <a:pt x="439801" y="29337"/>
                  </a:lnTo>
                  <a:lnTo>
                    <a:pt x="439801" y="28829"/>
                  </a:lnTo>
                  <a:lnTo>
                    <a:pt x="440182" y="38481"/>
                  </a:lnTo>
                  <a:lnTo>
                    <a:pt x="440690" y="49911"/>
                  </a:lnTo>
                  <a:lnTo>
                    <a:pt x="440817" y="48895"/>
                  </a:lnTo>
                  <a:lnTo>
                    <a:pt x="440817" y="0"/>
                  </a:lnTo>
                  <a:lnTo>
                    <a:pt x="434848" y="0"/>
                  </a:lnTo>
                  <a:lnTo>
                    <a:pt x="427863" y="0"/>
                  </a:lnTo>
                  <a:lnTo>
                    <a:pt x="425742" y="2159"/>
                  </a:lnTo>
                  <a:lnTo>
                    <a:pt x="422148" y="2159"/>
                  </a:lnTo>
                  <a:lnTo>
                    <a:pt x="416306" y="8001"/>
                  </a:lnTo>
                  <a:lnTo>
                    <a:pt x="416306" y="10985"/>
                  </a:lnTo>
                  <a:lnTo>
                    <a:pt x="411988" y="16891"/>
                  </a:lnTo>
                  <a:lnTo>
                    <a:pt x="410972" y="18415"/>
                  </a:lnTo>
                  <a:lnTo>
                    <a:pt x="389509" y="71501"/>
                  </a:lnTo>
                  <a:lnTo>
                    <a:pt x="389382" y="72136"/>
                  </a:lnTo>
                  <a:lnTo>
                    <a:pt x="383540" y="95123"/>
                  </a:lnTo>
                  <a:lnTo>
                    <a:pt x="383413" y="96139"/>
                  </a:lnTo>
                  <a:lnTo>
                    <a:pt x="378714" y="122682"/>
                  </a:lnTo>
                  <a:lnTo>
                    <a:pt x="373507" y="150749"/>
                  </a:lnTo>
                  <a:lnTo>
                    <a:pt x="373380" y="151765"/>
                  </a:lnTo>
                  <a:lnTo>
                    <a:pt x="370459" y="179832"/>
                  </a:lnTo>
                  <a:lnTo>
                    <a:pt x="370459" y="179705"/>
                  </a:lnTo>
                  <a:lnTo>
                    <a:pt x="370433" y="179832"/>
                  </a:lnTo>
                  <a:lnTo>
                    <a:pt x="367030" y="208788"/>
                  </a:lnTo>
                  <a:lnTo>
                    <a:pt x="367157" y="208534"/>
                  </a:lnTo>
                  <a:lnTo>
                    <a:pt x="363347" y="236855"/>
                  </a:lnTo>
                  <a:lnTo>
                    <a:pt x="361950" y="262763"/>
                  </a:lnTo>
                  <a:lnTo>
                    <a:pt x="361149" y="287020"/>
                  </a:lnTo>
                  <a:lnTo>
                    <a:pt x="360426" y="306959"/>
                  </a:lnTo>
                  <a:lnTo>
                    <a:pt x="360426" y="339979"/>
                  </a:lnTo>
                  <a:lnTo>
                    <a:pt x="360400" y="340614"/>
                  </a:lnTo>
                  <a:lnTo>
                    <a:pt x="360349" y="341884"/>
                  </a:lnTo>
                  <a:lnTo>
                    <a:pt x="360095" y="348488"/>
                  </a:lnTo>
                  <a:lnTo>
                    <a:pt x="360172" y="348107"/>
                  </a:lnTo>
                  <a:lnTo>
                    <a:pt x="360146" y="348488"/>
                  </a:lnTo>
                  <a:lnTo>
                    <a:pt x="358775" y="349885"/>
                  </a:lnTo>
                  <a:lnTo>
                    <a:pt x="358775" y="353377"/>
                  </a:lnTo>
                  <a:lnTo>
                    <a:pt x="357124" y="354965"/>
                  </a:lnTo>
                  <a:lnTo>
                    <a:pt x="357124" y="364363"/>
                  </a:lnTo>
                  <a:lnTo>
                    <a:pt x="360934" y="368046"/>
                  </a:lnTo>
                  <a:lnTo>
                    <a:pt x="363080" y="368046"/>
                  </a:lnTo>
                  <a:lnTo>
                    <a:pt x="364363" y="369316"/>
                  </a:lnTo>
                  <a:lnTo>
                    <a:pt x="373329" y="369316"/>
                  </a:lnTo>
                  <a:lnTo>
                    <a:pt x="374142" y="369443"/>
                  </a:lnTo>
                  <a:lnTo>
                    <a:pt x="374396" y="369316"/>
                  </a:lnTo>
                  <a:lnTo>
                    <a:pt x="378333" y="369316"/>
                  </a:lnTo>
                  <a:lnTo>
                    <a:pt x="383921" y="363728"/>
                  </a:lnTo>
                  <a:lnTo>
                    <a:pt x="383921" y="359295"/>
                  </a:lnTo>
                  <a:lnTo>
                    <a:pt x="385445" y="355600"/>
                  </a:lnTo>
                  <a:lnTo>
                    <a:pt x="386207" y="351917"/>
                  </a:lnTo>
                  <a:lnTo>
                    <a:pt x="386397" y="350012"/>
                  </a:lnTo>
                  <a:lnTo>
                    <a:pt x="386588" y="348107"/>
                  </a:lnTo>
                  <a:lnTo>
                    <a:pt x="387223" y="341884"/>
                  </a:lnTo>
                  <a:lnTo>
                    <a:pt x="387223" y="307975"/>
                  </a:lnTo>
                  <a:lnTo>
                    <a:pt x="388010" y="286131"/>
                  </a:lnTo>
                  <a:lnTo>
                    <a:pt x="388734" y="264287"/>
                  </a:lnTo>
                  <a:lnTo>
                    <a:pt x="388747" y="264058"/>
                  </a:lnTo>
                  <a:lnTo>
                    <a:pt x="388759" y="263906"/>
                  </a:lnTo>
                  <a:lnTo>
                    <a:pt x="390080" y="239407"/>
                  </a:lnTo>
                  <a:lnTo>
                    <a:pt x="390118" y="238582"/>
                  </a:lnTo>
                  <a:lnTo>
                    <a:pt x="390131" y="238455"/>
                  </a:lnTo>
                  <a:lnTo>
                    <a:pt x="393573" y="212090"/>
                  </a:lnTo>
                  <a:lnTo>
                    <a:pt x="393573" y="211836"/>
                  </a:lnTo>
                  <a:lnTo>
                    <a:pt x="393928" y="208534"/>
                  </a:lnTo>
                  <a:lnTo>
                    <a:pt x="396748" y="182626"/>
                  </a:lnTo>
                  <a:lnTo>
                    <a:pt x="399440" y="155448"/>
                  </a:lnTo>
                  <a:lnTo>
                    <a:pt x="399465" y="155105"/>
                  </a:lnTo>
                  <a:lnTo>
                    <a:pt x="399415" y="155448"/>
                  </a:lnTo>
                  <a:lnTo>
                    <a:pt x="399542" y="154432"/>
                  </a:lnTo>
                  <a:lnTo>
                    <a:pt x="399465" y="155105"/>
                  </a:lnTo>
                  <a:lnTo>
                    <a:pt x="399592" y="154432"/>
                  </a:lnTo>
                  <a:lnTo>
                    <a:pt x="400304" y="150368"/>
                  </a:lnTo>
                  <a:lnTo>
                    <a:pt x="401281" y="144792"/>
                  </a:lnTo>
                  <a:lnTo>
                    <a:pt x="438556" y="110490"/>
                  </a:lnTo>
                  <a:lnTo>
                    <a:pt x="440182" y="110490"/>
                  </a:lnTo>
                  <a:lnTo>
                    <a:pt x="444373" y="106299"/>
                  </a:lnTo>
                  <a:lnTo>
                    <a:pt x="444373" y="103581"/>
                  </a:lnTo>
                  <a:lnTo>
                    <a:pt x="447154" y="98564"/>
                  </a:lnTo>
                  <a:lnTo>
                    <a:pt x="450723" y="94996"/>
                  </a:lnTo>
                  <a:lnTo>
                    <a:pt x="450723" y="91821"/>
                  </a:lnTo>
                  <a:lnTo>
                    <a:pt x="453745" y="85750"/>
                  </a:lnTo>
                  <a:lnTo>
                    <a:pt x="456946" y="82550"/>
                  </a:lnTo>
                  <a:lnTo>
                    <a:pt x="456946" y="78244"/>
                  </a:lnTo>
                  <a:lnTo>
                    <a:pt x="458546" y="72644"/>
                  </a:lnTo>
                  <a:lnTo>
                    <a:pt x="458825" y="71653"/>
                  </a:lnTo>
                  <a:lnTo>
                    <a:pt x="460629" y="69850"/>
                  </a:lnTo>
                  <a:lnTo>
                    <a:pt x="460629" y="64770"/>
                  </a:lnTo>
                  <a:lnTo>
                    <a:pt x="461124" y="61214"/>
                  </a:lnTo>
                  <a:lnTo>
                    <a:pt x="462534" y="51181"/>
                  </a:lnTo>
                  <a:lnTo>
                    <a:pt x="462572" y="48895"/>
                  </a:lnTo>
                  <a:lnTo>
                    <a:pt x="463042" y="38354"/>
                  </a:lnTo>
                  <a:lnTo>
                    <a:pt x="463550" y="28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597780" y="5148580"/>
              <a:ext cx="130937" cy="76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4731385" y="4983861"/>
              <a:ext cx="497840" cy="325755"/>
            </a:xfrm>
            <a:custGeom>
              <a:rect b="b" l="l" r="r" t="t"/>
              <a:pathLst>
                <a:path extrusionOk="0" h="325754" w="497839">
                  <a:moveTo>
                    <a:pt x="37846" y="268478"/>
                  </a:moveTo>
                  <a:lnTo>
                    <a:pt x="37719" y="267843"/>
                  </a:lnTo>
                  <a:lnTo>
                    <a:pt x="37719" y="268478"/>
                  </a:lnTo>
                  <a:lnTo>
                    <a:pt x="37846" y="268478"/>
                  </a:lnTo>
                  <a:close/>
                </a:path>
                <a:path extrusionOk="0" h="325754" w="497839">
                  <a:moveTo>
                    <a:pt x="119253" y="167513"/>
                  </a:moveTo>
                  <a:lnTo>
                    <a:pt x="119126" y="167259"/>
                  </a:lnTo>
                  <a:lnTo>
                    <a:pt x="119164" y="167513"/>
                  </a:lnTo>
                  <a:close/>
                </a:path>
                <a:path extrusionOk="0" h="325754" w="497839">
                  <a:moveTo>
                    <a:pt x="257937" y="182753"/>
                  </a:moveTo>
                  <a:lnTo>
                    <a:pt x="254000" y="178816"/>
                  </a:lnTo>
                  <a:lnTo>
                    <a:pt x="250558" y="178816"/>
                  </a:lnTo>
                  <a:lnTo>
                    <a:pt x="244309" y="176530"/>
                  </a:lnTo>
                  <a:lnTo>
                    <a:pt x="243967" y="176403"/>
                  </a:lnTo>
                  <a:lnTo>
                    <a:pt x="244094" y="176530"/>
                  </a:lnTo>
                  <a:lnTo>
                    <a:pt x="241198" y="175488"/>
                  </a:lnTo>
                  <a:lnTo>
                    <a:pt x="238506" y="172720"/>
                  </a:lnTo>
                  <a:lnTo>
                    <a:pt x="234645" y="172720"/>
                  </a:lnTo>
                  <a:lnTo>
                    <a:pt x="232613" y="171665"/>
                  </a:lnTo>
                  <a:lnTo>
                    <a:pt x="228384" y="167436"/>
                  </a:lnTo>
                  <a:lnTo>
                    <a:pt x="227977" y="166751"/>
                  </a:lnTo>
                  <a:lnTo>
                    <a:pt x="227063" y="165252"/>
                  </a:lnTo>
                  <a:lnTo>
                    <a:pt x="226707" y="164211"/>
                  </a:lnTo>
                  <a:lnTo>
                    <a:pt x="224243" y="156972"/>
                  </a:lnTo>
                  <a:lnTo>
                    <a:pt x="224015" y="156286"/>
                  </a:lnTo>
                  <a:lnTo>
                    <a:pt x="224155" y="156972"/>
                  </a:lnTo>
                  <a:lnTo>
                    <a:pt x="223989" y="156222"/>
                  </a:lnTo>
                  <a:lnTo>
                    <a:pt x="223786" y="155194"/>
                  </a:lnTo>
                  <a:lnTo>
                    <a:pt x="222059" y="146558"/>
                  </a:lnTo>
                  <a:lnTo>
                    <a:pt x="221996" y="146177"/>
                  </a:lnTo>
                  <a:lnTo>
                    <a:pt x="221996" y="146558"/>
                  </a:lnTo>
                  <a:lnTo>
                    <a:pt x="219710" y="134366"/>
                  </a:lnTo>
                  <a:lnTo>
                    <a:pt x="219964" y="135636"/>
                  </a:lnTo>
                  <a:lnTo>
                    <a:pt x="219862" y="134366"/>
                  </a:lnTo>
                  <a:lnTo>
                    <a:pt x="219392" y="128016"/>
                  </a:lnTo>
                  <a:lnTo>
                    <a:pt x="219278" y="126492"/>
                  </a:lnTo>
                  <a:lnTo>
                    <a:pt x="219202" y="125476"/>
                  </a:lnTo>
                  <a:lnTo>
                    <a:pt x="219202" y="120650"/>
                  </a:lnTo>
                  <a:lnTo>
                    <a:pt x="219202" y="113538"/>
                  </a:lnTo>
                  <a:lnTo>
                    <a:pt x="213360" y="107696"/>
                  </a:lnTo>
                  <a:lnTo>
                    <a:pt x="206248" y="107696"/>
                  </a:lnTo>
                  <a:lnTo>
                    <a:pt x="205486" y="107696"/>
                  </a:lnTo>
                  <a:lnTo>
                    <a:pt x="199136" y="107696"/>
                  </a:lnTo>
                  <a:lnTo>
                    <a:pt x="199009" y="107823"/>
                  </a:lnTo>
                  <a:lnTo>
                    <a:pt x="197739" y="107823"/>
                  </a:lnTo>
                  <a:lnTo>
                    <a:pt x="191897" y="113538"/>
                  </a:lnTo>
                  <a:lnTo>
                    <a:pt x="191897" y="116751"/>
                  </a:lnTo>
                  <a:lnTo>
                    <a:pt x="191262" y="117729"/>
                  </a:lnTo>
                  <a:lnTo>
                    <a:pt x="188264" y="123850"/>
                  </a:lnTo>
                  <a:lnTo>
                    <a:pt x="188010" y="124206"/>
                  </a:lnTo>
                  <a:lnTo>
                    <a:pt x="182245" y="132588"/>
                  </a:lnTo>
                  <a:lnTo>
                    <a:pt x="175006" y="144145"/>
                  </a:lnTo>
                  <a:lnTo>
                    <a:pt x="175260" y="143891"/>
                  </a:lnTo>
                  <a:lnTo>
                    <a:pt x="166624" y="156845"/>
                  </a:lnTo>
                  <a:lnTo>
                    <a:pt x="166878" y="156337"/>
                  </a:lnTo>
                  <a:lnTo>
                    <a:pt x="166497" y="156845"/>
                  </a:lnTo>
                  <a:lnTo>
                    <a:pt x="157924" y="168567"/>
                  </a:lnTo>
                  <a:lnTo>
                    <a:pt x="150114" y="178181"/>
                  </a:lnTo>
                  <a:lnTo>
                    <a:pt x="150241" y="177800"/>
                  </a:lnTo>
                  <a:lnTo>
                    <a:pt x="148056" y="180352"/>
                  </a:lnTo>
                  <a:lnTo>
                    <a:pt x="147789" y="180670"/>
                  </a:lnTo>
                  <a:lnTo>
                    <a:pt x="148056" y="180352"/>
                  </a:lnTo>
                  <a:lnTo>
                    <a:pt x="148005" y="180213"/>
                  </a:lnTo>
                  <a:lnTo>
                    <a:pt x="147637" y="179285"/>
                  </a:lnTo>
                  <a:lnTo>
                    <a:pt x="147358" y="177800"/>
                  </a:lnTo>
                  <a:lnTo>
                    <a:pt x="146342" y="172593"/>
                  </a:lnTo>
                  <a:lnTo>
                    <a:pt x="146354" y="172466"/>
                  </a:lnTo>
                  <a:lnTo>
                    <a:pt x="146431" y="172593"/>
                  </a:lnTo>
                  <a:lnTo>
                    <a:pt x="146380" y="172339"/>
                  </a:lnTo>
                  <a:lnTo>
                    <a:pt x="144983" y="163830"/>
                  </a:lnTo>
                  <a:lnTo>
                    <a:pt x="144907" y="162941"/>
                  </a:lnTo>
                  <a:lnTo>
                    <a:pt x="143522" y="155194"/>
                  </a:lnTo>
                  <a:lnTo>
                    <a:pt x="143256" y="153631"/>
                  </a:lnTo>
                  <a:lnTo>
                    <a:pt x="143256" y="155194"/>
                  </a:lnTo>
                  <a:lnTo>
                    <a:pt x="143243" y="153606"/>
                  </a:lnTo>
                  <a:lnTo>
                    <a:pt x="143256" y="152908"/>
                  </a:lnTo>
                  <a:lnTo>
                    <a:pt x="143129" y="121412"/>
                  </a:lnTo>
                  <a:lnTo>
                    <a:pt x="143129" y="114173"/>
                  </a:lnTo>
                  <a:lnTo>
                    <a:pt x="137414" y="108458"/>
                  </a:lnTo>
                  <a:lnTo>
                    <a:pt x="123190" y="108458"/>
                  </a:lnTo>
                  <a:lnTo>
                    <a:pt x="117348" y="114173"/>
                  </a:lnTo>
                  <a:lnTo>
                    <a:pt x="117348" y="115570"/>
                  </a:lnTo>
                  <a:lnTo>
                    <a:pt x="116713" y="115824"/>
                  </a:lnTo>
                  <a:lnTo>
                    <a:pt x="107696" y="119380"/>
                  </a:lnTo>
                  <a:lnTo>
                    <a:pt x="107823" y="119380"/>
                  </a:lnTo>
                  <a:lnTo>
                    <a:pt x="98679" y="122809"/>
                  </a:lnTo>
                  <a:lnTo>
                    <a:pt x="94361" y="122809"/>
                  </a:lnTo>
                  <a:lnTo>
                    <a:pt x="92468" y="124752"/>
                  </a:lnTo>
                  <a:lnTo>
                    <a:pt x="86093" y="126492"/>
                  </a:lnTo>
                  <a:lnTo>
                    <a:pt x="81407" y="126492"/>
                  </a:lnTo>
                  <a:lnTo>
                    <a:pt x="79540" y="128358"/>
                  </a:lnTo>
                  <a:lnTo>
                    <a:pt x="71145" y="130810"/>
                  </a:lnTo>
                  <a:lnTo>
                    <a:pt x="66675" y="130810"/>
                  </a:lnTo>
                  <a:lnTo>
                    <a:pt x="64808" y="132676"/>
                  </a:lnTo>
                  <a:lnTo>
                    <a:pt x="64858" y="130810"/>
                  </a:lnTo>
                  <a:lnTo>
                    <a:pt x="64897" y="129667"/>
                  </a:lnTo>
                  <a:lnTo>
                    <a:pt x="66370" y="116332"/>
                  </a:lnTo>
                  <a:lnTo>
                    <a:pt x="75692" y="116332"/>
                  </a:lnTo>
                  <a:lnTo>
                    <a:pt x="79502" y="112522"/>
                  </a:lnTo>
                  <a:lnTo>
                    <a:pt x="79502" y="109639"/>
                  </a:lnTo>
                  <a:lnTo>
                    <a:pt x="99656" y="66967"/>
                  </a:lnTo>
                  <a:lnTo>
                    <a:pt x="102489" y="64135"/>
                  </a:lnTo>
                  <a:lnTo>
                    <a:pt x="102489" y="61671"/>
                  </a:lnTo>
                  <a:lnTo>
                    <a:pt x="105410" y="57150"/>
                  </a:lnTo>
                  <a:lnTo>
                    <a:pt x="105537" y="57150"/>
                  </a:lnTo>
                  <a:lnTo>
                    <a:pt x="109982" y="52705"/>
                  </a:lnTo>
                  <a:lnTo>
                    <a:pt x="109982" y="49758"/>
                  </a:lnTo>
                  <a:lnTo>
                    <a:pt x="112280" y="45453"/>
                  </a:lnTo>
                  <a:lnTo>
                    <a:pt x="115951" y="41783"/>
                  </a:lnTo>
                  <a:lnTo>
                    <a:pt x="115951" y="39522"/>
                  </a:lnTo>
                  <a:lnTo>
                    <a:pt x="116446" y="38862"/>
                  </a:lnTo>
                  <a:lnTo>
                    <a:pt x="117094" y="38862"/>
                  </a:lnTo>
                  <a:lnTo>
                    <a:pt x="121920" y="34036"/>
                  </a:lnTo>
                  <a:lnTo>
                    <a:pt x="121920" y="30632"/>
                  </a:lnTo>
                  <a:lnTo>
                    <a:pt x="124206" y="25781"/>
                  </a:lnTo>
                  <a:lnTo>
                    <a:pt x="124333" y="25273"/>
                  </a:lnTo>
                  <a:lnTo>
                    <a:pt x="125031" y="23876"/>
                  </a:lnTo>
                  <a:lnTo>
                    <a:pt x="126111" y="21717"/>
                  </a:lnTo>
                  <a:lnTo>
                    <a:pt x="128778" y="19050"/>
                  </a:lnTo>
                  <a:lnTo>
                    <a:pt x="128778" y="12319"/>
                  </a:lnTo>
                  <a:lnTo>
                    <a:pt x="128778" y="5588"/>
                  </a:lnTo>
                  <a:lnTo>
                    <a:pt x="123317" y="0"/>
                  </a:lnTo>
                  <a:lnTo>
                    <a:pt x="116332" y="0"/>
                  </a:lnTo>
                  <a:lnTo>
                    <a:pt x="113792" y="0"/>
                  </a:lnTo>
                  <a:lnTo>
                    <a:pt x="109855" y="0"/>
                  </a:lnTo>
                  <a:lnTo>
                    <a:pt x="108800" y="1079"/>
                  </a:lnTo>
                  <a:lnTo>
                    <a:pt x="103632" y="2794"/>
                  </a:lnTo>
                  <a:lnTo>
                    <a:pt x="100457" y="4572"/>
                  </a:lnTo>
                  <a:lnTo>
                    <a:pt x="90678" y="11684"/>
                  </a:lnTo>
                  <a:lnTo>
                    <a:pt x="83007" y="18338"/>
                  </a:lnTo>
                  <a:lnTo>
                    <a:pt x="83007" y="59220"/>
                  </a:lnTo>
                  <a:lnTo>
                    <a:pt x="74168" y="78981"/>
                  </a:lnTo>
                  <a:lnTo>
                    <a:pt x="78397" y="67945"/>
                  </a:lnTo>
                  <a:lnTo>
                    <a:pt x="78816" y="66865"/>
                  </a:lnTo>
                  <a:lnTo>
                    <a:pt x="79057" y="66421"/>
                  </a:lnTo>
                  <a:lnTo>
                    <a:pt x="83007" y="59220"/>
                  </a:lnTo>
                  <a:lnTo>
                    <a:pt x="83007" y="18338"/>
                  </a:lnTo>
                  <a:lnTo>
                    <a:pt x="55372" y="55372"/>
                  </a:lnTo>
                  <a:lnTo>
                    <a:pt x="41275" y="101346"/>
                  </a:lnTo>
                  <a:lnTo>
                    <a:pt x="37452" y="146265"/>
                  </a:lnTo>
                  <a:lnTo>
                    <a:pt x="8331" y="163195"/>
                  </a:lnTo>
                  <a:lnTo>
                    <a:pt x="5080" y="163195"/>
                  </a:lnTo>
                  <a:lnTo>
                    <a:pt x="0" y="168275"/>
                  </a:lnTo>
                  <a:lnTo>
                    <a:pt x="0" y="180975"/>
                  </a:lnTo>
                  <a:lnTo>
                    <a:pt x="5080" y="186055"/>
                  </a:lnTo>
                  <a:lnTo>
                    <a:pt x="17780" y="186055"/>
                  </a:lnTo>
                  <a:lnTo>
                    <a:pt x="22390" y="181559"/>
                  </a:lnTo>
                  <a:lnTo>
                    <a:pt x="37185" y="172948"/>
                  </a:lnTo>
                  <a:lnTo>
                    <a:pt x="37084" y="250444"/>
                  </a:lnTo>
                  <a:lnTo>
                    <a:pt x="37846" y="268478"/>
                  </a:lnTo>
                  <a:lnTo>
                    <a:pt x="37769" y="297764"/>
                  </a:lnTo>
                  <a:lnTo>
                    <a:pt x="36195" y="299339"/>
                  </a:lnTo>
                  <a:lnTo>
                    <a:pt x="33426" y="299339"/>
                  </a:lnTo>
                  <a:lnTo>
                    <a:pt x="29794" y="298157"/>
                  </a:lnTo>
                  <a:lnTo>
                    <a:pt x="27813" y="296164"/>
                  </a:lnTo>
                  <a:lnTo>
                    <a:pt x="25095" y="296164"/>
                  </a:lnTo>
                  <a:lnTo>
                    <a:pt x="16383" y="290576"/>
                  </a:lnTo>
                  <a:lnTo>
                    <a:pt x="17018" y="290957"/>
                  </a:lnTo>
                  <a:lnTo>
                    <a:pt x="16522" y="290576"/>
                  </a:lnTo>
                  <a:lnTo>
                    <a:pt x="6096" y="282486"/>
                  </a:lnTo>
                  <a:lnTo>
                    <a:pt x="6096" y="282321"/>
                  </a:lnTo>
                  <a:lnTo>
                    <a:pt x="4953" y="281178"/>
                  </a:lnTo>
                  <a:lnTo>
                    <a:pt x="2159" y="281178"/>
                  </a:lnTo>
                  <a:lnTo>
                    <a:pt x="1016" y="282321"/>
                  </a:lnTo>
                  <a:lnTo>
                    <a:pt x="1016" y="285115"/>
                  </a:lnTo>
                  <a:lnTo>
                    <a:pt x="1498" y="285610"/>
                  </a:lnTo>
                  <a:lnTo>
                    <a:pt x="5715" y="298831"/>
                  </a:lnTo>
                  <a:lnTo>
                    <a:pt x="6210" y="300088"/>
                  </a:lnTo>
                  <a:lnTo>
                    <a:pt x="11303" y="309460"/>
                  </a:lnTo>
                  <a:lnTo>
                    <a:pt x="11303" y="312674"/>
                  </a:lnTo>
                  <a:lnTo>
                    <a:pt x="16002" y="317373"/>
                  </a:lnTo>
                  <a:lnTo>
                    <a:pt x="18605" y="317373"/>
                  </a:lnTo>
                  <a:lnTo>
                    <a:pt x="20955" y="319011"/>
                  </a:lnTo>
                  <a:lnTo>
                    <a:pt x="20955" y="319405"/>
                  </a:lnTo>
                  <a:lnTo>
                    <a:pt x="26543" y="324993"/>
                  </a:lnTo>
                  <a:lnTo>
                    <a:pt x="32258" y="324993"/>
                  </a:lnTo>
                  <a:lnTo>
                    <a:pt x="33020" y="325628"/>
                  </a:lnTo>
                  <a:lnTo>
                    <a:pt x="38989" y="325628"/>
                  </a:lnTo>
                  <a:lnTo>
                    <a:pt x="47498" y="325628"/>
                  </a:lnTo>
                  <a:lnTo>
                    <a:pt x="50088" y="323088"/>
                  </a:lnTo>
                  <a:lnTo>
                    <a:pt x="54229" y="323088"/>
                  </a:lnTo>
                  <a:lnTo>
                    <a:pt x="60198" y="317119"/>
                  </a:lnTo>
                  <a:lnTo>
                    <a:pt x="60198" y="316992"/>
                  </a:lnTo>
                  <a:lnTo>
                    <a:pt x="65024" y="312166"/>
                  </a:lnTo>
                  <a:lnTo>
                    <a:pt x="65024" y="304673"/>
                  </a:lnTo>
                  <a:lnTo>
                    <a:pt x="65024" y="267335"/>
                  </a:lnTo>
                  <a:lnTo>
                    <a:pt x="64427" y="250444"/>
                  </a:lnTo>
                  <a:lnTo>
                    <a:pt x="64389" y="249936"/>
                  </a:lnTo>
                  <a:lnTo>
                    <a:pt x="64274" y="157988"/>
                  </a:lnTo>
                  <a:lnTo>
                    <a:pt x="66040" y="157988"/>
                  </a:lnTo>
                  <a:lnTo>
                    <a:pt x="68122" y="155905"/>
                  </a:lnTo>
                  <a:lnTo>
                    <a:pt x="75018" y="153670"/>
                  </a:lnTo>
                  <a:lnTo>
                    <a:pt x="79375" y="153670"/>
                  </a:lnTo>
                  <a:lnTo>
                    <a:pt x="81203" y="151841"/>
                  </a:lnTo>
                  <a:lnTo>
                    <a:pt x="89738" y="149352"/>
                  </a:lnTo>
                  <a:lnTo>
                    <a:pt x="94107" y="149352"/>
                  </a:lnTo>
                  <a:lnTo>
                    <a:pt x="95935" y="147561"/>
                  </a:lnTo>
                  <a:lnTo>
                    <a:pt x="102362" y="145796"/>
                  </a:lnTo>
                  <a:lnTo>
                    <a:pt x="107061" y="145796"/>
                  </a:lnTo>
                  <a:lnTo>
                    <a:pt x="109740" y="143116"/>
                  </a:lnTo>
                  <a:lnTo>
                    <a:pt x="116078" y="140589"/>
                  </a:lnTo>
                  <a:lnTo>
                    <a:pt x="116205" y="140589"/>
                  </a:lnTo>
                  <a:lnTo>
                    <a:pt x="117284" y="140157"/>
                  </a:lnTo>
                  <a:lnTo>
                    <a:pt x="117322" y="156222"/>
                  </a:lnTo>
                  <a:lnTo>
                    <a:pt x="117475" y="157480"/>
                  </a:lnTo>
                  <a:lnTo>
                    <a:pt x="119253" y="167513"/>
                  </a:lnTo>
                  <a:lnTo>
                    <a:pt x="119240" y="168021"/>
                  </a:lnTo>
                  <a:lnTo>
                    <a:pt x="120599" y="176403"/>
                  </a:lnTo>
                  <a:lnTo>
                    <a:pt x="120650" y="176911"/>
                  </a:lnTo>
                  <a:lnTo>
                    <a:pt x="122047" y="184912"/>
                  </a:lnTo>
                  <a:lnTo>
                    <a:pt x="122809" y="187325"/>
                  </a:lnTo>
                  <a:lnTo>
                    <a:pt x="125349" y="193802"/>
                  </a:lnTo>
                  <a:lnTo>
                    <a:pt x="126365" y="195961"/>
                  </a:lnTo>
                  <a:lnTo>
                    <a:pt x="126619" y="196367"/>
                  </a:lnTo>
                  <a:lnTo>
                    <a:pt x="126619" y="199771"/>
                  </a:lnTo>
                  <a:lnTo>
                    <a:pt x="132461" y="205613"/>
                  </a:lnTo>
                  <a:lnTo>
                    <a:pt x="134747" y="205613"/>
                  </a:lnTo>
                  <a:lnTo>
                    <a:pt x="136144" y="207010"/>
                  </a:lnTo>
                  <a:lnTo>
                    <a:pt x="143637" y="207010"/>
                  </a:lnTo>
                  <a:lnTo>
                    <a:pt x="150368" y="207010"/>
                  </a:lnTo>
                  <a:lnTo>
                    <a:pt x="150558" y="206819"/>
                  </a:lnTo>
                  <a:lnTo>
                    <a:pt x="153162" y="206756"/>
                  </a:lnTo>
                  <a:lnTo>
                    <a:pt x="159893" y="206756"/>
                  </a:lnTo>
                  <a:lnTo>
                    <a:pt x="165608" y="201041"/>
                  </a:lnTo>
                  <a:lnTo>
                    <a:pt x="165608" y="198755"/>
                  </a:lnTo>
                  <a:lnTo>
                    <a:pt x="169418" y="194310"/>
                  </a:lnTo>
                  <a:lnTo>
                    <a:pt x="169545" y="194183"/>
                  </a:lnTo>
                  <a:lnTo>
                    <a:pt x="176034" y="186182"/>
                  </a:lnTo>
                  <a:lnTo>
                    <a:pt x="177800" y="184023"/>
                  </a:lnTo>
                  <a:lnTo>
                    <a:pt x="179768" y="181356"/>
                  </a:lnTo>
                  <a:lnTo>
                    <a:pt x="182118" y="178181"/>
                  </a:lnTo>
                  <a:lnTo>
                    <a:pt x="187579" y="170815"/>
                  </a:lnTo>
                  <a:lnTo>
                    <a:pt x="189433" y="168021"/>
                  </a:lnTo>
                  <a:lnTo>
                    <a:pt x="196469" y="157480"/>
                  </a:lnTo>
                  <a:lnTo>
                    <a:pt x="197243" y="156222"/>
                  </a:lnTo>
                  <a:lnTo>
                    <a:pt x="198374" y="162179"/>
                  </a:lnTo>
                  <a:lnTo>
                    <a:pt x="198882" y="163830"/>
                  </a:lnTo>
                  <a:lnTo>
                    <a:pt x="202819" y="175260"/>
                  </a:lnTo>
                  <a:lnTo>
                    <a:pt x="204089" y="177927"/>
                  </a:lnTo>
                  <a:lnTo>
                    <a:pt x="207899" y="184200"/>
                  </a:lnTo>
                  <a:lnTo>
                    <a:pt x="207899" y="187579"/>
                  </a:lnTo>
                  <a:lnTo>
                    <a:pt x="213741" y="193421"/>
                  </a:lnTo>
                  <a:lnTo>
                    <a:pt x="217919" y="193421"/>
                  </a:lnTo>
                  <a:lnTo>
                    <a:pt x="221145" y="194868"/>
                  </a:lnTo>
                  <a:lnTo>
                    <a:pt x="224409" y="198120"/>
                  </a:lnTo>
                  <a:lnTo>
                    <a:pt x="230492" y="198120"/>
                  </a:lnTo>
                  <a:lnTo>
                    <a:pt x="238379" y="199263"/>
                  </a:lnTo>
                  <a:lnTo>
                    <a:pt x="243967" y="198755"/>
                  </a:lnTo>
                  <a:lnTo>
                    <a:pt x="250507" y="196469"/>
                  </a:lnTo>
                  <a:lnTo>
                    <a:pt x="254000" y="196469"/>
                  </a:lnTo>
                  <a:lnTo>
                    <a:pt x="257937" y="192405"/>
                  </a:lnTo>
                  <a:lnTo>
                    <a:pt x="257937" y="187579"/>
                  </a:lnTo>
                  <a:lnTo>
                    <a:pt x="257937" y="182753"/>
                  </a:lnTo>
                  <a:close/>
                </a:path>
                <a:path extrusionOk="0" h="325754" w="497839">
                  <a:moveTo>
                    <a:pt x="497586" y="146304"/>
                  </a:moveTo>
                  <a:lnTo>
                    <a:pt x="493395" y="142113"/>
                  </a:lnTo>
                  <a:lnTo>
                    <a:pt x="488823" y="142113"/>
                  </a:lnTo>
                  <a:lnTo>
                    <a:pt x="456311" y="139573"/>
                  </a:lnTo>
                  <a:lnTo>
                    <a:pt x="455676" y="139573"/>
                  </a:lnTo>
                  <a:lnTo>
                    <a:pt x="428802" y="138874"/>
                  </a:lnTo>
                  <a:lnTo>
                    <a:pt x="428625" y="138684"/>
                  </a:lnTo>
                  <a:lnTo>
                    <a:pt x="422402" y="138684"/>
                  </a:lnTo>
                  <a:lnTo>
                    <a:pt x="413461" y="138061"/>
                  </a:lnTo>
                  <a:lnTo>
                    <a:pt x="413766" y="137668"/>
                  </a:lnTo>
                  <a:lnTo>
                    <a:pt x="424141" y="122301"/>
                  </a:lnTo>
                  <a:lnTo>
                    <a:pt x="426212" y="119253"/>
                  </a:lnTo>
                  <a:lnTo>
                    <a:pt x="432866" y="106426"/>
                  </a:lnTo>
                  <a:lnTo>
                    <a:pt x="434848" y="102616"/>
                  </a:lnTo>
                  <a:lnTo>
                    <a:pt x="434975" y="102489"/>
                  </a:lnTo>
                  <a:lnTo>
                    <a:pt x="441972" y="88747"/>
                  </a:lnTo>
                  <a:lnTo>
                    <a:pt x="442849" y="86233"/>
                  </a:lnTo>
                  <a:lnTo>
                    <a:pt x="444576" y="79883"/>
                  </a:lnTo>
                  <a:lnTo>
                    <a:pt x="445236" y="77470"/>
                  </a:lnTo>
                  <a:lnTo>
                    <a:pt x="445897" y="75057"/>
                  </a:lnTo>
                  <a:lnTo>
                    <a:pt x="446278" y="71628"/>
                  </a:lnTo>
                  <a:lnTo>
                    <a:pt x="446316" y="69303"/>
                  </a:lnTo>
                  <a:lnTo>
                    <a:pt x="446659" y="68961"/>
                  </a:lnTo>
                  <a:lnTo>
                    <a:pt x="446659" y="61595"/>
                  </a:lnTo>
                  <a:lnTo>
                    <a:pt x="446659" y="60706"/>
                  </a:lnTo>
                  <a:lnTo>
                    <a:pt x="446659" y="54229"/>
                  </a:lnTo>
                  <a:lnTo>
                    <a:pt x="440690" y="48260"/>
                  </a:lnTo>
                  <a:lnTo>
                    <a:pt x="433070" y="48260"/>
                  </a:lnTo>
                  <a:lnTo>
                    <a:pt x="427355" y="48133"/>
                  </a:lnTo>
                  <a:lnTo>
                    <a:pt x="423926" y="48133"/>
                  </a:lnTo>
                  <a:lnTo>
                    <a:pt x="419214" y="48133"/>
                  </a:lnTo>
                  <a:lnTo>
                    <a:pt x="419214" y="75869"/>
                  </a:lnTo>
                  <a:lnTo>
                    <a:pt x="418401" y="79121"/>
                  </a:lnTo>
                  <a:lnTo>
                    <a:pt x="412242" y="91414"/>
                  </a:lnTo>
                  <a:lnTo>
                    <a:pt x="403860" y="107556"/>
                  </a:lnTo>
                  <a:lnTo>
                    <a:pt x="400685" y="112306"/>
                  </a:lnTo>
                  <a:lnTo>
                    <a:pt x="400685" y="154178"/>
                  </a:lnTo>
                  <a:lnTo>
                    <a:pt x="400558" y="154432"/>
                  </a:lnTo>
                  <a:lnTo>
                    <a:pt x="400608" y="154305"/>
                  </a:lnTo>
                  <a:lnTo>
                    <a:pt x="400685" y="154178"/>
                  </a:lnTo>
                  <a:lnTo>
                    <a:pt x="400685" y="112306"/>
                  </a:lnTo>
                  <a:lnTo>
                    <a:pt x="393573" y="122936"/>
                  </a:lnTo>
                  <a:lnTo>
                    <a:pt x="385470" y="133261"/>
                  </a:lnTo>
                  <a:lnTo>
                    <a:pt x="385000" y="132943"/>
                  </a:lnTo>
                  <a:lnTo>
                    <a:pt x="385051" y="128905"/>
                  </a:lnTo>
                  <a:lnTo>
                    <a:pt x="385064" y="127889"/>
                  </a:lnTo>
                  <a:lnTo>
                    <a:pt x="384937" y="128905"/>
                  </a:lnTo>
                  <a:lnTo>
                    <a:pt x="385762" y="118364"/>
                  </a:lnTo>
                  <a:lnTo>
                    <a:pt x="385902" y="116522"/>
                  </a:lnTo>
                  <a:lnTo>
                    <a:pt x="386727" y="114427"/>
                  </a:lnTo>
                  <a:lnTo>
                    <a:pt x="390461" y="104902"/>
                  </a:lnTo>
                  <a:lnTo>
                    <a:pt x="390994" y="103568"/>
                  </a:lnTo>
                  <a:lnTo>
                    <a:pt x="419214" y="75869"/>
                  </a:lnTo>
                  <a:lnTo>
                    <a:pt x="419214" y="48133"/>
                  </a:lnTo>
                  <a:lnTo>
                    <a:pt x="416306" y="48133"/>
                  </a:lnTo>
                  <a:lnTo>
                    <a:pt x="408940" y="48133"/>
                  </a:lnTo>
                  <a:lnTo>
                    <a:pt x="403072" y="54000"/>
                  </a:lnTo>
                  <a:lnTo>
                    <a:pt x="368046" y="88773"/>
                  </a:lnTo>
                  <a:lnTo>
                    <a:pt x="357987" y="132486"/>
                  </a:lnTo>
                  <a:lnTo>
                    <a:pt x="357886" y="147574"/>
                  </a:lnTo>
                  <a:lnTo>
                    <a:pt x="363982" y="153543"/>
                  </a:lnTo>
                  <a:lnTo>
                    <a:pt x="367385" y="153543"/>
                  </a:lnTo>
                  <a:lnTo>
                    <a:pt x="368528" y="154292"/>
                  </a:lnTo>
                  <a:lnTo>
                    <a:pt x="368681" y="154305"/>
                  </a:lnTo>
                  <a:lnTo>
                    <a:pt x="368731" y="154432"/>
                  </a:lnTo>
                  <a:lnTo>
                    <a:pt x="372110" y="156654"/>
                  </a:lnTo>
                  <a:lnTo>
                    <a:pt x="368617" y="154368"/>
                  </a:lnTo>
                  <a:lnTo>
                    <a:pt x="367855" y="155105"/>
                  </a:lnTo>
                  <a:lnTo>
                    <a:pt x="360045" y="162775"/>
                  </a:lnTo>
                  <a:lnTo>
                    <a:pt x="360045" y="158115"/>
                  </a:lnTo>
                  <a:lnTo>
                    <a:pt x="360045" y="151257"/>
                  </a:lnTo>
                  <a:lnTo>
                    <a:pt x="359968" y="164922"/>
                  </a:lnTo>
                  <a:lnTo>
                    <a:pt x="359918" y="174625"/>
                  </a:lnTo>
                  <a:lnTo>
                    <a:pt x="359918" y="164973"/>
                  </a:lnTo>
                  <a:lnTo>
                    <a:pt x="359968" y="151193"/>
                  </a:lnTo>
                  <a:lnTo>
                    <a:pt x="359333" y="150571"/>
                  </a:lnTo>
                  <a:lnTo>
                    <a:pt x="359333" y="178181"/>
                  </a:lnTo>
                  <a:lnTo>
                    <a:pt x="359321" y="178308"/>
                  </a:lnTo>
                  <a:lnTo>
                    <a:pt x="359194" y="178816"/>
                  </a:lnTo>
                  <a:lnTo>
                    <a:pt x="359333" y="178181"/>
                  </a:lnTo>
                  <a:lnTo>
                    <a:pt x="359333" y="150571"/>
                  </a:lnTo>
                  <a:lnTo>
                    <a:pt x="354584" y="145923"/>
                  </a:lnTo>
                  <a:lnTo>
                    <a:pt x="354584" y="145542"/>
                  </a:lnTo>
                  <a:lnTo>
                    <a:pt x="349123" y="139954"/>
                  </a:lnTo>
                  <a:lnTo>
                    <a:pt x="349123" y="196469"/>
                  </a:lnTo>
                  <a:lnTo>
                    <a:pt x="348742" y="196977"/>
                  </a:lnTo>
                  <a:lnTo>
                    <a:pt x="345401" y="201295"/>
                  </a:lnTo>
                  <a:lnTo>
                    <a:pt x="349123" y="196469"/>
                  </a:lnTo>
                  <a:lnTo>
                    <a:pt x="349123" y="139954"/>
                  </a:lnTo>
                  <a:lnTo>
                    <a:pt x="343547" y="139954"/>
                  </a:lnTo>
                  <a:lnTo>
                    <a:pt x="336677" y="138557"/>
                  </a:lnTo>
                  <a:lnTo>
                    <a:pt x="329438" y="137922"/>
                  </a:lnTo>
                  <a:lnTo>
                    <a:pt x="329184" y="137795"/>
                  </a:lnTo>
                  <a:lnTo>
                    <a:pt x="321767" y="137287"/>
                  </a:lnTo>
                  <a:lnTo>
                    <a:pt x="319913" y="137160"/>
                  </a:lnTo>
                  <a:lnTo>
                    <a:pt x="318897" y="137033"/>
                  </a:lnTo>
                  <a:lnTo>
                    <a:pt x="307721" y="137033"/>
                  </a:lnTo>
                  <a:lnTo>
                    <a:pt x="307721" y="137160"/>
                  </a:lnTo>
                  <a:lnTo>
                    <a:pt x="285496" y="137160"/>
                  </a:lnTo>
                  <a:lnTo>
                    <a:pt x="286385" y="137287"/>
                  </a:lnTo>
                  <a:lnTo>
                    <a:pt x="284353" y="137121"/>
                  </a:lnTo>
                  <a:lnTo>
                    <a:pt x="284353" y="135267"/>
                  </a:lnTo>
                  <a:lnTo>
                    <a:pt x="284238" y="135763"/>
                  </a:lnTo>
                  <a:lnTo>
                    <a:pt x="284353" y="134366"/>
                  </a:lnTo>
                  <a:lnTo>
                    <a:pt x="284353" y="135267"/>
                  </a:lnTo>
                  <a:lnTo>
                    <a:pt x="284543" y="134366"/>
                  </a:lnTo>
                  <a:lnTo>
                    <a:pt x="284848" y="132969"/>
                  </a:lnTo>
                  <a:lnTo>
                    <a:pt x="285064" y="131927"/>
                  </a:lnTo>
                  <a:lnTo>
                    <a:pt x="285673" y="130556"/>
                  </a:lnTo>
                  <a:lnTo>
                    <a:pt x="287883" y="125603"/>
                  </a:lnTo>
                  <a:lnTo>
                    <a:pt x="288302" y="124663"/>
                  </a:lnTo>
                  <a:lnTo>
                    <a:pt x="289064" y="123571"/>
                  </a:lnTo>
                  <a:lnTo>
                    <a:pt x="293039" y="117856"/>
                  </a:lnTo>
                  <a:lnTo>
                    <a:pt x="293700" y="116903"/>
                  </a:lnTo>
                  <a:lnTo>
                    <a:pt x="299999" y="109728"/>
                  </a:lnTo>
                  <a:lnTo>
                    <a:pt x="300748" y="108877"/>
                  </a:lnTo>
                  <a:lnTo>
                    <a:pt x="301244" y="108458"/>
                  </a:lnTo>
                  <a:lnTo>
                    <a:pt x="305689" y="104787"/>
                  </a:lnTo>
                  <a:lnTo>
                    <a:pt x="305689" y="109347"/>
                  </a:lnTo>
                  <a:lnTo>
                    <a:pt x="310007" y="113665"/>
                  </a:lnTo>
                  <a:lnTo>
                    <a:pt x="320548" y="113665"/>
                  </a:lnTo>
                  <a:lnTo>
                    <a:pt x="324866" y="109347"/>
                  </a:lnTo>
                  <a:lnTo>
                    <a:pt x="324866" y="106908"/>
                  </a:lnTo>
                  <a:lnTo>
                    <a:pt x="336829" y="87503"/>
                  </a:lnTo>
                  <a:lnTo>
                    <a:pt x="336981" y="87249"/>
                  </a:lnTo>
                  <a:lnTo>
                    <a:pt x="337693" y="87249"/>
                  </a:lnTo>
                  <a:lnTo>
                    <a:pt x="342392" y="82550"/>
                  </a:lnTo>
                  <a:lnTo>
                    <a:pt x="342392" y="76708"/>
                  </a:lnTo>
                  <a:lnTo>
                    <a:pt x="342392" y="70866"/>
                  </a:lnTo>
                  <a:lnTo>
                    <a:pt x="337693" y="66167"/>
                  </a:lnTo>
                  <a:lnTo>
                    <a:pt x="334010" y="66167"/>
                  </a:lnTo>
                  <a:lnTo>
                    <a:pt x="333629" y="65786"/>
                  </a:lnTo>
                  <a:lnTo>
                    <a:pt x="328930" y="65786"/>
                  </a:lnTo>
                  <a:lnTo>
                    <a:pt x="328930" y="87757"/>
                  </a:lnTo>
                  <a:lnTo>
                    <a:pt x="328396" y="87909"/>
                  </a:lnTo>
                  <a:lnTo>
                    <a:pt x="328917" y="87757"/>
                  </a:lnTo>
                  <a:lnTo>
                    <a:pt x="328930" y="65786"/>
                  </a:lnTo>
                  <a:lnTo>
                    <a:pt x="326517" y="65786"/>
                  </a:lnTo>
                  <a:lnTo>
                    <a:pt x="324091" y="65786"/>
                  </a:lnTo>
                  <a:lnTo>
                    <a:pt x="324091" y="89789"/>
                  </a:lnTo>
                  <a:lnTo>
                    <a:pt x="323215" y="90436"/>
                  </a:lnTo>
                  <a:lnTo>
                    <a:pt x="324078" y="89789"/>
                  </a:lnTo>
                  <a:lnTo>
                    <a:pt x="324091" y="65786"/>
                  </a:lnTo>
                  <a:lnTo>
                    <a:pt x="321437" y="65786"/>
                  </a:lnTo>
                  <a:lnTo>
                    <a:pt x="320141" y="67081"/>
                  </a:lnTo>
                  <a:lnTo>
                    <a:pt x="319659" y="67183"/>
                  </a:lnTo>
                  <a:lnTo>
                    <a:pt x="314071" y="67183"/>
                  </a:lnTo>
                  <a:lnTo>
                    <a:pt x="309118" y="72263"/>
                  </a:lnTo>
                  <a:lnTo>
                    <a:pt x="309118" y="72504"/>
                  </a:lnTo>
                  <a:lnTo>
                    <a:pt x="308152" y="73152"/>
                  </a:lnTo>
                  <a:lnTo>
                    <a:pt x="305308" y="73152"/>
                  </a:lnTo>
                  <a:lnTo>
                    <a:pt x="300228" y="78232"/>
                  </a:lnTo>
                  <a:lnTo>
                    <a:pt x="300228" y="79006"/>
                  </a:lnTo>
                  <a:lnTo>
                    <a:pt x="294386" y="83566"/>
                  </a:lnTo>
                  <a:lnTo>
                    <a:pt x="294513" y="83566"/>
                  </a:lnTo>
                  <a:lnTo>
                    <a:pt x="284607" y="91313"/>
                  </a:lnTo>
                  <a:lnTo>
                    <a:pt x="274066" y="102997"/>
                  </a:lnTo>
                  <a:lnTo>
                    <a:pt x="259880" y="138391"/>
                  </a:lnTo>
                  <a:lnTo>
                    <a:pt x="259842" y="145161"/>
                  </a:lnTo>
                  <a:lnTo>
                    <a:pt x="259842" y="151892"/>
                  </a:lnTo>
                  <a:lnTo>
                    <a:pt x="265303" y="157353"/>
                  </a:lnTo>
                  <a:lnTo>
                    <a:pt x="266065" y="157353"/>
                  </a:lnTo>
                  <a:lnTo>
                    <a:pt x="269621" y="160909"/>
                  </a:lnTo>
                  <a:lnTo>
                    <a:pt x="275463" y="160909"/>
                  </a:lnTo>
                  <a:lnTo>
                    <a:pt x="284480" y="161671"/>
                  </a:lnTo>
                  <a:lnTo>
                    <a:pt x="295529" y="161671"/>
                  </a:lnTo>
                  <a:lnTo>
                    <a:pt x="307721" y="161798"/>
                  </a:lnTo>
                  <a:lnTo>
                    <a:pt x="318008" y="161798"/>
                  </a:lnTo>
                  <a:lnTo>
                    <a:pt x="327279" y="162433"/>
                  </a:lnTo>
                  <a:lnTo>
                    <a:pt x="327025" y="162433"/>
                  </a:lnTo>
                  <a:lnTo>
                    <a:pt x="333946" y="163169"/>
                  </a:lnTo>
                  <a:lnTo>
                    <a:pt x="334073" y="163169"/>
                  </a:lnTo>
                  <a:lnTo>
                    <a:pt x="335407" y="164477"/>
                  </a:lnTo>
                  <a:lnTo>
                    <a:pt x="335407" y="164846"/>
                  </a:lnTo>
                  <a:lnTo>
                    <a:pt x="335407" y="172694"/>
                  </a:lnTo>
                  <a:lnTo>
                    <a:pt x="335292" y="173012"/>
                  </a:lnTo>
                  <a:lnTo>
                    <a:pt x="332867" y="175387"/>
                  </a:lnTo>
                  <a:lnTo>
                    <a:pt x="332867" y="177876"/>
                  </a:lnTo>
                  <a:lnTo>
                    <a:pt x="330073" y="181229"/>
                  </a:lnTo>
                  <a:lnTo>
                    <a:pt x="329692" y="181610"/>
                  </a:lnTo>
                  <a:lnTo>
                    <a:pt x="324993" y="187706"/>
                  </a:lnTo>
                  <a:lnTo>
                    <a:pt x="324104" y="189103"/>
                  </a:lnTo>
                  <a:lnTo>
                    <a:pt x="321868" y="192989"/>
                  </a:lnTo>
                  <a:lnTo>
                    <a:pt x="320167" y="194691"/>
                  </a:lnTo>
                  <a:lnTo>
                    <a:pt x="320040" y="194906"/>
                  </a:lnTo>
                  <a:lnTo>
                    <a:pt x="316230" y="198628"/>
                  </a:lnTo>
                  <a:lnTo>
                    <a:pt x="316230" y="211848"/>
                  </a:lnTo>
                  <a:lnTo>
                    <a:pt x="321691" y="217170"/>
                  </a:lnTo>
                  <a:lnTo>
                    <a:pt x="334899" y="217170"/>
                  </a:lnTo>
                  <a:lnTo>
                    <a:pt x="338467" y="213601"/>
                  </a:lnTo>
                  <a:lnTo>
                    <a:pt x="340360" y="212471"/>
                  </a:lnTo>
                  <a:lnTo>
                    <a:pt x="341096" y="211848"/>
                  </a:lnTo>
                  <a:lnTo>
                    <a:pt x="347827" y="206121"/>
                  </a:lnTo>
                  <a:lnTo>
                    <a:pt x="347980" y="205994"/>
                  </a:lnTo>
                  <a:lnTo>
                    <a:pt x="347726" y="206121"/>
                  </a:lnTo>
                  <a:lnTo>
                    <a:pt x="359283" y="196850"/>
                  </a:lnTo>
                  <a:lnTo>
                    <a:pt x="360045" y="196342"/>
                  </a:lnTo>
                  <a:lnTo>
                    <a:pt x="372491" y="184785"/>
                  </a:lnTo>
                  <a:lnTo>
                    <a:pt x="385826" y="171831"/>
                  </a:lnTo>
                  <a:lnTo>
                    <a:pt x="386715" y="170942"/>
                  </a:lnTo>
                  <a:lnTo>
                    <a:pt x="393204" y="163207"/>
                  </a:lnTo>
                  <a:lnTo>
                    <a:pt x="413956" y="164160"/>
                  </a:lnTo>
                  <a:lnTo>
                    <a:pt x="414401" y="164592"/>
                  </a:lnTo>
                  <a:lnTo>
                    <a:pt x="421894" y="164592"/>
                  </a:lnTo>
                  <a:lnTo>
                    <a:pt x="428625" y="164592"/>
                  </a:lnTo>
                  <a:lnTo>
                    <a:pt x="428828" y="164388"/>
                  </a:lnTo>
                  <a:lnTo>
                    <a:pt x="455676" y="163576"/>
                  </a:lnTo>
                  <a:lnTo>
                    <a:pt x="456311" y="163576"/>
                  </a:lnTo>
                  <a:lnTo>
                    <a:pt x="488823" y="161036"/>
                  </a:lnTo>
                  <a:lnTo>
                    <a:pt x="493395" y="161036"/>
                  </a:lnTo>
                  <a:lnTo>
                    <a:pt x="497586" y="156845"/>
                  </a:lnTo>
                  <a:lnTo>
                    <a:pt x="497586" y="151638"/>
                  </a:lnTo>
                  <a:lnTo>
                    <a:pt x="497586" y="146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4456303" y="5351526"/>
            <a:ext cx="1057655" cy="363981"/>
            <a:chOff x="4456303" y="5351526"/>
            <a:chExt cx="1057655" cy="363981"/>
          </a:xfrm>
        </p:grpSpPr>
        <p:sp>
          <p:nvSpPr>
            <p:cNvPr id="199" name="Google Shape;199;p7"/>
            <p:cNvSpPr/>
            <p:nvPr/>
          </p:nvSpPr>
          <p:spPr>
            <a:xfrm>
              <a:off x="4456303" y="5427979"/>
              <a:ext cx="153035" cy="263525"/>
            </a:xfrm>
            <a:custGeom>
              <a:rect b="b" l="l" r="r" t="t"/>
              <a:pathLst>
                <a:path extrusionOk="0" h="263525" w="153035">
                  <a:moveTo>
                    <a:pt x="152527" y="211074"/>
                  </a:moveTo>
                  <a:lnTo>
                    <a:pt x="148717" y="207238"/>
                  </a:lnTo>
                  <a:lnTo>
                    <a:pt x="148564" y="207238"/>
                  </a:lnTo>
                  <a:lnTo>
                    <a:pt x="143256" y="201955"/>
                  </a:lnTo>
                  <a:lnTo>
                    <a:pt x="142722" y="201955"/>
                  </a:lnTo>
                  <a:lnTo>
                    <a:pt x="141478" y="200240"/>
                  </a:lnTo>
                  <a:lnTo>
                    <a:pt x="140411" y="198945"/>
                  </a:lnTo>
                  <a:lnTo>
                    <a:pt x="132499" y="190881"/>
                  </a:lnTo>
                  <a:lnTo>
                    <a:pt x="122809" y="180809"/>
                  </a:lnTo>
                  <a:lnTo>
                    <a:pt x="122428" y="180492"/>
                  </a:lnTo>
                  <a:lnTo>
                    <a:pt x="120205" y="178346"/>
                  </a:lnTo>
                  <a:lnTo>
                    <a:pt x="119392" y="177558"/>
                  </a:lnTo>
                  <a:lnTo>
                    <a:pt x="111252" y="169684"/>
                  </a:lnTo>
                  <a:lnTo>
                    <a:pt x="110998" y="169418"/>
                  </a:lnTo>
                  <a:lnTo>
                    <a:pt x="110502" y="168973"/>
                  </a:lnTo>
                  <a:lnTo>
                    <a:pt x="109689" y="168224"/>
                  </a:lnTo>
                  <a:lnTo>
                    <a:pt x="98767" y="158229"/>
                  </a:lnTo>
                  <a:lnTo>
                    <a:pt x="97917" y="157480"/>
                  </a:lnTo>
                  <a:lnTo>
                    <a:pt x="87541" y="149682"/>
                  </a:lnTo>
                  <a:lnTo>
                    <a:pt x="103886" y="133858"/>
                  </a:lnTo>
                  <a:lnTo>
                    <a:pt x="105156" y="132334"/>
                  </a:lnTo>
                  <a:lnTo>
                    <a:pt x="106286" y="130810"/>
                  </a:lnTo>
                  <a:lnTo>
                    <a:pt x="116408" y="117221"/>
                  </a:lnTo>
                  <a:lnTo>
                    <a:pt x="117551" y="115697"/>
                  </a:lnTo>
                  <a:lnTo>
                    <a:pt x="119634" y="112903"/>
                  </a:lnTo>
                  <a:lnTo>
                    <a:pt x="120015" y="112268"/>
                  </a:lnTo>
                  <a:lnTo>
                    <a:pt x="129743" y="97663"/>
                  </a:lnTo>
                  <a:lnTo>
                    <a:pt x="132969" y="92837"/>
                  </a:lnTo>
                  <a:lnTo>
                    <a:pt x="134493" y="89662"/>
                  </a:lnTo>
                  <a:lnTo>
                    <a:pt x="136842" y="82042"/>
                  </a:lnTo>
                  <a:lnTo>
                    <a:pt x="137858" y="78740"/>
                  </a:lnTo>
                  <a:lnTo>
                    <a:pt x="140970" y="68707"/>
                  </a:lnTo>
                  <a:lnTo>
                    <a:pt x="141605" y="65024"/>
                  </a:lnTo>
                  <a:lnTo>
                    <a:pt x="141579" y="61214"/>
                  </a:lnTo>
                  <a:lnTo>
                    <a:pt x="141478" y="45847"/>
                  </a:lnTo>
                  <a:lnTo>
                    <a:pt x="141351" y="42291"/>
                  </a:lnTo>
                  <a:lnTo>
                    <a:pt x="141033" y="34925"/>
                  </a:lnTo>
                  <a:lnTo>
                    <a:pt x="140893" y="31369"/>
                  </a:lnTo>
                  <a:lnTo>
                    <a:pt x="140843" y="30099"/>
                  </a:lnTo>
                  <a:lnTo>
                    <a:pt x="140512" y="28575"/>
                  </a:lnTo>
                  <a:lnTo>
                    <a:pt x="140081" y="26543"/>
                  </a:lnTo>
                  <a:lnTo>
                    <a:pt x="139674" y="25400"/>
                  </a:lnTo>
                  <a:lnTo>
                    <a:pt x="138722" y="22733"/>
                  </a:lnTo>
                  <a:lnTo>
                    <a:pt x="136525" y="16510"/>
                  </a:lnTo>
                  <a:lnTo>
                    <a:pt x="136525" y="11557"/>
                  </a:lnTo>
                  <a:lnTo>
                    <a:pt x="130810" y="5842"/>
                  </a:lnTo>
                  <a:lnTo>
                    <a:pt x="128905" y="5842"/>
                  </a:lnTo>
                  <a:lnTo>
                    <a:pt x="128905" y="5715"/>
                  </a:lnTo>
                  <a:lnTo>
                    <a:pt x="123317" y="127"/>
                  </a:lnTo>
                  <a:lnTo>
                    <a:pt x="116332" y="127"/>
                  </a:lnTo>
                  <a:lnTo>
                    <a:pt x="116205" y="127"/>
                  </a:lnTo>
                  <a:lnTo>
                    <a:pt x="116205" y="46482"/>
                  </a:lnTo>
                  <a:lnTo>
                    <a:pt x="116205" y="62852"/>
                  </a:lnTo>
                  <a:lnTo>
                    <a:pt x="110820" y="80149"/>
                  </a:lnTo>
                  <a:lnTo>
                    <a:pt x="98806" y="98171"/>
                  </a:lnTo>
                  <a:lnTo>
                    <a:pt x="85547" y="116243"/>
                  </a:lnTo>
                  <a:lnTo>
                    <a:pt x="76911" y="124752"/>
                  </a:lnTo>
                  <a:lnTo>
                    <a:pt x="76911" y="158343"/>
                  </a:lnTo>
                  <a:lnTo>
                    <a:pt x="51181" y="158369"/>
                  </a:lnTo>
                  <a:lnTo>
                    <a:pt x="48780" y="158369"/>
                  </a:lnTo>
                  <a:lnTo>
                    <a:pt x="58140" y="161671"/>
                  </a:lnTo>
                  <a:lnTo>
                    <a:pt x="48704" y="158343"/>
                  </a:lnTo>
                  <a:lnTo>
                    <a:pt x="51003" y="158343"/>
                  </a:lnTo>
                  <a:lnTo>
                    <a:pt x="76911" y="158343"/>
                  </a:lnTo>
                  <a:lnTo>
                    <a:pt x="76911" y="124752"/>
                  </a:lnTo>
                  <a:lnTo>
                    <a:pt x="70192" y="131368"/>
                  </a:lnTo>
                  <a:lnTo>
                    <a:pt x="69926" y="131572"/>
                  </a:lnTo>
                  <a:lnTo>
                    <a:pt x="63969" y="136436"/>
                  </a:lnTo>
                  <a:lnTo>
                    <a:pt x="55372" y="133477"/>
                  </a:lnTo>
                  <a:lnTo>
                    <a:pt x="51181" y="132842"/>
                  </a:lnTo>
                  <a:lnTo>
                    <a:pt x="45847" y="132842"/>
                  </a:lnTo>
                  <a:lnTo>
                    <a:pt x="45212" y="121920"/>
                  </a:lnTo>
                  <a:lnTo>
                    <a:pt x="45212" y="115824"/>
                  </a:lnTo>
                  <a:lnTo>
                    <a:pt x="44297" y="114922"/>
                  </a:lnTo>
                  <a:lnTo>
                    <a:pt x="47752" y="104521"/>
                  </a:lnTo>
                  <a:lnTo>
                    <a:pt x="69342" y="58039"/>
                  </a:lnTo>
                  <a:lnTo>
                    <a:pt x="68961" y="58801"/>
                  </a:lnTo>
                  <a:lnTo>
                    <a:pt x="69469" y="58039"/>
                  </a:lnTo>
                  <a:lnTo>
                    <a:pt x="95478" y="28194"/>
                  </a:lnTo>
                  <a:lnTo>
                    <a:pt x="102069" y="25400"/>
                  </a:lnTo>
                  <a:lnTo>
                    <a:pt x="106680" y="25400"/>
                  </a:lnTo>
                  <a:lnTo>
                    <a:pt x="109220" y="25400"/>
                  </a:lnTo>
                  <a:lnTo>
                    <a:pt x="111125" y="25400"/>
                  </a:lnTo>
                  <a:lnTo>
                    <a:pt x="111125" y="25527"/>
                  </a:lnTo>
                  <a:lnTo>
                    <a:pt x="113817" y="28232"/>
                  </a:lnTo>
                  <a:lnTo>
                    <a:pt x="115519" y="33007"/>
                  </a:lnTo>
                  <a:lnTo>
                    <a:pt x="115506" y="32778"/>
                  </a:lnTo>
                  <a:lnTo>
                    <a:pt x="115620" y="33312"/>
                  </a:lnTo>
                  <a:lnTo>
                    <a:pt x="115519" y="33007"/>
                  </a:lnTo>
                  <a:lnTo>
                    <a:pt x="116205" y="46482"/>
                  </a:lnTo>
                  <a:lnTo>
                    <a:pt x="116205" y="127"/>
                  </a:lnTo>
                  <a:lnTo>
                    <a:pt x="108712" y="0"/>
                  </a:lnTo>
                  <a:lnTo>
                    <a:pt x="106680" y="0"/>
                  </a:lnTo>
                  <a:lnTo>
                    <a:pt x="99695" y="0"/>
                  </a:lnTo>
                  <a:lnTo>
                    <a:pt x="92710" y="0"/>
                  </a:lnTo>
                  <a:lnTo>
                    <a:pt x="89789" y="2921"/>
                  </a:lnTo>
                  <a:lnTo>
                    <a:pt x="85598" y="4445"/>
                  </a:lnTo>
                  <a:lnTo>
                    <a:pt x="48006" y="45847"/>
                  </a:lnTo>
                  <a:lnTo>
                    <a:pt x="43954" y="53035"/>
                  </a:lnTo>
                  <a:lnTo>
                    <a:pt x="43954" y="111874"/>
                  </a:lnTo>
                  <a:lnTo>
                    <a:pt x="43954" y="112242"/>
                  </a:lnTo>
                  <a:lnTo>
                    <a:pt x="43903" y="111925"/>
                  </a:lnTo>
                  <a:lnTo>
                    <a:pt x="43954" y="53035"/>
                  </a:lnTo>
                  <a:lnTo>
                    <a:pt x="36195" y="66802"/>
                  </a:lnTo>
                  <a:lnTo>
                    <a:pt x="35306" y="68453"/>
                  </a:lnTo>
                  <a:lnTo>
                    <a:pt x="31546" y="78486"/>
                  </a:lnTo>
                  <a:lnTo>
                    <a:pt x="31546" y="158229"/>
                  </a:lnTo>
                  <a:lnTo>
                    <a:pt x="30746" y="161302"/>
                  </a:lnTo>
                  <a:lnTo>
                    <a:pt x="31546" y="158229"/>
                  </a:lnTo>
                  <a:lnTo>
                    <a:pt x="30543" y="158483"/>
                  </a:lnTo>
                  <a:lnTo>
                    <a:pt x="30543" y="162356"/>
                  </a:lnTo>
                  <a:lnTo>
                    <a:pt x="30505" y="162623"/>
                  </a:lnTo>
                  <a:lnTo>
                    <a:pt x="30480" y="162356"/>
                  </a:lnTo>
                  <a:lnTo>
                    <a:pt x="30543" y="158483"/>
                  </a:lnTo>
                  <a:lnTo>
                    <a:pt x="27178" y="159308"/>
                  </a:lnTo>
                  <a:lnTo>
                    <a:pt x="30937" y="158369"/>
                  </a:lnTo>
                  <a:lnTo>
                    <a:pt x="31457" y="158242"/>
                  </a:lnTo>
                  <a:lnTo>
                    <a:pt x="31546" y="78486"/>
                  </a:lnTo>
                  <a:lnTo>
                    <a:pt x="26301" y="92456"/>
                  </a:lnTo>
                  <a:lnTo>
                    <a:pt x="26162" y="92456"/>
                  </a:lnTo>
                  <a:lnTo>
                    <a:pt x="26162" y="187883"/>
                  </a:lnTo>
                  <a:lnTo>
                    <a:pt x="26111" y="188544"/>
                  </a:lnTo>
                  <a:lnTo>
                    <a:pt x="26035" y="189026"/>
                  </a:lnTo>
                  <a:lnTo>
                    <a:pt x="25946" y="190830"/>
                  </a:lnTo>
                  <a:lnTo>
                    <a:pt x="26035" y="189026"/>
                  </a:lnTo>
                  <a:lnTo>
                    <a:pt x="26162" y="187883"/>
                  </a:lnTo>
                  <a:lnTo>
                    <a:pt x="26162" y="92456"/>
                  </a:lnTo>
                  <a:lnTo>
                    <a:pt x="25654" y="92456"/>
                  </a:lnTo>
                  <a:lnTo>
                    <a:pt x="25349" y="92760"/>
                  </a:lnTo>
                  <a:lnTo>
                    <a:pt x="25349" y="198907"/>
                  </a:lnTo>
                  <a:lnTo>
                    <a:pt x="24625" y="209029"/>
                  </a:lnTo>
                  <a:lnTo>
                    <a:pt x="24511" y="251066"/>
                  </a:lnTo>
                  <a:lnTo>
                    <a:pt x="24511" y="244309"/>
                  </a:lnTo>
                  <a:lnTo>
                    <a:pt x="24447" y="238836"/>
                  </a:lnTo>
                  <a:lnTo>
                    <a:pt x="24384" y="230898"/>
                  </a:lnTo>
                  <a:lnTo>
                    <a:pt x="24384" y="223608"/>
                  </a:lnTo>
                  <a:lnTo>
                    <a:pt x="24447" y="211455"/>
                  </a:lnTo>
                  <a:lnTo>
                    <a:pt x="25349" y="198907"/>
                  </a:lnTo>
                  <a:lnTo>
                    <a:pt x="25349" y="92760"/>
                  </a:lnTo>
                  <a:lnTo>
                    <a:pt x="21704" y="96316"/>
                  </a:lnTo>
                  <a:lnTo>
                    <a:pt x="21704" y="136220"/>
                  </a:lnTo>
                  <a:lnTo>
                    <a:pt x="21691" y="139814"/>
                  </a:lnTo>
                  <a:lnTo>
                    <a:pt x="21628" y="134886"/>
                  </a:lnTo>
                  <a:lnTo>
                    <a:pt x="21704" y="136220"/>
                  </a:lnTo>
                  <a:lnTo>
                    <a:pt x="21704" y="96316"/>
                  </a:lnTo>
                  <a:lnTo>
                    <a:pt x="21615" y="183413"/>
                  </a:lnTo>
                  <a:lnTo>
                    <a:pt x="21513" y="184467"/>
                  </a:lnTo>
                  <a:lnTo>
                    <a:pt x="21590" y="183413"/>
                  </a:lnTo>
                  <a:lnTo>
                    <a:pt x="21615" y="96405"/>
                  </a:lnTo>
                  <a:lnTo>
                    <a:pt x="20955" y="97053"/>
                  </a:lnTo>
                  <a:lnTo>
                    <a:pt x="20955" y="123253"/>
                  </a:lnTo>
                  <a:lnTo>
                    <a:pt x="20955" y="123418"/>
                  </a:lnTo>
                  <a:lnTo>
                    <a:pt x="20942" y="123190"/>
                  </a:lnTo>
                  <a:lnTo>
                    <a:pt x="20955" y="97053"/>
                  </a:lnTo>
                  <a:lnTo>
                    <a:pt x="20193" y="97790"/>
                  </a:lnTo>
                  <a:lnTo>
                    <a:pt x="20193" y="104394"/>
                  </a:lnTo>
                  <a:lnTo>
                    <a:pt x="19558" y="105029"/>
                  </a:lnTo>
                  <a:lnTo>
                    <a:pt x="19558" y="111874"/>
                  </a:lnTo>
                  <a:lnTo>
                    <a:pt x="15113" y="125095"/>
                  </a:lnTo>
                  <a:lnTo>
                    <a:pt x="14859" y="125984"/>
                  </a:lnTo>
                  <a:lnTo>
                    <a:pt x="11315" y="139598"/>
                  </a:lnTo>
                  <a:lnTo>
                    <a:pt x="11150" y="139700"/>
                  </a:lnTo>
                  <a:lnTo>
                    <a:pt x="7874" y="139700"/>
                  </a:lnTo>
                  <a:lnTo>
                    <a:pt x="2413" y="145288"/>
                  </a:lnTo>
                  <a:lnTo>
                    <a:pt x="2413" y="157734"/>
                  </a:lnTo>
                  <a:lnTo>
                    <a:pt x="2400" y="157861"/>
                  </a:lnTo>
                  <a:lnTo>
                    <a:pt x="2374" y="165773"/>
                  </a:lnTo>
                  <a:lnTo>
                    <a:pt x="2451" y="166446"/>
                  </a:lnTo>
                  <a:lnTo>
                    <a:pt x="3048" y="170103"/>
                  </a:lnTo>
                  <a:lnTo>
                    <a:pt x="3048" y="175869"/>
                  </a:lnTo>
                  <a:lnTo>
                    <a:pt x="3492" y="176326"/>
                  </a:lnTo>
                  <a:lnTo>
                    <a:pt x="2032" y="184962"/>
                  </a:lnTo>
                  <a:lnTo>
                    <a:pt x="1905" y="186105"/>
                  </a:lnTo>
                  <a:lnTo>
                    <a:pt x="127" y="210578"/>
                  </a:lnTo>
                  <a:lnTo>
                    <a:pt x="12" y="244297"/>
                  </a:lnTo>
                  <a:lnTo>
                    <a:pt x="0" y="251066"/>
                  </a:lnTo>
                  <a:lnTo>
                    <a:pt x="0" y="257835"/>
                  </a:lnTo>
                  <a:lnTo>
                    <a:pt x="5461" y="263321"/>
                  </a:lnTo>
                  <a:lnTo>
                    <a:pt x="12192" y="263321"/>
                  </a:lnTo>
                  <a:lnTo>
                    <a:pt x="12954" y="263321"/>
                  </a:lnTo>
                  <a:lnTo>
                    <a:pt x="19050" y="263321"/>
                  </a:lnTo>
                  <a:lnTo>
                    <a:pt x="24511" y="257835"/>
                  </a:lnTo>
                  <a:lnTo>
                    <a:pt x="24511" y="255193"/>
                  </a:lnTo>
                  <a:lnTo>
                    <a:pt x="25958" y="251066"/>
                  </a:lnTo>
                  <a:lnTo>
                    <a:pt x="26200" y="250405"/>
                  </a:lnTo>
                  <a:lnTo>
                    <a:pt x="26301" y="250151"/>
                  </a:lnTo>
                  <a:lnTo>
                    <a:pt x="29019" y="243992"/>
                  </a:lnTo>
                  <a:lnTo>
                    <a:pt x="29146" y="243852"/>
                  </a:lnTo>
                  <a:lnTo>
                    <a:pt x="44069" y="203657"/>
                  </a:lnTo>
                  <a:lnTo>
                    <a:pt x="45974" y="177038"/>
                  </a:lnTo>
                  <a:lnTo>
                    <a:pt x="53086" y="174053"/>
                  </a:lnTo>
                  <a:lnTo>
                    <a:pt x="54737" y="173215"/>
                  </a:lnTo>
                  <a:lnTo>
                    <a:pt x="65862" y="166446"/>
                  </a:lnTo>
                  <a:lnTo>
                    <a:pt x="69138" y="168465"/>
                  </a:lnTo>
                  <a:lnTo>
                    <a:pt x="81254" y="177660"/>
                  </a:lnTo>
                  <a:lnTo>
                    <a:pt x="82169" y="178346"/>
                  </a:lnTo>
                  <a:lnTo>
                    <a:pt x="81254" y="177660"/>
                  </a:lnTo>
                  <a:lnTo>
                    <a:pt x="93472" y="188722"/>
                  </a:lnTo>
                  <a:lnTo>
                    <a:pt x="93091" y="188468"/>
                  </a:lnTo>
                  <a:lnTo>
                    <a:pt x="93345" y="188722"/>
                  </a:lnTo>
                  <a:lnTo>
                    <a:pt x="104267" y="199263"/>
                  </a:lnTo>
                  <a:lnTo>
                    <a:pt x="104013" y="198945"/>
                  </a:lnTo>
                  <a:lnTo>
                    <a:pt x="113665" y="209029"/>
                  </a:lnTo>
                  <a:lnTo>
                    <a:pt x="114046" y="209308"/>
                  </a:lnTo>
                  <a:lnTo>
                    <a:pt x="121666" y="216763"/>
                  </a:lnTo>
                  <a:lnTo>
                    <a:pt x="122008" y="217131"/>
                  </a:lnTo>
                  <a:lnTo>
                    <a:pt x="124079" y="219354"/>
                  </a:lnTo>
                  <a:lnTo>
                    <a:pt x="124079" y="221195"/>
                  </a:lnTo>
                  <a:lnTo>
                    <a:pt x="129540" y="226745"/>
                  </a:lnTo>
                  <a:lnTo>
                    <a:pt x="135928" y="226745"/>
                  </a:lnTo>
                  <a:lnTo>
                    <a:pt x="139700" y="227088"/>
                  </a:lnTo>
                  <a:lnTo>
                    <a:pt x="140360" y="226745"/>
                  </a:lnTo>
                  <a:lnTo>
                    <a:pt x="143256" y="226745"/>
                  </a:lnTo>
                  <a:lnTo>
                    <a:pt x="145669" y="224345"/>
                  </a:lnTo>
                  <a:lnTo>
                    <a:pt x="148717" y="224345"/>
                  </a:lnTo>
                  <a:lnTo>
                    <a:pt x="152527" y="220522"/>
                  </a:lnTo>
                  <a:lnTo>
                    <a:pt x="152527" y="215798"/>
                  </a:lnTo>
                  <a:lnTo>
                    <a:pt x="152527" y="211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635373" y="5518277"/>
              <a:ext cx="83565" cy="11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7"/>
            <p:cNvSpPr/>
            <p:nvPr/>
          </p:nvSpPr>
          <p:spPr>
            <a:xfrm>
              <a:off x="4719828" y="5352922"/>
              <a:ext cx="161290" cy="362585"/>
            </a:xfrm>
            <a:custGeom>
              <a:rect b="b" l="l" r="r" t="t"/>
              <a:pathLst>
                <a:path extrusionOk="0" h="362585" w="161289">
                  <a:moveTo>
                    <a:pt x="161036" y="5969"/>
                  </a:moveTo>
                  <a:lnTo>
                    <a:pt x="155321" y="254"/>
                  </a:lnTo>
                  <a:lnTo>
                    <a:pt x="147066" y="254"/>
                  </a:lnTo>
                  <a:lnTo>
                    <a:pt x="145288" y="127"/>
                  </a:lnTo>
                  <a:lnTo>
                    <a:pt x="146177" y="0"/>
                  </a:lnTo>
                  <a:lnTo>
                    <a:pt x="142494" y="0"/>
                  </a:lnTo>
                  <a:lnTo>
                    <a:pt x="139700" y="381"/>
                  </a:lnTo>
                  <a:lnTo>
                    <a:pt x="136639" y="1117"/>
                  </a:lnTo>
                  <a:lnTo>
                    <a:pt x="136639" y="33299"/>
                  </a:lnTo>
                  <a:lnTo>
                    <a:pt x="136613" y="34163"/>
                  </a:lnTo>
                  <a:lnTo>
                    <a:pt x="136512" y="27432"/>
                  </a:lnTo>
                  <a:lnTo>
                    <a:pt x="136512" y="37719"/>
                  </a:lnTo>
                  <a:lnTo>
                    <a:pt x="136156" y="49250"/>
                  </a:lnTo>
                  <a:lnTo>
                    <a:pt x="136271" y="48514"/>
                  </a:lnTo>
                  <a:lnTo>
                    <a:pt x="136144" y="49784"/>
                  </a:lnTo>
                  <a:lnTo>
                    <a:pt x="136156" y="49250"/>
                  </a:lnTo>
                  <a:lnTo>
                    <a:pt x="136067" y="49784"/>
                  </a:lnTo>
                  <a:lnTo>
                    <a:pt x="133108" y="69354"/>
                  </a:lnTo>
                  <a:lnTo>
                    <a:pt x="128295" y="92049"/>
                  </a:lnTo>
                  <a:lnTo>
                    <a:pt x="128524" y="91313"/>
                  </a:lnTo>
                  <a:lnTo>
                    <a:pt x="128270" y="92202"/>
                  </a:lnTo>
                  <a:lnTo>
                    <a:pt x="128295" y="92049"/>
                  </a:lnTo>
                  <a:lnTo>
                    <a:pt x="128244" y="92202"/>
                  </a:lnTo>
                  <a:lnTo>
                    <a:pt x="121958" y="113106"/>
                  </a:lnTo>
                  <a:lnTo>
                    <a:pt x="121678" y="113665"/>
                  </a:lnTo>
                  <a:lnTo>
                    <a:pt x="115150" y="127076"/>
                  </a:lnTo>
                  <a:lnTo>
                    <a:pt x="111887" y="130429"/>
                  </a:lnTo>
                  <a:lnTo>
                    <a:pt x="111887" y="133223"/>
                  </a:lnTo>
                  <a:lnTo>
                    <a:pt x="106121" y="142544"/>
                  </a:lnTo>
                  <a:lnTo>
                    <a:pt x="101600" y="147066"/>
                  </a:lnTo>
                  <a:lnTo>
                    <a:pt x="101600" y="149313"/>
                  </a:lnTo>
                  <a:lnTo>
                    <a:pt x="96507" y="156083"/>
                  </a:lnTo>
                  <a:lnTo>
                    <a:pt x="96177" y="156083"/>
                  </a:lnTo>
                  <a:lnTo>
                    <a:pt x="101663" y="132207"/>
                  </a:lnTo>
                  <a:lnTo>
                    <a:pt x="101727" y="132080"/>
                  </a:lnTo>
                  <a:lnTo>
                    <a:pt x="101727" y="132207"/>
                  </a:lnTo>
                  <a:lnTo>
                    <a:pt x="101790" y="131953"/>
                  </a:lnTo>
                  <a:lnTo>
                    <a:pt x="108661" y="105537"/>
                  </a:lnTo>
                  <a:lnTo>
                    <a:pt x="108839" y="104902"/>
                  </a:lnTo>
                  <a:lnTo>
                    <a:pt x="108585" y="105537"/>
                  </a:lnTo>
                  <a:lnTo>
                    <a:pt x="116166" y="81915"/>
                  </a:lnTo>
                  <a:lnTo>
                    <a:pt x="116459" y="81026"/>
                  </a:lnTo>
                  <a:lnTo>
                    <a:pt x="116078" y="81915"/>
                  </a:lnTo>
                  <a:lnTo>
                    <a:pt x="125095" y="59563"/>
                  </a:lnTo>
                  <a:lnTo>
                    <a:pt x="124714" y="60579"/>
                  </a:lnTo>
                  <a:lnTo>
                    <a:pt x="125222" y="59563"/>
                  </a:lnTo>
                  <a:lnTo>
                    <a:pt x="133350" y="43307"/>
                  </a:lnTo>
                  <a:lnTo>
                    <a:pt x="133731" y="42545"/>
                  </a:lnTo>
                  <a:lnTo>
                    <a:pt x="133223" y="43307"/>
                  </a:lnTo>
                  <a:lnTo>
                    <a:pt x="136512" y="37719"/>
                  </a:lnTo>
                  <a:lnTo>
                    <a:pt x="136512" y="27432"/>
                  </a:lnTo>
                  <a:lnTo>
                    <a:pt x="136639" y="33299"/>
                  </a:lnTo>
                  <a:lnTo>
                    <a:pt x="136639" y="1117"/>
                  </a:lnTo>
                  <a:lnTo>
                    <a:pt x="135445" y="1397"/>
                  </a:lnTo>
                  <a:lnTo>
                    <a:pt x="129921" y="1397"/>
                  </a:lnTo>
                  <a:lnTo>
                    <a:pt x="124079" y="7239"/>
                  </a:lnTo>
                  <a:lnTo>
                    <a:pt x="124079" y="9842"/>
                  </a:lnTo>
                  <a:lnTo>
                    <a:pt x="119507" y="15494"/>
                  </a:lnTo>
                  <a:lnTo>
                    <a:pt x="100965" y="49784"/>
                  </a:lnTo>
                  <a:lnTo>
                    <a:pt x="91948" y="72136"/>
                  </a:lnTo>
                  <a:lnTo>
                    <a:pt x="91567" y="73025"/>
                  </a:lnTo>
                  <a:lnTo>
                    <a:pt x="91186" y="74193"/>
                  </a:lnTo>
                  <a:lnTo>
                    <a:pt x="91186" y="162433"/>
                  </a:lnTo>
                  <a:lnTo>
                    <a:pt x="86207" y="167640"/>
                  </a:lnTo>
                  <a:lnTo>
                    <a:pt x="91186" y="162433"/>
                  </a:lnTo>
                  <a:lnTo>
                    <a:pt x="91186" y="74193"/>
                  </a:lnTo>
                  <a:lnTo>
                    <a:pt x="83566" y="97536"/>
                  </a:lnTo>
                  <a:lnTo>
                    <a:pt x="83439" y="98171"/>
                  </a:lnTo>
                  <a:lnTo>
                    <a:pt x="76073" y="125476"/>
                  </a:lnTo>
                  <a:lnTo>
                    <a:pt x="76073" y="125857"/>
                  </a:lnTo>
                  <a:lnTo>
                    <a:pt x="69469" y="153543"/>
                  </a:lnTo>
                  <a:lnTo>
                    <a:pt x="69215" y="154432"/>
                  </a:lnTo>
                  <a:lnTo>
                    <a:pt x="64516" y="182499"/>
                  </a:lnTo>
                  <a:lnTo>
                    <a:pt x="64452" y="183007"/>
                  </a:lnTo>
                  <a:lnTo>
                    <a:pt x="59448" y="215519"/>
                  </a:lnTo>
                  <a:lnTo>
                    <a:pt x="56553" y="234581"/>
                  </a:lnTo>
                  <a:lnTo>
                    <a:pt x="9791" y="262445"/>
                  </a:lnTo>
                  <a:lnTo>
                    <a:pt x="5588" y="262445"/>
                  </a:lnTo>
                  <a:lnTo>
                    <a:pt x="0" y="268071"/>
                  </a:lnTo>
                  <a:lnTo>
                    <a:pt x="0" y="281952"/>
                  </a:lnTo>
                  <a:lnTo>
                    <a:pt x="5588" y="287578"/>
                  </a:lnTo>
                  <a:lnTo>
                    <a:pt x="19558" y="287578"/>
                  </a:lnTo>
                  <a:lnTo>
                    <a:pt x="25146" y="281952"/>
                  </a:lnTo>
                  <a:lnTo>
                    <a:pt x="25146" y="281571"/>
                  </a:lnTo>
                  <a:lnTo>
                    <a:pt x="52730" y="264299"/>
                  </a:lnTo>
                  <a:lnTo>
                    <a:pt x="49657" y="283667"/>
                  </a:lnTo>
                  <a:lnTo>
                    <a:pt x="49784" y="283210"/>
                  </a:lnTo>
                  <a:lnTo>
                    <a:pt x="45847" y="303377"/>
                  </a:lnTo>
                  <a:lnTo>
                    <a:pt x="45847" y="302818"/>
                  </a:lnTo>
                  <a:lnTo>
                    <a:pt x="42075" y="318884"/>
                  </a:lnTo>
                  <a:lnTo>
                    <a:pt x="38696" y="327456"/>
                  </a:lnTo>
                  <a:lnTo>
                    <a:pt x="35687" y="330504"/>
                  </a:lnTo>
                  <a:lnTo>
                    <a:pt x="35687" y="333184"/>
                  </a:lnTo>
                  <a:lnTo>
                    <a:pt x="34201" y="335064"/>
                  </a:lnTo>
                  <a:lnTo>
                    <a:pt x="33401" y="335064"/>
                  </a:lnTo>
                  <a:lnTo>
                    <a:pt x="27940" y="340410"/>
                  </a:lnTo>
                  <a:lnTo>
                    <a:pt x="27940" y="343014"/>
                  </a:lnTo>
                  <a:lnTo>
                    <a:pt x="24384" y="347611"/>
                  </a:lnTo>
                  <a:lnTo>
                    <a:pt x="24511" y="347408"/>
                  </a:lnTo>
                  <a:lnTo>
                    <a:pt x="24345" y="347611"/>
                  </a:lnTo>
                  <a:lnTo>
                    <a:pt x="22898" y="349440"/>
                  </a:lnTo>
                  <a:lnTo>
                    <a:pt x="22606" y="349440"/>
                  </a:lnTo>
                  <a:lnTo>
                    <a:pt x="20828" y="351256"/>
                  </a:lnTo>
                  <a:lnTo>
                    <a:pt x="20828" y="355727"/>
                  </a:lnTo>
                  <a:lnTo>
                    <a:pt x="22606" y="357543"/>
                  </a:lnTo>
                  <a:lnTo>
                    <a:pt x="22898" y="357543"/>
                  </a:lnTo>
                  <a:lnTo>
                    <a:pt x="24511" y="359575"/>
                  </a:lnTo>
                  <a:lnTo>
                    <a:pt x="36322" y="362140"/>
                  </a:lnTo>
                  <a:lnTo>
                    <a:pt x="42722" y="358965"/>
                  </a:lnTo>
                  <a:lnTo>
                    <a:pt x="46482" y="358965"/>
                  </a:lnTo>
                  <a:lnTo>
                    <a:pt x="51943" y="353606"/>
                  </a:lnTo>
                  <a:lnTo>
                    <a:pt x="51943" y="352234"/>
                  </a:lnTo>
                  <a:lnTo>
                    <a:pt x="53695" y="350596"/>
                  </a:lnTo>
                  <a:lnTo>
                    <a:pt x="55753" y="350596"/>
                  </a:lnTo>
                  <a:lnTo>
                    <a:pt x="61468" y="344792"/>
                  </a:lnTo>
                  <a:lnTo>
                    <a:pt x="61468" y="340487"/>
                  </a:lnTo>
                  <a:lnTo>
                    <a:pt x="64922" y="332879"/>
                  </a:lnTo>
                  <a:lnTo>
                    <a:pt x="66395" y="329641"/>
                  </a:lnTo>
                  <a:lnTo>
                    <a:pt x="66802" y="328764"/>
                  </a:lnTo>
                  <a:lnTo>
                    <a:pt x="67564" y="326605"/>
                  </a:lnTo>
                  <a:lnTo>
                    <a:pt x="69265" y="320141"/>
                  </a:lnTo>
                  <a:lnTo>
                    <a:pt x="69748" y="318338"/>
                  </a:lnTo>
                  <a:lnTo>
                    <a:pt x="72136" y="309359"/>
                  </a:lnTo>
                  <a:lnTo>
                    <a:pt x="72263" y="308571"/>
                  </a:lnTo>
                  <a:lnTo>
                    <a:pt x="73266" y="303377"/>
                  </a:lnTo>
                  <a:lnTo>
                    <a:pt x="76200" y="288417"/>
                  </a:lnTo>
                  <a:lnTo>
                    <a:pt x="76327" y="287959"/>
                  </a:lnTo>
                  <a:lnTo>
                    <a:pt x="77076" y="283210"/>
                  </a:lnTo>
                  <a:lnTo>
                    <a:pt x="79883" y="265633"/>
                  </a:lnTo>
                  <a:lnTo>
                    <a:pt x="80010" y="265087"/>
                  </a:lnTo>
                  <a:lnTo>
                    <a:pt x="82219" y="245846"/>
                  </a:lnTo>
                  <a:lnTo>
                    <a:pt x="82435" y="245706"/>
                  </a:lnTo>
                  <a:lnTo>
                    <a:pt x="85471" y="245706"/>
                  </a:lnTo>
                  <a:lnTo>
                    <a:pt x="89230" y="241935"/>
                  </a:lnTo>
                  <a:lnTo>
                    <a:pt x="110540" y="231013"/>
                  </a:lnTo>
                  <a:lnTo>
                    <a:pt x="113665" y="231013"/>
                  </a:lnTo>
                  <a:lnTo>
                    <a:pt x="117983" y="226695"/>
                  </a:lnTo>
                  <a:lnTo>
                    <a:pt x="117983" y="226377"/>
                  </a:lnTo>
                  <a:lnTo>
                    <a:pt x="136055" y="213995"/>
                  </a:lnTo>
                  <a:lnTo>
                    <a:pt x="137414" y="213995"/>
                  </a:lnTo>
                  <a:lnTo>
                    <a:pt x="140208" y="211201"/>
                  </a:lnTo>
                  <a:lnTo>
                    <a:pt x="140208" y="207645"/>
                  </a:lnTo>
                  <a:lnTo>
                    <a:pt x="140208" y="204216"/>
                  </a:lnTo>
                  <a:lnTo>
                    <a:pt x="137414" y="201295"/>
                  </a:lnTo>
                  <a:lnTo>
                    <a:pt x="130429" y="201295"/>
                  </a:lnTo>
                  <a:lnTo>
                    <a:pt x="128828" y="202895"/>
                  </a:lnTo>
                  <a:lnTo>
                    <a:pt x="106362" y="211836"/>
                  </a:lnTo>
                  <a:lnTo>
                    <a:pt x="102997" y="211836"/>
                  </a:lnTo>
                  <a:lnTo>
                    <a:pt x="101003" y="213829"/>
                  </a:lnTo>
                  <a:lnTo>
                    <a:pt x="86118" y="219494"/>
                  </a:lnTo>
                  <a:lnTo>
                    <a:pt x="88328" y="204914"/>
                  </a:lnTo>
                  <a:lnTo>
                    <a:pt x="97561" y="187680"/>
                  </a:lnTo>
                  <a:lnTo>
                    <a:pt x="101219" y="184023"/>
                  </a:lnTo>
                  <a:lnTo>
                    <a:pt x="101219" y="182460"/>
                  </a:lnTo>
                  <a:lnTo>
                    <a:pt x="106324" y="177292"/>
                  </a:lnTo>
                  <a:lnTo>
                    <a:pt x="107696" y="177292"/>
                  </a:lnTo>
                  <a:lnTo>
                    <a:pt x="112522" y="172466"/>
                  </a:lnTo>
                  <a:lnTo>
                    <a:pt x="112522" y="170294"/>
                  </a:lnTo>
                  <a:lnTo>
                    <a:pt x="117563" y="163703"/>
                  </a:lnTo>
                  <a:lnTo>
                    <a:pt x="118237" y="163703"/>
                  </a:lnTo>
                  <a:lnTo>
                    <a:pt x="123063" y="158877"/>
                  </a:lnTo>
                  <a:lnTo>
                    <a:pt x="123063" y="156044"/>
                  </a:lnTo>
                  <a:lnTo>
                    <a:pt x="128701" y="147320"/>
                  </a:lnTo>
                  <a:lnTo>
                    <a:pt x="133604" y="142494"/>
                  </a:lnTo>
                  <a:lnTo>
                    <a:pt x="133604" y="139230"/>
                  </a:lnTo>
                  <a:lnTo>
                    <a:pt x="138023" y="130556"/>
                  </a:lnTo>
                  <a:lnTo>
                    <a:pt x="142494" y="121793"/>
                  </a:lnTo>
                  <a:lnTo>
                    <a:pt x="143129" y="120142"/>
                  </a:lnTo>
                  <a:lnTo>
                    <a:pt x="145719" y="111887"/>
                  </a:lnTo>
                  <a:lnTo>
                    <a:pt x="150114" y="97917"/>
                  </a:lnTo>
                  <a:lnTo>
                    <a:pt x="150241" y="96901"/>
                  </a:lnTo>
                  <a:lnTo>
                    <a:pt x="151485" y="91313"/>
                  </a:lnTo>
                  <a:lnTo>
                    <a:pt x="155448" y="73533"/>
                  </a:lnTo>
                  <a:lnTo>
                    <a:pt x="155575" y="72898"/>
                  </a:lnTo>
                  <a:lnTo>
                    <a:pt x="156210" y="68834"/>
                  </a:lnTo>
                  <a:lnTo>
                    <a:pt x="158877" y="52070"/>
                  </a:lnTo>
                  <a:lnTo>
                    <a:pt x="159004" y="50800"/>
                  </a:lnTo>
                  <a:lnTo>
                    <a:pt x="159118" y="48514"/>
                  </a:lnTo>
                  <a:lnTo>
                    <a:pt x="159893" y="34163"/>
                  </a:lnTo>
                  <a:lnTo>
                    <a:pt x="160210" y="22606"/>
                  </a:lnTo>
                  <a:lnTo>
                    <a:pt x="160248" y="20726"/>
                  </a:lnTo>
                  <a:lnTo>
                    <a:pt x="161036" y="19939"/>
                  </a:lnTo>
                  <a:lnTo>
                    <a:pt x="161036" y="12954"/>
                  </a:lnTo>
                  <a:lnTo>
                    <a:pt x="161036" y="59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894707" y="5430774"/>
              <a:ext cx="150875" cy="200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065649" y="5351526"/>
              <a:ext cx="217550" cy="262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309809" y="5484241"/>
              <a:ext cx="204149" cy="1416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7"/>
          <p:cNvSpPr/>
          <p:nvPr/>
        </p:nvSpPr>
        <p:spPr>
          <a:xfrm>
            <a:off x="3252330" y="4092320"/>
            <a:ext cx="197485" cy="311150"/>
          </a:xfrm>
          <a:custGeom>
            <a:rect b="b" l="l" r="r" t="t"/>
            <a:pathLst>
              <a:path extrusionOk="0" h="311150" w="197485">
                <a:moveTo>
                  <a:pt x="181610" y="129768"/>
                </a:moveTo>
                <a:lnTo>
                  <a:pt x="181279" y="129667"/>
                </a:lnTo>
                <a:lnTo>
                  <a:pt x="181457" y="129755"/>
                </a:lnTo>
                <a:lnTo>
                  <a:pt x="181610" y="129768"/>
                </a:lnTo>
                <a:close/>
              </a:path>
              <a:path extrusionOk="0" h="311150" w="197485">
                <a:moveTo>
                  <a:pt x="190830" y="129667"/>
                </a:moveTo>
                <a:lnTo>
                  <a:pt x="190766" y="129540"/>
                </a:lnTo>
                <a:lnTo>
                  <a:pt x="190766" y="129667"/>
                </a:lnTo>
                <a:close/>
              </a:path>
              <a:path extrusionOk="0" h="311150" w="197485">
                <a:moveTo>
                  <a:pt x="197370" y="137033"/>
                </a:moveTo>
                <a:lnTo>
                  <a:pt x="196862" y="136525"/>
                </a:lnTo>
                <a:lnTo>
                  <a:pt x="194957" y="134620"/>
                </a:lnTo>
                <a:lnTo>
                  <a:pt x="194957" y="133985"/>
                </a:lnTo>
                <a:lnTo>
                  <a:pt x="191274" y="130441"/>
                </a:lnTo>
                <a:lnTo>
                  <a:pt x="190881" y="129743"/>
                </a:lnTo>
                <a:lnTo>
                  <a:pt x="190690" y="129540"/>
                </a:lnTo>
                <a:lnTo>
                  <a:pt x="187591" y="124117"/>
                </a:lnTo>
                <a:lnTo>
                  <a:pt x="187591" y="123317"/>
                </a:lnTo>
                <a:lnTo>
                  <a:pt x="186321" y="122047"/>
                </a:lnTo>
                <a:lnTo>
                  <a:pt x="183273" y="122047"/>
                </a:lnTo>
                <a:lnTo>
                  <a:pt x="182003" y="123317"/>
                </a:lnTo>
                <a:lnTo>
                  <a:pt x="182003" y="125145"/>
                </a:lnTo>
                <a:lnTo>
                  <a:pt x="181406" y="128905"/>
                </a:lnTo>
                <a:lnTo>
                  <a:pt x="181317" y="129667"/>
                </a:lnTo>
                <a:lnTo>
                  <a:pt x="181584" y="129743"/>
                </a:lnTo>
                <a:lnTo>
                  <a:pt x="181749" y="129540"/>
                </a:lnTo>
                <a:lnTo>
                  <a:pt x="181711" y="129768"/>
                </a:lnTo>
                <a:lnTo>
                  <a:pt x="183222" y="129921"/>
                </a:lnTo>
                <a:lnTo>
                  <a:pt x="181800" y="129794"/>
                </a:lnTo>
                <a:lnTo>
                  <a:pt x="181660" y="129755"/>
                </a:lnTo>
                <a:lnTo>
                  <a:pt x="181597" y="129921"/>
                </a:lnTo>
                <a:lnTo>
                  <a:pt x="181457" y="129755"/>
                </a:lnTo>
                <a:lnTo>
                  <a:pt x="181267" y="129743"/>
                </a:lnTo>
                <a:lnTo>
                  <a:pt x="181241" y="129921"/>
                </a:lnTo>
                <a:lnTo>
                  <a:pt x="181063" y="129921"/>
                </a:lnTo>
                <a:lnTo>
                  <a:pt x="181051" y="129743"/>
                </a:lnTo>
                <a:lnTo>
                  <a:pt x="181267" y="129768"/>
                </a:lnTo>
                <a:lnTo>
                  <a:pt x="176542" y="128524"/>
                </a:lnTo>
                <a:lnTo>
                  <a:pt x="173621" y="128143"/>
                </a:lnTo>
                <a:lnTo>
                  <a:pt x="146697" y="128143"/>
                </a:lnTo>
                <a:lnTo>
                  <a:pt x="146697" y="101092"/>
                </a:lnTo>
                <a:lnTo>
                  <a:pt x="146443" y="77343"/>
                </a:lnTo>
                <a:lnTo>
                  <a:pt x="146316" y="56515"/>
                </a:lnTo>
                <a:lnTo>
                  <a:pt x="146189" y="40005"/>
                </a:lnTo>
                <a:lnTo>
                  <a:pt x="146189" y="39751"/>
                </a:lnTo>
                <a:lnTo>
                  <a:pt x="146189" y="33020"/>
                </a:lnTo>
                <a:lnTo>
                  <a:pt x="146062" y="27178"/>
                </a:lnTo>
                <a:lnTo>
                  <a:pt x="146062" y="26797"/>
                </a:lnTo>
                <a:lnTo>
                  <a:pt x="146062" y="23342"/>
                </a:lnTo>
                <a:lnTo>
                  <a:pt x="147586" y="21844"/>
                </a:lnTo>
                <a:lnTo>
                  <a:pt x="147586" y="15367"/>
                </a:lnTo>
                <a:lnTo>
                  <a:pt x="147586" y="8890"/>
                </a:lnTo>
                <a:lnTo>
                  <a:pt x="145808" y="7162"/>
                </a:lnTo>
                <a:lnTo>
                  <a:pt x="145808" y="5207"/>
                </a:lnTo>
                <a:lnTo>
                  <a:pt x="140474" y="0"/>
                </a:lnTo>
                <a:lnTo>
                  <a:pt x="127520" y="0"/>
                </a:lnTo>
                <a:lnTo>
                  <a:pt x="122313" y="5207"/>
                </a:lnTo>
                <a:lnTo>
                  <a:pt x="122313" y="10807"/>
                </a:lnTo>
                <a:lnTo>
                  <a:pt x="122186" y="10922"/>
                </a:lnTo>
                <a:lnTo>
                  <a:pt x="122186" y="17653"/>
                </a:lnTo>
                <a:lnTo>
                  <a:pt x="122148" y="19977"/>
                </a:lnTo>
                <a:lnTo>
                  <a:pt x="121932" y="20193"/>
                </a:lnTo>
                <a:lnTo>
                  <a:pt x="121932" y="26924"/>
                </a:lnTo>
                <a:lnTo>
                  <a:pt x="121869" y="32956"/>
                </a:lnTo>
                <a:lnTo>
                  <a:pt x="121805" y="39878"/>
                </a:lnTo>
                <a:lnTo>
                  <a:pt x="121793" y="40005"/>
                </a:lnTo>
                <a:lnTo>
                  <a:pt x="121678" y="56388"/>
                </a:lnTo>
                <a:lnTo>
                  <a:pt x="121666" y="56515"/>
                </a:lnTo>
                <a:lnTo>
                  <a:pt x="121424" y="101092"/>
                </a:lnTo>
                <a:lnTo>
                  <a:pt x="121361" y="128143"/>
                </a:lnTo>
                <a:lnTo>
                  <a:pt x="71767" y="128143"/>
                </a:lnTo>
                <a:lnTo>
                  <a:pt x="56388" y="128270"/>
                </a:lnTo>
                <a:lnTo>
                  <a:pt x="32270" y="128524"/>
                </a:lnTo>
                <a:lnTo>
                  <a:pt x="31750" y="128524"/>
                </a:lnTo>
                <a:lnTo>
                  <a:pt x="23507" y="128905"/>
                </a:lnTo>
                <a:lnTo>
                  <a:pt x="24015" y="128905"/>
                </a:lnTo>
                <a:lnTo>
                  <a:pt x="18288" y="129032"/>
                </a:lnTo>
                <a:lnTo>
                  <a:pt x="15748" y="129032"/>
                </a:lnTo>
                <a:lnTo>
                  <a:pt x="11696" y="129032"/>
                </a:lnTo>
                <a:lnTo>
                  <a:pt x="8521" y="129032"/>
                </a:lnTo>
                <a:lnTo>
                  <a:pt x="8394" y="129159"/>
                </a:lnTo>
                <a:lnTo>
                  <a:pt x="7112" y="129159"/>
                </a:lnTo>
                <a:lnTo>
                  <a:pt x="6985" y="129286"/>
                </a:lnTo>
                <a:lnTo>
                  <a:pt x="5727" y="129286"/>
                </a:lnTo>
                <a:lnTo>
                  <a:pt x="5600" y="129413"/>
                </a:lnTo>
                <a:lnTo>
                  <a:pt x="5092" y="129413"/>
                </a:lnTo>
                <a:lnTo>
                  <a:pt x="0" y="134366"/>
                </a:lnTo>
                <a:lnTo>
                  <a:pt x="0" y="146812"/>
                </a:lnTo>
                <a:lnTo>
                  <a:pt x="5092" y="151765"/>
                </a:lnTo>
                <a:lnTo>
                  <a:pt x="5600" y="151765"/>
                </a:lnTo>
                <a:lnTo>
                  <a:pt x="5727" y="151892"/>
                </a:lnTo>
                <a:lnTo>
                  <a:pt x="6985" y="151892"/>
                </a:lnTo>
                <a:lnTo>
                  <a:pt x="7112" y="152019"/>
                </a:lnTo>
                <a:lnTo>
                  <a:pt x="8394" y="152019"/>
                </a:lnTo>
                <a:lnTo>
                  <a:pt x="8521" y="152146"/>
                </a:lnTo>
                <a:lnTo>
                  <a:pt x="11569" y="152146"/>
                </a:lnTo>
                <a:lnTo>
                  <a:pt x="11696" y="152273"/>
                </a:lnTo>
                <a:lnTo>
                  <a:pt x="18288" y="152273"/>
                </a:lnTo>
                <a:lnTo>
                  <a:pt x="24511" y="152273"/>
                </a:lnTo>
                <a:lnTo>
                  <a:pt x="32639" y="152031"/>
                </a:lnTo>
                <a:lnTo>
                  <a:pt x="56388" y="152273"/>
                </a:lnTo>
                <a:lnTo>
                  <a:pt x="88404" y="152400"/>
                </a:lnTo>
                <a:lnTo>
                  <a:pt x="121297" y="152400"/>
                </a:lnTo>
                <a:lnTo>
                  <a:pt x="121297" y="155816"/>
                </a:lnTo>
                <a:lnTo>
                  <a:pt x="121424" y="154686"/>
                </a:lnTo>
                <a:lnTo>
                  <a:pt x="121297" y="156083"/>
                </a:lnTo>
                <a:lnTo>
                  <a:pt x="121297" y="155816"/>
                </a:lnTo>
                <a:lnTo>
                  <a:pt x="121259" y="156083"/>
                </a:lnTo>
                <a:lnTo>
                  <a:pt x="118122" y="184277"/>
                </a:lnTo>
                <a:lnTo>
                  <a:pt x="118122" y="184023"/>
                </a:lnTo>
                <a:lnTo>
                  <a:pt x="118084" y="184277"/>
                </a:lnTo>
                <a:lnTo>
                  <a:pt x="114439" y="211328"/>
                </a:lnTo>
                <a:lnTo>
                  <a:pt x="114439" y="211709"/>
                </a:lnTo>
                <a:lnTo>
                  <a:pt x="111899" y="236855"/>
                </a:lnTo>
                <a:lnTo>
                  <a:pt x="111899" y="236601"/>
                </a:lnTo>
                <a:lnTo>
                  <a:pt x="111861" y="236855"/>
                </a:lnTo>
                <a:lnTo>
                  <a:pt x="109359" y="257556"/>
                </a:lnTo>
                <a:lnTo>
                  <a:pt x="109245" y="290436"/>
                </a:lnTo>
                <a:lnTo>
                  <a:pt x="109232" y="297688"/>
                </a:lnTo>
                <a:lnTo>
                  <a:pt x="109232" y="304673"/>
                </a:lnTo>
                <a:lnTo>
                  <a:pt x="115074" y="310515"/>
                </a:lnTo>
                <a:lnTo>
                  <a:pt x="116230" y="310515"/>
                </a:lnTo>
                <a:lnTo>
                  <a:pt x="116852" y="311150"/>
                </a:lnTo>
                <a:lnTo>
                  <a:pt x="124345" y="311150"/>
                </a:lnTo>
                <a:lnTo>
                  <a:pt x="131076" y="311150"/>
                </a:lnTo>
                <a:lnTo>
                  <a:pt x="131318" y="310896"/>
                </a:lnTo>
                <a:lnTo>
                  <a:pt x="137045" y="310896"/>
                </a:lnTo>
                <a:lnTo>
                  <a:pt x="142633" y="305308"/>
                </a:lnTo>
                <a:lnTo>
                  <a:pt x="142633" y="303301"/>
                </a:lnTo>
                <a:lnTo>
                  <a:pt x="143611" y="301917"/>
                </a:lnTo>
                <a:lnTo>
                  <a:pt x="147840" y="297688"/>
                </a:lnTo>
                <a:lnTo>
                  <a:pt x="147840" y="291719"/>
                </a:lnTo>
                <a:lnTo>
                  <a:pt x="147866" y="291185"/>
                </a:lnTo>
                <a:lnTo>
                  <a:pt x="148221" y="290830"/>
                </a:lnTo>
                <a:lnTo>
                  <a:pt x="148221" y="285242"/>
                </a:lnTo>
                <a:lnTo>
                  <a:pt x="148221" y="284607"/>
                </a:lnTo>
                <a:lnTo>
                  <a:pt x="148221" y="278384"/>
                </a:lnTo>
                <a:lnTo>
                  <a:pt x="145592" y="275767"/>
                </a:lnTo>
                <a:lnTo>
                  <a:pt x="143522" y="272542"/>
                </a:lnTo>
                <a:lnTo>
                  <a:pt x="143395" y="272427"/>
                </a:lnTo>
                <a:lnTo>
                  <a:pt x="143395" y="271653"/>
                </a:lnTo>
                <a:lnTo>
                  <a:pt x="140474" y="268732"/>
                </a:lnTo>
                <a:lnTo>
                  <a:pt x="135013" y="268732"/>
                </a:lnTo>
                <a:lnTo>
                  <a:pt x="135013" y="260604"/>
                </a:lnTo>
                <a:lnTo>
                  <a:pt x="135178" y="259080"/>
                </a:lnTo>
                <a:lnTo>
                  <a:pt x="137426" y="239776"/>
                </a:lnTo>
                <a:lnTo>
                  <a:pt x="137553" y="239522"/>
                </a:lnTo>
                <a:lnTo>
                  <a:pt x="139928" y="214630"/>
                </a:lnTo>
                <a:lnTo>
                  <a:pt x="139966" y="214439"/>
                </a:lnTo>
                <a:lnTo>
                  <a:pt x="139966" y="214630"/>
                </a:lnTo>
                <a:lnTo>
                  <a:pt x="140004" y="214249"/>
                </a:lnTo>
                <a:lnTo>
                  <a:pt x="143522" y="187325"/>
                </a:lnTo>
                <a:lnTo>
                  <a:pt x="143522" y="187071"/>
                </a:lnTo>
                <a:lnTo>
                  <a:pt x="146697" y="157480"/>
                </a:lnTo>
                <a:lnTo>
                  <a:pt x="146697" y="154686"/>
                </a:lnTo>
                <a:lnTo>
                  <a:pt x="146697" y="152400"/>
                </a:lnTo>
                <a:lnTo>
                  <a:pt x="172250" y="152400"/>
                </a:lnTo>
                <a:lnTo>
                  <a:pt x="175742" y="153263"/>
                </a:lnTo>
                <a:lnTo>
                  <a:pt x="176669" y="154178"/>
                </a:lnTo>
                <a:lnTo>
                  <a:pt x="177177" y="154178"/>
                </a:lnTo>
                <a:lnTo>
                  <a:pt x="178193" y="155194"/>
                </a:lnTo>
                <a:lnTo>
                  <a:pt x="191401" y="155194"/>
                </a:lnTo>
                <a:lnTo>
                  <a:pt x="192417" y="154178"/>
                </a:lnTo>
                <a:lnTo>
                  <a:pt x="196862" y="149733"/>
                </a:lnTo>
                <a:lnTo>
                  <a:pt x="197370" y="149225"/>
                </a:lnTo>
                <a:lnTo>
                  <a:pt x="197370" y="143129"/>
                </a:lnTo>
                <a:lnTo>
                  <a:pt x="197370" y="1370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5738114" y="4215764"/>
            <a:ext cx="275590" cy="36195"/>
          </a:xfrm>
          <a:custGeom>
            <a:rect b="b" l="l" r="r" t="t"/>
            <a:pathLst>
              <a:path extrusionOk="0" h="36195" w="275589">
                <a:moveTo>
                  <a:pt x="275082" y="14986"/>
                </a:moveTo>
                <a:lnTo>
                  <a:pt x="270129" y="10033"/>
                </a:lnTo>
                <a:lnTo>
                  <a:pt x="265963" y="10033"/>
                </a:lnTo>
                <a:lnTo>
                  <a:pt x="260477" y="7747"/>
                </a:lnTo>
                <a:lnTo>
                  <a:pt x="256667" y="6985"/>
                </a:lnTo>
                <a:lnTo>
                  <a:pt x="243078" y="6223"/>
                </a:lnTo>
                <a:lnTo>
                  <a:pt x="224155" y="4953"/>
                </a:lnTo>
                <a:lnTo>
                  <a:pt x="198374" y="4572"/>
                </a:lnTo>
                <a:lnTo>
                  <a:pt x="170180" y="3429"/>
                </a:lnTo>
                <a:lnTo>
                  <a:pt x="139954" y="3048"/>
                </a:lnTo>
                <a:lnTo>
                  <a:pt x="128282" y="2794"/>
                </a:lnTo>
                <a:lnTo>
                  <a:pt x="110617" y="2413"/>
                </a:lnTo>
                <a:lnTo>
                  <a:pt x="83439" y="1397"/>
                </a:lnTo>
                <a:lnTo>
                  <a:pt x="83693" y="1397"/>
                </a:lnTo>
                <a:lnTo>
                  <a:pt x="60325" y="0"/>
                </a:lnTo>
                <a:lnTo>
                  <a:pt x="39497" y="127"/>
                </a:lnTo>
                <a:lnTo>
                  <a:pt x="32766" y="127"/>
                </a:lnTo>
                <a:lnTo>
                  <a:pt x="24168" y="381"/>
                </a:lnTo>
                <a:lnTo>
                  <a:pt x="18796" y="381"/>
                </a:lnTo>
                <a:lnTo>
                  <a:pt x="16510" y="508"/>
                </a:lnTo>
                <a:lnTo>
                  <a:pt x="11811" y="508"/>
                </a:lnTo>
                <a:lnTo>
                  <a:pt x="9906" y="508"/>
                </a:lnTo>
                <a:lnTo>
                  <a:pt x="5207" y="508"/>
                </a:lnTo>
                <a:lnTo>
                  <a:pt x="0" y="5715"/>
                </a:lnTo>
                <a:lnTo>
                  <a:pt x="0" y="18542"/>
                </a:lnTo>
                <a:lnTo>
                  <a:pt x="5207" y="23749"/>
                </a:lnTo>
                <a:lnTo>
                  <a:pt x="7823" y="23749"/>
                </a:lnTo>
                <a:lnTo>
                  <a:pt x="11303" y="26276"/>
                </a:lnTo>
                <a:lnTo>
                  <a:pt x="11303" y="26797"/>
                </a:lnTo>
                <a:lnTo>
                  <a:pt x="16383" y="32004"/>
                </a:lnTo>
                <a:lnTo>
                  <a:pt x="29210" y="32004"/>
                </a:lnTo>
                <a:lnTo>
                  <a:pt x="34290" y="26797"/>
                </a:lnTo>
                <a:lnTo>
                  <a:pt x="34290" y="24130"/>
                </a:lnTo>
                <a:lnTo>
                  <a:pt x="39497" y="24130"/>
                </a:lnTo>
                <a:lnTo>
                  <a:pt x="58801" y="24257"/>
                </a:lnTo>
                <a:lnTo>
                  <a:pt x="82169" y="25781"/>
                </a:lnTo>
                <a:lnTo>
                  <a:pt x="109855" y="26924"/>
                </a:lnTo>
                <a:lnTo>
                  <a:pt x="139573" y="27686"/>
                </a:lnTo>
                <a:lnTo>
                  <a:pt x="169291" y="27940"/>
                </a:lnTo>
                <a:lnTo>
                  <a:pt x="197612" y="29083"/>
                </a:lnTo>
                <a:lnTo>
                  <a:pt x="222758" y="29464"/>
                </a:lnTo>
                <a:lnTo>
                  <a:pt x="241808" y="30226"/>
                </a:lnTo>
                <a:lnTo>
                  <a:pt x="242443" y="30353"/>
                </a:lnTo>
                <a:lnTo>
                  <a:pt x="245999" y="30353"/>
                </a:lnTo>
                <a:lnTo>
                  <a:pt x="245999" y="33147"/>
                </a:lnTo>
                <a:lnTo>
                  <a:pt x="248793" y="35941"/>
                </a:lnTo>
                <a:lnTo>
                  <a:pt x="252222" y="35941"/>
                </a:lnTo>
                <a:lnTo>
                  <a:pt x="255524" y="35941"/>
                </a:lnTo>
                <a:lnTo>
                  <a:pt x="261620" y="35814"/>
                </a:lnTo>
                <a:lnTo>
                  <a:pt x="266446" y="34290"/>
                </a:lnTo>
                <a:lnTo>
                  <a:pt x="267004" y="33909"/>
                </a:lnTo>
                <a:lnTo>
                  <a:pt x="269621" y="33909"/>
                </a:lnTo>
                <a:lnTo>
                  <a:pt x="274193" y="29337"/>
                </a:lnTo>
                <a:lnTo>
                  <a:pt x="274193" y="28092"/>
                </a:lnTo>
                <a:lnTo>
                  <a:pt x="275082" y="27178"/>
                </a:lnTo>
                <a:lnTo>
                  <a:pt x="275082" y="21082"/>
                </a:lnTo>
                <a:lnTo>
                  <a:pt x="275082" y="14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5740400" y="4345177"/>
            <a:ext cx="240665" cy="28575"/>
          </a:xfrm>
          <a:custGeom>
            <a:rect b="b" l="l" r="r" t="t"/>
            <a:pathLst>
              <a:path extrusionOk="0" h="28575" w="240664">
                <a:moveTo>
                  <a:pt x="240284" y="10033"/>
                </a:moveTo>
                <a:lnTo>
                  <a:pt x="240157" y="9906"/>
                </a:lnTo>
                <a:lnTo>
                  <a:pt x="240157" y="6096"/>
                </a:lnTo>
                <a:lnTo>
                  <a:pt x="235204" y="1143"/>
                </a:lnTo>
                <a:lnTo>
                  <a:pt x="234061" y="0"/>
                </a:lnTo>
                <a:lnTo>
                  <a:pt x="228092" y="0"/>
                </a:lnTo>
                <a:lnTo>
                  <a:pt x="221742" y="0"/>
                </a:lnTo>
                <a:lnTo>
                  <a:pt x="173482" y="0"/>
                </a:lnTo>
                <a:lnTo>
                  <a:pt x="152273" y="127"/>
                </a:lnTo>
                <a:lnTo>
                  <a:pt x="88341" y="215"/>
                </a:lnTo>
                <a:lnTo>
                  <a:pt x="75946" y="127"/>
                </a:lnTo>
                <a:lnTo>
                  <a:pt x="68808" y="241"/>
                </a:lnTo>
                <a:lnTo>
                  <a:pt x="56515" y="127"/>
                </a:lnTo>
                <a:lnTo>
                  <a:pt x="56388" y="254"/>
                </a:lnTo>
                <a:lnTo>
                  <a:pt x="52197" y="254"/>
                </a:lnTo>
                <a:lnTo>
                  <a:pt x="46228" y="254"/>
                </a:lnTo>
                <a:lnTo>
                  <a:pt x="40005" y="254"/>
                </a:lnTo>
                <a:lnTo>
                  <a:pt x="32512" y="381"/>
                </a:lnTo>
                <a:lnTo>
                  <a:pt x="31750" y="381"/>
                </a:lnTo>
                <a:lnTo>
                  <a:pt x="26416" y="381"/>
                </a:lnTo>
                <a:lnTo>
                  <a:pt x="26009" y="787"/>
                </a:lnTo>
                <a:lnTo>
                  <a:pt x="10160" y="1905"/>
                </a:lnTo>
                <a:lnTo>
                  <a:pt x="4826" y="1905"/>
                </a:lnTo>
                <a:lnTo>
                  <a:pt x="0" y="6731"/>
                </a:lnTo>
                <a:lnTo>
                  <a:pt x="0" y="18669"/>
                </a:lnTo>
                <a:lnTo>
                  <a:pt x="4826" y="23495"/>
                </a:lnTo>
                <a:lnTo>
                  <a:pt x="11557" y="23495"/>
                </a:lnTo>
                <a:lnTo>
                  <a:pt x="16764" y="23495"/>
                </a:lnTo>
                <a:lnTo>
                  <a:pt x="17119" y="23139"/>
                </a:lnTo>
                <a:lnTo>
                  <a:pt x="33058" y="22110"/>
                </a:lnTo>
                <a:lnTo>
                  <a:pt x="39941" y="22174"/>
                </a:lnTo>
                <a:lnTo>
                  <a:pt x="46228" y="22225"/>
                </a:lnTo>
                <a:lnTo>
                  <a:pt x="75920" y="22339"/>
                </a:lnTo>
                <a:lnTo>
                  <a:pt x="82042" y="22352"/>
                </a:lnTo>
                <a:lnTo>
                  <a:pt x="173482" y="22479"/>
                </a:lnTo>
                <a:lnTo>
                  <a:pt x="202120" y="22479"/>
                </a:lnTo>
                <a:lnTo>
                  <a:pt x="203454" y="23749"/>
                </a:lnTo>
                <a:lnTo>
                  <a:pt x="205498" y="23749"/>
                </a:lnTo>
                <a:lnTo>
                  <a:pt x="210947" y="26416"/>
                </a:lnTo>
                <a:lnTo>
                  <a:pt x="213995" y="27305"/>
                </a:lnTo>
                <a:lnTo>
                  <a:pt x="216331" y="27622"/>
                </a:lnTo>
                <a:lnTo>
                  <a:pt x="217170" y="28448"/>
                </a:lnTo>
                <a:lnTo>
                  <a:pt x="229362" y="28448"/>
                </a:lnTo>
                <a:lnTo>
                  <a:pt x="230187" y="27609"/>
                </a:lnTo>
                <a:lnTo>
                  <a:pt x="230505" y="27559"/>
                </a:lnTo>
                <a:lnTo>
                  <a:pt x="235204" y="27559"/>
                </a:lnTo>
                <a:lnTo>
                  <a:pt x="240284" y="22479"/>
                </a:lnTo>
                <a:lnTo>
                  <a:pt x="240284" y="16256"/>
                </a:lnTo>
                <a:lnTo>
                  <a:pt x="240284" y="14478"/>
                </a:lnTo>
                <a:lnTo>
                  <a:pt x="240284" y="12700"/>
                </a:lnTo>
                <a:lnTo>
                  <a:pt x="240284" y="100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9314942" y="4871338"/>
            <a:ext cx="1086738" cy="381000"/>
            <a:chOff x="9314942" y="4871338"/>
            <a:chExt cx="1086738" cy="381000"/>
          </a:xfrm>
        </p:grpSpPr>
        <p:sp>
          <p:nvSpPr>
            <p:cNvPr id="209" name="Google Shape;209;p7"/>
            <p:cNvSpPr/>
            <p:nvPr/>
          </p:nvSpPr>
          <p:spPr>
            <a:xfrm>
              <a:off x="9314942" y="4871338"/>
              <a:ext cx="360045" cy="381000"/>
            </a:xfrm>
            <a:custGeom>
              <a:rect b="b" l="l" r="r" t="t"/>
              <a:pathLst>
                <a:path extrusionOk="0" h="381000" w="360045">
                  <a:moveTo>
                    <a:pt x="197358" y="169418"/>
                  </a:moveTo>
                  <a:lnTo>
                    <a:pt x="196977" y="166624"/>
                  </a:lnTo>
                  <a:lnTo>
                    <a:pt x="196875" y="166243"/>
                  </a:lnTo>
                  <a:lnTo>
                    <a:pt x="192659" y="166243"/>
                  </a:lnTo>
                  <a:lnTo>
                    <a:pt x="194437" y="164465"/>
                  </a:lnTo>
                  <a:lnTo>
                    <a:pt x="194437" y="164096"/>
                  </a:lnTo>
                  <a:lnTo>
                    <a:pt x="196303" y="164096"/>
                  </a:lnTo>
                  <a:lnTo>
                    <a:pt x="195541" y="161163"/>
                  </a:lnTo>
                  <a:lnTo>
                    <a:pt x="195275" y="160147"/>
                  </a:lnTo>
                  <a:lnTo>
                    <a:pt x="194716" y="157988"/>
                  </a:lnTo>
                  <a:lnTo>
                    <a:pt x="194437" y="156921"/>
                  </a:lnTo>
                  <a:lnTo>
                    <a:pt x="194437" y="152019"/>
                  </a:lnTo>
                  <a:lnTo>
                    <a:pt x="189357" y="146939"/>
                  </a:lnTo>
                  <a:lnTo>
                    <a:pt x="187833" y="146939"/>
                  </a:lnTo>
                  <a:lnTo>
                    <a:pt x="182880" y="141986"/>
                  </a:lnTo>
                  <a:lnTo>
                    <a:pt x="180086" y="139954"/>
                  </a:lnTo>
                  <a:lnTo>
                    <a:pt x="167513" y="133477"/>
                  </a:lnTo>
                  <a:lnTo>
                    <a:pt x="164084" y="132334"/>
                  </a:lnTo>
                  <a:lnTo>
                    <a:pt x="146050" y="129413"/>
                  </a:lnTo>
                  <a:lnTo>
                    <a:pt x="146177" y="129413"/>
                  </a:lnTo>
                  <a:lnTo>
                    <a:pt x="125349" y="125857"/>
                  </a:lnTo>
                  <a:lnTo>
                    <a:pt x="124079" y="125730"/>
                  </a:lnTo>
                  <a:lnTo>
                    <a:pt x="81013" y="122936"/>
                  </a:lnTo>
                  <a:lnTo>
                    <a:pt x="79121" y="122809"/>
                  </a:lnTo>
                  <a:lnTo>
                    <a:pt x="79883" y="122936"/>
                  </a:lnTo>
                  <a:lnTo>
                    <a:pt x="59270" y="120269"/>
                  </a:lnTo>
                  <a:lnTo>
                    <a:pt x="58635" y="120192"/>
                  </a:lnTo>
                  <a:lnTo>
                    <a:pt x="59055" y="120269"/>
                  </a:lnTo>
                  <a:lnTo>
                    <a:pt x="58293" y="120142"/>
                  </a:lnTo>
                  <a:lnTo>
                    <a:pt x="58635" y="120192"/>
                  </a:lnTo>
                  <a:lnTo>
                    <a:pt x="58407" y="120142"/>
                  </a:lnTo>
                  <a:lnTo>
                    <a:pt x="42951" y="117094"/>
                  </a:lnTo>
                  <a:lnTo>
                    <a:pt x="41694" y="116852"/>
                  </a:lnTo>
                  <a:lnTo>
                    <a:pt x="41313" y="116713"/>
                  </a:lnTo>
                  <a:lnTo>
                    <a:pt x="31000" y="113157"/>
                  </a:lnTo>
                  <a:lnTo>
                    <a:pt x="29032" y="112483"/>
                  </a:lnTo>
                  <a:lnTo>
                    <a:pt x="28295" y="112014"/>
                  </a:lnTo>
                  <a:lnTo>
                    <a:pt x="24130" y="109372"/>
                  </a:lnTo>
                  <a:lnTo>
                    <a:pt x="24130" y="109220"/>
                  </a:lnTo>
                  <a:lnTo>
                    <a:pt x="22783" y="107924"/>
                  </a:lnTo>
                  <a:lnTo>
                    <a:pt x="22567" y="106807"/>
                  </a:lnTo>
                  <a:lnTo>
                    <a:pt x="22352" y="105765"/>
                  </a:lnTo>
                  <a:lnTo>
                    <a:pt x="22352" y="104521"/>
                  </a:lnTo>
                  <a:lnTo>
                    <a:pt x="22352" y="98425"/>
                  </a:lnTo>
                  <a:lnTo>
                    <a:pt x="22352" y="97282"/>
                  </a:lnTo>
                  <a:lnTo>
                    <a:pt x="22618" y="96012"/>
                  </a:lnTo>
                  <a:lnTo>
                    <a:pt x="41757" y="62992"/>
                  </a:lnTo>
                  <a:lnTo>
                    <a:pt x="72339" y="39116"/>
                  </a:lnTo>
                  <a:lnTo>
                    <a:pt x="108521" y="21971"/>
                  </a:lnTo>
                  <a:lnTo>
                    <a:pt x="113652" y="21336"/>
                  </a:lnTo>
                  <a:lnTo>
                    <a:pt x="118872" y="21285"/>
                  </a:lnTo>
                  <a:lnTo>
                    <a:pt x="118872" y="21971"/>
                  </a:lnTo>
                  <a:lnTo>
                    <a:pt x="116713" y="24130"/>
                  </a:lnTo>
                  <a:lnTo>
                    <a:pt x="116713" y="25908"/>
                  </a:lnTo>
                  <a:lnTo>
                    <a:pt x="113157" y="29464"/>
                  </a:lnTo>
                  <a:lnTo>
                    <a:pt x="113157" y="33528"/>
                  </a:lnTo>
                  <a:lnTo>
                    <a:pt x="111760" y="34925"/>
                  </a:lnTo>
                  <a:lnTo>
                    <a:pt x="111760" y="46228"/>
                  </a:lnTo>
                  <a:lnTo>
                    <a:pt x="111772" y="60820"/>
                  </a:lnTo>
                  <a:lnTo>
                    <a:pt x="111760" y="66421"/>
                  </a:lnTo>
                  <a:lnTo>
                    <a:pt x="111760" y="72136"/>
                  </a:lnTo>
                  <a:lnTo>
                    <a:pt x="116332" y="76581"/>
                  </a:lnTo>
                  <a:lnTo>
                    <a:pt x="127508" y="76581"/>
                  </a:lnTo>
                  <a:lnTo>
                    <a:pt x="132080" y="72136"/>
                  </a:lnTo>
                  <a:lnTo>
                    <a:pt x="132080" y="66421"/>
                  </a:lnTo>
                  <a:lnTo>
                    <a:pt x="132168" y="46266"/>
                  </a:lnTo>
                  <a:lnTo>
                    <a:pt x="132207" y="42214"/>
                  </a:lnTo>
                  <a:lnTo>
                    <a:pt x="133604" y="40767"/>
                  </a:lnTo>
                  <a:lnTo>
                    <a:pt x="133604" y="39027"/>
                  </a:lnTo>
                  <a:lnTo>
                    <a:pt x="137287" y="35433"/>
                  </a:lnTo>
                  <a:lnTo>
                    <a:pt x="137287" y="32512"/>
                  </a:lnTo>
                  <a:lnTo>
                    <a:pt x="139446" y="30353"/>
                  </a:lnTo>
                  <a:lnTo>
                    <a:pt x="139446" y="27876"/>
                  </a:lnTo>
                  <a:lnTo>
                    <a:pt x="141986" y="25400"/>
                  </a:lnTo>
                  <a:lnTo>
                    <a:pt x="141986" y="19685"/>
                  </a:lnTo>
                  <a:lnTo>
                    <a:pt x="141986" y="16510"/>
                  </a:lnTo>
                  <a:lnTo>
                    <a:pt x="142113" y="16383"/>
                  </a:lnTo>
                  <a:lnTo>
                    <a:pt x="142113" y="10668"/>
                  </a:lnTo>
                  <a:lnTo>
                    <a:pt x="142113" y="4953"/>
                  </a:lnTo>
                  <a:lnTo>
                    <a:pt x="137414" y="254"/>
                  </a:lnTo>
                  <a:lnTo>
                    <a:pt x="131445" y="254"/>
                  </a:lnTo>
                  <a:lnTo>
                    <a:pt x="113538" y="0"/>
                  </a:lnTo>
                  <a:lnTo>
                    <a:pt x="112395" y="127"/>
                  </a:lnTo>
                  <a:lnTo>
                    <a:pt x="60325" y="20574"/>
                  </a:lnTo>
                  <a:lnTo>
                    <a:pt x="25400" y="47625"/>
                  </a:lnTo>
                  <a:lnTo>
                    <a:pt x="3683" y="79121"/>
                  </a:lnTo>
                  <a:lnTo>
                    <a:pt x="0" y="109093"/>
                  </a:lnTo>
                  <a:lnTo>
                    <a:pt x="1651" y="116586"/>
                  </a:lnTo>
                  <a:lnTo>
                    <a:pt x="1651" y="121666"/>
                  </a:lnTo>
                  <a:lnTo>
                    <a:pt x="6731" y="126619"/>
                  </a:lnTo>
                  <a:lnTo>
                    <a:pt x="9474" y="126619"/>
                  </a:lnTo>
                  <a:lnTo>
                    <a:pt x="17907" y="132080"/>
                  </a:lnTo>
                  <a:lnTo>
                    <a:pt x="54610" y="142367"/>
                  </a:lnTo>
                  <a:lnTo>
                    <a:pt x="76962" y="145415"/>
                  </a:lnTo>
                  <a:lnTo>
                    <a:pt x="77724" y="145415"/>
                  </a:lnTo>
                  <a:lnTo>
                    <a:pt x="121843" y="148285"/>
                  </a:lnTo>
                  <a:lnTo>
                    <a:pt x="142367" y="151765"/>
                  </a:lnTo>
                  <a:lnTo>
                    <a:pt x="142494" y="151892"/>
                  </a:lnTo>
                  <a:lnTo>
                    <a:pt x="158432" y="154368"/>
                  </a:lnTo>
                  <a:lnTo>
                    <a:pt x="168351" y="159473"/>
                  </a:lnTo>
                  <a:lnTo>
                    <a:pt x="171831" y="162953"/>
                  </a:lnTo>
                  <a:lnTo>
                    <a:pt x="171831" y="164465"/>
                  </a:lnTo>
                  <a:lnTo>
                    <a:pt x="173609" y="166243"/>
                  </a:lnTo>
                  <a:lnTo>
                    <a:pt x="174752" y="170891"/>
                  </a:lnTo>
                  <a:lnTo>
                    <a:pt x="174752" y="180975"/>
                  </a:lnTo>
                  <a:lnTo>
                    <a:pt x="174650" y="181991"/>
                  </a:lnTo>
                  <a:lnTo>
                    <a:pt x="173913" y="189445"/>
                  </a:lnTo>
                  <a:lnTo>
                    <a:pt x="173228" y="190119"/>
                  </a:lnTo>
                  <a:lnTo>
                    <a:pt x="173228" y="192951"/>
                  </a:lnTo>
                  <a:lnTo>
                    <a:pt x="165112" y="205028"/>
                  </a:lnTo>
                  <a:lnTo>
                    <a:pt x="152171" y="219519"/>
                  </a:lnTo>
                  <a:lnTo>
                    <a:pt x="151828" y="219837"/>
                  </a:lnTo>
                  <a:lnTo>
                    <a:pt x="137160" y="233426"/>
                  </a:lnTo>
                  <a:lnTo>
                    <a:pt x="121920" y="245872"/>
                  </a:lnTo>
                  <a:lnTo>
                    <a:pt x="122936" y="245237"/>
                  </a:lnTo>
                  <a:lnTo>
                    <a:pt x="108458" y="254508"/>
                  </a:lnTo>
                  <a:lnTo>
                    <a:pt x="108585" y="254508"/>
                  </a:lnTo>
                  <a:lnTo>
                    <a:pt x="98044" y="261340"/>
                  </a:lnTo>
                  <a:lnTo>
                    <a:pt x="98044" y="260858"/>
                  </a:lnTo>
                  <a:lnTo>
                    <a:pt x="96520" y="259334"/>
                  </a:lnTo>
                  <a:lnTo>
                    <a:pt x="92710" y="259334"/>
                  </a:lnTo>
                  <a:lnTo>
                    <a:pt x="91186" y="260858"/>
                  </a:lnTo>
                  <a:lnTo>
                    <a:pt x="91186" y="261480"/>
                  </a:lnTo>
                  <a:lnTo>
                    <a:pt x="87757" y="265303"/>
                  </a:lnTo>
                  <a:lnTo>
                    <a:pt x="87045" y="266395"/>
                  </a:lnTo>
                  <a:lnTo>
                    <a:pt x="83820" y="269621"/>
                  </a:lnTo>
                  <a:lnTo>
                    <a:pt x="83820" y="281559"/>
                  </a:lnTo>
                  <a:lnTo>
                    <a:pt x="88646" y="286385"/>
                  </a:lnTo>
                  <a:lnTo>
                    <a:pt x="88773" y="286385"/>
                  </a:lnTo>
                  <a:lnTo>
                    <a:pt x="89408" y="287020"/>
                  </a:lnTo>
                  <a:lnTo>
                    <a:pt x="101981" y="287020"/>
                  </a:lnTo>
                  <a:lnTo>
                    <a:pt x="105968" y="283032"/>
                  </a:lnTo>
                  <a:lnTo>
                    <a:pt x="108966" y="281432"/>
                  </a:lnTo>
                  <a:lnTo>
                    <a:pt x="120904" y="273685"/>
                  </a:lnTo>
                  <a:lnTo>
                    <a:pt x="121031" y="273685"/>
                  </a:lnTo>
                  <a:lnTo>
                    <a:pt x="124320" y="271526"/>
                  </a:lnTo>
                  <a:lnTo>
                    <a:pt x="135382" y="264287"/>
                  </a:lnTo>
                  <a:lnTo>
                    <a:pt x="136398" y="263652"/>
                  </a:lnTo>
                  <a:lnTo>
                    <a:pt x="152273" y="250571"/>
                  </a:lnTo>
                  <a:lnTo>
                    <a:pt x="152781" y="250190"/>
                  </a:lnTo>
                  <a:lnTo>
                    <a:pt x="158076" y="245237"/>
                  </a:lnTo>
                  <a:lnTo>
                    <a:pt x="168275" y="235712"/>
                  </a:lnTo>
                  <a:lnTo>
                    <a:pt x="169037" y="234950"/>
                  </a:lnTo>
                  <a:lnTo>
                    <a:pt x="170815" y="232918"/>
                  </a:lnTo>
                  <a:lnTo>
                    <a:pt x="182626" y="219456"/>
                  </a:lnTo>
                  <a:lnTo>
                    <a:pt x="182918" y="219075"/>
                  </a:lnTo>
                  <a:lnTo>
                    <a:pt x="183515" y="218313"/>
                  </a:lnTo>
                  <a:lnTo>
                    <a:pt x="190588" y="207772"/>
                  </a:lnTo>
                  <a:lnTo>
                    <a:pt x="190881" y="207772"/>
                  </a:lnTo>
                  <a:lnTo>
                    <a:pt x="195961" y="202692"/>
                  </a:lnTo>
                  <a:lnTo>
                    <a:pt x="195961" y="196469"/>
                  </a:lnTo>
                  <a:lnTo>
                    <a:pt x="195961" y="196278"/>
                  </a:lnTo>
                  <a:lnTo>
                    <a:pt x="196049" y="195326"/>
                  </a:lnTo>
                  <a:lnTo>
                    <a:pt x="196545" y="190119"/>
                  </a:lnTo>
                  <a:lnTo>
                    <a:pt x="197231" y="183134"/>
                  </a:lnTo>
                  <a:lnTo>
                    <a:pt x="197358" y="172339"/>
                  </a:lnTo>
                  <a:lnTo>
                    <a:pt x="197358" y="169418"/>
                  </a:lnTo>
                  <a:close/>
                </a:path>
                <a:path extrusionOk="0" h="381000" w="360045">
                  <a:moveTo>
                    <a:pt x="360045" y="146431"/>
                  </a:moveTo>
                  <a:lnTo>
                    <a:pt x="354457" y="140843"/>
                  </a:lnTo>
                  <a:lnTo>
                    <a:pt x="354253" y="140843"/>
                  </a:lnTo>
                  <a:lnTo>
                    <a:pt x="352501" y="138176"/>
                  </a:lnTo>
                  <a:lnTo>
                    <a:pt x="351917" y="137287"/>
                  </a:lnTo>
                  <a:lnTo>
                    <a:pt x="350012" y="135128"/>
                  </a:lnTo>
                  <a:lnTo>
                    <a:pt x="348348" y="133604"/>
                  </a:lnTo>
                  <a:lnTo>
                    <a:pt x="346964" y="132334"/>
                  </a:lnTo>
                  <a:lnTo>
                    <a:pt x="343789" y="129413"/>
                  </a:lnTo>
                  <a:lnTo>
                    <a:pt x="343090" y="128778"/>
                  </a:lnTo>
                  <a:lnTo>
                    <a:pt x="340614" y="126492"/>
                  </a:lnTo>
                  <a:lnTo>
                    <a:pt x="338963" y="125095"/>
                  </a:lnTo>
                  <a:lnTo>
                    <a:pt x="335407" y="122809"/>
                  </a:lnTo>
                  <a:lnTo>
                    <a:pt x="335407" y="163918"/>
                  </a:lnTo>
                  <a:lnTo>
                    <a:pt x="328663" y="168643"/>
                  </a:lnTo>
                  <a:lnTo>
                    <a:pt x="312039" y="175895"/>
                  </a:lnTo>
                  <a:lnTo>
                    <a:pt x="313055" y="175387"/>
                  </a:lnTo>
                  <a:lnTo>
                    <a:pt x="292100" y="182460"/>
                  </a:lnTo>
                  <a:lnTo>
                    <a:pt x="292100" y="180467"/>
                  </a:lnTo>
                  <a:lnTo>
                    <a:pt x="291985" y="165214"/>
                  </a:lnTo>
                  <a:lnTo>
                    <a:pt x="292100" y="158242"/>
                  </a:lnTo>
                  <a:lnTo>
                    <a:pt x="292100" y="156845"/>
                  </a:lnTo>
                  <a:lnTo>
                    <a:pt x="292100" y="151384"/>
                  </a:lnTo>
                  <a:lnTo>
                    <a:pt x="292100" y="149987"/>
                  </a:lnTo>
                  <a:lnTo>
                    <a:pt x="292100" y="143129"/>
                  </a:lnTo>
                  <a:lnTo>
                    <a:pt x="286512" y="137541"/>
                  </a:lnTo>
                  <a:lnTo>
                    <a:pt x="285851" y="137541"/>
                  </a:lnTo>
                  <a:lnTo>
                    <a:pt x="285851" y="361175"/>
                  </a:lnTo>
                  <a:lnTo>
                    <a:pt x="285813" y="357632"/>
                  </a:lnTo>
                  <a:lnTo>
                    <a:pt x="285699" y="347345"/>
                  </a:lnTo>
                  <a:lnTo>
                    <a:pt x="284226" y="323088"/>
                  </a:lnTo>
                  <a:lnTo>
                    <a:pt x="285699" y="347345"/>
                  </a:lnTo>
                  <a:lnTo>
                    <a:pt x="285750" y="347980"/>
                  </a:lnTo>
                  <a:lnTo>
                    <a:pt x="285813" y="357632"/>
                  </a:lnTo>
                  <a:lnTo>
                    <a:pt x="285851" y="361175"/>
                  </a:lnTo>
                  <a:lnTo>
                    <a:pt x="285851" y="137541"/>
                  </a:lnTo>
                  <a:lnTo>
                    <a:pt x="280797" y="137541"/>
                  </a:lnTo>
                  <a:lnTo>
                    <a:pt x="280797" y="135343"/>
                  </a:lnTo>
                  <a:lnTo>
                    <a:pt x="281317" y="134099"/>
                  </a:lnTo>
                  <a:lnTo>
                    <a:pt x="283210" y="132207"/>
                  </a:lnTo>
                  <a:lnTo>
                    <a:pt x="284353" y="132207"/>
                  </a:lnTo>
                  <a:lnTo>
                    <a:pt x="293624" y="132207"/>
                  </a:lnTo>
                  <a:lnTo>
                    <a:pt x="299631" y="132892"/>
                  </a:lnTo>
                  <a:lnTo>
                    <a:pt x="300482" y="133731"/>
                  </a:lnTo>
                  <a:lnTo>
                    <a:pt x="304317" y="133731"/>
                  </a:lnTo>
                  <a:lnTo>
                    <a:pt x="335280" y="157111"/>
                  </a:lnTo>
                  <a:lnTo>
                    <a:pt x="335280" y="160020"/>
                  </a:lnTo>
                  <a:lnTo>
                    <a:pt x="335407" y="163918"/>
                  </a:lnTo>
                  <a:lnTo>
                    <a:pt x="335407" y="122809"/>
                  </a:lnTo>
                  <a:lnTo>
                    <a:pt x="326771" y="117221"/>
                  </a:lnTo>
                  <a:lnTo>
                    <a:pt x="325628" y="116586"/>
                  </a:lnTo>
                  <a:lnTo>
                    <a:pt x="318287" y="112814"/>
                  </a:lnTo>
                  <a:lnTo>
                    <a:pt x="314198" y="108712"/>
                  </a:lnTo>
                  <a:lnTo>
                    <a:pt x="307835" y="108712"/>
                  </a:lnTo>
                  <a:lnTo>
                    <a:pt x="296545" y="107315"/>
                  </a:lnTo>
                  <a:lnTo>
                    <a:pt x="284353" y="107315"/>
                  </a:lnTo>
                  <a:lnTo>
                    <a:pt x="280746" y="107315"/>
                  </a:lnTo>
                  <a:lnTo>
                    <a:pt x="280746" y="248285"/>
                  </a:lnTo>
                  <a:lnTo>
                    <a:pt x="280670" y="247269"/>
                  </a:lnTo>
                  <a:lnTo>
                    <a:pt x="279908" y="212979"/>
                  </a:lnTo>
                  <a:lnTo>
                    <a:pt x="279908" y="212140"/>
                  </a:lnTo>
                  <a:lnTo>
                    <a:pt x="280670" y="247269"/>
                  </a:lnTo>
                  <a:lnTo>
                    <a:pt x="280746" y="248285"/>
                  </a:lnTo>
                  <a:lnTo>
                    <a:pt x="280746" y="107315"/>
                  </a:lnTo>
                  <a:lnTo>
                    <a:pt x="277495" y="107315"/>
                  </a:lnTo>
                  <a:lnTo>
                    <a:pt x="270637" y="107315"/>
                  </a:lnTo>
                  <a:lnTo>
                    <a:pt x="267081" y="110871"/>
                  </a:lnTo>
                  <a:lnTo>
                    <a:pt x="267081" y="190258"/>
                  </a:lnTo>
                  <a:lnTo>
                    <a:pt x="267081" y="215950"/>
                  </a:lnTo>
                  <a:lnTo>
                    <a:pt x="267081" y="283464"/>
                  </a:lnTo>
                  <a:lnTo>
                    <a:pt x="267030" y="284226"/>
                  </a:lnTo>
                  <a:lnTo>
                    <a:pt x="267081" y="215950"/>
                  </a:lnTo>
                  <a:lnTo>
                    <a:pt x="267081" y="190258"/>
                  </a:lnTo>
                  <a:lnTo>
                    <a:pt x="266941" y="190309"/>
                  </a:lnTo>
                  <a:lnTo>
                    <a:pt x="266941" y="285496"/>
                  </a:lnTo>
                  <a:lnTo>
                    <a:pt x="265557" y="307213"/>
                  </a:lnTo>
                  <a:lnTo>
                    <a:pt x="266941" y="285496"/>
                  </a:lnTo>
                  <a:lnTo>
                    <a:pt x="266941" y="190309"/>
                  </a:lnTo>
                  <a:lnTo>
                    <a:pt x="264160" y="191135"/>
                  </a:lnTo>
                  <a:lnTo>
                    <a:pt x="264566" y="191008"/>
                  </a:lnTo>
                  <a:lnTo>
                    <a:pt x="267081" y="190258"/>
                  </a:lnTo>
                  <a:lnTo>
                    <a:pt x="267081" y="110871"/>
                  </a:lnTo>
                  <a:lnTo>
                    <a:pt x="266319" y="111633"/>
                  </a:lnTo>
                  <a:lnTo>
                    <a:pt x="265176" y="111633"/>
                  </a:lnTo>
                  <a:lnTo>
                    <a:pt x="262191" y="114693"/>
                  </a:lnTo>
                  <a:lnTo>
                    <a:pt x="262191" y="348742"/>
                  </a:lnTo>
                  <a:lnTo>
                    <a:pt x="261620" y="358152"/>
                  </a:lnTo>
                  <a:lnTo>
                    <a:pt x="261531" y="359537"/>
                  </a:lnTo>
                  <a:lnTo>
                    <a:pt x="262191" y="348742"/>
                  </a:lnTo>
                  <a:lnTo>
                    <a:pt x="262191" y="114693"/>
                  </a:lnTo>
                  <a:lnTo>
                    <a:pt x="259715" y="117221"/>
                  </a:lnTo>
                  <a:lnTo>
                    <a:pt x="259715" y="121412"/>
                  </a:lnTo>
                  <a:lnTo>
                    <a:pt x="259092" y="122923"/>
                  </a:lnTo>
                  <a:lnTo>
                    <a:pt x="256159" y="125857"/>
                  </a:lnTo>
                  <a:lnTo>
                    <a:pt x="256159" y="132219"/>
                  </a:lnTo>
                  <a:lnTo>
                    <a:pt x="255587" y="144780"/>
                  </a:lnTo>
                  <a:lnTo>
                    <a:pt x="255524" y="193573"/>
                  </a:lnTo>
                  <a:lnTo>
                    <a:pt x="239522" y="198247"/>
                  </a:lnTo>
                  <a:lnTo>
                    <a:pt x="239649" y="198120"/>
                  </a:lnTo>
                  <a:lnTo>
                    <a:pt x="218059" y="203962"/>
                  </a:lnTo>
                  <a:lnTo>
                    <a:pt x="217932" y="203962"/>
                  </a:lnTo>
                  <a:lnTo>
                    <a:pt x="203377" y="208153"/>
                  </a:lnTo>
                  <a:lnTo>
                    <a:pt x="198755" y="208153"/>
                  </a:lnTo>
                  <a:lnTo>
                    <a:pt x="193421" y="213487"/>
                  </a:lnTo>
                  <a:lnTo>
                    <a:pt x="193421" y="215366"/>
                  </a:lnTo>
                  <a:lnTo>
                    <a:pt x="192913" y="215900"/>
                  </a:lnTo>
                  <a:lnTo>
                    <a:pt x="193179" y="218935"/>
                  </a:lnTo>
                  <a:lnTo>
                    <a:pt x="191516" y="220599"/>
                  </a:lnTo>
                  <a:lnTo>
                    <a:pt x="191516" y="231267"/>
                  </a:lnTo>
                  <a:lnTo>
                    <a:pt x="195834" y="235585"/>
                  </a:lnTo>
                  <a:lnTo>
                    <a:pt x="206502" y="235585"/>
                  </a:lnTo>
                  <a:lnTo>
                    <a:pt x="209804" y="232283"/>
                  </a:lnTo>
                  <a:lnTo>
                    <a:pt x="212090" y="232283"/>
                  </a:lnTo>
                  <a:lnTo>
                    <a:pt x="213817" y="230555"/>
                  </a:lnTo>
                  <a:lnTo>
                    <a:pt x="214477" y="230378"/>
                  </a:lnTo>
                  <a:lnTo>
                    <a:pt x="224409" y="227838"/>
                  </a:lnTo>
                  <a:lnTo>
                    <a:pt x="224536" y="227838"/>
                  </a:lnTo>
                  <a:lnTo>
                    <a:pt x="246126" y="222123"/>
                  </a:lnTo>
                  <a:lnTo>
                    <a:pt x="246380" y="221996"/>
                  </a:lnTo>
                  <a:lnTo>
                    <a:pt x="255651" y="219290"/>
                  </a:lnTo>
                  <a:lnTo>
                    <a:pt x="256286" y="248285"/>
                  </a:lnTo>
                  <a:lnTo>
                    <a:pt x="258445" y="285750"/>
                  </a:lnTo>
                  <a:lnTo>
                    <a:pt x="259842" y="323989"/>
                  </a:lnTo>
                  <a:lnTo>
                    <a:pt x="261239" y="349389"/>
                  </a:lnTo>
                  <a:lnTo>
                    <a:pt x="261239" y="361200"/>
                  </a:lnTo>
                  <a:lnTo>
                    <a:pt x="261112" y="361315"/>
                  </a:lnTo>
                  <a:lnTo>
                    <a:pt x="261112" y="368808"/>
                  </a:lnTo>
                  <a:lnTo>
                    <a:pt x="261112" y="375031"/>
                  </a:lnTo>
                  <a:lnTo>
                    <a:pt x="266700" y="380619"/>
                  </a:lnTo>
                  <a:lnTo>
                    <a:pt x="280416" y="380619"/>
                  </a:lnTo>
                  <a:lnTo>
                    <a:pt x="286004" y="375031"/>
                  </a:lnTo>
                  <a:lnTo>
                    <a:pt x="286004" y="368173"/>
                  </a:lnTo>
                  <a:lnTo>
                    <a:pt x="286004" y="367284"/>
                  </a:lnTo>
                  <a:lnTo>
                    <a:pt x="286067" y="366649"/>
                  </a:lnTo>
                  <a:lnTo>
                    <a:pt x="286372" y="363728"/>
                  </a:lnTo>
                  <a:lnTo>
                    <a:pt x="286766" y="360045"/>
                  </a:lnTo>
                  <a:lnTo>
                    <a:pt x="286880" y="357632"/>
                  </a:lnTo>
                  <a:lnTo>
                    <a:pt x="287528" y="347345"/>
                  </a:lnTo>
                  <a:lnTo>
                    <a:pt x="287528" y="347980"/>
                  </a:lnTo>
                  <a:lnTo>
                    <a:pt x="287591" y="347345"/>
                  </a:lnTo>
                  <a:lnTo>
                    <a:pt x="289306" y="331343"/>
                  </a:lnTo>
                  <a:lnTo>
                    <a:pt x="289445" y="328676"/>
                  </a:lnTo>
                  <a:lnTo>
                    <a:pt x="289852" y="322846"/>
                  </a:lnTo>
                  <a:lnTo>
                    <a:pt x="290830" y="308864"/>
                  </a:lnTo>
                  <a:lnTo>
                    <a:pt x="292176" y="285750"/>
                  </a:lnTo>
                  <a:lnTo>
                    <a:pt x="292227" y="246888"/>
                  </a:lnTo>
                  <a:lnTo>
                    <a:pt x="292214" y="208330"/>
                  </a:lnTo>
                  <a:lnTo>
                    <a:pt x="297307" y="206756"/>
                  </a:lnTo>
                  <a:lnTo>
                    <a:pt x="297561" y="206629"/>
                  </a:lnTo>
                  <a:lnTo>
                    <a:pt x="320929" y="198755"/>
                  </a:lnTo>
                  <a:lnTo>
                    <a:pt x="321945" y="198374"/>
                  </a:lnTo>
                  <a:lnTo>
                    <a:pt x="339979" y="190373"/>
                  </a:lnTo>
                  <a:lnTo>
                    <a:pt x="342138" y="189103"/>
                  </a:lnTo>
                  <a:lnTo>
                    <a:pt x="351523" y="182372"/>
                  </a:lnTo>
                  <a:lnTo>
                    <a:pt x="354457" y="182372"/>
                  </a:lnTo>
                  <a:lnTo>
                    <a:pt x="359918" y="176911"/>
                  </a:lnTo>
                  <a:lnTo>
                    <a:pt x="359918" y="170307"/>
                  </a:lnTo>
                  <a:lnTo>
                    <a:pt x="359918" y="170180"/>
                  </a:lnTo>
                  <a:lnTo>
                    <a:pt x="359994" y="160070"/>
                  </a:lnTo>
                  <a:lnTo>
                    <a:pt x="360045" y="153289"/>
                  </a:lnTo>
                  <a:lnTo>
                    <a:pt x="360045" y="146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704705" y="4953889"/>
              <a:ext cx="214756" cy="181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951847" y="4911344"/>
              <a:ext cx="449833" cy="239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7"/>
          <p:cNvGrpSpPr/>
          <p:nvPr/>
        </p:nvGrpSpPr>
        <p:grpSpPr>
          <a:xfrm>
            <a:off x="9628251" y="5315203"/>
            <a:ext cx="312293" cy="311150"/>
            <a:chOff x="9628251" y="5315203"/>
            <a:chExt cx="312293" cy="311150"/>
          </a:xfrm>
        </p:grpSpPr>
        <p:sp>
          <p:nvSpPr>
            <p:cNvPr id="213" name="Google Shape;213;p7"/>
            <p:cNvSpPr/>
            <p:nvPr/>
          </p:nvSpPr>
          <p:spPr>
            <a:xfrm>
              <a:off x="9628251" y="5315203"/>
              <a:ext cx="181610" cy="311150"/>
            </a:xfrm>
            <a:custGeom>
              <a:rect b="b" l="l" r="r" t="t"/>
              <a:pathLst>
                <a:path extrusionOk="0" h="311150" w="181609">
                  <a:moveTo>
                    <a:pt x="33782" y="101346"/>
                  </a:moveTo>
                  <a:lnTo>
                    <a:pt x="33655" y="101981"/>
                  </a:lnTo>
                  <a:lnTo>
                    <a:pt x="33782" y="101346"/>
                  </a:lnTo>
                  <a:close/>
                </a:path>
                <a:path extrusionOk="0" h="311150" w="181609">
                  <a:moveTo>
                    <a:pt x="181483" y="216535"/>
                  </a:moveTo>
                  <a:lnTo>
                    <a:pt x="180835" y="212344"/>
                  </a:lnTo>
                  <a:lnTo>
                    <a:pt x="180378" y="209296"/>
                  </a:lnTo>
                  <a:lnTo>
                    <a:pt x="180340" y="209042"/>
                  </a:lnTo>
                  <a:lnTo>
                    <a:pt x="179197" y="205994"/>
                  </a:lnTo>
                  <a:lnTo>
                    <a:pt x="178904" y="205232"/>
                  </a:lnTo>
                  <a:lnTo>
                    <a:pt x="178816" y="204978"/>
                  </a:lnTo>
                  <a:lnTo>
                    <a:pt x="175539" y="199517"/>
                  </a:lnTo>
                  <a:lnTo>
                    <a:pt x="173482" y="196088"/>
                  </a:lnTo>
                  <a:lnTo>
                    <a:pt x="172046" y="194564"/>
                  </a:lnTo>
                  <a:lnTo>
                    <a:pt x="171805" y="194310"/>
                  </a:lnTo>
                  <a:lnTo>
                    <a:pt x="169672" y="192024"/>
                  </a:lnTo>
                  <a:lnTo>
                    <a:pt x="160947" y="186563"/>
                  </a:lnTo>
                  <a:lnTo>
                    <a:pt x="121031" y="171323"/>
                  </a:lnTo>
                  <a:lnTo>
                    <a:pt x="112141" y="169672"/>
                  </a:lnTo>
                  <a:lnTo>
                    <a:pt x="98679" y="167386"/>
                  </a:lnTo>
                  <a:lnTo>
                    <a:pt x="98933" y="167386"/>
                  </a:lnTo>
                  <a:lnTo>
                    <a:pt x="77724" y="163360"/>
                  </a:lnTo>
                  <a:lnTo>
                    <a:pt x="92837" y="156210"/>
                  </a:lnTo>
                  <a:lnTo>
                    <a:pt x="93980" y="155448"/>
                  </a:lnTo>
                  <a:lnTo>
                    <a:pt x="99479" y="152019"/>
                  </a:lnTo>
                  <a:lnTo>
                    <a:pt x="100291" y="151511"/>
                  </a:lnTo>
                  <a:lnTo>
                    <a:pt x="109474" y="145796"/>
                  </a:lnTo>
                  <a:lnTo>
                    <a:pt x="111125" y="144526"/>
                  </a:lnTo>
                  <a:lnTo>
                    <a:pt x="113411" y="142494"/>
                  </a:lnTo>
                  <a:lnTo>
                    <a:pt x="114122" y="141859"/>
                  </a:lnTo>
                  <a:lnTo>
                    <a:pt x="121691" y="135128"/>
                  </a:lnTo>
                  <a:lnTo>
                    <a:pt x="122402" y="134493"/>
                  </a:lnTo>
                  <a:lnTo>
                    <a:pt x="124841" y="132334"/>
                  </a:lnTo>
                  <a:lnTo>
                    <a:pt x="126365" y="130683"/>
                  </a:lnTo>
                  <a:lnTo>
                    <a:pt x="129438" y="126619"/>
                  </a:lnTo>
                  <a:lnTo>
                    <a:pt x="130314" y="125476"/>
                  </a:lnTo>
                  <a:lnTo>
                    <a:pt x="136779" y="116967"/>
                  </a:lnTo>
                  <a:lnTo>
                    <a:pt x="137248" y="116078"/>
                  </a:lnTo>
                  <a:lnTo>
                    <a:pt x="138137" y="114427"/>
                  </a:lnTo>
                  <a:lnTo>
                    <a:pt x="138684" y="113411"/>
                  </a:lnTo>
                  <a:lnTo>
                    <a:pt x="141084" y="106045"/>
                  </a:lnTo>
                  <a:lnTo>
                    <a:pt x="142290" y="102362"/>
                  </a:lnTo>
                  <a:lnTo>
                    <a:pt x="143383" y="99060"/>
                  </a:lnTo>
                  <a:lnTo>
                    <a:pt x="143891" y="95250"/>
                  </a:lnTo>
                  <a:lnTo>
                    <a:pt x="143891" y="91567"/>
                  </a:lnTo>
                  <a:lnTo>
                    <a:pt x="143891" y="79502"/>
                  </a:lnTo>
                  <a:lnTo>
                    <a:pt x="143891" y="78613"/>
                  </a:lnTo>
                  <a:lnTo>
                    <a:pt x="143129" y="66421"/>
                  </a:lnTo>
                  <a:lnTo>
                    <a:pt x="119380" y="66421"/>
                  </a:lnTo>
                  <a:lnTo>
                    <a:pt x="119037" y="66421"/>
                  </a:lnTo>
                  <a:lnTo>
                    <a:pt x="119888" y="80264"/>
                  </a:lnTo>
                  <a:lnTo>
                    <a:pt x="119888" y="93535"/>
                  </a:lnTo>
                  <a:lnTo>
                    <a:pt x="116497" y="103962"/>
                  </a:lnTo>
                  <a:lnTo>
                    <a:pt x="81838" y="134785"/>
                  </a:lnTo>
                  <a:lnTo>
                    <a:pt x="52197" y="146939"/>
                  </a:lnTo>
                  <a:lnTo>
                    <a:pt x="52070" y="146939"/>
                  </a:lnTo>
                  <a:lnTo>
                    <a:pt x="42672" y="150190"/>
                  </a:lnTo>
                  <a:lnTo>
                    <a:pt x="42672" y="175133"/>
                  </a:lnTo>
                  <a:lnTo>
                    <a:pt x="31978" y="176618"/>
                  </a:lnTo>
                  <a:lnTo>
                    <a:pt x="30899" y="176822"/>
                  </a:lnTo>
                  <a:lnTo>
                    <a:pt x="31724" y="176657"/>
                  </a:lnTo>
                  <a:lnTo>
                    <a:pt x="32385" y="176530"/>
                  </a:lnTo>
                  <a:lnTo>
                    <a:pt x="31978" y="176618"/>
                  </a:lnTo>
                  <a:lnTo>
                    <a:pt x="32537" y="176530"/>
                  </a:lnTo>
                  <a:lnTo>
                    <a:pt x="42672" y="175133"/>
                  </a:lnTo>
                  <a:lnTo>
                    <a:pt x="42672" y="150190"/>
                  </a:lnTo>
                  <a:lnTo>
                    <a:pt x="38341" y="151676"/>
                  </a:lnTo>
                  <a:lnTo>
                    <a:pt x="32410" y="152412"/>
                  </a:lnTo>
                  <a:lnTo>
                    <a:pt x="32600" y="146939"/>
                  </a:lnTo>
                  <a:lnTo>
                    <a:pt x="32512" y="118364"/>
                  </a:lnTo>
                  <a:lnTo>
                    <a:pt x="32512" y="117094"/>
                  </a:lnTo>
                  <a:lnTo>
                    <a:pt x="32512" y="115976"/>
                  </a:lnTo>
                  <a:lnTo>
                    <a:pt x="33235" y="107569"/>
                  </a:lnTo>
                  <a:lnTo>
                    <a:pt x="33693" y="102362"/>
                  </a:lnTo>
                  <a:lnTo>
                    <a:pt x="33655" y="101981"/>
                  </a:lnTo>
                  <a:lnTo>
                    <a:pt x="38671" y="67183"/>
                  </a:lnTo>
                  <a:lnTo>
                    <a:pt x="38735" y="66802"/>
                  </a:lnTo>
                  <a:lnTo>
                    <a:pt x="38608" y="67183"/>
                  </a:lnTo>
                  <a:lnTo>
                    <a:pt x="42024" y="47752"/>
                  </a:lnTo>
                  <a:lnTo>
                    <a:pt x="42252" y="46431"/>
                  </a:lnTo>
                  <a:lnTo>
                    <a:pt x="42989" y="44831"/>
                  </a:lnTo>
                  <a:lnTo>
                    <a:pt x="45974" y="38354"/>
                  </a:lnTo>
                  <a:lnTo>
                    <a:pt x="45593" y="39243"/>
                  </a:lnTo>
                  <a:lnTo>
                    <a:pt x="46088" y="38354"/>
                  </a:lnTo>
                  <a:lnTo>
                    <a:pt x="48552" y="34036"/>
                  </a:lnTo>
                  <a:lnTo>
                    <a:pt x="49276" y="32766"/>
                  </a:lnTo>
                  <a:lnTo>
                    <a:pt x="51219" y="30988"/>
                  </a:lnTo>
                  <a:lnTo>
                    <a:pt x="53314" y="29083"/>
                  </a:lnTo>
                  <a:lnTo>
                    <a:pt x="54038" y="28422"/>
                  </a:lnTo>
                  <a:lnTo>
                    <a:pt x="55626" y="27559"/>
                  </a:lnTo>
                  <a:lnTo>
                    <a:pt x="59804" y="25273"/>
                  </a:lnTo>
                  <a:lnTo>
                    <a:pt x="63373" y="25273"/>
                  </a:lnTo>
                  <a:lnTo>
                    <a:pt x="63995" y="24650"/>
                  </a:lnTo>
                  <a:lnTo>
                    <a:pt x="67818" y="24257"/>
                  </a:lnTo>
                  <a:lnTo>
                    <a:pt x="81368" y="24257"/>
                  </a:lnTo>
                  <a:lnTo>
                    <a:pt x="87452" y="24955"/>
                  </a:lnTo>
                  <a:lnTo>
                    <a:pt x="88138" y="25654"/>
                  </a:lnTo>
                  <a:lnTo>
                    <a:pt x="90855" y="25654"/>
                  </a:lnTo>
                  <a:lnTo>
                    <a:pt x="99606" y="32169"/>
                  </a:lnTo>
                  <a:lnTo>
                    <a:pt x="109245" y="41490"/>
                  </a:lnTo>
                  <a:lnTo>
                    <a:pt x="114947" y="52184"/>
                  </a:lnTo>
                  <a:lnTo>
                    <a:pt x="118948" y="65074"/>
                  </a:lnTo>
                  <a:lnTo>
                    <a:pt x="119126" y="65074"/>
                  </a:lnTo>
                  <a:lnTo>
                    <a:pt x="143052" y="65074"/>
                  </a:lnTo>
                  <a:lnTo>
                    <a:pt x="142963" y="63627"/>
                  </a:lnTo>
                  <a:lnTo>
                    <a:pt x="142875" y="62103"/>
                  </a:lnTo>
                  <a:lnTo>
                    <a:pt x="142367" y="59309"/>
                  </a:lnTo>
                  <a:lnTo>
                    <a:pt x="140500" y="53340"/>
                  </a:lnTo>
                  <a:lnTo>
                    <a:pt x="139877" y="51308"/>
                  </a:lnTo>
                  <a:lnTo>
                    <a:pt x="137668" y="44196"/>
                  </a:lnTo>
                  <a:lnTo>
                    <a:pt x="137045" y="42799"/>
                  </a:lnTo>
                  <a:lnTo>
                    <a:pt x="136779" y="42164"/>
                  </a:lnTo>
                  <a:lnTo>
                    <a:pt x="135496" y="39751"/>
                  </a:lnTo>
                  <a:lnTo>
                    <a:pt x="131876" y="32893"/>
                  </a:lnTo>
                  <a:lnTo>
                    <a:pt x="131406" y="32004"/>
                  </a:lnTo>
                  <a:lnTo>
                    <a:pt x="129540" y="28448"/>
                  </a:lnTo>
                  <a:lnTo>
                    <a:pt x="127469" y="25654"/>
                  </a:lnTo>
                  <a:lnTo>
                    <a:pt x="127381" y="25527"/>
                  </a:lnTo>
                  <a:lnTo>
                    <a:pt x="125031" y="23241"/>
                  </a:lnTo>
                  <a:lnTo>
                    <a:pt x="116205" y="14605"/>
                  </a:lnTo>
                  <a:lnTo>
                    <a:pt x="115062" y="13716"/>
                  </a:lnTo>
                  <a:lnTo>
                    <a:pt x="106934" y="7581"/>
                  </a:lnTo>
                  <a:lnTo>
                    <a:pt x="106934" y="6858"/>
                  </a:lnTo>
                  <a:lnTo>
                    <a:pt x="101473" y="1524"/>
                  </a:lnTo>
                  <a:lnTo>
                    <a:pt x="96139" y="1524"/>
                  </a:lnTo>
                  <a:lnTo>
                    <a:pt x="81534" y="0"/>
                  </a:lnTo>
                  <a:lnTo>
                    <a:pt x="67818" y="0"/>
                  </a:lnTo>
                  <a:lnTo>
                    <a:pt x="66675" y="127"/>
                  </a:lnTo>
                  <a:lnTo>
                    <a:pt x="55499" y="1143"/>
                  </a:lnTo>
                  <a:lnTo>
                    <a:pt x="50038" y="1143"/>
                  </a:lnTo>
                  <a:lnTo>
                    <a:pt x="45440" y="5626"/>
                  </a:lnTo>
                  <a:lnTo>
                    <a:pt x="41148" y="8001"/>
                  </a:lnTo>
                  <a:lnTo>
                    <a:pt x="38862" y="9652"/>
                  </a:lnTo>
                  <a:lnTo>
                    <a:pt x="31851" y="16040"/>
                  </a:lnTo>
                  <a:lnTo>
                    <a:pt x="31851" y="167932"/>
                  </a:lnTo>
                  <a:lnTo>
                    <a:pt x="31623" y="168021"/>
                  </a:lnTo>
                  <a:lnTo>
                    <a:pt x="31851" y="167932"/>
                  </a:lnTo>
                  <a:lnTo>
                    <a:pt x="31851" y="16040"/>
                  </a:lnTo>
                  <a:lnTo>
                    <a:pt x="30518" y="17691"/>
                  </a:lnTo>
                  <a:lnTo>
                    <a:pt x="30518" y="138645"/>
                  </a:lnTo>
                  <a:lnTo>
                    <a:pt x="29984" y="144932"/>
                  </a:lnTo>
                  <a:lnTo>
                    <a:pt x="30518" y="138645"/>
                  </a:lnTo>
                  <a:lnTo>
                    <a:pt x="30518" y="17691"/>
                  </a:lnTo>
                  <a:lnTo>
                    <a:pt x="14986" y="62992"/>
                  </a:lnTo>
                  <a:lnTo>
                    <a:pt x="14859" y="63373"/>
                  </a:lnTo>
                  <a:lnTo>
                    <a:pt x="9906" y="98679"/>
                  </a:lnTo>
                  <a:lnTo>
                    <a:pt x="9779" y="99314"/>
                  </a:lnTo>
                  <a:lnTo>
                    <a:pt x="9512" y="102247"/>
                  </a:lnTo>
                  <a:lnTo>
                    <a:pt x="8128" y="103632"/>
                  </a:lnTo>
                  <a:lnTo>
                    <a:pt x="8128" y="110490"/>
                  </a:lnTo>
                  <a:lnTo>
                    <a:pt x="8128" y="111633"/>
                  </a:lnTo>
                  <a:lnTo>
                    <a:pt x="8128" y="117094"/>
                  </a:lnTo>
                  <a:lnTo>
                    <a:pt x="8128" y="118338"/>
                  </a:lnTo>
                  <a:lnTo>
                    <a:pt x="8001" y="119799"/>
                  </a:lnTo>
                  <a:lnTo>
                    <a:pt x="8001" y="145669"/>
                  </a:lnTo>
                  <a:lnTo>
                    <a:pt x="7239" y="166116"/>
                  </a:lnTo>
                  <a:lnTo>
                    <a:pt x="7162" y="167005"/>
                  </a:lnTo>
                  <a:lnTo>
                    <a:pt x="7239" y="166116"/>
                  </a:lnTo>
                  <a:lnTo>
                    <a:pt x="7975" y="145669"/>
                  </a:lnTo>
                  <a:lnTo>
                    <a:pt x="8001" y="119799"/>
                  </a:lnTo>
                  <a:lnTo>
                    <a:pt x="5842" y="144526"/>
                  </a:lnTo>
                  <a:lnTo>
                    <a:pt x="2933" y="196088"/>
                  </a:lnTo>
                  <a:lnTo>
                    <a:pt x="1676" y="225742"/>
                  </a:lnTo>
                  <a:lnTo>
                    <a:pt x="1016" y="234048"/>
                  </a:lnTo>
                  <a:lnTo>
                    <a:pt x="1016" y="269113"/>
                  </a:lnTo>
                  <a:lnTo>
                    <a:pt x="965" y="269506"/>
                  </a:lnTo>
                  <a:lnTo>
                    <a:pt x="990" y="269113"/>
                  </a:lnTo>
                  <a:lnTo>
                    <a:pt x="1016" y="234048"/>
                  </a:lnTo>
                  <a:lnTo>
                    <a:pt x="762" y="237236"/>
                  </a:lnTo>
                  <a:lnTo>
                    <a:pt x="698" y="239395"/>
                  </a:lnTo>
                  <a:lnTo>
                    <a:pt x="0" y="259461"/>
                  </a:lnTo>
                  <a:lnTo>
                    <a:pt x="127" y="298729"/>
                  </a:lnTo>
                  <a:lnTo>
                    <a:pt x="127" y="305117"/>
                  </a:lnTo>
                  <a:lnTo>
                    <a:pt x="5588" y="310616"/>
                  </a:lnTo>
                  <a:lnTo>
                    <a:pt x="19177" y="310616"/>
                  </a:lnTo>
                  <a:lnTo>
                    <a:pt x="24638" y="305117"/>
                  </a:lnTo>
                  <a:lnTo>
                    <a:pt x="24638" y="298729"/>
                  </a:lnTo>
                  <a:lnTo>
                    <a:pt x="24638" y="298335"/>
                  </a:lnTo>
                  <a:lnTo>
                    <a:pt x="24638" y="291592"/>
                  </a:lnTo>
                  <a:lnTo>
                    <a:pt x="24549" y="291465"/>
                  </a:lnTo>
                  <a:lnTo>
                    <a:pt x="24511" y="287248"/>
                  </a:lnTo>
                  <a:lnTo>
                    <a:pt x="24523" y="286753"/>
                  </a:lnTo>
                  <a:lnTo>
                    <a:pt x="24765" y="280200"/>
                  </a:lnTo>
                  <a:lnTo>
                    <a:pt x="25146" y="269621"/>
                  </a:lnTo>
                  <a:lnTo>
                    <a:pt x="25146" y="247281"/>
                  </a:lnTo>
                  <a:lnTo>
                    <a:pt x="25146" y="239395"/>
                  </a:lnTo>
                  <a:lnTo>
                    <a:pt x="25158" y="238887"/>
                  </a:lnTo>
                  <a:lnTo>
                    <a:pt x="26911" y="197866"/>
                  </a:lnTo>
                  <a:lnTo>
                    <a:pt x="25234" y="237236"/>
                  </a:lnTo>
                  <a:lnTo>
                    <a:pt x="25146" y="247281"/>
                  </a:lnTo>
                  <a:lnTo>
                    <a:pt x="25374" y="239395"/>
                  </a:lnTo>
                  <a:lnTo>
                    <a:pt x="25400" y="239064"/>
                  </a:lnTo>
                  <a:lnTo>
                    <a:pt x="25400" y="238899"/>
                  </a:lnTo>
                  <a:lnTo>
                    <a:pt x="25425" y="238633"/>
                  </a:lnTo>
                  <a:lnTo>
                    <a:pt x="27178" y="215392"/>
                  </a:lnTo>
                  <a:lnTo>
                    <a:pt x="29235" y="192024"/>
                  </a:lnTo>
                  <a:lnTo>
                    <a:pt x="29337" y="191096"/>
                  </a:lnTo>
                  <a:lnTo>
                    <a:pt x="29337" y="191262"/>
                  </a:lnTo>
                  <a:lnTo>
                    <a:pt x="29362" y="191008"/>
                  </a:lnTo>
                  <a:lnTo>
                    <a:pt x="30467" y="180771"/>
                  </a:lnTo>
                  <a:lnTo>
                    <a:pt x="34417" y="181483"/>
                  </a:lnTo>
                  <a:lnTo>
                    <a:pt x="34544" y="181483"/>
                  </a:lnTo>
                  <a:lnTo>
                    <a:pt x="51054" y="184404"/>
                  </a:lnTo>
                  <a:lnTo>
                    <a:pt x="51943" y="184531"/>
                  </a:lnTo>
                  <a:lnTo>
                    <a:pt x="72771" y="186817"/>
                  </a:lnTo>
                  <a:lnTo>
                    <a:pt x="71755" y="186563"/>
                  </a:lnTo>
                  <a:lnTo>
                    <a:pt x="94361" y="191008"/>
                  </a:lnTo>
                  <a:lnTo>
                    <a:pt x="94615" y="191008"/>
                  </a:lnTo>
                  <a:lnTo>
                    <a:pt x="114160" y="194348"/>
                  </a:lnTo>
                  <a:lnTo>
                    <a:pt x="155054" y="211175"/>
                  </a:lnTo>
                  <a:lnTo>
                    <a:pt x="159893" y="217678"/>
                  </a:lnTo>
                  <a:lnTo>
                    <a:pt x="159512" y="217297"/>
                  </a:lnTo>
                  <a:lnTo>
                    <a:pt x="159766" y="217678"/>
                  </a:lnTo>
                  <a:lnTo>
                    <a:pt x="163830" y="223520"/>
                  </a:lnTo>
                  <a:lnTo>
                    <a:pt x="164719" y="224663"/>
                  </a:lnTo>
                  <a:lnTo>
                    <a:pt x="166878" y="226949"/>
                  </a:lnTo>
                  <a:lnTo>
                    <a:pt x="176911" y="226949"/>
                  </a:lnTo>
                  <a:lnTo>
                    <a:pt x="179070" y="224663"/>
                  </a:lnTo>
                  <a:lnTo>
                    <a:pt x="181483" y="216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" name="Google Shape;214;p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779508" y="5398134"/>
              <a:ext cx="161036" cy="148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7"/>
          <p:cNvSpPr/>
          <p:nvPr/>
        </p:nvSpPr>
        <p:spPr>
          <a:xfrm>
            <a:off x="9954514" y="5231002"/>
            <a:ext cx="137795" cy="407670"/>
          </a:xfrm>
          <a:custGeom>
            <a:rect b="b" l="l" r="r" t="t"/>
            <a:pathLst>
              <a:path extrusionOk="0" h="407670" w="137795">
                <a:moveTo>
                  <a:pt x="137795" y="232156"/>
                </a:moveTo>
                <a:lnTo>
                  <a:pt x="134620" y="228981"/>
                </a:lnTo>
                <a:lnTo>
                  <a:pt x="126873" y="228981"/>
                </a:lnTo>
                <a:lnTo>
                  <a:pt x="126187" y="229666"/>
                </a:lnTo>
                <a:lnTo>
                  <a:pt x="107188" y="232791"/>
                </a:lnTo>
                <a:lnTo>
                  <a:pt x="102743" y="232791"/>
                </a:lnTo>
                <a:lnTo>
                  <a:pt x="101168" y="234327"/>
                </a:lnTo>
                <a:lnTo>
                  <a:pt x="80860" y="239649"/>
                </a:lnTo>
                <a:lnTo>
                  <a:pt x="76200" y="239649"/>
                </a:lnTo>
                <a:lnTo>
                  <a:pt x="75539" y="240309"/>
                </a:lnTo>
                <a:lnTo>
                  <a:pt x="75438" y="213106"/>
                </a:lnTo>
                <a:lnTo>
                  <a:pt x="75882" y="185674"/>
                </a:lnTo>
                <a:lnTo>
                  <a:pt x="81661" y="185674"/>
                </a:lnTo>
                <a:lnTo>
                  <a:pt x="85090" y="182245"/>
                </a:lnTo>
                <a:lnTo>
                  <a:pt x="85090" y="179832"/>
                </a:lnTo>
                <a:lnTo>
                  <a:pt x="104660" y="140449"/>
                </a:lnTo>
                <a:lnTo>
                  <a:pt x="107188" y="137922"/>
                </a:lnTo>
                <a:lnTo>
                  <a:pt x="107188" y="135280"/>
                </a:lnTo>
                <a:lnTo>
                  <a:pt x="109664" y="129794"/>
                </a:lnTo>
                <a:lnTo>
                  <a:pt x="112776" y="122936"/>
                </a:lnTo>
                <a:lnTo>
                  <a:pt x="115189" y="120523"/>
                </a:lnTo>
                <a:lnTo>
                  <a:pt x="115189" y="117411"/>
                </a:lnTo>
                <a:lnTo>
                  <a:pt x="117195" y="112141"/>
                </a:lnTo>
                <a:lnTo>
                  <a:pt x="120256" y="104152"/>
                </a:lnTo>
                <a:lnTo>
                  <a:pt x="122174" y="102235"/>
                </a:lnTo>
                <a:lnTo>
                  <a:pt x="122174" y="98996"/>
                </a:lnTo>
                <a:lnTo>
                  <a:pt x="123634" y="94234"/>
                </a:lnTo>
                <a:lnTo>
                  <a:pt x="126530" y="84874"/>
                </a:lnTo>
                <a:lnTo>
                  <a:pt x="128143" y="83312"/>
                </a:lnTo>
                <a:lnTo>
                  <a:pt x="128143" y="79476"/>
                </a:lnTo>
                <a:lnTo>
                  <a:pt x="129032" y="75692"/>
                </a:lnTo>
                <a:lnTo>
                  <a:pt x="132461" y="61341"/>
                </a:lnTo>
                <a:lnTo>
                  <a:pt x="132461" y="60833"/>
                </a:lnTo>
                <a:lnTo>
                  <a:pt x="133108" y="57404"/>
                </a:lnTo>
                <a:lnTo>
                  <a:pt x="135509" y="44958"/>
                </a:lnTo>
                <a:lnTo>
                  <a:pt x="135636" y="43434"/>
                </a:lnTo>
                <a:lnTo>
                  <a:pt x="135674" y="41910"/>
                </a:lnTo>
                <a:lnTo>
                  <a:pt x="136017" y="31242"/>
                </a:lnTo>
                <a:lnTo>
                  <a:pt x="136207" y="26289"/>
                </a:lnTo>
                <a:lnTo>
                  <a:pt x="136321" y="23202"/>
                </a:lnTo>
                <a:lnTo>
                  <a:pt x="136906" y="22606"/>
                </a:lnTo>
                <a:lnTo>
                  <a:pt x="136906" y="16383"/>
                </a:lnTo>
                <a:lnTo>
                  <a:pt x="136906" y="15494"/>
                </a:lnTo>
                <a:lnTo>
                  <a:pt x="136906" y="10160"/>
                </a:lnTo>
                <a:lnTo>
                  <a:pt x="131953" y="5207"/>
                </a:lnTo>
                <a:lnTo>
                  <a:pt x="128447" y="5207"/>
                </a:lnTo>
                <a:lnTo>
                  <a:pt x="125120" y="3467"/>
                </a:lnTo>
                <a:lnTo>
                  <a:pt x="121793" y="127"/>
                </a:lnTo>
                <a:lnTo>
                  <a:pt x="115951" y="127"/>
                </a:lnTo>
                <a:lnTo>
                  <a:pt x="115951" y="41910"/>
                </a:lnTo>
                <a:lnTo>
                  <a:pt x="115824" y="43434"/>
                </a:lnTo>
                <a:lnTo>
                  <a:pt x="115798" y="43014"/>
                </a:lnTo>
                <a:lnTo>
                  <a:pt x="115747" y="43434"/>
                </a:lnTo>
                <a:lnTo>
                  <a:pt x="113919" y="57785"/>
                </a:lnTo>
                <a:lnTo>
                  <a:pt x="114046" y="57404"/>
                </a:lnTo>
                <a:lnTo>
                  <a:pt x="111188" y="72580"/>
                </a:lnTo>
                <a:lnTo>
                  <a:pt x="110363" y="73406"/>
                </a:lnTo>
                <a:lnTo>
                  <a:pt x="110363" y="76974"/>
                </a:lnTo>
                <a:lnTo>
                  <a:pt x="106159" y="91071"/>
                </a:lnTo>
                <a:lnTo>
                  <a:pt x="104648" y="92583"/>
                </a:lnTo>
                <a:lnTo>
                  <a:pt x="104648" y="95973"/>
                </a:lnTo>
                <a:lnTo>
                  <a:pt x="99783" y="109258"/>
                </a:lnTo>
                <a:lnTo>
                  <a:pt x="98044" y="110998"/>
                </a:lnTo>
                <a:lnTo>
                  <a:pt x="98044" y="114033"/>
                </a:lnTo>
                <a:lnTo>
                  <a:pt x="92811" y="126961"/>
                </a:lnTo>
                <a:lnTo>
                  <a:pt x="90932" y="128905"/>
                </a:lnTo>
                <a:lnTo>
                  <a:pt x="90932" y="131406"/>
                </a:lnTo>
                <a:lnTo>
                  <a:pt x="76619" y="161836"/>
                </a:lnTo>
                <a:lnTo>
                  <a:pt x="76962" y="152146"/>
                </a:lnTo>
                <a:lnTo>
                  <a:pt x="77012" y="150876"/>
                </a:lnTo>
                <a:lnTo>
                  <a:pt x="78181" y="123825"/>
                </a:lnTo>
                <a:lnTo>
                  <a:pt x="78232" y="122936"/>
                </a:lnTo>
                <a:lnTo>
                  <a:pt x="78105" y="123825"/>
                </a:lnTo>
                <a:lnTo>
                  <a:pt x="81229" y="97917"/>
                </a:lnTo>
                <a:lnTo>
                  <a:pt x="81280" y="97536"/>
                </a:lnTo>
                <a:lnTo>
                  <a:pt x="81153" y="97917"/>
                </a:lnTo>
                <a:lnTo>
                  <a:pt x="84416" y="75692"/>
                </a:lnTo>
                <a:lnTo>
                  <a:pt x="84455" y="75184"/>
                </a:lnTo>
                <a:lnTo>
                  <a:pt x="84556" y="74803"/>
                </a:lnTo>
                <a:lnTo>
                  <a:pt x="84836" y="73787"/>
                </a:lnTo>
                <a:lnTo>
                  <a:pt x="89750" y="55753"/>
                </a:lnTo>
                <a:lnTo>
                  <a:pt x="101981" y="30353"/>
                </a:lnTo>
                <a:lnTo>
                  <a:pt x="102565" y="29387"/>
                </a:lnTo>
                <a:lnTo>
                  <a:pt x="103174" y="28702"/>
                </a:lnTo>
                <a:lnTo>
                  <a:pt x="106400" y="25019"/>
                </a:lnTo>
                <a:lnTo>
                  <a:pt x="107569" y="25019"/>
                </a:lnTo>
                <a:lnTo>
                  <a:pt x="108331" y="24257"/>
                </a:lnTo>
                <a:lnTo>
                  <a:pt x="111302" y="24130"/>
                </a:lnTo>
                <a:lnTo>
                  <a:pt x="113728" y="24053"/>
                </a:lnTo>
                <a:lnTo>
                  <a:pt x="115087" y="24498"/>
                </a:lnTo>
                <a:lnTo>
                  <a:pt x="115443" y="31242"/>
                </a:lnTo>
                <a:lnTo>
                  <a:pt x="115798" y="43014"/>
                </a:lnTo>
                <a:lnTo>
                  <a:pt x="115951" y="41910"/>
                </a:lnTo>
                <a:lnTo>
                  <a:pt x="115951" y="127"/>
                </a:lnTo>
                <a:lnTo>
                  <a:pt x="114935" y="127"/>
                </a:lnTo>
                <a:lnTo>
                  <a:pt x="107696" y="0"/>
                </a:lnTo>
                <a:lnTo>
                  <a:pt x="106807" y="0"/>
                </a:lnTo>
                <a:lnTo>
                  <a:pt x="99568" y="635"/>
                </a:lnTo>
                <a:lnTo>
                  <a:pt x="94107" y="635"/>
                </a:lnTo>
                <a:lnTo>
                  <a:pt x="88646" y="6096"/>
                </a:lnTo>
                <a:lnTo>
                  <a:pt x="88646" y="8204"/>
                </a:lnTo>
                <a:lnTo>
                  <a:pt x="83312" y="14097"/>
                </a:lnTo>
                <a:lnTo>
                  <a:pt x="60452" y="68580"/>
                </a:lnTo>
                <a:lnTo>
                  <a:pt x="56337" y="94869"/>
                </a:lnTo>
                <a:lnTo>
                  <a:pt x="52959" y="120777"/>
                </a:lnTo>
                <a:lnTo>
                  <a:pt x="52832" y="123825"/>
                </a:lnTo>
                <a:lnTo>
                  <a:pt x="51308" y="150876"/>
                </a:lnTo>
                <a:lnTo>
                  <a:pt x="50139" y="182118"/>
                </a:lnTo>
                <a:lnTo>
                  <a:pt x="49276" y="213106"/>
                </a:lnTo>
                <a:lnTo>
                  <a:pt x="49149" y="242443"/>
                </a:lnTo>
                <a:lnTo>
                  <a:pt x="49123" y="242951"/>
                </a:lnTo>
                <a:lnTo>
                  <a:pt x="49110" y="243332"/>
                </a:lnTo>
                <a:lnTo>
                  <a:pt x="48933" y="247523"/>
                </a:lnTo>
                <a:lnTo>
                  <a:pt x="46609" y="247523"/>
                </a:lnTo>
                <a:lnTo>
                  <a:pt x="44792" y="249339"/>
                </a:lnTo>
                <a:lnTo>
                  <a:pt x="8839" y="260477"/>
                </a:lnTo>
                <a:lnTo>
                  <a:pt x="4826" y="260477"/>
                </a:lnTo>
                <a:lnTo>
                  <a:pt x="0" y="265303"/>
                </a:lnTo>
                <a:lnTo>
                  <a:pt x="0" y="277241"/>
                </a:lnTo>
                <a:lnTo>
                  <a:pt x="4826" y="282194"/>
                </a:lnTo>
                <a:lnTo>
                  <a:pt x="16891" y="282194"/>
                </a:lnTo>
                <a:lnTo>
                  <a:pt x="18808" y="280225"/>
                </a:lnTo>
                <a:lnTo>
                  <a:pt x="48018" y="271170"/>
                </a:lnTo>
                <a:lnTo>
                  <a:pt x="47967" y="272542"/>
                </a:lnTo>
                <a:lnTo>
                  <a:pt x="47231" y="299021"/>
                </a:lnTo>
                <a:lnTo>
                  <a:pt x="47218" y="299720"/>
                </a:lnTo>
                <a:lnTo>
                  <a:pt x="46609" y="323723"/>
                </a:lnTo>
                <a:lnTo>
                  <a:pt x="46570" y="324231"/>
                </a:lnTo>
                <a:lnTo>
                  <a:pt x="46494" y="325374"/>
                </a:lnTo>
                <a:lnTo>
                  <a:pt x="45212" y="346075"/>
                </a:lnTo>
                <a:lnTo>
                  <a:pt x="45212" y="345694"/>
                </a:lnTo>
                <a:lnTo>
                  <a:pt x="45173" y="346075"/>
                </a:lnTo>
                <a:lnTo>
                  <a:pt x="43434" y="365112"/>
                </a:lnTo>
                <a:lnTo>
                  <a:pt x="43307" y="365925"/>
                </a:lnTo>
                <a:lnTo>
                  <a:pt x="42799" y="382143"/>
                </a:lnTo>
                <a:lnTo>
                  <a:pt x="42926" y="381254"/>
                </a:lnTo>
                <a:lnTo>
                  <a:pt x="42557" y="384683"/>
                </a:lnTo>
                <a:lnTo>
                  <a:pt x="41910" y="385330"/>
                </a:lnTo>
                <a:lnTo>
                  <a:pt x="41910" y="385699"/>
                </a:lnTo>
                <a:lnTo>
                  <a:pt x="38481" y="389102"/>
                </a:lnTo>
                <a:lnTo>
                  <a:pt x="38481" y="389915"/>
                </a:lnTo>
                <a:lnTo>
                  <a:pt x="36703" y="391718"/>
                </a:lnTo>
                <a:lnTo>
                  <a:pt x="36703" y="397814"/>
                </a:lnTo>
                <a:lnTo>
                  <a:pt x="38392" y="399554"/>
                </a:lnTo>
                <a:lnTo>
                  <a:pt x="38481" y="399719"/>
                </a:lnTo>
                <a:lnTo>
                  <a:pt x="38481" y="401878"/>
                </a:lnTo>
                <a:lnTo>
                  <a:pt x="43688" y="407060"/>
                </a:lnTo>
                <a:lnTo>
                  <a:pt x="56515" y="407060"/>
                </a:lnTo>
                <a:lnTo>
                  <a:pt x="58788" y="404787"/>
                </a:lnTo>
                <a:lnTo>
                  <a:pt x="61341" y="404787"/>
                </a:lnTo>
                <a:lnTo>
                  <a:pt x="66929" y="399173"/>
                </a:lnTo>
                <a:lnTo>
                  <a:pt x="66929" y="393407"/>
                </a:lnTo>
                <a:lnTo>
                  <a:pt x="67398" y="391020"/>
                </a:lnTo>
                <a:lnTo>
                  <a:pt x="68580" y="385064"/>
                </a:lnTo>
                <a:lnTo>
                  <a:pt x="68757" y="383743"/>
                </a:lnTo>
                <a:lnTo>
                  <a:pt x="68834" y="383298"/>
                </a:lnTo>
                <a:lnTo>
                  <a:pt x="68961" y="381254"/>
                </a:lnTo>
                <a:lnTo>
                  <a:pt x="69811" y="367550"/>
                </a:lnTo>
                <a:lnTo>
                  <a:pt x="69850" y="367106"/>
                </a:lnTo>
                <a:lnTo>
                  <a:pt x="69723" y="367550"/>
                </a:lnTo>
                <a:lnTo>
                  <a:pt x="71628" y="348107"/>
                </a:lnTo>
                <a:lnTo>
                  <a:pt x="71755" y="345694"/>
                </a:lnTo>
                <a:lnTo>
                  <a:pt x="73025" y="325374"/>
                </a:lnTo>
                <a:lnTo>
                  <a:pt x="73799" y="298958"/>
                </a:lnTo>
                <a:lnTo>
                  <a:pt x="74422" y="272415"/>
                </a:lnTo>
                <a:lnTo>
                  <a:pt x="74764" y="263550"/>
                </a:lnTo>
                <a:lnTo>
                  <a:pt x="83578" y="261112"/>
                </a:lnTo>
                <a:lnTo>
                  <a:pt x="88011" y="261112"/>
                </a:lnTo>
                <a:lnTo>
                  <a:pt x="90220" y="258902"/>
                </a:lnTo>
                <a:lnTo>
                  <a:pt x="109753" y="252222"/>
                </a:lnTo>
                <a:lnTo>
                  <a:pt x="113411" y="252222"/>
                </a:lnTo>
                <a:lnTo>
                  <a:pt x="115874" y="249758"/>
                </a:lnTo>
                <a:lnTo>
                  <a:pt x="132245" y="242951"/>
                </a:lnTo>
                <a:lnTo>
                  <a:pt x="134620" y="242951"/>
                </a:lnTo>
                <a:lnTo>
                  <a:pt x="137795" y="239903"/>
                </a:lnTo>
                <a:lnTo>
                  <a:pt x="137795" y="235966"/>
                </a:lnTo>
                <a:lnTo>
                  <a:pt x="137795" y="232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10139044" y="5290946"/>
            <a:ext cx="638047" cy="259841"/>
            <a:chOff x="10139044" y="5290946"/>
            <a:chExt cx="638047" cy="259841"/>
          </a:xfrm>
        </p:grpSpPr>
        <p:pic>
          <p:nvPicPr>
            <p:cNvPr id="217" name="Google Shape;217;p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139044" y="5290946"/>
              <a:ext cx="378801" cy="249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0554715" y="5362955"/>
              <a:ext cx="222376" cy="1878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7"/>
          <p:cNvSpPr/>
          <p:nvPr/>
        </p:nvSpPr>
        <p:spPr>
          <a:xfrm>
            <a:off x="8268843" y="4174363"/>
            <a:ext cx="226695" cy="273685"/>
          </a:xfrm>
          <a:custGeom>
            <a:rect b="b" l="l" r="r" t="t"/>
            <a:pathLst>
              <a:path extrusionOk="0" h="273685" w="226695">
                <a:moveTo>
                  <a:pt x="217551" y="122301"/>
                </a:moveTo>
                <a:lnTo>
                  <a:pt x="204216" y="122313"/>
                </a:lnTo>
                <a:lnTo>
                  <a:pt x="212090" y="122682"/>
                </a:lnTo>
                <a:lnTo>
                  <a:pt x="213614" y="122682"/>
                </a:lnTo>
                <a:lnTo>
                  <a:pt x="217551" y="122301"/>
                </a:lnTo>
                <a:close/>
              </a:path>
              <a:path extrusionOk="0" h="273685" w="226695">
                <a:moveTo>
                  <a:pt x="226314" y="107950"/>
                </a:moveTo>
                <a:lnTo>
                  <a:pt x="223481" y="105130"/>
                </a:lnTo>
                <a:lnTo>
                  <a:pt x="223520" y="104902"/>
                </a:lnTo>
                <a:lnTo>
                  <a:pt x="223139" y="104521"/>
                </a:lnTo>
                <a:lnTo>
                  <a:pt x="222681" y="104330"/>
                </a:lnTo>
                <a:lnTo>
                  <a:pt x="222250" y="103886"/>
                </a:lnTo>
                <a:lnTo>
                  <a:pt x="221665" y="103886"/>
                </a:lnTo>
                <a:lnTo>
                  <a:pt x="217551" y="102108"/>
                </a:lnTo>
                <a:lnTo>
                  <a:pt x="213614" y="101727"/>
                </a:lnTo>
                <a:lnTo>
                  <a:pt x="213995" y="101727"/>
                </a:lnTo>
                <a:lnTo>
                  <a:pt x="206121" y="100711"/>
                </a:lnTo>
                <a:lnTo>
                  <a:pt x="192913" y="100584"/>
                </a:lnTo>
                <a:lnTo>
                  <a:pt x="132334" y="98298"/>
                </a:lnTo>
                <a:lnTo>
                  <a:pt x="115785" y="97866"/>
                </a:lnTo>
                <a:lnTo>
                  <a:pt x="115697" y="84963"/>
                </a:lnTo>
                <a:lnTo>
                  <a:pt x="115570" y="57277"/>
                </a:lnTo>
                <a:lnTo>
                  <a:pt x="115443" y="37846"/>
                </a:lnTo>
                <a:lnTo>
                  <a:pt x="115354" y="28282"/>
                </a:lnTo>
                <a:lnTo>
                  <a:pt x="116205" y="27432"/>
                </a:lnTo>
                <a:lnTo>
                  <a:pt x="116205" y="21844"/>
                </a:lnTo>
                <a:lnTo>
                  <a:pt x="116205" y="20828"/>
                </a:lnTo>
                <a:lnTo>
                  <a:pt x="116205" y="16256"/>
                </a:lnTo>
                <a:lnTo>
                  <a:pt x="115760" y="15824"/>
                </a:lnTo>
                <a:lnTo>
                  <a:pt x="115316" y="10731"/>
                </a:lnTo>
                <a:lnTo>
                  <a:pt x="115316" y="10287"/>
                </a:lnTo>
                <a:lnTo>
                  <a:pt x="115316" y="4572"/>
                </a:lnTo>
                <a:lnTo>
                  <a:pt x="110744" y="0"/>
                </a:lnTo>
                <a:lnTo>
                  <a:pt x="110617" y="0"/>
                </a:lnTo>
                <a:lnTo>
                  <a:pt x="99314" y="0"/>
                </a:lnTo>
                <a:lnTo>
                  <a:pt x="99187" y="0"/>
                </a:lnTo>
                <a:lnTo>
                  <a:pt x="94615" y="4572"/>
                </a:lnTo>
                <a:lnTo>
                  <a:pt x="94615" y="16002"/>
                </a:lnTo>
                <a:lnTo>
                  <a:pt x="94615" y="17526"/>
                </a:lnTo>
                <a:lnTo>
                  <a:pt x="94361" y="57150"/>
                </a:lnTo>
                <a:lnTo>
                  <a:pt x="94348" y="57277"/>
                </a:lnTo>
                <a:lnTo>
                  <a:pt x="94234" y="84836"/>
                </a:lnTo>
                <a:lnTo>
                  <a:pt x="94221" y="84963"/>
                </a:lnTo>
                <a:lnTo>
                  <a:pt x="94132" y="96850"/>
                </a:lnTo>
                <a:lnTo>
                  <a:pt x="84074" y="96266"/>
                </a:lnTo>
                <a:lnTo>
                  <a:pt x="83439" y="96139"/>
                </a:lnTo>
                <a:lnTo>
                  <a:pt x="28067" y="96520"/>
                </a:lnTo>
                <a:lnTo>
                  <a:pt x="16510" y="96520"/>
                </a:lnTo>
                <a:lnTo>
                  <a:pt x="10668" y="96520"/>
                </a:lnTo>
                <a:lnTo>
                  <a:pt x="4699" y="96520"/>
                </a:lnTo>
                <a:lnTo>
                  <a:pt x="0" y="101219"/>
                </a:lnTo>
                <a:lnTo>
                  <a:pt x="0" y="113030"/>
                </a:lnTo>
                <a:lnTo>
                  <a:pt x="4699" y="117856"/>
                </a:lnTo>
                <a:lnTo>
                  <a:pt x="10668" y="117856"/>
                </a:lnTo>
                <a:lnTo>
                  <a:pt x="16510" y="117856"/>
                </a:lnTo>
                <a:lnTo>
                  <a:pt x="21590" y="117856"/>
                </a:lnTo>
                <a:lnTo>
                  <a:pt x="27266" y="118592"/>
                </a:lnTo>
                <a:lnTo>
                  <a:pt x="27940" y="119253"/>
                </a:lnTo>
                <a:lnTo>
                  <a:pt x="38100" y="119253"/>
                </a:lnTo>
                <a:lnTo>
                  <a:pt x="39357" y="117957"/>
                </a:lnTo>
                <a:lnTo>
                  <a:pt x="61849" y="118110"/>
                </a:lnTo>
                <a:lnTo>
                  <a:pt x="82677" y="118110"/>
                </a:lnTo>
                <a:lnTo>
                  <a:pt x="95046" y="118884"/>
                </a:lnTo>
                <a:lnTo>
                  <a:pt x="95123" y="120396"/>
                </a:lnTo>
                <a:lnTo>
                  <a:pt x="96901" y="139827"/>
                </a:lnTo>
                <a:lnTo>
                  <a:pt x="97028" y="140716"/>
                </a:lnTo>
                <a:lnTo>
                  <a:pt x="100203" y="160147"/>
                </a:lnTo>
                <a:lnTo>
                  <a:pt x="100203" y="159893"/>
                </a:lnTo>
                <a:lnTo>
                  <a:pt x="103124" y="179959"/>
                </a:lnTo>
                <a:lnTo>
                  <a:pt x="103124" y="180340"/>
                </a:lnTo>
                <a:lnTo>
                  <a:pt x="106426" y="200152"/>
                </a:lnTo>
                <a:lnTo>
                  <a:pt x="110744" y="218059"/>
                </a:lnTo>
                <a:lnTo>
                  <a:pt x="110871" y="218440"/>
                </a:lnTo>
                <a:lnTo>
                  <a:pt x="115189" y="234315"/>
                </a:lnTo>
                <a:lnTo>
                  <a:pt x="119634" y="248412"/>
                </a:lnTo>
                <a:lnTo>
                  <a:pt x="119634" y="248285"/>
                </a:lnTo>
                <a:lnTo>
                  <a:pt x="122809" y="259080"/>
                </a:lnTo>
                <a:lnTo>
                  <a:pt x="122936" y="259334"/>
                </a:lnTo>
                <a:lnTo>
                  <a:pt x="124460" y="263906"/>
                </a:lnTo>
                <a:lnTo>
                  <a:pt x="124460" y="268478"/>
                </a:lnTo>
                <a:lnTo>
                  <a:pt x="129413" y="273431"/>
                </a:lnTo>
                <a:lnTo>
                  <a:pt x="141732" y="273431"/>
                </a:lnTo>
                <a:lnTo>
                  <a:pt x="146558" y="268478"/>
                </a:lnTo>
                <a:lnTo>
                  <a:pt x="146558" y="262382"/>
                </a:lnTo>
                <a:lnTo>
                  <a:pt x="146558" y="256286"/>
                </a:lnTo>
                <a:lnTo>
                  <a:pt x="144487" y="254177"/>
                </a:lnTo>
                <a:lnTo>
                  <a:pt x="144018" y="252730"/>
                </a:lnTo>
                <a:lnTo>
                  <a:pt x="143891" y="252349"/>
                </a:lnTo>
                <a:lnTo>
                  <a:pt x="142646" y="248285"/>
                </a:lnTo>
                <a:lnTo>
                  <a:pt x="140716" y="241935"/>
                </a:lnTo>
                <a:lnTo>
                  <a:pt x="140716" y="241681"/>
                </a:lnTo>
                <a:lnTo>
                  <a:pt x="136512" y="228473"/>
                </a:lnTo>
                <a:lnTo>
                  <a:pt x="136448" y="228269"/>
                </a:lnTo>
                <a:lnTo>
                  <a:pt x="136410" y="228092"/>
                </a:lnTo>
                <a:lnTo>
                  <a:pt x="132308" y="212979"/>
                </a:lnTo>
                <a:lnTo>
                  <a:pt x="132207" y="212598"/>
                </a:lnTo>
                <a:lnTo>
                  <a:pt x="132207" y="212979"/>
                </a:lnTo>
                <a:lnTo>
                  <a:pt x="128066" y="195707"/>
                </a:lnTo>
                <a:lnTo>
                  <a:pt x="127889" y="194945"/>
                </a:lnTo>
                <a:lnTo>
                  <a:pt x="128016" y="195707"/>
                </a:lnTo>
                <a:lnTo>
                  <a:pt x="124879" y="176911"/>
                </a:lnTo>
                <a:lnTo>
                  <a:pt x="124841" y="176657"/>
                </a:lnTo>
                <a:lnTo>
                  <a:pt x="124841" y="176911"/>
                </a:lnTo>
                <a:lnTo>
                  <a:pt x="122377" y="159893"/>
                </a:lnTo>
                <a:lnTo>
                  <a:pt x="121920" y="156718"/>
                </a:lnTo>
                <a:lnTo>
                  <a:pt x="121920" y="156464"/>
                </a:lnTo>
                <a:lnTo>
                  <a:pt x="118757" y="137922"/>
                </a:lnTo>
                <a:lnTo>
                  <a:pt x="118706" y="137629"/>
                </a:lnTo>
                <a:lnTo>
                  <a:pt x="118681" y="137490"/>
                </a:lnTo>
                <a:lnTo>
                  <a:pt x="118656" y="137033"/>
                </a:lnTo>
                <a:lnTo>
                  <a:pt x="117094" y="119900"/>
                </a:lnTo>
                <a:lnTo>
                  <a:pt x="131572" y="120269"/>
                </a:lnTo>
                <a:lnTo>
                  <a:pt x="175387" y="121793"/>
                </a:lnTo>
                <a:lnTo>
                  <a:pt x="192024" y="122428"/>
                </a:lnTo>
                <a:lnTo>
                  <a:pt x="204216" y="122313"/>
                </a:lnTo>
                <a:lnTo>
                  <a:pt x="204089" y="122301"/>
                </a:lnTo>
                <a:lnTo>
                  <a:pt x="217551" y="122301"/>
                </a:lnTo>
                <a:lnTo>
                  <a:pt x="218427" y="121920"/>
                </a:lnTo>
                <a:lnTo>
                  <a:pt x="222250" y="121920"/>
                </a:lnTo>
                <a:lnTo>
                  <a:pt x="226314" y="117983"/>
                </a:lnTo>
                <a:lnTo>
                  <a:pt x="226314" y="112903"/>
                </a:lnTo>
                <a:lnTo>
                  <a:pt x="226314" y="1079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9510903" y="3129406"/>
            <a:ext cx="255270" cy="329565"/>
          </a:xfrm>
          <a:custGeom>
            <a:rect b="b" l="l" r="r" t="t"/>
            <a:pathLst>
              <a:path extrusionOk="0" h="329564" w="255270">
                <a:moveTo>
                  <a:pt x="254889" y="94615"/>
                </a:moveTo>
                <a:lnTo>
                  <a:pt x="250952" y="90678"/>
                </a:lnTo>
                <a:lnTo>
                  <a:pt x="248246" y="90678"/>
                </a:lnTo>
                <a:lnTo>
                  <a:pt x="227952" y="80010"/>
                </a:lnTo>
                <a:lnTo>
                  <a:pt x="227711" y="79883"/>
                </a:lnTo>
                <a:lnTo>
                  <a:pt x="227838" y="80010"/>
                </a:lnTo>
                <a:lnTo>
                  <a:pt x="203581" y="66548"/>
                </a:lnTo>
                <a:lnTo>
                  <a:pt x="203454" y="66421"/>
                </a:lnTo>
                <a:lnTo>
                  <a:pt x="196278" y="62611"/>
                </a:lnTo>
                <a:lnTo>
                  <a:pt x="183134" y="55626"/>
                </a:lnTo>
                <a:lnTo>
                  <a:pt x="175234" y="51435"/>
                </a:lnTo>
                <a:lnTo>
                  <a:pt x="175006" y="51308"/>
                </a:lnTo>
                <a:lnTo>
                  <a:pt x="175133" y="51435"/>
                </a:lnTo>
                <a:lnTo>
                  <a:pt x="174193" y="50927"/>
                </a:lnTo>
                <a:lnTo>
                  <a:pt x="172326" y="49911"/>
                </a:lnTo>
                <a:lnTo>
                  <a:pt x="170688" y="49022"/>
                </a:lnTo>
                <a:lnTo>
                  <a:pt x="159258" y="42799"/>
                </a:lnTo>
                <a:lnTo>
                  <a:pt x="158877" y="42545"/>
                </a:lnTo>
                <a:lnTo>
                  <a:pt x="144018" y="35306"/>
                </a:lnTo>
                <a:lnTo>
                  <a:pt x="144145" y="35306"/>
                </a:lnTo>
                <a:lnTo>
                  <a:pt x="132207" y="29591"/>
                </a:lnTo>
                <a:lnTo>
                  <a:pt x="128778" y="28575"/>
                </a:lnTo>
                <a:lnTo>
                  <a:pt x="118364" y="27178"/>
                </a:lnTo>
                <a:lnTo>
                  <a:pt x="100965" y="27178"/>
                </a:lnTo>
                <a:lnTo>
                  <a:pt x="98298" y="27559"/>
                </a:lnTo>
                <a:lnTo>
                  <a:pt x="92583" y="28956"/>
                </a:lnTo>
                <a:lnTo>
                  <a:pt x="91567" y="29375"/>
                </a:lnTo>
                <a:lnTo>
                  <a:pt x="91567" y="24765"/>
                </a:lnTo>
                <a:lnTo>
                  <a:pt x="91567" y="24638"/>
                </a:lnTo>
                <a:lnTo>
                  <a:pt x="91567" y="19431"/>
                </a:lnTo>
                <a:lnTo>
                  <a:pt x="91440" y="15748"/>
                </a:lnTo>
                <a:lnTo>
                  <a:pt x="91440" y="15621"/>
                </a:lnTo>
                <a:lnTo>
                  <a:pt x="91440" y="10541"/>
                </a:lnTo>
                <a:lnTo>
                  <a:pt x="91313" y="9271"/>
                </a:lnTo>
                <a:lnTo>
                  <a:pt x="91313" y="9144"/>
                </a:lnTo>
                <a:lnTo>
                  <a:pt x="91313" y="4064"/>
                </a:lnTo>
                <a:lnTo>
                  <a:pt x="87249" y="0"/>
                </a:lnTo>
                <a:lnTo>
                  <a:pt x="77216" y="0"/>
                </a:lnTo>
                <a:lnTo>
                  <a:pt x="73152" y="4064"/>
                </a:lnTo>
                <a:lnTo>
                  <a:pt x="73152" y="9144"/>
                </a:lnTo>
                <a:lnTo>
                  <a:pt x="73152" y="9271"/>
                </a:lnTo>
                <a:lnTo>
                  <a:pt x="73126" y="10439"/>
                </a:lnTo>
                <a:lnTo>
                  <a:pt x="73025" y="15748"/>
                </a:lnTo>
                <a:lnTo>
                  <a:pt x="72961" y="19367"/>
                </a:lnTo>
                <a:lnTo>
                  <a:pt x="72898" y="23075"/>
                </a:lnTo>
                <a:lnTo>
                  <a:pt x="70104" y="30721"/>
                </a:lnTo>
                <a:lnTo>
                  <a:pt x="70104" y="47625"/>
                </a:lnTo>
                <a:lnTo>
                  <a:pt x="64389" y="56896"/>
                </a:lnTo>
                <a:lnTo>
                  <a:pt x="64135" y="57277"/>
                </a:lnTo>
                <a:lnTo>
                  <a:pt x="70104" y="47625"/>
                </a:lnTo>
                <a:lnTo>
                  <a:pt x="70104" y="30721"/>
                </a:lnTo>
                <a:lnTo>
                  <a:pt x="69215" y="33147"/>
                </a:lnTo>
                <a:lnTo>
                  <a:pt x="69723" y="32131"/>
                </a:lnTo>
                <a:lnTo>
                  <a:pt x="63119" y="45720"/>
                </a:lnTo>
                <a:lnTo>
                  <a:pt x="55714" y="60769"/>
                </a:lnTo>
                <a:lnTo>
                  <a:pt x="55295" y="61468"/>
                </a:lnTo>
                <a:lnTo>
                  <a:pt x="45847" y="77216"/>
                </a:lnTo>
                <a:lnTo>
                  <a:pt x="26289" y="110236"/>
                </a:lnTo>
                <a:lnTo>
                  <a:pt x="26416" y="109982"/>
                </a:lnTo>
                <a:lnTo>
                  <a:pt x="26250" y="110236"/>
                </a:lnTo>
                <a:lnTo>
                  <a:pt x="16764" y="125476"/>
                </a:lnTo>
                <a:lnTo>
                  <a:pt x="16510" y="125857"/>
                </a:lnTo>
                <a:lnTo>
                  <a:pt x="9525" y="138049"/>
                </a:lnTo>
                <a:lnTo>
                  <a:pt x="9398" y="138430"/>
                </a:lnTo>
                <a:lnTo>
                  <a:pt x="4191" y="148844"/>
                </a:lnTo>
                <a:lnTo>
                  <a:pt x="1651" y="154178"/>
                </a:lnTo>
                <a:lnTo>
                  <a:pt x="1536" y="154546"/>
                </a:lnTo>
                <a:lnTo>
                  <a:pt x="0" y="156083"/>
                </a:lnTo>
                <a:lnTo>
                  <a:pt x="0" y="167386"/>
                </a:lnTo>
                <a:lnTo>
                  <a:pt x="4572" y="171958"/>
                </a:lnTo>
                <a:lnTo>
                  <a:pt x="15875" y="171958"/>
                </a:lnTo>
                <a:lnTo>
                  <a:pt x="20447" y="167386"/>
                </a:lnTo>
                <a:lnTo>
                  <a:pt x="20447" y="166370"/>
                </a:lnTo>
                <a:lnTo>
                  <a:pt x="22098" y="164846"/>
                </a:lnTo>
                <a:lnTo>
                  <a:pt x="22910" y="163957"/>
                </a:lnTo>
                <a:lnTo>
                  <a:pt x="23495" y="163322"/>
                </a:lnTo>
                <a:lnTo>
                  <a:pt x="30378" y="153416"/>
                </a:lnTo>
                <a:lnTo>
                  <a:pt x="30581" y="153123"/>
                </a:lnTo>
                <a:lnTo>
                  <a:pt x="30353" y="153416"/>
                </a:lnTo>
                <a:lnTo>
                  <a:pt x="30734" y="152908"/>
                </a:lnTo>
                <a:lnTo>
                  <a:pt x="30581" y="153123"/>
                </a:lnTo>
                <a:lnTo>
                  <a:pt x="30746" y="152908"/>
                </a:lnTo>
                <a:lnTo>
                  <a:pt x="39370" y="141986"/>
                </a:lnTo>
                <a:lnTo>
                  <a:pt x="40132" y="140970"/>
                </a:lnTo>
                <a:lnTo>
                  <a:pt x="48006" y="128016"/>
                </a:lnTo>
                <a:lnTo>
                  <a:pt x="48133" y="127762"/>
                </a:lnTo>
                <a:lnTo>
                  <a:pt x="55905" y="114554"/>
                </a:lnTo>
                <a:lnTo>
                  <a:pt x="56134" y="114173"/>
                </a:lnTo>
                <a:lnTo>
                  <a:pt x="64262" y="101600"/>
                </a:lnTo>
                <a:lnTo>
                  <a:pt x="70993" y="88392"/>
                </a:lnTo>
                <a:lnTo>
                  <a:pt x="70612" y="89154"/>
                </a:lnTo>
                <a:lnTo>
                  <a:pt x="71069" y="88392"/>
                </a:lnTo>
                <a:lnTo>
                  <a:pt x="77089" y="78359"/>
                </a:lnTo>
                <a:lnTo>
                  <a:pt x="77216" y="78105"/>
                </a:lnTo>
                <a:lnTo>
                  <a:pt x="81800" y="70218"/>
                </a:lnTo>
                <a:lnTo>
                  <a:pt x="81915" y="75565"/>
                </a:lnTo>
                <a:lnTo>
                  <a:pt x="81915" y="80899"/>
                </a:lnTo>
                <a:lnTo>
                  <a:pt x="86106" y="85090"/>
                </a:lnTo>
                <a:lnTo>
                  <a:pt x="92443" y="85090"/>
                </a:lnTo>
                <a:lnTo>
                  <a:pt x="92608" y="85636"/>
                </a:lnTo>
                <a:lnTo>
                  <a:pt x="92646" y="85979"/>
                </a:lnTo>
                <a:lnTo>
                  <a:pt x="94361" y="100203"/>
                </a:lnTo>
                <a:lnTo>
                  <a:pt x="94361" y="99441"/>
                </a:lnTo>
                <a:lnTo>
                  <a:pt x="95237" y="118808"/>
                </a:lnTo>
                <a:lnTo>
                  <a:pt x="95123" y="141605"/>
                </a:lnTo>
                <a:lnTo>
                  <a:pt x="95110" y="141732"/>
                </a:lnTo>
                <a:lnTo>
                  <a:pt x="94856" y="194183"/>
                </a:lnTo>
                <a:lnTo>
                  <a:pt x="94869" y="244475"/>
                </a:lnTo>
                <a:lnTo>
                  <a:pt x="97282" y="265303"/>
                </a:lnTo>
                <a:lnTo>
                  <a:pt x="100711" y="283591"/>
                </a:lnTo>
                <a:lnTo>
                  <a:pt x="100711" y="283972"/>
                </a:lnTo>
                <a:lnTo>
                  <a:pt x="103632" y="296926"/>
                </a:lnTo>
                <a:lnTo>
                  <a:pt x="104267" y="298958"/>
                </a:lnTo>
                <a:lnTo>
                  <a:pt x="108585" y="308991"/>
                </a:lnTo>
                <a:lnTo>
                  <a:pt x="108966" y="310007"/>
                </a:lnTo>
                <a:lnTo>
                  <a:pt x="113030" y="317119"/>
                </a:lnTo>
                <a:lnTo>
                  <a:pt x="114554" y="319278"/>
                </a:lnTo>
                <a:lnTo>
                  <a:pt x="116332" y="321208"/>
                </a:lnTo>
                <a:lnTo>
                  <a:pt x="116332" y="322961"/>
                </a:lnTo>
                <a:lnTo>
                  <a:pt x="121158" y="327787"/>
                </a:lnTo>
                <a:lnTo>
                  <a:pt x="125590" y="327787"/>
                </a:lnTo>
                <a:lnTo>
                  <a:pt x="129286" y="328803"/>
                </a:lnTo>
                <a:lnTo>
                  <a:pt x="132334" y="329311"/>
                </a:lnTo>
                <a:lnTo>
                  <a:pt x="137414" y="329311"/>
                </a:lnTo>
                <a:lnTo>
                  <a:pt x="143891" y="329057"/>
                </a:lnTo>
                <a:lnTo>
                  <a:pt x="147193" y="328422"/>
                </a:lnTo>
                <a:lnTo>
                  <a:pt x="150761" y="327025"/>
                </a:lnTo>
                <a:lnTo>
                  <a:pt x="154432" y="327025"/>
                </a:lnTo>
                <a:lnTo>
                  <a:pt x="159004" y="322580"/>
                </a:lnTo>
                <a:lnTo>
                  <a:pt x="159004" y="318579"/>
                </a:lnTo>
                <a:lnTo>
                  <a:pt x="161023" y="313321"/>
                </a:lnTo>
                <a:lnTo>
                  <a:pt x="163068" y="311277"/>
                </a:lnTo>
                <a:lnTo>
                  <a:pt x="163068" y="307340"/>
                </a:lnTo>
                <a:lnTo>
                  <a:pt x="163106" y="306959"/>
                </a:lnTo>
                <a:lnTo>
                  <a:pt x="164338" y="297688"/>
                </a:lnTo>
                <a:lnTo>
                  <a:pt x="163576" y="293497"/>
                </a:lnTo>
                <a:lnTo>
                  <a:pt x="163385" y="293116"/>
                </a:lnTo>
                <a:lnTo>
                  <a:pt x="160020" y="286270"/>
                </a:lnTo>
                <a:lnTo>
                  <a:pt x="160020" y="285496"/>
                </a:lnTo>
                <a:lnTo>
                  <a:pt x="158750" y="284099"/>
                </a:lnTo>
                <a:lnTo>
                  <a:pt x="155448" y="284099"/>
                </a:lnTo>
                <a:lnTo>
                  <a:pt x="154178" y="285496"/>
                </a:lnTo>
                <a:lnTo>
                  <a:pt x="154178" y="286512"/>
                </a:lnTo>
                <a:lnTo>
                  <a:pt x="150622" y="293497"/>
                </a:lnTo>
                <a:lnTo>
                  <a:pt x="150876" y="293116"/>
                </a:lnTo>
                <a:lnTo>
                  <a:pt x="148399" y="297243"/>
                </a:lnTo>
                <a:lnTo>
                  <a:pt x="144653" y="300990"/>
                </a:lnTo>
                <a:lnTo>
                  <a:pt x="144653" y="303644"/>
                </a:lnTo>
                <a:lnTo>
                  <a:pt x="142367" y="307670"/>
                </a:lnTo>
                <a:lnTo>
                  <a:pt x="137414" y="307467"/>
                </a:lnTo>
                <a:lnTo>
                  <a:pt x="134645" y="307467"/>
                </a:lnTo>
                <a:lnTo>
                  <a:pt x="133223" y="306070"/>
                </a:lnTo>
                <a:lnTo>
                  <a:pt x="132067" y="306070"/>
                </a:lnTo>
                <a:lnTo>
                  <a:pt x="131368" y="305308"/>
                </a:lnTo>
                <a:lnTo>
                  <a:pt x="130873" y="304419"/>
                </a:lnTo>
                <a:lnTo>
                  <a:pt x="128143" y="299466"/>
                </a:lnTo>
                <a:lnTo>
                  <a:pt x="128651" y="300355"/>
                </a:lnTo>
                <a:lnTo>
                  <a:pt x="128257" y="299466"/>
                </a:lnTo>
                <a:lnTo>
                  <a:pt x="125145" y="292227"/>
                </a:lnTo>
                <a:lnTo>
                  <a:pt x="124752" y="291325"/>
                </a:lnTo>
                <a:lnTo>
                  <a:pt x="124536" y="290322"/>
                </a:lnTo>
                <a:lnTo>
                  <a:pt x="122123" y="279654"/>
                </a:lnTo>
                <a:lnTo>
                  <a:pt x="122047" y="279273"/>
                </a:lnTo>
                <a:lnTo>
                  <a:pt x="122047" y="279654"/>
                </a:lnTo>
                <a:lnTo>
                  <a:pt x="116459" y="241808"/>
                </a:lnTo>
                <a:lnTo>
                  <a:pt x="116459" y="243205"/>
                </a:lnTo>
                <a:lnTo>
                  <a:pt x="116332" y="167513"/>
                </a:lnTo>
                <a:lnTo>
                  <a:pt x="116205" y="141732"/>
                </a:lnTo>
                <a:lnTo>
                  <a:pt x="116078" y="118237"/>
                </a:lnTo>
                <a:lnTo>
                  <a:pt x="115951" y="117729"/>
                </a:lnTo>
                <a:lnTo>
                  <a:pt x="114871" y="99441"/>
                </a:lnTo>
                <a:lnTo>
                  <a:pt x="114808" y="98298"/>
                </a:lnTo>
                <a:lnTo>
                  <a:pt x="114681" y="97536"/>
                </a:lnTo>
                <a:lnTo>
                  <a:pt x="112776" y="84328"/>
                </a:lnTo>
                <a:lnTo>
                  <a:pt x="112395" y="81661"/>
                </a:lnTo>
                <a:lnTo>
                  <a:pt x="112141" y="80137"/>
                </a:lnTo>
                <a:lnTo>
                  <a:pt x="110718" y="75692"/>
                </a:lnTo>
                <a:lnTo>
                  <a:pt x="109093" y="70548"/>
                </a:lnTo>
                <a:lnTo>
                  <a:pt x="109093" y="66675"/>
                </a:lnTo>
                <a:lnTo>
                  <a:pt x="106768" y="64363"/>
                </a:lnTo>
                <a:lnTo>
                  <a:pt x="106172" y="62890"/>
                </a:lnTo>
                <a:lnTo>
                  <a:pt x="106172" y="59436"/>
                </a:lnTo>
                <a:lnTo>
                  <a:pt x="101727" y="54991"/>
                </a:lnTo>
                <a:lnTo>
                  <a:pt x="100076" y="54991"/>
                </a:lnTo>
                <a:lnTo>
                  <a:pt x="98044" y="52959"/>
                </a:lnTo>
                <a:lnTo>
                  <a:pt x="96647" y="52959"/>
                </a:lnTo>
                <a:lnTo>
                  <a:pt x="94475" y="52959"/>
                </a:lnTo>
                <a:lnTo>
                  <a:pt x="95250" y="52324"/>
                </a:lnTo>
                <a:lnTo>
                  <a:pt x="102171" y="49403"/>
                </a:lnTo>
                <a:lnTo>
                  <a:pt x="115316" y="49403"/>
                </a:lnTo>
                <a:lnTo>
                  <a:pt x="123952" y="50673"/>
                </a:lnTo>
                <a:lnTo>
                  <a:pt x="134239" y="55753"/>
                </a:lnTo>
                <a:lnTo>
                  <a:pt x="134112" y="55626"/>
                </a:lnTo>
                <a:lnTo>
                  <a:pt x="148577" y="62674"/>
                </a:lnTo>
                <a:lnTo>
                  <a:pt x="148920" y="62865"/>
                </a:lnTo>
                <a:lnTo>
                  <a:pt x="164338" y="71247"/>
                </a:lnTo>
                <a:lnTo>
                  <a:pt x="164338" y="71374"/>
                </a:lnTo>
                <a:lnTo>
                  <a:pt x="193040" y="86614"/>
                </a:lnTo>
                <a:lnTo>
                  <a:pt x="217805" y="99060"/>
                </a:lnTo>
                <a:lnTo>
                  <a:pt x="219202" y="99695"/>
                </a:lnTo>
                <a:lnTo>
                  <a:pt x="239356" y="106527"/>
                </a:lnTo>
                <a:lnTo>
                  <a:pt x="241173" y="108331"/>
                </a:lnTo>
                <a:lnTo>
                  <a:pt x="250952" y="108331"/>
                </a:lnTo>
                <a:lnTo>
                  <a:pt x="254889" y="104394"/>
                </a:lnTo>
                <a:lnTo>
                  <a:pt x="254889" y="99441"/>
                </a:lnTo>
                <a:lnTo>
                  <a:pt x="254889" y="946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8"/>
          <p:cNvSpPr txBox="1"/>
          <p:nvPr>
            <p:ph idx="4294967295" type="body"/>
          </p:nvPr>
        </p:nvSpPr>
        <p:spPr>
          <a:xfrm>
            <a:off x="1981200" y="1143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No identifiable source or direction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Product of multiple reflections of light from the many surfaces present in the environment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Computationally inexpensive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Job\BUET\teaching\feb 15\cse 409\Manual-Material-Ambient.jpg"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343275"/>
            <a:ext cx="5715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9"/>
          <p:cNvSpPr txBox="1"/>
          <p:nvPr>
            <p:ph idx="4294967295" type="body"/>
          </p:nvPr>
        </p:nvSpPr>
        <p:spPr>
          <a:xfrm>
            <a:off x="1981200" y="1143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sng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Categories:</a:t>
            </a:r>
            <a:endParaRPr b="0" i="0" sz="2800" u="sng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ambient light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Independent of light source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Lights entire scene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Example: reflection of sunlight from several surfaces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Local ambient light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Contributed by additional light sources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Can be different for each light and primary color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Example: Reflection of fluorescent lamps from several surfaces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2023-03-25T08:04:46Z</dcterms:created>
  <dc:creator>Imran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2023-03-25T06:00:00Z</vt:filetime>
  </property>
  <property fmtid="{D5CDD505-2E9C-101B-9397-08002B2CF9AE}" pid="5" name="ICV">
    <vt:lpwstr>0868C72515624B0FA55D49B1DA4A6016</vt:lpwstr>
  </property>
  <property fmtid="{D5CDD505-2E9C-101B-9397-08002B2CF9AE}" pid="6" name="KSOProductBuildVer">
    <vt:lpwstr>1033-11.2.0.11219</vt:lpwstr>
  </property>
</Properties>
</file>