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3" roundtripDataSignature="AMtx7mgWkl2xNa+lSCSt46DJqNhfBKL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8659AC-B47F-4E3A-8AE1-0C17D7702CD8}">
  <a:tblStyle styleId="{548659AC-B47F-4E3A-8AE1-0C17D7702CD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3575AAE-B364-4B4C-BE25-1590E95548E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8990B7-10D9-479C-99B7-09262927CDC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customschemas.google.com/relationships/presentationmetadata" Target="metadata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5451cffcb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5451cffc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281c70e1a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281c70e1a_0_1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5281c70e1a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5281c70e1a_0_19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5281c70e1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25281c70e1a_0_1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5281c70e1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25281c70e1a_0_4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281c70e1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25281c70e1a_0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5281c70e1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25281c70e1a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281c70e1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5281c70e1a_0_5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5281c70e1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25281c70e1a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5281c70e1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25281c70e1a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5281c70e1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25281c70e1a_0_5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5281c70e1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25281c70e1a_0_5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5281c70e1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25281c70e1a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5281c70e1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25281c70e1a_0_6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5281c70e1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g25281c70e1a_0_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5281c70e1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25281c70e1a_0_6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5281c70e1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25281c70e1a_0_7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5281c70e1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g25281c70e1a_0_7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5281c70e1a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g25281c70e1a_0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5281c70e1a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25281c70e1a_0_7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5281c70e1a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g25281c70e1a_0_7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5281c70e1a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g25281c70e1a_0_7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5281c70e1a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g25281c70e1a_0_7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5281c70e1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g25281c70e1a_0_7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5281c70e1a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g25281c70e1a_0_7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5281c70e1a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25281c70e1a_0_8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281c70e1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25281c70e1a_0_8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281c70e1a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5281c70e1a_0_10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5281c70e1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g25281c70e1a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5281c70e1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25281c70e1a_0_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5281c70e1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25281c70e1a_0_8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5281c70e1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g25281c70e1a_0_8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5281c70e1a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g25281c70e1a_0_8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5281c70e1a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25281c70e1a_0_1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5281c70e1a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25281c70e1a_0_14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5281c70e1a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25281c70e1a_0_1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5281c70e1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g25281c70e1a_0_1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5281c70e1a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g25281c70e1a_0_1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5281c70e1a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25281c70e1a_0_1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5281c70e1a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25281c70e1a_0_1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5281c70e1a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25281c70e1a_0_1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5281c70e1a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g25281c70e1a_0_1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5281c70e1a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g25281c70e1a_0_1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5281c70e1a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25281c70e1a_0_1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81c70e1a_0_10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5281c70e1a_0_10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5281c70e1a_0_10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5281c70e1a_0_10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5281c70e1a_0_10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81c70e1a_0_10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5281c70e1a_0_10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5281c70e1a_0_10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5281c70e1a_0_10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5281c70e1a_0_10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81c70e1a_0_103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5281c70e1a_0_103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5281c70e1a_0_10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5281c70e1a_0_10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5281c70e1a_0_10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81c70e1a_0_10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5281c70e1a_0_104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5281c70e1a_0_104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5281c70e1a_0_10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5281c70e1a_0_10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5281c70e1a_0_10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81c70e1a_0_104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5281c70e1a_0_104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5281c70e1a_0_104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5281c70e1a_0_104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5281c70e1a_0_104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5281c70e1a_0_10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5281c70e1a_0_10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5281c70e1a_0_10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81c70e1a_0_10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5281c70e1a_0_10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5281c70e1a_0_10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5281c70e1a_0_10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81c70e1a_0_10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5281c70e1a_0_10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5281c70e1a_0_10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281c70e1a_0_10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5281c70e1a_0_106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5281c70e1a_0_106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5281c70e1a_0_10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5281c70e1a_0_10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5281c70e1a_0_10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81c70e1a_0_107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5281c70e1a_0_107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5281c70e1a_0_107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5281c70e1a_0_10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5281c70e1a_0_10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5281c70e1a_0_10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81c70e1a_0_10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5281c70e1a_0_108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5281c70e1a_0_10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5281c70e1a_0_10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5281c70e1a_0_10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281c70e1a_0_108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5281c70e1a_0_108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5281c70e1a_0_10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5281c70e1a_0_10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5281c70e1a_0_1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81c70e1a_0_1946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5281c70e1a_0_194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g25281c70e1a_0_194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5281c70e1a_0_194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5281c70e1a_0_194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281c70e1a_0_19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5281c70e1a_0_195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g25281c70e1a_0_195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5281c70e1a_0_195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25281c70e1a_0_195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81c70e1a_0_1958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25281c70e1a_0_1958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g25281c70e1a_0_195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5281c70e1a_0_195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5281c70e1a_0_195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81c70e1a_0_196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5281c70e1a_0_1964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2" name="Google Shape;182;g25281c70e1a_0_1964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3" name="Google Shape;183;g25281c70e1a_0_196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5281c70e1a_0_196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5281c70e1a_0_196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281c70e1a_0_197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5281c70e1a_0_197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g25281c70e1a_0_197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0" name="Google Shape;190;g25281c70e1a_0_1971"/>
          <p:cNvSpPr txBox="1"/>
          <p:nvPr>
            <p:ph idx="3" type="body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g25281c70e1a_0_1971"/>
          <p:cNvSpPr txBox="1"/>
          <p:nvPr>
            <p:ph idx="4" type="body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2" name="Google Shape;192;g25281c70e1a_0_197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5281c70e1a_0_197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5281c70e1a_0_197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281c70e1a_0_198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25281c70e1a_0_198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5281c70e1a_0_198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5281c70e1a_0_198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281c70e1a_0_198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5281c70e1a_0_198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25281c70e1a_0_198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281c70e1a_0_1989"/>
          <p:cNvSpPr txBox="1"/>
          <p:nvPr>
            <p:ph type="title"/>
          </p:nvPr>
        </p:nvSpPr>
        <p:spPr>
          <a:xfrm>
            <a:off x="609600" y="273050"/>
            <a:ext cx="40113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5281c70e1a_0_1989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g25281c70e1a_0_1989"/>
          <p:cNvSpPr txBox="1"/>
          <p:nvPr>
            <p:ph idx="2" type="body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g25281c70e1a_0_198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5281c70e1a_0_198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5281c70e1a_0_198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281c70e1a_0_1996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5281c70e1a_0_199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g25281c70e1a_0_1996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g25281c70e1a_0_199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5281c70e1a_0_199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25281c70e1a_0_199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81c70e1a_0_200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25281c70e1a_0_2003"/>
          <p:cNvSpPr txBox="1"/>
          <p:nvPr>
            <p:ph idx="1" type="body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25281c70e1a_0_200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5281c70e1a_0_200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25281c70e1a_0_200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281c70e1a_0_2009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5281c70e1a_0_2009"/>
          <p:cNvSpPr txBox="1"/>
          <p:nvPr>
            <p:ph idx="1" type="body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25281c70e1a_0_200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5281c70e1a_0_200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5281c70e1a_0_200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281c70e1a_0_10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5281c70e1a_0_10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5281c70e1a_0_10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5281c70e1a_0_10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5281c70e1a_0_10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81c70e1a_0_19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g25281c70e1a_0_194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25281c70e1a_0_194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25281c70e1a_0_194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25281c70e1a_0_194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23.png"/><Relationship Id="rId7" Type="http://schemas.openxmlformats.org/officeDocument/2006/relationships/image" Target="../media/image46.png"/><Relationship Id="rId8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9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22.png"/><Relationship Id="rId8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2" Type="http://schemas.openxmlformats.org/officeDocument/2006/relationships/image" Target="../media/image41.png"/><Relationship Id="rId9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2" Type="http://schemas.openxmlformats.org/officeDocument/2006/relationships/image" Target="../media/image41.png"/><Relationship Id="rId9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47.png"/><Relationship Id="rId7" Type="http://schemas.openxmlformats.org/officeDocument/2006/relationships/image" Target="../media/image22.png"/><Relationship Id="rId8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0.png"/><Relationship Id="rId13" Type="http://schemas.openxmlformats.org/officeDocument/2006/relationships/image" Target="../media/image40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52.png"/><Relationship Id="rId9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22.png"/><Relationship Id="rId7" Type="http://schemas.openxmlformats.org/officeDocument/2006/relationships/image" Target="../media/image43.png"/><Relationship Id="rId8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7.png"/><Relationship Id="rId4" Type="http://schemas.openxmlformats.org/officeDocument/2006/relationships/image" Target="../media/image63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64.png"/><Relationship Id="rId5" Type="http://schemas.openxmlformats.org/officeDocument/2006/relationships/image" Target="../media/image81.png"/><Relationship Id="rId6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7.png"/><Relationship Id="rId4" Type="http://schemas.openxmlformats.org/officeDocument/2006/relationships/image" Target="../media/image72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Relationship Id="rId4" Type="http://schemas.openxmlformats.org/officeDocument/2006/relationships/image" Target="../media/image80.png"/><Relationship Id="rId5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8.png"/><Relationship Id="rId4" Type="http://schemas.openxmlformats.org/officeDocument/2006/relationships/image" Target="../media/image99.png"/><Relationship Id="rId5" Type="http://schemas.openxmlformats.org/officeDocument/2006/relationships/image" Target="../media/image7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Relationship Id="rId4" Type="http://schemas.openxmlformats.org/officeDocument/2006/relationships/image" Target="../media/image90.png"/><Relationship Id="rId5" Type="http://schemas.openxmlformats.org/officeDocument/2006/relationships/image" Target="../media/image7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3.png"/><Relationship Id="rId4" Type="http://schemas.openxmlformats.org/officeDocument/2006/relationships/image" Target="../media/image90.png"/><Relationship Id="rId5" Type="http://schemas.openxmlformats.org/officeDocument/2006/relationships/image" Target="../media/image7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3.png"/><Relationship Id="rId4" Type="http://schemas.openxmlformats.org/officeDocument/2006/relationships/image" Target="../media/image90.png"/><Relationship Id="rId5" Type="http://schemas.openxmlformats.org/officeDocument/2006/relationships/image" Target="../media/image7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3.png"/><Relationship Id="rId4" Type="http://schemas.openxmlformats.org/officeDocument/2006/relationships/image" Target="../media/image90.png"/><Relationship Id="rId5" Type="http://schemas.openxmlformats.org/officeDocument/2006/relationships/image" Target="../media/image7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3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8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3.png"/><Relationship Id="rId4" Type="http://schemas.openxmlformats.org/officeDocument/2006/relationships/image" Target="../media/image97.png"/><Relationship Id="rId5" Type="http://schemas.openxmlformats.org/officeDocument/2006/relationships/image" Target="../media/image95.png"/><Relationship Id="rId6" Type="http://schemas.openxmlformats.org/officeDocument/2006/relationships/image" Target="../media/image10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Clipping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Cohen-Sutherland Algo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"/>
          <p:cNvSpPr txBox="1"/>
          <p:nvPr>
            <p:ph idx="1" type="body"/>
          </p:nvPr>
        </p:nvSpPr>
        <p:spPr>
          <a:xfrm>
            <a:off x="726881" y="11418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Calculate_outcode(x,y){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(x&lt;x</a:t>
            </a:r>
            <a:r>
              <a:rPr baseline="-25000" lang="en-US"/>
              <a:t>min</a:t>
            </a:r>
            <a:r>
              <a:rPr lang="en-US"/>
              <a:t>) bit0 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bit0=0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(x&gt;x</a:t>
            </a:r>
            <a:r>
              <a:rPr baseline="-25000" lang="en-US"/>
              <a:t>max</a:t>
            </a:r>
            <a:r>
              <a:rPr lang="en-US"/>
              <a:t>) bit1=1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bit1=0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if(y&lt;y</a:t>
            </a:r>
            <a:r>
              <a:rPr baseline="-25000" lang="en-US"/>
              <a:t>min</a:t>
            </a:r>
            <a:r>
              <a:rPr lang="en-US"/>
              <a:t>) bit2=1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bit2=0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(y&gt;y</a:t>
            </a:r>
            <a:r>
              <a:rPr baseline="-25000" lang="en-US"/>
              <a:t>max</a:t>
            </a:r>
            <a:r>
              <a:rPr lang="en-US"/>
              <a:t>) bit3=1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bit3=0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grpSp>
        <p:nvGrpSpPr>
          <p:cNvPr id="460" name="Google Shape;460;p8"/>
          <p:cNvGrpSpPr/>
          <p:nvPr/>
        </p:nvGrpSpPr>
        <p:grpSpPr>
          <a:xfrm>
            <a:off x="1283378" y="5249380"/>
            <a:ext cx="2884487" cy="1368425"/>
            <a:chOff x="973" y="2626"/>
            <a:chExt cx="1817" cy="862"/>
          </a:xfrm>
        </p:grpSpPr>
        <p:sp>
          <p:nvSpPr>
            <p:cNvPr id="461" name="Google Shape;461;p8"/>
            <p:cNvSpPr/>
            <p:nvPr/>
          </p:nvSpPr>
          <p:spPr>
            <a:xfrm>
              <a:off x="973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42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882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33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 txBox="1"/>
            <p:nvPr/>
          </p:nvSpPr>
          <p:spPr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 txBox="1"/>
            <p:nvPr/>
          </p:nvSpPr>
          <p:spPr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 txBox="1"/>
            <p:nvPr/>
          </p:nvSpPr>
          <p:spPr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 txBox="1"/>
            <p:nvPr/>
          </p:nvSpPr>
          <p:spPr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 txBox="1"/>
            <p:nvPr/>
          </p:nvSpPr>
          <p:spPr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"/>
          <p:cNvSpPr txBox="1"/>
          <p:nvPr>
            <p:ph idx="1" type="body"/>
          </p:nvPr>
        </p:nvSpPr>
        <p:spPr>
          <a:xfrm>
            <a:off x="726881" y="11418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Calculate_outcode(x,y){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(x&lt;x</a:t>
            </a:r>
            <a:r>
              <a:rPr baseline="-25000" lang="en-US"/>
              <a:t>min</a:t>
            </a:r>
            <a:r>
              <a:rPr lang="en-US"/>
              <a:t>) bit0 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bit0=0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(x&gt;x</a:t>
            </a:r>
            <a:r>
              <a:rPr baseline="-25000" lang="en-US"/>
              <a:t>max</a:t>
            </a:r>
            <a:r>
              <a:rPr lang="en-US"/>
              <a:t>) bit1=1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bit1=0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if(y&lt;y</a:t>
            </a:r>
            <a:r>
              <a:rPr baseline="-25000" lang="en-US"/>
              <a:t>min</a:t>
            </a:r>
            <a:r>
              <a:rPr lang="en-US"/>
              <a:t>) bit2=1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bit2=0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(y&gt;y</a:t>
            </a:r>
            <a:r>
              <a:rPr baseline="-25000" lang="en-US"/>
              <a:t>max</a:t>
            </a:r>
            <a:r>
              <a:rPr lang="en-US"/>
              <a:t>) bit3=1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bit3=0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grpSp>
        <p:nvGrpSpPr>
          <p:cNvPr id="475" name="Google Shape;475;p9"/>
          <p:cNvGrpSpPr/>
          <p:nvPr/>
        </p:nvGrpSpPr>
        <p:grpSpPr>
          <a:xfrm>
            <a:off x="4926772" y="1508525"/>
            <a:ext cx="5549900" cy="3617913"/>
            <a:chOff x="1120" y="1978"/>
            <a:chExt cx="3496" cy="2279"/>
          </a:xfrm>
        </p:grpSpPr>
        <p:cxnSp>
          <p:nvCxnSpPr>
            <p:cNvPr id="476" name="Google Shape;476;p9"/>
            <p:cNvCxnSpPr/>
            <p:nvPr/>
          </p:nvCxnSpPr>
          <p:spPr>
            <a:xfrm rot="5400000">
              <a:off x="1234" y="297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9"/>
            <p:cNvCxnSpPr/>
            <p:nvPr/>
          </p:nvCxnSpPr>
          <p:spPr>
            <a:xfrm rot="5400000">
              <a:off x="2558" y="2999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9"/>
            <p:cNvCxnSpPr/>
            <p:nvPr/>
          </p:nvCxnSpPr>
          <p:spPr>
            <a:xfrm rot="10800000">
              <a:off x="1604" y="262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9"/>
            <p:cNvCxnSpPr/>
            <p:nvPr/>
          </p:nvCxnSpPr>
          <p:spPr>
            <a:xfrm rot="10800000">
              <a:off x="1632" y="349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9"/>
            <p:cNvCxnSpPr/>
            <p:nvPr/>
          </p:nvCxnSpPr>
          <p:spPr>
            <a:xfrm>
              <a:off x="1262" y="402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1" name="Google Shape;481;p9"/>
            <p:cNvCxnSpPr/>
            <p:nvPr/>
          </p:nvCxnSpPr>
          <p:spPr>
            <a:xfrm rot="10800000">
              <a:off x="1572" y="199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2" name="Google Shape;482;p9"/>
            <p:cNvSpPr/>
            <p:nvPr/>
          </p:nvSpPr>
          <p:spPr>
            <a:xfrm>
              <a:off x="2231" y="261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9"/>
            <p:cNvCxnSpPr/>
            <p:nvPr/>
          </p:nvCxnSpPr>
          <p:spPr>
            <a:xfrm rot="10800000">
              <a:off x="1500" y="261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9"/>
            <p:cNvCxnSpPr/>
            <p:nvPr/>
          </p:nvCxnSpPr>
          <p:spPr>
            <a:xfrm rot="10800000">
              <a:off x="1500" y="349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9"/>
            <p:cNvCxnSpPr/>
            <p:nvPr/>
          </p:nvCxnSpPr>
          <p:spPr>
            <a:xfrm>
              <a:off x="2235" y="396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9"/>
            <p:cNvCxnSpPr/>
            <p:nvPr/>
          </p:nvCxnSpPr>
          <p:spPr>
            <a:xfrm>
              <a:off x="3558" y="395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9"/>
            <p:cNvSpPr txBox="1"/>
            <p:nvPr/>
          </p:nvSpPr>
          <p:spPr>
            <a:xfrm>
              <a:off x="1120" y="2485"/>
              <a:ext cx="3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 txBox="1"/>
            <p:nvPr/>
          </p:nvSpPr>
          <p:spPr>
            <a:xfrm>
              <a:off x="1120" y="3366"/>
              <a:ext cx="34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 txBox="1"/>
            <p:nvPr/>
          </p:nvSpPr>
          <p:spPr>
            <a:xfrm>
              <a:off x="2013" y="4023"/>
              <a:ext cx="34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 txBox="1"/>
            <p:nvPr/>
          </p:nvSpPr>
          <p:spPr>
            <a:xfrm>
              <a:off x="3337" y="4024"/>
              <a:ext cx="3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 txBox="1"/>
            <p:nvPr/>
          </p:nvSpPr>
          <p:spPr>
            <a:xfrm>
              <a:off x="2543" y="2351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9"/>
            <p:cNvCxnSpPr/>
            <p:nvPr/>
          </p:nvCxnSpPr>
          <p:spPr>
            <a:xfrm flipH="1" rot="10800000">
              <a:off x="2410" y="270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93" name="Google Shape;493;p9"/>
            <p:cNvCxnSpPr/>
            <p:nvPr/>
          </p:nvCxnSpPr>
          <p:spPr>
            <a:xfrm flipH="1" rot="10800000">
              <a:off x="1793" y="217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94" name="Google Shape;494;p9"/>
            <p:cNvCxnSpPr/>
            <p:nvPr/>
          </p:nvCxnSpPr>
          <p:spPr>
            <a:xfrm>
              <a:off x="2473" y="335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495" name="Google Shape;495;p9"/>
            <p:cNvCxnSpPr/>
            <p:nvPr/>
          </p:nvCxnSpPr>
          <p:spPr>
            <a:xfrm>
              <a:off x="1969" y="307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96" name="Google Shape;496;p9"/>
            <p:cNvSpPr txBox="1"/>
            <p:nvPr/>
          </p:nvSpPr>
          <p:spPr>
            <a:xfrm>
              <a:off x="1658" y="272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 txBox="1"/>
            <p:nvPr/>
          </p:nvSpPr>
          <p:spPr>
            <a:xfrm>
              <a:off x="2849" y="2630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 txBox="1"/>
            <p:nvPr/>
          </p:nvSpPr>
          <p:spPr>
            <a:xfrm>
              <a:off x="2300" y="292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 txBox="1"/>
            <p:nvPr/>
          </p:nvSpPr>
          <p:spPr>
            <a:xfrm>
              <a:off x="1661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 txBox="1"/>
            <p:nvPr/>
          </p:nvSpPr>
          <p:spPr>
            <a:xfrm>
              <a:off x="2941" y="366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 txBox="1"/>
            <p:nvPr/>
          </p:nvSpPr>
          <p:spPr>
            <a:xfrm>
              <a:off x="2469" y="3241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 txBox="1"/>
            <p:nvPr/>
          </p:nvSpPr>
          <p:spPr>
            <a:xfrm>
              <a:off x="2432" y="208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 txBox="1"/>
            <p:nvPr/>
          </p:nvSpPr>
          <p:spPr>
            <a:xfrm>
              <a:off x="3814" y="327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9"/>
            <p:cNvCxnSpPr/>
            <p:nvPr/>
          </p:nvCxnSpPr>
          <p:spPr>
            <a:xfrm rot="10800000">
              <a:off x="3667" y="207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05" name="Google Shape;505;p9"/>
            <p:cNvSpPr txBox="1"/>
            <p:nvPr/>
          </p:nvSpPr>
          <p:spPr>
            <a:xfrm>
              <a:off x="3991" y="2920"/>
              <a:ext cx="6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 txBox="1"/>
            <p:nvPr/>
          </p:nvSpPr>
          <p:spPr>
            <a:xfrm>
              <a:off x="3675" y="1995"/>
              <a:ext cx="6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9"/>
            <p:cNvCxnSpPr/>
            <p:nvPr/>
          </p:nvCxnSpPr>
          <p:spPr>
            <a:xfrm flipH="1" rot="10800000">
              <a:off x="1854" y="3848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08" name="Google Shape;508;p9"/>
            <p:cNvSpPr txBox="1"/>
            <p:nvPr/>
          </p:nvSpPr>
          <p:spPr>
            <a:xfrm>
              <a:off x="1575" y="375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 txBox="1"/>
            <p:nvPr/>
          </p:nvSpPr>
          <p:spPr>
            <a:xfrm>
              <a:off x="3788" y="3758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9"/>
          <p:cNvGrpSpPr/>
          <p:nvPr/>
        </p:nvGrpSpPr>
        <p:grpSpPr>
          <a:xfrm>
            <a:off x="1283378" y="5249380"/>
            <a:ext cx="2884487" cy="1368425"/>
            <a:chOff x="973" y="2626"/>
            <a:chExt cx="1817" cy="862"/>
          </a:xfrm>
        </p:grpSpPr>
        <p:sp>
          <p:nvSpPr>
            <p:cNvPr id="511" name="Google Shape;511;p9"/>
            <p:cNvSpPr/>
            <p:nvPr/>
          </p:nvSpPr>
          <p:spPr>
            <a:xfrm>
              <a:off x="973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42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882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33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 txBox="1"/>
            <p:nvPr/>
          </p:nvSpPr>
          <p:spPr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 txBox="1"/>
            <p:nvPr/>
          </p:nvSpPr>
          <p:spPr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 txBox="1"/>
            <p:nvPr/>
          </p:nvSpPr>
          <p:spPr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 txBox="1"/>
            <p:nvPr/>
          </p:nvSpPr>
          <p:spPr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 txBox="1"/>
            <p:nvPr/>
          </p:nvSpPr>
          <p:spPr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451cffcb9_1_0"/>
          <p:cNvSpPr txBox="1"/>
          <p:nvPr>
            <p:ph idx="1" type="body"/>
          </p:nvPr>
        </p:nvSpPr>
        <p:spPr>
          <a:xfrm>
            <a:off x="978575" y="729000"/>
            <a:ext cx="105156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Calculate_outcode(x,y,z){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(x&lt;x</a:t>
            </a:r>
            <a:r>
              <a:rPr baseline="-25000" lang="en-US"/>
              <a:t>min</a:t>
            </a:r>
            <a:r>
              <a:rPr lang="en-US"/>
              <a:t>) bit0 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bit0=0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(x&gt;x</a:t>
            </a:r>
            <a:r>
              <a:rPr baseline="-25000" lang="en-US"/>
              <a:t>max</a:t>
            </a:r>
            <a:r>
              <a:rPr lang="en-US"/>
              <a:t>) bit1=1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bit1=0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if(y&lt;y</a:t>
            </a:r>
            <a:r>
              <a:rPr baseline="-25000" lang="en-US"/>
              <a:t>min</a:t>
            </a:r>
            <a:r>
              <a:rPr lang="en-US"/>
              <a:t>) bit2=1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bit2=0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(y&gt;y</a:t>
            </a:r>
            <a:r>
              <a:rPr baseline="-25000" lang="en-US"/>
              <a:t>max</a:t>
            </a:r>
            <a:r>
              <a:rPr lang="en-US"/>
              <a:t>) bit3=1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bit3=0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if(z&lt;z</a:t>
            </a:r>
            <a:r>
              <a:rPr baseline="-25000" lang="en-US"/>
              <a:t>min</a:t>
            </a:r>
            <a:r>
              <a:rPr lang="en-US"/>
              <a:t>) bit2=1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bit2=0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(z&gt;z</a:t>
            </a:r>
            <a:r>
              <a:rPr baseline="-25000" lang="en-US"/>
              <a:t>max</a:t>
            </a:r>
            <a:r>
              <a:rPr lang="en-US"/>
              <a:t>) bit3=1</a:t>
            </a:r>
            <a:endParaRPr/>
          </a:p>
          <a:p>
            <a:pPr indent="0" lvl="1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bit3=0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grpSp>
        <p:nvGrpSpPr>
          <p:cNvPr id="525" name="Google Shape;525;g25451cffcb9_1_0"/>
          <p:cNvGrpSpPr/>
          <p:nvPr/>
        </p:nvGrpSpPr>
        <p:grpSpPr>
          <a:xfrm>
            <a:off x="7836578" y="3877780"/>
            <a:ext cx="3803649" cy="1474787"/>
            <a:chOff x="685" y="2626"/>
            <a:chExt cx="2396" cy="929"/>
          </a:xfrm>
        </p:grpSpPr>
        <p:sp>
          <p:nvSpPr>
            <p:cNvPr id="526" name="Google Shape;526;g25451cffcb9_1_0"/>
            <p:cNvSpPr/>
            <p:nvPr/>
          </p:nvSpPr>
          <p:spPr>
            <a:xfrm>
              <a:off x="685" y="2879"/>
              <a:ext cx="600" cy="3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5451cffcb9_1_0"/>
            <p:cNvSpPr/>
            <p:nvPr/>
          </p:nvSpPr>
          <p:spPr>
            <a:xfrm>
              <a:off x="1283" y="2879"/>
              <a:ext cx="600" cy="3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25451cffcb9_1_0"/>
            <p:cNvSpPr/>
            <p:nvPr/>
          </p:nvSpPr>
          <p:spPr>
            <a:xfrm>
              <a:off x="1882" y="2879"/>
              <a:ext cx="600" cy="3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5451cffcb9_1_0"/>
            <p:cNvSpPr/>
            <p:nvPr/>
          </p:nvSpPr>
          <p:spPr>
            <a:xfrm>
              <a:off x="2481" y="2879"/>
              <a:ext cx="600" cy="3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5451cffcb9_1_0"/>
            <p:cNvSpPr txBox="1"/>
            <p:nvPr/>
          </p:nvSpPr>
          <p:spPr>
            <a:xfrm>
              <a:off x="1093" y="2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5451cffcb9_1_0"/>
            <p:cNvSpPr txBox="1"/>
            <p:nvPr/>
          </p:nvSpPr>
          <p:spPr>
            <a:xfrm>
              <a:off x="1548" y="2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5451cffcb9_1_0"/>
            <p:cNvSpPr txBox="1"/>
            <p:nvPr/>
          </p:nvSpPr>
          <p:spPr>
            <a:xfrm>
              <a:off x="2003" y="2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25451cffcb9_1_0"/>
            <p:cNvSpPr txBox="1"/>
            <p:nvPr/>
          </p:nvSpPr>
          <p:spPr>
            <a:xfrm>
              <a:off x="2458" y="2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25451cffcb9_1_0"/>
            <p:cNvSpPr txBox="1"/>
            <p:nvPr/>
          </p:nvSpPr>
          <p:spPr>
            <a:xfrm>
              <a:off x="1364" y="325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g25451cffcb9_1_0"/>
          <p:cNvSpPr/>
          <p:nvPr/>
        </p:nvSpPr>
        <p:spPr>
          <a:xfrm>
            <a:off x="6885764" y="4279418"/>
            <a:ext cx="952500" cy="47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Near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5451cffcb9_1_0"/>
          <p:cNvSpPr/>
          <p:nvPr/>
        </p:nvSpPr>
        <p:spPr>
          <a:xfrm>
            <a:off x="5919440" y="4279418"/>
            <a:ext cx="952500" cy="47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5451cffcb9_1_0"/>
          <p:cNvSpPr txBox="1"/>
          <p:nvPr/>
        </p:nvSpPr>
        <p:spPr>
          <a:xfrm>
            <a:off x="6274478" y="3877780"/>
            <a:ext cx="4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5451cffcb9_1_0"/>
          <p:cNvSpPr txBox="1"/>
          <p:nvPr/>
        </p:nvSpPr>
        <p:spPr>
          <a:xfrm>
            <a:off x="7265078" y="3877780"/>
            <a:ext cx="4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"/>
          <p:cNvSpPr txBox="1"/>
          <p:nvPr/>
        </p:nvSpPr>
        <p:spPr>
          <a:xfrm>
            <a:off x="726881" y="333955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if((oc1 AND oc2)!=0000){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1"/>
          <p:cNvSpPr txBox="1"/>
          <p:nvPr>
            <p:ph idx="1" type="body"/>
          </p:nvPr>
        </p:nvSpPr>
        <p:spPr>
          <a:xfrm>
            <a:off x="726881" y="333955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cohen-Sutherland(x1, y1, x2, y2):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oc1 = calculate_outcode(x1, y1),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oc2 = calculate_outcode(x2, y2);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while(true)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if (oc1 == oc2 == 0000)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inside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output (x1, y1), (x2, y2) as clipped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 if ((oc1 AND oc2)!=0000) { // condition to check matching bit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outside and clip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if(oc1 != 0000){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(x1, y1) = find intersection point of line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and the boundary corresponding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 to non-zero bit of oc1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oc1 = calculate_outcode(x1, y1)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(x2, y2) = find intersection point of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and the boundary corresponding 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to non-zero bit of oc2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oc2 = calculate_outcode(x2, y2)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}</a:t>
            </a:r>
            <a:endParaRPr sz="1400"/>
          </a:p>
        </p:txBody>
      </p:sp>
      <p:grpSp>
        <p:nvGrpSpPr>
          <p:cNvPr id="549" name="Google Shape;549;p11"/>
          <p:cNvGrpSpPr/>
          <p:nvPr/>
        </p:nvGrpSpPr>
        <p:grpSpPr>
          <a:xfrm>
            <a:off x="5626487" y="1063252"/>
            <a:ext cx="5784946" cy="4065339"/>
            <a:chOff x="5626487" y="1063252"/>
            <a:chExt cx="5784946" cy="4065339"/>
          </a:xfrm>
        </p:grpSpPr>
        <p:cxnSp>
          <p:nvCxnSpPr>
            <p:cNvPr id="550" name="Google Shape;550;p11"/>
            <p:cNvCxnSpPr/>
            <p:nvPr/>
          </p:nvCxnSpPr>
          <p:spPr>
            <a:xfrm rot="5400000">
              <a:off x="5829843" y="2845294"/>
              <a:ext cx="356408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1"/>
            <p:cNvCxnSpPr/>
            <p:nvPr/>
          </p:nvCxnSpPr>
          <p:spPr>
            <a:xfrm rot="5400000">
              <a:off x="8191628" y="2884538"/>
              <a:ext cx="356586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1"/>
            <p:cNvCxnSpPr/>
            <p:nvPr/>
          </p:nvCxnSpPr>
          <p:spPr>
            <a:xfrm rot="10800000">
              <a:off x="6489859" y="2210252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1"/>
            <p:cNvCxnSpPr/>
            <p:nvPr/>
          </p:nvCxnSpPr>
          <p:spPr>
            <a:xfrm rot="10800000">
              <a:off x="6539806" y="3774667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4" name="Google Shape;554;p11"/>
            <p:cNvSpPr/>
            <p:nvPr/>
          </p:nvSpPr>
          <p:spPr>
            <a:xfrm>
              <a:off x="7608317" y="2194198"/>
              <a:ext cx="2368920" cy="158047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5" name="Google Shape;555;p11"/>
            <p:cNvCxnSpPr/>
            <p:nvPr/>
          </p:nvCxnSpPr>
          <p:spPr>
            <a:xfrm rot="10800000">
              <a:off x="6304341" y="220490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1"/>
            <p:cNvCxnSpPr/>
            <p:nvPr/>
          </p:nvCxnSpPr>
          <p:spPr>
            <a:xfrm rot="10800000">
              <a:off x="6304341" y="377645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1"/>
            <p:cNvCxnSpPr/>
            <p:nvPr/>
          </p:nvCxnSpPr>
          <p:spPr>
            <a:xfrm>
              <a:off x="7615452" y="4602362"/>
              <a:ext cx="0" cy="239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1"/>
            <p:cNvCxnSpPr/>
            <p:nvPr/>
          </p:nvCxnSpPr>
          <p:spPr>
            <a:xfrm>
              <a:off x="9975454" y="4584524"/>
              <a:ext cx="0" cy="256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9" name="Google Shape;559;p11"/>
            <p:cNvSpPr txBox="1"/>
            <p:nvPr/>
          </p:nvSpPr>
          <p:spPr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 txBox="1"/>
            <p:nvPr/>
          </p:nvSpPr>
          <p:spPr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 txBox="1"/>
            <p:nvPr/>
          </p:nvSpPr>
          <p:spPr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 txBox="1"/>
            <p:nvPr/>
          </p:nvSpPr>
          <p:spPr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 txBox="1"/>
            <p:nvPr/>
          </p:nvSpPr>
          <p:spPr>
            <a:xfrm>
              <a:off x="8164871" y="1728619"/>
              <a:ext cx="1120242" cy="412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4" name="Google Shape;564;p11"/>
            <p:cNvCxnSpPr/>
            <p:nvPr/>
          </p:nvCxnSpPr>
          <p:spPr>
            <a:xfrm flipH="1" rot="10800000">
              <a:off x="6438127" y="1227363"/>
              <a:ext cx="3731763" cy="3161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65" name="Google Shape;565;p11"/>
            <p:cNvSpPr txBox="1"/>
            <p:nvPr/>
          </p:nvSpPr>
          <p:spPr>
            <a:xfrm>
              <a:off x="10184161" y="1093577"/>
              <a:ext cx="922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 txBox="1"/>
            <p:nvPr/>
          </p:nvSpPr>
          <p:spPr>
            <a:xfrm>
              <a:off x="6420289" y="4332933"/>
              <a:ext cx="9380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"/>
          <p:cNvSpPr txBox="1"/>
          <p:nvPr>
            <p:ph idx="1" type="body"/>
          </p:nvPr>
        </p:nvSpPr>
        <p:spPr>
          <a:xfrm>
            <a:off x="726881" y="333955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cohen-Sutherland(x1, y1, x2, y2):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oc1 = calculate_outcode(x1, y1),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oc2 = calculate_outcode(x2, y2);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while(true)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if (oc1 == oc2 == 0000)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inside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output (x1, y1), (x2, y2) as clipped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 if ((oc1 AND oc2)!=0000) { // condition to check matching bit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outside and clip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if(oc1 != 0000){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(x1, y1) = find intersection point of line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and the boundary corresponding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 to non-zero bit of oc1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oc1 = calculate_outcode(x1, y1)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(x2, y2) = find intersection point of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and the boundary corresponding 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to non-zero bit of oc2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oc2 = calculate_outcode(x2, y2)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}</a:t>
            </a:r>
            <a:endParaRPr sz="1400"/>
          </a:p>
        </p:txBody>
      </p:sp>
      <p:cxnSp>
        <p:nvCxnSpPr>
          <p:cNvPr id="572" name="Google Shape;572;p12"/>
          <p:cNvCxnSpPr/>
          <p:nvPr/>
        </p:nvCxnSpPr>
        <p:spPr>
          <a:xfrm rot="5400000">
            <a:off x="5829843" y="2845294"/>
            <a:ext cx="3564084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2"/>
          <p:cNvCxnSpPr/>
          <p:nvPr/>
        </p:nvCxnSpPr>
        <p:spPr>
          <a:xfrm rot="5400000">
            <a:off x="8191628" y="2884538"/>
            <a:ext cx="3565868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2"/>
          <p:cNvCxnSpPr/>
          <p:nvPr/>
        </p:nvCxnSpPr>
        <p:spPr>
          <a:xfrm rot="10800000">
            <a:off x="6489859" y="2210252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2"/>
          <p:cNvCxnSpPr/>
          <p:nvPr/>
        </p:nvCxnSpPr>
        <p:spPr>
          <a:xfrm rot="10800000">
            <a:off x="6539806" y="3774667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12"/>
          <p:cNvSpPr/>
          <p:nvPr/>
        </p:nvSpPr>
        <p:spPr>
          <a:xfrm>
            <a:off x="7608317" y="2194198"/>
            <a:ext cx="2368920" cy="158047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12"/>
          <p:cNvCxnSpPr/>
          <p:nvPr/>
        </p:nvCxnSpPr>
        <p:spPr>
          <a:xfrm rot="10800000">
            <a:off x="6304341" y="220490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2"/>
          <p:cNvCxnSpPr/>
          <p:nvPr/>
        </p:nvCxnSpPr>
        <p:spPr>
          <a:xfrm rot="10800000">
            <a:off x="6304341" y="377645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2"/>
          <p:cNvCxnSpPr/>
          <p:nvPr/>
        </p:nvCxnSpPr>
        <p:spPr>
          <a:xfrm>
            <a:off x="7615452" y="4602362"/>
            <a:ext cx="0" cy="2390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2"/>
          <p:cNvCxnSpPr/>
          <p:nvPr/>
        </p:nvCxnSpPr>
        <p:spPr>
          <a:xfrm>
            <a:off x="9975454" y="4584524"/>
            <a:ext cx="0" cy="2568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12"/>
          <p:cNvSpPr txBox="1"/>
          <p:nvPr/>
        </p:nvSpPr>
        <p:spPr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2"/>
          <p:cNvSpPr txBox="1"/>
          <p:nvPr/>
        </p:nvSpPr>
        <p:spPr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2"/>
          <p:cNvSpPr txBox="1"/>
          <p:nvPr/>
        </p:nvSpPr>
        <p:spPr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2"/>
          <p:cNvSpPr txBox="1"/>
          <p:nvPr/>
        </p:nvSpPr>
        <p:spPr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2"/>
          <p:cNvSpPr txBox="1"/>
          <p:nvPr/>
        </p:nvSpPr>
        <p:spPr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12"/>
          <p:cNvCxnSpPr/>
          <p:nvPr/>
        </p:nvCxnSpPr>
        <p:spPr>
          <a:xfrm flipH="1" rot="10800000">
            <a:off x="7156174" y="1227363"/>
            <a:ext cx="3013716" cy="255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7" name="Google Shape;587;p12"/>
          <p:cNvSpPr txBox="1"/>
          <p:nvPr/>
        </p:nvSpPr>
        <p:spPr>
          <a:xfrm>
            <a:off x="10184161" y="1093577"/>
            <a:ext cx="9220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[1010]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2"/>
          <p:cNvSpPr txBox="1"/>
          <p:nvPr/>
        </p:nvSpPr>
        <p:spPr>
          <a:xfrm>
            <a:off x="6746811" y="3858508"/>
            <a:ext cx="977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[0001]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3"/>
          <p:cNvSpPr txBox="1"/>
          <p:nvPr>
            <p:ph idx="1" type="body"/>
          </p:nvPr>
        </p:nvSpPr>
        <p:spPr>
          <a:xfrm>
            <a:off x="726881" y="333955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cohen-Sutherland(x1, y1, x2, y2):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oc1 = calculate_outcode(x1, y1),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oc2 = calculate_outcode(x2, y2);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while(true)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if (oc1 == oc2 == 0000)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inside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output (x1, y1), (x2, y2) as clipped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 if ((oc1 AND oc2)!=0000) { // condition to check matching bit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outside and clip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if(oc1 != 0000){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(x1, y1) = find intersection point of line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and the boundary corresponding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 to non-zero bit of oc1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oc1 = calculate_outcode(x1, y1)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(x2, y2) = find intersection point of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and the boundary corresponding 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to non-zero bit of oc2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oc2 = calculate_outcode(x2, y2)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}</a:t>
            </a:r>
            <a:endParaRPr sz="1400"/>
          </a:p>
        </p:txBody>
      </p:sp>
      <p:cxnSp>
        <p:nvCxnSpPr>
          <p:cNvPr id="594" name="Google Shape;594;p13"/>
          <p:cNvCxnSpPr/>
          <p:nvPr/>
        </p:nvCxnSpPr>
        <p:spPr>
          <a:xfrm rot="5400000">
            <a:off x="5829843" y="2845294"/>
            <a:ext cx="3564084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3"/>
          <p:cNvCxnSpPr/>
          <p:nvPr/>
        </p:nvCxnSpPr>
        <p:spPr>
          <a:xfrm rot="5400000">
            <a:off x="8191628" y="2884538"/>
            <a:ext cx="3565868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3"/>
          <p:cNvCxnSpPr/>
          <p:nvPr/>
        </p:nvCxnSpPr>
        <p:spPr>
          <a:xfrm rot="10800000">
            <a:off x="6489859" y="2210252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13"/>
          <p:cNvCxnSpPr/>
          <p:nvPr/>
        </p:nvCxnSpPr>
        <p:spPr>
          <a:xfrm rot="10800000">
            <a:off x="6539806" y="3774667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13"/>
          <p:cNvSpPr/>
          <p:nvPr/>
        </p:nvSpPr>
        <p:spPr>
          <a:xfrm>
            <a:off x="7608317" y="2194198"/>
            <a:ext cx="2368920" cy="158047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13"/>
          <p:cNvCxnSpPr/>
          <p:nvPr/>
        </p:nvCxnSpPr>
        <p:spPr>
          <a:xfrm rot="10800000">
            <a:off x="6304341" y="220490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13"/>
          <p:cNvCxnSpPr/>
          <p:nvPr/>
        </p:nvCxnSpPr>
        <p:spPr>
          <a:xfrm rot="10800000">
            <a:off x="6304341" y="377645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13"/>
          <p:cNvCxnSpPr/>
          <p:nvPr/>
        </p:nvCxnSpPr>
        <p:spPr>
          <a:xfrm>
            <a:off x="7615452" y="4602362"/>
            <a:ext cx="0" cy="2390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13"/>
          <p:cNvCxnSpPr/>
          <p:nvPr/>
        </p:nvCxnSpPr>
        <p:spPr>
          <a:xfrm>
            <a:off x="9975454" y="4584524"/>
            <a:ext cx="0" cy="2568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13"/>
          <p:cNvSpPr txBox="1"/>
          <p:nvPr/>
        </p:nvSpPr>
        <p:spPr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3"/>
          <p:cNvSpPr txBox="1"/>
          <p:nvPr/>
        </p:nvSpPr>
        <p:spPr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 txBox="1"/>
          <p:nvPr/>
        </p:nvSpPr>
        <p:spPr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 txBox="1"/>
          <p:nvPr/>
        </p:nvSpPr>
        <p:spPr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13"/>
          <p:cNvCxnSpPr/>
          <p:nvPr/>
        </p:nvCxnSpPr>
        <p:spPr>
          <a:xfrm flipH="1" rot="10800000">
            <a:off x="7604751" y="1163884"/>
            <a:ext cx="2640060" cy="22368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9" name="Google Shape;609;p13"/>
          <p:cNvSpPr txBox="1"/>
          <p:nvPr/>
        </p:nvSpPr>
        <p:spPr>
          <a:xfrm>
            <a:off x="10043345" y="1228669"/>
            <a:ext cx="9717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[1010]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 txBox="1"/>
          <p:nvPr/>
        </p:nvSpPr>
        <p:spPr>
          <a:xfrm>
            <a:off x="6666012" y="3343953"/>
            <a:ext cx="1031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’’ [0000]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"/>
          <p:cNvSpPr txBox="1"/>
          <p:nvPr>
            <p:ph idx="1" type="body"/>
          </p:nvPr>
        </p:nvSpPr>
        <p:spPr>
          <a:xfrm>
            <a:off x="726881" y="333955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cohen-Sutherland(x1, y1, x2, y2):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oc1 = calculate_outcode(x1, y1),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oc2 = calculate_outcode(x2, y2);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while(true)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if (oc1 == oc2 == 0000)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inside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output (x1, y1), (x2, y2) as clipped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 if ((oc1 AND oc2)!=0000) { // condition to check matching bit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//declare completely outside and clip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break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if(oc1 != 0000){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(x1, y1) = find intersection point of line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and the boundary corresponding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              to non-zero bit of oc1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oc1 = calculate_outcode(x1, y1)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else{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(x2, y2) = find intersection point of 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and the boundary corresponding 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                                                              to non-zero bit of oc2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	oc2 = calculate_outcode(x2, y2)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/>
              <a:t>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}</a:t>
            </a:r>
            <a:endParaRPr sz="1400"/>
          </a:p>
        </p:txBody>
      </p:sp>
      <p:cxnSp>
        <p:nvCxnSpPr>
          <p:cNvPr id="616" name="Google Shape;616;p14"/>
          <p:cNvCxnSpPr/>
          <p:nvPr/>
        </p:nvCxnSpPr>
        <p:spPr>
          <a:xfrm rot="5400000">
            <a:off x="5829843" y="2845294"/>
            <a:ext cx="3564084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14"/>
          <p:cNvCxnSpPr/>
          <p:nvPr/>
        </p:nvCxnSpPr>
        <p:spPr>
          <a:xfrm rot="5400000">
            <a:off x="8191628" y="2884538"/>
            <a:ext cx="3565868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14"/>
          <p:cNvCxnSpPr/>
          <p:nvPr/>
        </p:nvCxnSpPr>
        <p:spPr>
          <a:xfrm rot="10800000">
            <a:off x="6489859" y="2210252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14"/>
          <p:cNvCxnSpPr/>
          <p:nvPr/>
        </p:nvCxnSpPr>
        <p:spPr>
          <a:xfrm rot="10800000">
            <a:off x="6539806" y="3774667"/>
            <a:ext cx="487162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14"/>
          <p:cNvSpPr/>
          <p:nvPr/>
        </p:nvSpPr>
        <p:spPr>
          <a:xfrm>
            <a:off x="7608317" y="2194198"/>
            <a:ext cx="2368920" cy="158047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p14"/>
          <p:cNvCxnSpPr/>
          <p:nvPr/>
        </p:nvCxnSpPr>
        <p:spPr>
          <a:xfrm rot="10800000">
            <a:off x="6304341" y="220490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4"/>
          <p:cNvCxnSpPr/>
          <p:nvPr/>
        </p:nvCxnSpPr>
        <p:spPr>
          <a:xfrm rot="10800000">
            <a:off x="6304341" y="3776451"/>
            <a:ext cx="2372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4"/>
          <p:cNvCxnSpPr/>
          <p:nvPr/>
        </p:nvCxnSpPr>
        <p:spPr>
          <a:xfrm>
            <a:off x="7615452" y="4602362"/>
            <a:ext cx="0" cy="2390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4"/>
          <p:cNvCxnSpPr/>
          <p:nvPr/>
        </p:nvCxnSpPr>
        <p:spPr>
          <a:xfrm>
            <a:off x="9975454" y="4584524"/>
            <a:ext cx="0" cy="2568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14"/>
          <p:cNvSpPr txBox="1"/>
          <p:nvPr/>
        </p:nvSpPr>
        <p:spPr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4"/>
          <p:cNvSpPr txBox="1"/>
          <p:nvPr/>
        </p:nvSpPr>
        <p:spPr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4"/>
          <p:cNvSpPr txBox="1"/>
          <p:nvPr/>
        </p:nvSpPr>
        <p:spPr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4"/>
          <p:cNvSpPr txBox="1"/>
          <p:nvPr/>
        </p:nvSpPr>
        <p:spPr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4"/>
          <p:cNvSpPr txBox="1"/>
          <p:nvPr/>
        </p:nvSpPr>
        <p:spPr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14"/>
          <p:cNvCxnSpPr/>
          <p:nvPr/>
        </p:nvCxnSpPr>
        <p:spPr>
          <a:xfrm flipH="1" rot="10800000">
            <a:off x="7604751" y="2205585"/>
            <a:ext cx="1410560" cy="11951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1" name="Google Shape;631;p14"/>
          <p:cNvSpPr txBox="1"/>
          <p:nvPr/>
        </p:nvSpPr>
        <p:spPr>
          <a:xfrm>
            <a:off x="9120204" y="1890669"/>
            <a:ext cx="10115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[0000]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4"/>
          <p:cNvSpPr txBox="1"/>
          <p:nvPr/>
        </p:nvSpPr>
        <p:spPr>
          <a:xfrm>
            <a:off x="6666012" y="3343953"/>
            <a:ext cx="1031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’’ [0000]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15"/>
          <p:cNvGrpSpPr/>
          <p:nvPr/>
        </p:nvGrpSpPr>
        <p:grpSpPr>
          <a:xfrm>
            <a:off x="2456536" y="212462"/>
            <a:ext cx="3284410" cy="2308101"/>
            <a:chOff x="5626487" y="1063252"/>
            <a:chExt cx="5784946" cy="4065339"/>
          </a:xfrm>
        </p:grpSpPr>
        <p:cxnSp>
          <p:nvCxnSpPr>
            <p:cNvPr id="638" name="Google Shape;638;p15"/>
            <p:cNvCxnSpPr/>
            <p:nvPr/>
          </p:nvCxnSpPr>
          <p:spPr>
            <a:xfrm rot="5400000">
              <a:off x="5829843" y="2845294"/>
              <a:ext cx="356408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5"/>
            <p:cNvCxnSpPr/>
            <p:nvPr/>
          </p:nvCxnSpPr>
          <p:spPr>
            <a:xfrm rot="5400000">
              <a:off x="8191628" y="2884538"/>
              <a:ext cx="356586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5"/>
            <p:cNvCxnSpPr/>
            <p:nvPr/>
          </p:nvCxnSpPr>
          <p:spPr>
            <a:xfrm rot="10800000">
              <a:off x="6489859" y="2210252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5"/>
            <p:cNvCxnSpPr/>
            <p:nvPr/>
          </p:nvCxnSpPr>
          <p:spPr>
            <a:xfrm rot="10800000">
              <a:off x="6539806" y="3774667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2" name="Google Shape;642;p15"/>
            <p:cNvSpPr/>
            <p:nvPr/>
          </p:nvSpPr>
          <p:spPr>
            <a:xfrm>
              <a:off x="7608317" y="2194198"/>
              <a:ext cx="2368920" cy="158047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" name="Google Shape;643;p15"/>
            <p:cNvCxnSpPr/>
            <p:nvPr/>
          </p:nvCxnSpPr>
          <p:spPr>
            <a:xfrm rot="10800000">
              <a:off x="6304341" y="220490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5"/>
            <p:cNvCxnSpPr/>
            <p:nvPr/>
          </p:nvCxnSpPr>
          <p:spPr>
            <a:xfrm rot="10800000">
              <a:off x="6304341" y="377645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5"/>
            <p:cNvCxnSpPr/>
            <p:nvPr/>
          </p:nvCxnSpPr>
          <p:spPr>
            <a:xfrm>
              <a:off x="7615452" y="4602362"/>
              <a:ext cx="0" cy="239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5"/>
            <p:cNvCxnSpPr/>
            <p:nvPr/>
          </p:nvCxnSpPr>
          <p:spPr>
            <a:xfrm>
              <a:off x="9975454" y="4584524"/>
              <a:ext cx="0" cy="256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Google Shape;647;p15"/>
            <p:cNvSpPr txBox="1"/>
            <p:nvPr/>
          </p:nvSpPr>
          <p:spPr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5"/>
            <p:cNvSpPr txBox="1"/>
            <p:nvPr/>
          </p:nvSpPr>
          <p:spPr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 txBox="1"/>
            <p:nvPr/>
          </p:nvSpPr>
          <p:spPr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 txBox="1"/>
            <p:nvPr/>
          </p:nvSpPr>
          <p:spPr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1" name="Google Shape;651;p15"/>
            <p:cNvCxnSpPr/>
            <p:nvPr/>
          </p:nvCxnSpPr>
          <p:spPr>
            <a:xfrm flipH="1" rot="10800000">
              <a:off x="6438127" y="1227363"/>
              <a:ext cx="3731763" cy="3161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52" name="Google Shape;652;p15"/>
            <p:cNvSpPr txBox="1"/>
            <p:nvPr/>
          </p:nvSpPr>
          <p:spPr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 txBox="1"/>
            <p:nvPr/>
          </p:nvSpPr>
          <p:spPr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4" name="Google Shape;654;p15"/>
          <p:cNvCxnSpPr/>
          <p:nvPr/>
        </p:nvCxnSpPr>
        <p:spPr>
          <a:xfrm>
            <a:off x="6456459" y="0"/>
            <a:ext cx="31805" cy="69414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15"/>
          <p:cNvCxnSpPr/>
          <p:nvPr/>
        </p:nvCxnSpPr>
        <p:spPr>
          <a:xfrm flipH="1" rot="10800000">
            <a:off x="0" y="3322611"/>
            <a:ext cx="12192000" cy="10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15"/>
          <p:cNvSpPr txBox="1"/>
          <p:nvPr/>
        </p:nvSpPr>
        <p:spPr>
          <a:xfrm>
            <a:off x="267696" y="1973005"/>
            <a:ext cx="22861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boundary intersection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b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y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5"/>
          <p:cNvSpPr/>
          <p:nvPr/>
        </p:nvSpPr>
        <p:spPr>
          <a:xfrm>
            <a:off x="3543592" y="1502797"/>
            <a:ext cx="71562" cy="715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5"/>
          <p:cNvSpPr txBox="1"/>
          <p:nvPr/>
        </p:nvSpPr>
        <p:spPr>
          <a:xfrm>
            <a:off x="3593877" y="1388359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y)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15"/>
          <p:cNvGrpSpPr/>
          <p:nvPr/>
        </p:nvGrpSpPr>
        <p:grpSpPr>
          <a:xfrm>
            <a:off x="8797383" y="303981"/>
            <a:ext cx="3284410" cy="2308101"/>
            <a:chOff x="5626487" y="1063252"/>
            <a:chExt cx="5784946" cy="4065339"/>
          </a:xfrm>
        </p:grpSpPr>
        <p:cxnSp>
          <p:nvCxnSpPr>
            <p:cNvPr id="660" name="Google Shape;660;p15"/>
            <p:cNvCxnSpPr/>
            <p:nvPr/>
          </p:nvCxnSpPr>
          <p:spPr>
            <a:xfrm rot="5400000">
              <a:off x="5829843" y="2845294"/>
              <a:ext cx="356408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5"/>
            <p:cNvCxnSpPr/>
            <p:nvPr/>
          </p:nvCxnSpPr>
          <p:spPr>
            <a:xfrm rot="5400000">
              <a:off x="8191628" y="2884538"/>
              <a:ext cx="356586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5"/>
            <p:cNvCxnSpPr/>
            <p:nvPr/>
          </p:nvCxnSpPr>
          <p:spPr>
            <a:xfrm rot="10800000">
              <a:off x="6489859" y="2210252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5"/>
            <p:cNvCxnSpPr/>
            <p:nvPr/>
          </p:nvCxnSpPr>
          <p:spPr>
            <a:xfrm rot="10800000">
              <a:off x="6539806" y="3774667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Google Shape;664;p15"/>
            <p:cNvSpPr/>
            <p:nvPr/>
          </p:nvSpPr>
          <p:spPr>
            <a:xfrm>
              <a:off x="7608317" y="2194198"/>
              <a:ext cx="2368920" cy="158047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5" name="Google Shape;665;p15"/>
            <p:cNvCxnSpPr/>
            <p:nvPr/>
          </p:nvCxnSpPr>
          <p:spPr>
            <a:xfrm rot="10800000">
              <a:off x="6304341" y="220490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5"/>
            <p:cNvCxnSpPr/>
            <p:nvPr/>
          </p:nvCxnSpPr>
          <p:spPr>
            <a:xfrm rot="10800000">
              <a:off x="6304341" y="377645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5"/>
            <p:cNvCxnSpPr/>
            <p:nvPr/>
          </p:nvCxnSpPr>
          <p:spPr>
            <a:xfrm>
              <a:off x="7615452" y="4602362"/>
              <a:ext cx="0" cy="239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>
              <a:off x="9975454" y="4584524"/>
              <a:ext cx="0" cy="256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15"/>
            <p:cNvSpPr txBox="1"/>
            <p:nvPr/>
          </p:nvSpPr>
          <p:spPr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 txBox="1"/>
            <p:nvPr/>
          </p:nvSpPr>
          <p:spPr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5"/>
            <p:cNvSpPr txBox="1"/>
            <p:nvPr/>
          </p:nvSpPr>
          <p:spPr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 txBox="1"/>
            <p:nvPr/>
          </p:nvSpPr>
          <p:spPr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15"/>
            <p:cNvCxnSpPr/>
            <p:nvPr/>
          </p:nvCxnSpPr>
          <p:spPr>
            <a:xfrm flipH="1" rot="10800000">
              <a:off x="6438127" y="1227363"/>
              <a:ext cx="3731763" cy="3161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74" name="Google Shape;674;p15"/>
            <p:cNvSpPr txBox="1"/>
            <p:nvPr/>
          </p:nvSpPr>
          <p:spPr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 txBox="1"/>
            <p:nvPr/>
          </p:nvSpPr>
          <p:spPr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15"/>
          <p:cNvSpPr txBox="1"/>
          <p:nvPr/>
        </p:nvSpPr>
        <p:spPr>
          <a:xfrm>
            <a:off x="6586076" y="2146102"/>
            <a:ext cx="23951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boundary intersection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b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y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5"/>
          <p:cNvSpPr/>
          <p:nvPr/>
        </p:nvSpPr>
        <p:spPr>
          <a:xfrm>
            <a:off x="11228206" y="449327"/>
            <a:ext cx="71562" cy="715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5"/>
          <p:cNvSpPr txBox="1"/>
          <p:nvPr/>
        </p:nvSpPr>
        <p:spPr>
          <a:xfrm>
            <a:off x="10670499" y="295777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y)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15"/>
          <p:cNvGrpSpPr/>
          <p:nvPr/>
        </p:nvGrpSpPr>
        <p:grpSpPr>
          <a:xfrm>
            <a:off x="2428178" y="3634680"/>
            <a:ext cx="3284410" cy="2308101"/>
            <a:chOff x="5626487" y="1063252"/>
            <a:chExt cx="5784946" cy="4065339"/>
          </a:xfrm>
        </p:grpSpPr>
        <p:cxnSp>
          <p:nvCxnSpPr>
            <p:cNvPr id="680" name="Google Shape;680;p15"/>
            <p:cNvCxnSpPr/>
            <p:nvPr/>
          </p:nvCxnSpPr>
          <p:spPr>
            <a:xfrm rot="5400000">
              <a:off x="5829843" y="2845294"/>
              <a:ext cx="356408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5"/>
            <p:cNvCxnSpPr/>
            <p:nvPr/>
          </p:nvCxnSpPr>
          <p:spPr>
            <a:xfrm rot="5400000">
              <a:off x="8191628" y="2884538"/>
              <a:ext cx="356586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5"/>
            <p:cNvCxnSpPr/>
            <p:nvPr/>
          </p:nvCxnSpPr>
          <p:spPr>
            <a:xfrm rot="10800000">
              <a:off x="6489859" y="2210252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5"/>
            <p:cNvCxnSpPr/>
            <p:nvPr/>
          </p:nvCxnSpPr>
          <p:spPr>
            <a:xfrm rot="10800000">
              <a:off x="6539806" y="3774667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15"/>
            <p:cNvSpPr/>
            <p:nvPr/>
          </p:nvSpPr>
          <p:spPr>
            <a:xfrm>
              <a:off x="7608317" y="2194198"/>
              <a:ext cx="2368920" cy="158047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5" name="Google Shape;685;p15"/>
            <p:cNvCxnSpPr/>
            <p:nvPr/>
          </p:nvCxnSpPr>
          <p:spPr>
            <a:xfrm rot="10800000">
              <a:off x="6304341" y="220490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5"/>
            <p:cNvCxnSpPr/>
            <p:nvPr/>
          </p:nvCxnSpPr>
          <p:spPr>
            <a:xfrm rot="10800000">
              <a:off x="6304341" y="377645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5"/>
            <p:cNvCxnSpPr/>
            <p:nvPr/>
          </p:nvCxnSpPr>
          <p:spPr>
            <a:xfrm>
              <a:off x="7615452" y="4602362"/>
              <a:ext cx="0" cy="239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5"/>
            <p:cNvCxnSpPr/>
            <p:nvPr/>
          </p:nvCxnSpPr>
          <p:spPr>
            <a:xfrm>
              <a:off x="9975454" y="4584524"/>
              <a:ext cx="0" cy="256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15"/>
            <p:cNvSpPr txBox="1"/>
            <p:nvPr/>
          </p:nvSpPr>
          <p:spPr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 txBox="1"/>
            <p:nvPr/>
          </p:nvSpPr>
          <p:spPr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 txBox="1"/>
            <p:nvPr/>
          </p:nvSpPr>
          <p:spPr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 txBox="1"/>
            <p:nvPr/>
          </p:nvSpPr>
          <p:spPr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3" name="Google Shape;693;p15"/>
            <p:cNvCxnSpPr/>
            <p:nvPr/>
          </p:nvCxnSpPr>
          <p:spPr>
            <a:xfrm flipH="1" rot="10800000">
              <a:off x="6438127" y="1227363"/>
              <a:ext cx="3731763" cy="3161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94" name="Google Shape;694;p15"/>
            <p:cNvSpPr txBox="1"/>
            <p:nvPr/>
          </p:nvSpPr>
          <p:spPr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 txBox="1"/>
            <p:nvPr/>
          </p:nvSpPr>
          <p:spPr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15"/>
          <p:cNvSpPr txBox="1"/>
          <p:nvPr/>
        </p:nvSpPr>
        <p:spPr>
          <a:xfrm>
            <a:off x="239338" y="5395223"/>
            <a:ext cx="2605137" cy="10624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99" r="0" t="-11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3276695" y="5139698"/>
            <a:ext cx="71562" cy="715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5"/>
          <p:cNvSpPr txBox="1"/>
          <p:nvPr/>
        </p:nvSpPr>
        <p:spPr>
          <a:xfrm>
            <a:off x="2761449" y="4842512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y)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15"/>
          <p:cNvGrpSpPr/>
          <p:nvPr/>
        </p:nvGrpSpPr>
        <p:grpSpPr>
          <a:xfrm>
            <a:off x="8797383" y="3651898"/>
            <a:ext cx="3284410" cy="2308101"/>
            <a:chOff x="5626487" y="1063252"/>
            <a:chExt cx="5784946" cy="4065339"/>
          </a:xfrm>
        </p:grpSpPr>
        <p:cxnSp>
          <p:nvCxnSpPr>
            <p:cNvPr id="700" name="Google Shape;700;p15"/>
            <p:cNvCxnSpPr/>
            <p:nvPr/>
          </p:nvCxnSpPr>
          <p:spPr>
            <a:xfrm rot="5400000">
              <a:off x="5829843" y="2845294"/>
              <a:ext cx="356408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rot="5400000">
              <a:off x="8191628" y="2884538"/>
              <a:ext cx="356586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5"/>
            <p:cNvCxnSpPr/>
            <p:nvPr/>
          </p:nvCxnSpPr>
          <p:spPr>
            <a:xfrm rot="10800000">
              <a:off x="6489859" y="2210252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5"/>
            <p:cNvCxnSpPr/>
            <p:nvPr/>
          </p:nvCxnSpPr>
          <p:spPr>
            <a:xfrm rot="10800000">
              <a:off x="6539806" y="3774667"/>
              <a:ext cx="4871627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4" name="Google Shape;704;p15"/>
            <p:cNvSpPr/>
            <p:nvPr/>
          </p:nvSpPr>
          <p:spPr>
            <a:xfrm>
              <a:off x="7608317" y="2194198"/>
              <a:ext cx="2368920" cy="158047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5" name="Google Shape;705;p15"/>
            <p:cNvCxnSpPr/>
            <p:nvPr/>
          </p:nvCxnSpPr>
          <p:spPr>
            <a:xfrm rot="10800000">
              <a:off x="6304341" y="220490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5"/>
            <p:cNvCxnSpPr/>
            <p:nvPr/>
          </p:nvCxnSpPr>
          <p:spPr>
            <a:xfrm rot="10800000">
              <a:off x="6304341" y="3776451"/>
              <a:ext cx="2372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5"/>
            <p:cNvCxnSpPr/>
            <p:nvPr/>
          </p:nvCxnSpPr>
          <p:spPr>
            <a:xfrm>
              <a:off x="7615452" y="4602362"/>
              <a:ext cx="0" cy="239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5"/>
            <p:cNvCxnSpPr/>
            <p:nvPr/>
          </p:nvCxnSpPr>
          <p:spPr>
            <a:xfrm>
              <a:off x="9975454" y="4584524"/>
              <a:ext cx="0" cy="256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9" name="Google Shape;709;p15"/>
            <p:cNvSpPr txBox="1"/>
            <p:nvPr/>
          </p:nvSpPr>
          <p:spPr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 txBox="1"/>
            <p:nvPr/>
          </p:nvSpPr>
          <p:spPr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 txBox="1"/>
            <p:nvPr/>
          </p:nvSpPr>
          <p:spPr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5"/>
            <p:cNvSpPr txBox="1"/>
            <p:nvPr/>
          </p:nvSpPr>
          <p:spPr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3" name="Google Shape;713;p15"/>
            <p:cNvCxnSpPr/>
            <p:nvPr/>
          </p:nvCxnSpPr>
          <p:spPr>
            <a:xfrm flipH="1" rot="10800000">
              <a:off x="6438127" y="1227363"/>
              <a:ext cx="3731763" cy="3161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14" name="Google Shape;714;p15"/>
            <p:cNvSpPr txBox="1"/>
            <p:nvPr/>
          </p:nvSpPr>
          <p:spPr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 txBox="1"/>
            <p:nvPr/>
          </p:nvSpPr>
          <p:spPr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15"/>
          <p:cNvSpPr txBox="1"/>
          <p:nvPr/>
        </p:nvSpPr>
        <p:spPr>
          <a:xfrm>
            <a:off x="6608543" y="5412441"/>
            <a:ext cx="2178481" cy="10440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38" r="0" t="-11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7" name="Google Shape;717;p15"/>
          <p:cNvSpPr/>
          <p:nvPr/>
        </p:nvSpPr>
        <p:spPr>
          <a:xfrm>
            <a:off x="10711375" y="4242518"/>
            <a:ext cx="72228" cy="81406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5"/>
          <p:cNvSpPr txBox="1"/>
          <p:nvPr/>
        </p:nvSpPr>
        <p:spPr>
          <a:xfrm>
            <a:off x="10138522" y="3922298"/>
            <a:ext cx="651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y)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"/>
          <p:cNvSpPr txBox="1"/>
          <p:nvPr>
            <p:ph idx="1" type="body"/>
          </p:nvPr>
        </p:nvSpPr>
        <p:spPr>
          <a:xfrm>
            <a:off x="1059594" y="792812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Determine whether the following line are accepted/rejected/partial using Cohen Sutherland line clipping algorithm.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a) Given (-250,-200) to (250,200) be the clip region.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(i) (-100, -220) to (300, -210).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(ii) (-250, 200) to (250, -200).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b) Given (0,0) to (300,200) be the clip region.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(i) (50, -125) to (-100, 225).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(ii) (-250, 200) to (250, -200).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If they are partially accepted/rejected find the line segment within the clipping window.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281c70e1a_0_1092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is Clipping?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g25281c70e1a_0_1092"/>
          <p:cNvPicPr preferRelativeResize="0"/>
          <p:nvPr/>
        </p:nvPicPr>
        <p:blipFill rotWithShape="1">
          <a:blip r:embed="rId3">
            <a:alphaModFix/>
          </a:blip>
          <a:srcRect b="26040" l="9952" r="29726" t="30209"/>
          <a:stretch/>
        </p:blipFill>
        <p:spPr>
          <a:xfrm>
            <a:off x="812800" y="1981200"/>
            <a:ext cx="10464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7"/>
          <p:cNvSpPr txBox="1"/>
          <p:nvPr>
            <p:ph idx="1" type="body"/>
          </p:nvPr>
        </p:nvSpPr>
        <p:spPr>
          <a:xfrm>
            <a:off x="838200" y="182880"/>
            <a:ext cx="10515600" cy="5994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3" r="0" t="-5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29" name="Google Shape;729;p17"/>
          <p:cNvSpPr txBox="1"/>
          <p:nvPr/>
        </p:nvSpPr>
        <p:spPr>
          <a:xfrm>
            <a:off x="6976606" y="373712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((oc1 AND oc2)!=0000) 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/>
          <p:nvPr>
            <p:ph idx="1" type="body"/>
          </p:nvPr>
        </p:nvSpPr>
        <p:spPr>
          <a:xfrm>
            <a:off x="838200" y="182880"/>
            <a:ext cx="10515600" cy="5994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3" r="0" t="-5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35" name="Google Shape;735;p18"/>
          <p:cNvSpPr txBox="1"/>
          <p:nvPr/>
        </p:nvSpPr>
        <p:spPr>
          <a:xfrm>
            <a:off x="6976606" y="373712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((oc1 AND oc2)!=0000) 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 txBox="1"/>
          <p:nvPr>
            <p:ph idx="1" type="body"/>
          </p:nvPr>
        </p:nvSpPr>
        <p:spPr>
          <a:xfrm>
            <a:off x="838200" y="182880"/>
            <a:ext cx="10515600" cy="5994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3" r="0" t="-8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41" name="Google Shape;741;p19"/>
          <p:cNvSpPr txBox="1"/>
          <p:nvPr/>
        </p:nvSpPr>
        <p:spPr>
          <a:xfrm>
            <a:off x="6976606" y="373712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((oc1 AND oc2)!=0000) 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/>
          <p:nvPr>
            <p:ph idx="1" type="body"/>
          </p:nvPr>
        </p:nvSpPr>
        <p:spPr>
          <a:xfrm>
            <a:off x="838200" y="182880"/>
            <a:ext cx="10515600" cy="5994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3" r="0" t="-8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47" name="Google Shape;747;p20"/>
          <p:cNvSpPr txBox="1"/>
          <p:nvPr/>
        </p:nvSpPr>
        <p:spPr>
          <a:xfrm>
            <a:off x="6976606" y="373712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((oc1 AND oc2)!=0000) 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1"/>
          <p:cNvSpPr txBox="1"/>
          <p:nvPr>
            <p:ph idx="1" type="body"/>
          </p:nvPr>
        </p:nvSpPr>
        <p:spPr>
          <a:xfrm>
            <a:off x="838200" y="182880"/>
            <a:ext cx="10515600" cy="5994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3" l="-115" r="0" t="-6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53" name="Google Shape;753;p21"/>
          <p:cNvSpPr txBox="1"/>
          <p:nvPr/>
        </p:nvSpPr>
        <p:spPr>
          <a:xfrm>
            <a:off x="6976606" y="373712"/>
            <a:ext cx="5061669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cohen-Sutherland(x1, y1, x2, y2):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oc1 = calculate_outcode(x1, y1),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oc2 = calculate_outcode(x2, y2);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(oc1 == oc2 == 0000)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inside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(x1, y1), (x2, y2) as clipped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((oc1 AND oc2)!=0000) { // condition to check matching bit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//declare completely outside and clip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if(oc1 != 0000){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(x1, y1) = find intersection point of line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and the boundary corresponding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to non-zero bit of oc1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oc1 = calculate_outcode(x1, y1)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(x2, y2) = find intersection point of line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and the boundary corresponding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to non-zero bit of oc2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oc2 = calculate_outcode(x2, y2)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continue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5281c70e1a_0_1933"/>
          <p:cNvSpPr txBox="1"/>
          <p:nvPr>
            <p:ph idx="1" type="body"/>
          </p:nvPr>
        </p:nvSpPr>
        <p:spPr>
          <a:xfrm>
            <a:off x="1219200" y="11430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Works well for two cases: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Very large clip region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Very small clip region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Why?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[For many trivial accept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many trivial reject]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Where is the problem?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Unnecessary clipping is done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Different clipping order  may take less iterations  to finish </a:t>
            </a:r>
            <a:endParaRPr/>
          </a:p>
        </p:txBody>
      </p:sp>
      <p:pic>
        <p:nvPicPr>
          <p:cNvPr id="759" name="Google Shape;759;g25281c70e1a_0_1933"/>
          <p:cNvPicPr preferRelativeResize="0"/>
          <p:nvPr/>
        </p:nvPicPr>
        <p:blipFill rotWithShape="1">
          <a:blip r:embed="rId3">
            <a:alphaModFix/>
          </a:blip>
          <a:srcRect b="14583" l="24012" r="43776" t="47916"/>
          <a:stretch/>
        </p:blipFill>
        <p:spPr>
          <a:xfrm>
            <a:off x="6299200" y="1447800"/>
            <a:ext cx="5588002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0" name="Google Shape;760;g25281c70e1a_0_1933"/>
          <p:cNvCxnSpPr/>
          <p:nvPr/>
        </p:nvCxnSpPr>
        <p:spPr>
          <a:xfrm flipH="1" rot="-5400000">
            <a:off x="10528350" y="1892250"/>
            <a:ext cx="685800" cy="40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1" name="Google Shape;761;g25281c70e1a_0_1933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 Clipping Algorithm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281c70e1a_0_10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Clipping</a:t>
            </a:r>
            <a:endParaRPr/>
          </a:p>
        </p:txBody>
      </p:sp>
      <p:sp>
        <p:nvSpPr>
          <p:cNvPr id="767" name="Google Shape;767;g25281c70e1a_0_10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Cyrus-Beck Algo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281c70e1a_0_466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773" name="Google Shape;773;g25281c70e1a_0_466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4" name="Google Shape;774;g25281c70e1a_0_466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g25281c70e1a_0_466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25281c70e1a_0_466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25281c70e1a_0_466"/>
          <p:cNvSpPr txBox="1"/>
          <p:nvPr/>
        </p:nvSpPr>
        <p:spPr>
          <a:xfrm>
            <a:off x="1375576" y="4262303"/>
            <a:ext cx="12003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g25281c70e1a_0_466"/>
          <p:cNvSpPr txBox="1"/>
          <p:nvPr/>
        </p:nvSpPr>
        <p:spPr>
          <a:xfrm>
            <a:off x="4222398" y="2159413"/>
            <a:ext cx="1184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g25281c70e1a_0_466"/>
          <p:cNvSpPr/>
          <p:nvPr/>
        </p:nvSpPr>
        <p:spPr>
          <a:xfrm>
            <a:off x="2464650" y="3375501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25281c70e1a_0_466"/>
          <p:cNvSpPr txBox="1"/>
          <p:nvPr/>
        </p:nvSpPr>
        <p:spPr>
          <a:xfrm>
            <a:off x="2464650" y="3375501"/>
            <a:ext cx="6753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g25281c70e1a_0_466"/>
          <p:cNvSpPr txBox="1"/>
          <p:nvPr/>
        </p:nvSpPr>
        <p:spPr>
          <a:xfrm>
            <a:off x="7076661" y="2344079"/>
            <a:ext cx="4095900" cy="12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69" l="-1339" r="0" t="-3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5281c70e1a_0_479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787" name="Google Shape;787;g25281c70e1a_0_479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8" name="Google Shape;788;g25281c70e1a_0_479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9" name="Google Shape;789;g25281c70e1a_0_479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25281c70e1a_0_479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5281c70e1a_0_479"/>
          <p:cNvSpPr txBox="1"/>
          <p:nvPr/>
        </p:nvSpPr>
        <p:spPr>
          <a:xfrm>
            <a:off x="1375576" y="4262303"/>
            <a:ext cx="12003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2" name="Google Shape;792;g25281c70e1a_0_479"/>
          <p:cNvSpPr txBox="1"/>
          <p:nvPr/>
        </p:nvSpPr>
        <p:spPr>
          <a:xfrm>
            <a:off x="4222398" y="2159413"/>
            <a:ext cx="1184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3" name="Google Shape;793;g25281c70e1a_0_479"/>
          <p:cNvSpPr/>
          <p:nvPr/>
        </p:nvSpPr>
        <p:spPr>
          <a:xfrm>
            <a:off x="2464650" y="3375501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25281c70e1a_0_479"/>
          <p:cNvSpPr txBox="1"/>
          <p:nvPr/>
        </p:nvSpPr>
        <p:spPr>
          <a:xfrm>
            <a:off x="2464650" y="3375501"/>
            <a:ext cx="6753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5" name="Google Shape;795;g25281c70e1a_0_479"/>
          <p:cNvSpPr txBox="1"/>
          <p:nvPr/>
        </p:nvSpPr>
        <p:spPr>
          <a:xfrm>
            <a:off x="7076661" y="3680965"/>
            <a:ext cx="3970800" cy="64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g25281c70e1a_0_479"/>
          <p:cNvSpPr txBox="1"/>
          <p:nvPr/>
        </p:nvSpPr>
        <p:spPr>
          <a:xfrm>
            <a:off x="811645" y="3856787"/>
            <a:ext cx="7065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g25281c70e1a_0_479"/>
          <p:cNvSpPr txBox="1"/>
          <p:nvPr/>
        </p:nvSpPr>
        <p:spPr>
          <a:xfrm>
            <a:off x="7076661" y="2344079"/>
            <a:ext cx="4095900" cy="1200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569" l="-1339" r="0" t="-3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281c70e1a_0_494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03" name="Google Shape;803;g25281c70e1a_0_494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04" name="Google Shape;804;g25281c70e1a_0_494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5" name="Google Shape;805;g25281c70e1a_0_494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25281c70e1a_0_494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25281c70e1a_0_494"/>
          <p:cNvSpPr txBox="1"/>
          <p:nvPr/>
        </p:nvSpPr>
        <p:spPr>
          <a:xfrm>
            <a:off x="1375576" y="4262303"/>
            <a:ext cx="12003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8" name="Google Shape;808;g25281c70e1a_0_494"/>
          <p:cNvSpPr txBox="1"/>
          <p:nvPr/>
        </p:nvSpPr>
        <p:spPr>
          <a:xfrm>
            <a:off x="4222398" y="2159413"/>
            <a:ext cx="1184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9" name="Google Shape;809;g25281c70e1a_0_494"/>
          <p:cNvSpPr/>
          <p:nvPr/>
        </p:nvSpPr>
        <p:spPr>
          <a:xfrm>
            <a:off x="2464650" y="3375501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25281c70e1a_0_494"/>
          <p:cNvSpPr txBox="1"/>
          <p:nvPr/>
        </p:nvSpPr>
        <p:spPr>
          <a:xfrm>
            <a:off x="2464650" y="3375501"/>
            <a:ext cx="6753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1" name="Google Shape;811;g25281c70e1a_0_494"/>
          <p:cNvSpPr txBox="1"/>
          <p:nvPr/>
        </p:nvSpPr>
        <p:spPr>
          <a:xfrm>
            <a:off x="7076661" y="3680965"/>
            <a:ext cx="3970800" cy="12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3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2" name="Google Shape;812;g25281c70e1a_0_494"/>
          <p:cNvSpPr txBox="1"/>
          <p:nvPr/>
        </p:nvSpPr>
        <p:spPr>
          <a:xfrm>
            <a:off x="3705919" y="1748538"/>
            <a:ext cx="7065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3" name="Google Shape;813;g25281c70e1a_0_494"/>
          <p:cNvSpPr txBox="1"/>
          <p:nvPr/>
        </p:nvSpPr>
        <p:spPr>
          <a:xfrm>
            <a:off x="7076661" y="2344079"/>
            <a:ext cx="4095900" cy="1200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569" l="-1339" r="0" t="-3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"/>
          <p:cNvGrpSpPr/>
          <p:nvPr/>
        </p:nvGrpSpPr>
        <p:grpSpPr>
          <a:xfrm>
            <a:off x="2761083" y="1471103"/>
            <a:ext cx="6987217" cy="2886211"/>
            <a:chOff x="3071184" y="3514589"/>
            <a:chExt cx="6987217" cy="2886211"/>
          </a:xfrm>
        </p:grpSpPr>
        <p:grpSp>
          <p:nvGrpSpPr>
            <p:cNvPr id="247" name="Google Shape;247;p2"/>
            <p:cNvGrpSpPr/>
            <p:nvPr/>
          </p:nvGrpSpPr>
          <p:grpSpPr>
            <a:xfrm>
              <a:off x="3071184" y="4114800"/>
              <a:ext cx="6987217" cy="2286000"/>
              <a:chOff x="898" y="2208"/>
              <a:chExt cx="4574" cy="1584"/>
            </a:xfrm>
          </p:grpSpPr>
          <p:sp>
            <p:nvSpPr>
              <p:cNvPr id="248" name="Google Shape;248;p2"/>
              <p:cNvSpPr/>
              <p:nvPr/>
            </p:nvSpPr>
            <p:spPr>
              <a:xfrm>
                <a:off x="5280" y="2304"/>
                <a:ext cx="96" cy="144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3264" y="3648"/>
                <a:ext cx="2112" cy="1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120" y="2352"/>
                <a:ext cx="144" cy="144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3120" y="2208"/>
                <a:ext cx="2256" cy="1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" name="Google Shape;252;p2"/>
              <p:cNvGrpSpPr/>
              <p:nvPr/>
            </p:nvGrpSpPr>
            <p:grpSpPr>
              <a:xfrm>
                <a:off x="898" y="2545"/>
                <a:ext cx="1453" cy="1041"/>
                <a:chOff x="974" y="2440"/>
                <a:chExt cx="1666" cy="1299"/>
              </a:xfrm>
            </p:grpSpPr>
            <p:grpSp>
              <p:nvGrpSpPr>
                <p:cNvPr id="253" name="Google Shape;253;p2"/>
                <p:cNvGrpSpPr/>
                <p:nvPr/>
              </p:nvGrpSpPr>
              <p:grpSpPr>
                <a:xfrm>
                  <a:off x="974" y="2555"/>
                  <a:ext cx="1666" cy="1184"/>
                  <a:chOff x="1872" y="1499"/>
                  <a:chExt cx="2304" cy="1909"/>
                </a:xfrm>
              </p:grpSpPr>
              <p:grpSp>
                <p:nvGrpSpPr>
                  <p:cNvPr id="254" name="Google Shape;254;p2"/>
                  <p:cNvGrpSpPr/>
                  <p:nvPr/>
                </p:nvGrpSpPr>
                <p:grpSpPr>
                  <a:xfrm>
                    <a:off x="2064" y="2112"/>
                    <a:ext cx="1480" cy="969"/>
                    <a:chOff x="2928" y="2544"/>
                    <a:chExt cx="2448" cy="1440"/>
                  </a:xfrm>
                </p:grpSpPr>
                <p:sp>
                  <p:nvSpPr>
                    <p:cNvPr id="255" name="Google Shape;255;p2"/>
                    <p:cNvSpPr/>
                    <p:nvPr/>
                  </p:nvSpPr>
                  <p:spPr>
                    <a:xfrm>
                      <a:off x="3408" y="3024"/>
                      <a:ext cx="1536" cy="96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6" name="Google Shape;256;p2"/>
                    <p:cNvCxnSpPr/>
                    <p:nvPr/>
                  </p:nvCxnSpPr>
                  <p:spPr>
                    <a:xfrm rot="10800000">
                      <a:off x="2928" y="3024"/>
                      <a:ext cx="48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57" name="Google Shape;257;p2"/>
                    <p:cNvCxnSpPr/>
                    <p:nvPr/>
                  </p:nvCxnSpPr>
                  <p:spPr>
                    <a:xfrm rot="10800000">
                      <a:off x="4848" y="3024"/>
                      <a:ext cx="52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58" name="Google Shape;258;p2"/>
                    <p:cNvCxnSpPr/>
                    <p:nvPr/>
                  </p:nvCxnSpPr>
                  <p:spPr>
                    <a:xfrm flipH="1" rot="10800000">
                      <a:off x="2928" y="2544"/>
                      <a:ext cx="576" cy="48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59" name="Google Shape;259;p2"/>
                    <p:cNvCxnSpPr/>
                    <p:nvPr/>
                  </p:nvCxnSpPr>
                  <p:spPr>
                    <a:xfrm>
                      <a:off x="3504" y="2544"/>
                      <a:ext cx="124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60" name="Google Shape;260;p2"/>
                    <p:cNvCxnSpPr/>
                    <p:nvPr/>
                  </p:nvCxnSpPr>
                  <p:spPr>
                    <a:xfrm>
                      <a:off x="4752" y="2544"/>
                      <a:ext cx="624" cy="48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3648" y="3168"/>
                      <a:ext cx="384" cy="288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62" name="Google Shape;262;p2"/>
                    <p:cNvCxnSpPr/>
                    <p:nvPr/>
                  </p:nvCxnSpPr>
                  <p:spPr>
                    <a:xfrm>
                      <a:off x="3648" y="3312"/>
                      <a:ext cx="384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63" name="Google Shape;263;p2"/>
                    <p:cNvCxnSpPr/>
                    <p:nvPr/>
                  </p:nvCxnSpPr>
                  <p:spPr>
                    <a:xfrm>
                      <a:off x="3840" y="3168"/>
                      <a:ext cx="0" cy="288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4224" y="3312"/>
                      <a:ext cx="384" cy="672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3600" y="2064"/>
                    <a:ext cx="96" cy="1056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3015" y="1499"/>
                    <a:ext cx="1161" cy="661"/>
                  </a:xfrm>
                  <a:custGeom>
                    <a:rect b="b" l="l" r="r" t="t"/>
                    <a:pathLst>
                      <a:path extrusionOk="0" h="661" w="1161">
                        <a:moveTo>
                          <a:pt x="108" y="457"/>
                        </a:moveTo>
                        <a:cubicBezTo>
                          <a:pt x="95" y="403"/>
                          <a:pt x="67" y="344"/>
                          <a:pt x="27" y="304"/>
                        </a:cubicBezTo>
                        <a:cubicBezTo>
                          <a:pt x="5" y="238"/>
                          <a:pt x="14" y="268"/>
                          <a:pt x="0" y="214"/>
                        </a:cubicBezTo>
                        <a:cubicBezTo>
                          <a:pt x="19" y="138"/>
                          <a:pt x="47" y="78"/>
                          <a:pt x="126" y="52"/>
                        </a:cubicBezTo>
                        <a:cubicBezTo>
                          <a:pt x="178" y="0"/>
                          <a:pt x="220" y="23"/>
                          <a:pt x="279" y="52"/>
                        </a:cubicBezTo>
                        <a:cubicBezTo>
                          <a:pt x="291" y="70"/>
                          <a:pt x="294" y="113"/>
                          <a:pt x="315" y="106"/>
                        </a:cubicBezTo>
                        <a:cubicBezTo>
                          <a:pt x="345" y="96"/>
                          <a:pt x="368" y="70"/>
                          <a:pt x="396" y="61"/>
                        </a:cubicBezTo>
                        <a:cubicBezTo>
                          <a:pt x="436" y="48"/>
                          <a:pt x="415" y="56"/>
                          <a:pt x="459" y="34"/>
                        </a:cubicBezTo>
                        <a:cubicBezTo>
                          <a:pt x="477" y="37"/>
                          <a:pt x="499" y="31"/>
                          <a:pt x="513" y="43"/>
                        </a:cubicBezTo>
                        <a:cubicBezTo>
                          <a:pt x="532" y="59"/>
                          <a:pt x="523" y="92"/>
                          <a:pt x="531" y="115"/>
                        </a:cubicBezTo>
                        <a:cubicBezTo>
                          <a:pt x="613" y="63"/>
                          <a:pt x="576" y="77"/>
                          <a:pt x="639" y="61"/>
                        </a:cubicBezTo>
                        <a:cubicBezTo>
                          <a:pt x="659" y="102"/>
                          <a:pt x="650" y="128"/>
                          <a:pt x="693" y="142"/>
                        </a:cubicBezTo>
                        <a:cubicBezTo>
                          <a:pt x="717" y="136"/>
                          <a:pt x="744" y="137"/>
                          <a:pt x="765" y="124"/>
                        </a:cubicBezTo>
                        <a:cubicBezTo>
                          <a:pt x="780" y="115"/>
                          <a:pt x="793" y="103"/>
                          <a:pt x="810" y="97"/>
                        </a:cubicBezTo>
                        <a:cubicBezTo>
                          <a:pt x="848" y="84"/>
                          <a:pt x="889" y="83"/>
                          <a:pt x="927" y="70"/>
                        </a:cubicBezTo>
                        <a:cubicBezTo>
                          <a:pt x="954" y="124"/>
                          <a:pt x="917" y="202"/>
                          <a:pt x="954" y="250"/>
                        </a:cubicBezTo>
                        <a:cubicBezTo>
                          <a:pt x="976" y="279"/>
                          <a:pt x="1026" y="256"/>
                          <a:pt x="1062" y="259"/>
                        </a:cubicBezTo>
                        <a:cubicBezTo>
                          <a:pt x="1062" y="259"/>
                          <a:pt x="1124" y="288"/>
                          <a:pt x="1125" y="295"/>
                        </a:cubicBezTo>
                        <a:cubicBezTo>
                          <a:pt x="1139" y="363"/>
                          <a:pt x="1135" y="433"/>
                          <a:pt x="1143" y="502"/>
                        </a:cubicBezTo>
                        <a:cubicBezTo>
                          <a:pt x="1144" y="511"/>
                          <a:pt x="1149" y="520"/>
                          <a:pt x="1152" y="529"/>
                        </a:cubicBezTo>
                        <a:cubicBezTo>
                          <a:pt x="1140" y="661"/>
                          <a:pt x="1161" y="642"/>
                          <a:pt x="1035" y="628"/>
                        </a:cubicBezTo>
                        <a:cubicBezTo>
                          <a:pt x="1017" y="616"/>
                          <a:pt x="999" y="604"/>
                          <a:pt x="981" y="592"/>
                        </a:cubicBezTo>
                        <a:cubicBezTo>
                          <a:pt x="965" y="581"/>
                          <a:pt x="880" y="638"/>
                          <a:pt x="855" y="646"/>
                        </a:cubicBezTo>
                        <a:cubicBezTo>
                          <a:pt x="842" y="608"/>
                          <a:pt x="820" y="595"/>
                          <a:pt x="783" y="583"/>
                        </a:cubicBezTo>
                        <a:cubicBezTo>
                          <a:pt x="765" y="595"/>
                          <a:pt x="747" y="607"/>
                          <a:pt x="729" y="619"/>
                        </a:cubicBezTo>
                        <a:cubicBezTo>
                          <a:pt x="719" y="625"/>
                          <a:pt x="678" y="594"/>
                          <a:pt x="675" y="592"/>
                        </a:cubicBezTo>
                        <a:cubicBezTo>
                          <a:pt x="653" y="581"/>
                          <a:pt x="615" y="577"/>
                          <a:pt x="594" y="574"/>
                        </a:cubicBezTo>
                        <a:cubicBezTo>
                          <a:pt x="479" y="586"/>
                          <a:pt x="525" y="562"/>
                          <a:pt x="450" y="637"/>
                        </a:cubicBezTo>
                        <a:cubicBezTo>
                          <a:pt x="437" y="650"/>
                          <a:pt x="396" y="655"/>
                          <a:pt x="396" y="655"/>
                        </a:cubicBezTo>
                        <a:cubicBezTo>
                          <a:pt x="360" y="652"/>
                          <a:pt x="321" y="660"/>
                          <a:pt x="288" y="646"/>
                        </a:cubicBezTo>
                        <a:cubicBezTo>
                          <a:pt x="268" y="637"/>
                          <a:pt x="252" y="592"/>
                          <a:pt x="252" y="592"/>
                        </a:cubicBezTo>
                        <a:cubicBezTo>
                          <a:pt x="235" y="524"/>
                          <a:pt x="207" y="537"/>
                          <a:pt x="135" y="529"/>
                        </a:cubicBezTo>
                        <a:cubicBezTo>
                          <a:pt x="126" y="501"/>
                          <a:pt x="135" y="403"/>
                          <a:pt x="108" y="457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67" name="Google Shape;267;p2"/>
                  <p:cNvGrpSpPr/>
                  <p:nvPr/>
                </p:nvGrpSpPr>
                <p:grpSpPr>
                  <a:xfrm>
                    <a:off x="1872" y="2880"/>
                    <a:ext cx="440" cy="389"/>
                    <a:chOff x="2832" y="3456"/>
                    <a:chExt cx="816" cy="528"/>
                  </a:xfrm>
                </p:grpSpPr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3120" y="3648"/>
                      <a:ext cx="384" cy="144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2832" y="3552"/>
                      <a:ext cx="192" cy="9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3024" y="3552"/>
                      <a:ext cx="144" cy="9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71" name="Google Shape;271;p2"/>
                    <p:cNvCxnSpPr/>
                    <p:nvPr/>
                  </p:nvCxnSpPr>
                  <p:spPr>
                    <a:xfrm flipH="1">
                      <a:off x="3024" y="3792"/>
                      <a:ext cx="144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2" name="Google Shape;272;p2"/>
                    <p:cNvCxnSpPr/>
                    <p:nvPr/>
                  </p:nvCxnSpPr>
                  <p:spPr>
                    <a:xfrm>
                      <a:off x="3168" y="3792"/>
                      <a:ext cx="48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3" name="Google Shape;273;p2"/>
                    <p:cNvCxnSpPr/>
                    <p:nvPr/>
                  </p:nvCxnSpPr>
                  <p:spPr>
                    <a:xfrm flipH="1">
                      <a:off x="3408" y="3792"/>
                      <a:ext cx="48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4" name="Google Shape;274;p2"/>
                    <p:cNvCxnSpPr/>
                    <p:nvPr/>
                  </p:nvCxnSpPr>
                  <p:spPr>
                    <a:xfrm>
                      <a:off x="3504" y="3792"/>
                      <a:ext cx="96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5" name="Google Shape;275;p2"/>
                    <p:cNvCxnSpPr/>
                    <p:nvPr/>
                  </p:nvCxnSpPr>
                  <p:spPr>
                    <a:xfrm flipH="1" rot="10800000">
                      <a:off x="3504" y="3648"/>
                      <a:ext cx="96" cy="48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6" name="Google Shape;276;p2"/>
                    <p:cNvCxnSpPr/>
                    <p:nvPr/>
                  </p:nvCxnSpPr>
                  <p:spPr>
                    <a:xfrm flipH="1" rot="10800000">
                      <a:off x="3600" y="3456"/>
                      <a:ext cx="48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2928" y="3456"/>
                      <a:ext cx="96" cy="96"/>
                    </a:xfrm>
                    <a:prstGeom prst="triangle">
                      <a:avLst>
                        <a:gd fmla="val 50000" name="adj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3072" y="3456"/>
                      <a:ext cx="96" cy="96"/>
                    </a:xfrm>
                    <a:prstGeom prst="triangle">
                      <a:avLst>
                        <a:gd fmla="val 50000" name="adj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cxnSp>
                <p:nvCxnSpPr>
                  <p:cNvPr id="279" name="Google Shape;279;p2"/>
                  <p:cNvCxnSpPr/>
                  <p:nvPr/>
                </p:nvCxnSpPr>
                <p:spPr>
                  <a:xfrm flipH="1">
                    <a:off x="2448" y="3072"/>
                    <a:ext cx="384" cy="33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0" name="Google Shape;280;p2"/>
                  <p:cNvCxnSpPr/>
                  <p:nvPr/>
                </p:nvCxnSpPr>
                <p:spPr>
                  <a:xfrm flipH="1">
                    <a:off x="2880" y="3072"/>
                    <a:ext cx="192" cy="33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281" name="Google Shape;281;p2"/>
                <p:cNvSpPr/>
                <p:nvPr/>
              </p:nvSpPr>
              <p:spPr>
                <a:xfrm>
                  <a:off x="1212" y="2440"/>
                  <a:ext cx="1284" cy="595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2" name="Google Shape;282;p2"/>
              <p:cNvCxnSpPr/>
              <p:nvPr/>
            </p:nvCxnSpPr>
            <p:spPr>
              <a:xfrm flipH="1" rot="10800000">
                <a:off x="3268" y="3375"/>
                <a:ext cx="204" cy="2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2"/>
              <p:cNvCxnSpPr/>
              <p:nvPr/>
            </p:nvCxnSpPr>
            <p:spPr>
              <a:xfrm>
                <a:off x="3472" y="3375"/>
                <a:ext cx="8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"/>
              <p:cNvCxnSpPr/>
              <p:nvPr/>
            </p:nvCxnSpPr>
            <p:spPr>
              <a:xfrm>
                <a:off x="4328" y="3375"/>
                <a:ext cx="332" cy="3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2"/>
              <p:cNvSpPr/>
              <p:nvPr/>
            </p:nvSpPr>
            <p:spPr>
              <a:xfrm>
                <a:off x="4834" y="3360"/>
                <a:ext cx="116" cy="3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155" y="2551"/>
                <a:ext cx="1317" cy="889"/>
              </a:xfrm>
              <a:custGeom>
                <a:rect b="b" l="l" r="r" t="t"/>
                <a:pathLst>
                  <a:path extrusionOk="0" h="661" w="1161">
                    <a:moveTo>
                      <a:pt x="108" y="457"/>
                    </a:moveTo>
                    <a:cubicBezTo>
                      <a:pt x="95" y="403"/>
                      <a:pt x="67" y="344"/>
                      <a:pt x="27" y="304"/>
                    </a:cubicBezTo>
                    <a:cubicBezTo>
                      <a:pt x="5" y="238"/>
                      <a:pt x="14" y="268"/>
                      <a:pt x="0" y="214"/>
                    </a:cubicBezTo>
                    <a:cubicBezTo>
                      <a:pt x="19" y="138"/>
                      <a:pt x="47" y="78"/>
                      <a:pt x="126" y="52"/>
                    </a:cubicBezTo>
                    <a:cubicBezTo>
                      <a:pt x="178" y="0"/>
                      <a:pt x="220" y="23"/>
                      <a:pt x="279" y="52"/>
                    </a:cubicBezTo>
                    <a:cubicBezTo>
                      <a:pt x="291" y="70"/>
                      <a:pt x="294" y="113"/>
                      <a:pt x="315" y="106"/>
                    </a:cubicBezTo>
                    <a:cubicBezTo>
                      <a:pt x="345" y="96"/>
                      <a:pt x="368" y="70"/>
                      <a:pt x="396" y="61"/>
                    </a:cubicBezTo>
                    <a:cubicBezTo>
                      <a:pt x="436" y="48"/>
                      <a:pt x="415" y="56"/>
                      <a:pt x="459" y="34"/>
                    </a:cubicBezTo>
                    <a:cubicBezTo>
                      <a:pt x="477" y="37"/>
                      <a:pt x="499" y="31"/>
                      <a:pt x="513" y="43"/>
                    </a:cubicBezTo>
                    <a:cubicBezTo>
                      <a:pt x="532" y="59"/>
                      <a:pt x="523" y="92"/>
                      <a:pt x="531" y="115"/>
                    </a:cubicBezTo>
                    <a:cubicBezTo>
                      <a:pt x="613" y="63"/>
                      <a:pt x="576" y="77"/>
                      <a:pt x="639" y="61"/>
                    </a:cubicBezTo>
                    <a:cubicBezTo>
                      <a:pt x="659" y="102"/>
                      <a:pt x="650" y="128"/>
                      <a:pt x="693" y="142"/>
                    </a:cubicBezTo>
                    <a:cubicBezTo>
                      <a:pt x="717" y="136"/>
                      <a:pt x="744" y="137"/>
                      <a:pt x="765" y="124"/>
                    </a:cubicBezTo>
                    <a:cubicBezTo>
                      <a:pt x="780" y="115"/>
                      <a:pt x="793" y="103"/>
                      <a:pt x="810" y="97"/>
                    </a:cubicBezTo>
                    <a:cubicBezTo>
                      <a:pt x="848" y="84"/>
                      <a:pt x="889" y="83"/>
                      <a:pt x="927" y="70"/>
                    </a:cubicBezTo>
                    <a:cubicBezTo>
                      <a:pt x="954" y="124"/>
                      <a:pt x="917" y="202"/>
                      <a:pt x="954" y="250"/>
                    </a:cubicBezTo>
                    <a:cubicBezTo>
                      <a:pt x="976" y="279"/>
                      <a:pt x="1026" y="256"/>
                      <a:pt x="1062" y="259"/>
                    </a:cubicBezTo>
                    <a:cubicBezTo>
                      <a:pt x="1062" y="259"/>
                      <a:pt x="1124" y="288"/>
                      <a:pt x="1125" y="295"/>
                    </a:cubicBezTo>
                    <a:cubicBezTo>
                      <a:pt x="1139" y="363"/>
                      <a:pt x="1135" y="433"/>
                      <a:pt x="1143" y="502"/>
                    </a:cubicBezTo>
                    <a:cubicBezTo>
                      <a:pt x="1144" y="511"/>
                      <a:pt x="1149" y="520"/>
                      <a:pt x="1152" y="529"/>
                    </a:cubicBezTo>
                    <a:cubicBezTo>
                      <a:pt x="1140" y="661"/>
                      <a:pt x="1161" y="642"/>
                      <a:pt x="1035" y="628"/>
                    </a:cubicBezTo>
                    <a:cubicBezTo>
                      <a:pt x="1017" y="616"/>
                      <a:pt x="999" y="604"/>
                      <a:pt x="981" y="592"/>
                    </a:cubicBezTo>
                    <a:cubicBezTo>
                      <a:pt x="965" y="581"/>
                      <a:pt x="880" y="638"/>
                      <a:pt x="855" y="646"/>
                    </a:cubicBezTo>
                    <a:cubicBezTo>
                      <a:pt x="842" y="608"/>
                      <a:pt x="820" y="595"/>
                      <a:pt x="783" y="583"/>
                    </a:cubicBezTo>
                    <a:cubicBezTo>
                      <a:pt x="765" y="595"/>
                      <a:pt x="747" y="607"/>
                      <a:pt x="729" y="619"/>
                    </a:cubicBezTo>
                    <a:cubicBezTo>
                      <a:pt x="719" y="625"/>
                      <a:pt x="678" y="594"/>
                      <a:pt x="675" y="592"/>
                    </a:cubicBezTo>
                    <a:cubicBezTo>
                      <a:pt x="653" y="581"/>
                      <a:pt x="615" y="577"/>
                      <a:pt x="594" y="574"/>
                    </a:cubicBezTo>
                    <a:cubicBezTo>
                      <a:pt x="479" y="586"/>
                      <a:pt x="525" y="562"/>
                      <a:pt x="450" y="637"/>
                    </a:cubicBezTo>
                    <a:cubicBezTo>
                      <a:pt x="437" y="650"/>
                      <a:pt x="396" y="655"/>
                      <a:pt x="396" y="655"/>
                    </a:cubicBezTo>
                    <a:cubicBezTo>
                      <a:pt x="360" y="652"/>
                      <a:pt x="321" y="660"/>
                      <a:pt x="288" y="646"/>
                    </a:cubicBezTo>
                    <a:cubicBezTo>
                      <a:pt x="268" y="637"/>
                      <a:pt x="252" y="592"/>
                      <a:pt x="252" y="592"/>
                    </a:cubicBezTo>
                    <a:cubicBezTo>
                      <a:pt x="235" y="524"/>
                      <a:pt x="207" y="537"/>
                      <a:pt x="135" y="529"/>
                    </a:cubicBezTo>
                    <a:cubicBezTo>
                      <a:pt x="126" y="501"/>
                      <a:pt x="135" y="403"/>
                      <a:pt x="108" y="4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5280" y="2592"/>
                <a:ext cx="96" cy="1056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264" y="2352"/>
                <a:ext cx="2015" cy="1291"/>
              </a:xfrm>
              <a:prstGeom prst="rect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5376" y="2880"/>
                <a:ext cx="96" cy="5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592" y="2880"/>
                <a:ext cx="336" cy="336"/>
              </a:xfrm>
              <a:prstGeom prst="rightArrow">
                <a:avLst>
                  <a:gd fmla="val 50000" name="adj1"/>
                  <a:gd fmla="val 25000" name="adj2"/>
                </a:avLst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2"/>
            <p:cNvSpPr txBox="1"/>
            <p:nvPr/>
          </p:nvSpPr>
          <p:spPr>
            <a:xfrm>
              <a:off x="6625240" y="3514589"/>
              <a:ext cx="2282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Clipped view in screen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5281c70e1a_0_509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19" name="Google Shape;819;g25281c70e1a_0_509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0" name="Google Shape;820;g25281c70e1a_0_509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g25281c70e1a_0_509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25281c70e1a_0_509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25281c70e1a_0_509"/>
          <p:cNvSpPr txBox="1"/>
          <p:nvPr/>
        </p:nvSpPr>
        <p:spPr>
          <a:xfrm>
            <a:off x="1375576" y="4262303"/>
            <a:ext cx="12003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4" name="Google Shape;824;g25281c70e1a_0_509"/>
          <p:cNvSpPr txBox="1"/>
          <p:nvPr/>
        </p:nvSpPr>
        <p:spPr>
          <a:xfrm>
            <a:off x="4222398" y="2159413"/>
            <a:ext cx="1184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5" name="Google Shape;825;g25281c70e1a_0_509"/>
          <p:cNvSpPr/>
          <p:nvPr/>
        </p:nvSpPr>
        <p:spPr>
          <a:xfrm>
            <a:off x="2794987" y="3143588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25281c70e1a_0_509"/>
          <p:cNvSpPr txBox="1"/>
          <p:nvPr/>
        </p:nvSpPr>
        <p:spPr>
          <a:xfrm>
            <a:off x="2842591" y="3086877"/>
            <a:ext cx="706500" cy="61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7" name="Google Shape;827;g25281c70e1a_0_509"/>
          <p:cNvSpPr txBox="1"/>
          <p:nvPr/>
        </p:nvSpPr>
        <p:spPr>
          <a:xfrm>
            <a:off x="7076661" y="3680965"/>
            <a:ext cx="4121100" cy="1374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8" name="Google Shape;828;g25281c70e1a_0_509"/>
          <p:cNvSpPr txBox="1"/>
          <p:nvPr/>
        </p:nvSpPr>
        <p:spPr>
          <a:xfrm>
            <a:off x="7076661" y="2344079"/>
            <a:ext cx="4095900" cy="1200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569" l="-1339" r="0" t="-3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281c70e1a_0_523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34" name="Google Shape;834;g25281c70e1a_0_523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35" name="Google Shape;835;g25281c70e1a_0_523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6" name="Google Shape;836;g25281c70e1a_0_523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25281c70e1a_0_523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25281c70e1a_0_523"/>
          <p:cNvSpPr txBox="1"/>
          <p:nvPr/>
        </p:nvSpPr>
        <p:spPr>
          <a:xfrm>
            <a:off x="1375576" y="4262303"/>
            <a:ext cx="959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9" name="Google Shape;839;g25281c70e1a_0_523"/>
          <p:cNvSpPr txBox="1"/>
          <p:nvPr/>
        </p:nvSpPr>
        <p:spPr>
          <a:xfrm>
            <a:off x="4222398" y="2159413"/>
            <a:ext cx="9543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0" name="Google Shape;840;g25281c70e1a_0_523"/>
          <p:cNvSpPr/>
          <p:nvPr/>
        </p:nvSpPr>
        <p:spPr>
          <a:xfrm>
            <a:off x="2457363" y="3378554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25281c70e1a_0_523"/>
          <p:cNvSpPr txBox="1"/>
          <p:nvPr/>
        </p:nvSpPr>
        <p:spPr>
          <a:xfrm>
            <a:off x="2457363" y="3378554"/>
            <a:ext cx="6753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2" name="Google Shape;842;g25281c70e1a_0_523"/>
          <p:cNvSpPr txBox="1"/>
          <p:nvPr/>
        </p:nvSpPr>
        <p:spPr>
          <a:xfrm>
            <a:off x="7076661" y="4496978"/>
            <a:ext cx="1541700" cy="646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3" name="Google Shape;843;g25281c70e1a_0_523"/>
          <p:cNvSpPr txBox="1"/>
          <p:nvPr/>
        </p:nvSpPr>
        <p:spPr>
          <a:xfrm>
            <a:off x="7076661" y="2344079"/>
            <a:ext cx="3821700" cy="175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089" l="-1429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4" name="Google Shape;844;g25281c70e1a_0_523"/>
          <p:cNvSpPr txBox="1"/>
          <p:nvPr/>
        </p:nvSpPr>
        <p:spPr>
          <a:xfrm>
            <a:off x="7132320" y="1748538"/>
            <a:ext cx="4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endpoints of a line are (1, 1) and (5,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5281c70e1a_0_538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50" name="Google Shape;850;g25281c70e1a_0_538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1" name="Google Shape;851;g25281c70e1a_0_538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2" name="Google Shape;852;g25281c70e1a_0_538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25281c70e1a_0_538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25281c70e1a_0_538"/>
          <p:cNvSpPr txBox="1"/>
          <p:nvPr/>
        </p:nvSpPr>
        <p:spPr>
          <a:xfrm>
            <a:off x="1375576" y="4262303"/>
            <a:ext cx="959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5" name="Google Shape;855;g25281c70e1a_0_538"/>
          <p:cNvSpPr txBox="1"/>
          <p:nvPr/>
        </p:nvSpPr>
        <p:spPr>
          <a:xfrm>
            <a:off x="4222398" y="2159413"/>
            <a:ext cx="9543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6" name="Google Shape;856;g25281c70e1a_0_538"/>
          <p:cNvSpPr/>
          <p:nvPr/>
        </p:nvSpPr>
        <p:spPr>
          <a:xfrm>
            <a:off x="2786932" y="31454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25281c70e1a_0_538"/>
          <p:cNvSpPr txBox="1"/>
          <p:nvPr/>
        </p:nvSpPr>
        <p:spPr>
          <a:xfrm>
            <a:off x="2015444" y="2776098"/>
            <a:ext cx="8829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8" name="Google Shape;858;g25281c70e1a_0_538"/>
          <p:cNvSpPr txBox="1"/>
          <p:nvPr/>
        </p:nvSpPr>
        <p:spPr>
          <a:xfrm>
            <a:off x="7076661" y="4496978"/>
            <a:ext cx="4468800" cy="923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63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9" name="Google Shape;859;g25281c70e1a_0_538"/>
          <p:cNvSpPr txBox="1"/>
          <p:nvPr/>
        </p:nvSpPr>
        <p:spPr>
          <a:xfrm>
            <a:off x="7076661" y="2344079"/>
            <a:ext cx="3821700" cy="175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089" l="-1429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0" name="Google Shape;860;g25281c70e1a_0_538"/>
          <p:cNvSpPr txBox="1"/>
          <p:nvPr/>
        </p:nvSpPr>
        <p:spPr>
          <a:xfrm>
            <a:off x="7132320" y="1748538"/>
            <a:ext cx="4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endpoints of a line are (1, 1) and (5,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25281c70e1a_0_538"/>
          <p:cNvSpPr txBox="1"/>
          <p:nvPr/>
        </p:nvSpPr>
        <p:spPr>
          <a:xfrm>
            <a:off x="824917" y="3727780"/>
            <a:ext cx="7065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2" name="Google Shape;862;g25281c70e1a_0_538"/>
          <p:cNvSpPr txBox="1"/>
          <p:nvPr/>
        </p:nvSpPr>
        <p:spPr>
          <a:xfrm>
            <a:off x="3654468" y="1790081"/>
            <a:ext cx="7065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5281c70e1a_0_555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68" name="Google Shape;868;g25281c70e1a_0_555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9" name="Google Shape;869;g25281c70e1a_0_555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0" name="Google Shape;870;g25281c70e1a_0_555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g25281c70e1a_0_555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25281c70e1a_0_555"/>
          <p:cNvSpPr txBox="1"/>
          <p:nvPr/>
        </p:nvSpPr>
        <p:spPr>
          <a:xfrm>
            <a:off x="1375576" y="4262303"/>
            <a:ext cx="959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3" name="Google Shape;873;g25281c70e1a_0_555"/>
          <p:cNvSpPr txBox="1"/>
          <p:nvPr/>
        </p:nvSpPr>
        <p:spPr>
          <a:xfrm>
            <a:off x="4222398" y="2159413"/>
            <a:ext cx="9543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4" name="Google Shape;874;g25281c70e1a_0_555"/>
          <p:cNvSpPr/>
          <p:nvPr/>
        </p:nvSpPr>
        <p:spPr>
          <a:xfrm>
            <a:off x="2786932" y="31454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25281c70e1a_0_555"/>
          <p:cNvSpPr txBox="1"/>
          <p:nvPr/>
        </p:nvSpPr>
        <p:spPr>
          <a:xfrm>
            <a:off x="2015444" y="2776098"/>
            <a:ext cx="8829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6" name="Google Shape;876;g25281c70e1a_0_555"/>
          <p:cNvSpPr txBox="1"/>
          <p:nvPr/>
        </p:nvSpPr>
        <p:spPr>
          <a:xfrm>
            <a:off x="7076661" y="4496978"/>
            <a:ext cx="4891200" cy="12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7" name="Google Shape;877;g25281c70e1a_0_555"/>
          <p:cNvSpPr txBox="1"/>
          <p:nvPr/>
        </p:nvSpPr>
        <p:spPr>
          <a:xfrm>
            <a:off x="7076661" y="2344079"/>
            <a:ext cx="3821700" cy="175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089" l="-1429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8" name="Google Shape;878;g25281c70e1a_0_555"/>
          <p:cNvSpPr txBox="1"/>
          <p:nvPr/>
        </p:nvSpPr>
        <p:spPr>
          <a:xfrm>
            <a:off x="7132320" y="1748538"/>
            <a:ext cx="4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endpoints of a line are (1, 1) and (5,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25281c70e1a_0_555"/>
          <p:cNvSpPr txBox="1"/>
          <p:nvPr/>
        </p:nvSpPr>
        <p:spPr>
          <a:xfrm>
            <a:off x="824917" y="3727780"/>
            <a:ext cx="7065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0" name="Google Shape;880;g25281c70e1a_0_555"/>
          <p:cNvSpPr txBox="1"/>
          <p:nvPr/>
        </p:nvSpPr>
        <p:spPr>
          <a:xfrm>
            <a:off x="3654468" y="1790081"/>
            <a:ext cx="7065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1" name="Google Shape;881;g25281c70e1a_0_555"/>
          <p:cNvSpPr/>
          <p:nvPr/>
        </p:nvSpPr>
        <p:spPr>
          <a:xfrm>
            <a:off x="2096494" y="361620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25281c70e1a_0_555"/>
          <p:cNvSpPr txBox="1"/>
          <p:nvPr/>
        </p:nvSpPr>
        <p:spPr>
          <a:xfrm>
            <a:off x="1391351" y="3256116"/>
            <a:ext cx="10110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3" name="Google Shape;883;g25281c70e1a_0_555"/>
          <p:cNvSpPr txBox="1"/>
          <p:nvPr/>
        </p:nvSpPr>
        <p:spPr>
          <a:xfrm>
            <a:off x="2786932" y="3201089"/>
            <a:ext cx="7344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4" name="Google Shape;884;g25281c70e1a_0_555"/>
          <p:cNvSpPr txBox="1"/>
          <p:nvPr/>
        </p:nvSpPr>
        <p:spPr>
          <a:xfrm>
            <a:off x="2062725" y="3662062"/>
            <a:ext cx="734400" cy="369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5281c70e1a_0_576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890" name="Google Shape;890;g25281c70e1a_0_576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1" name="Google Shape;891;g25281c70e1a_0_576"/>
          <p:cNvCxnSpPr/>
          <p:nvPr/>
        </p:nvCxnSpPr>
        <p:spPr>
          <a:xfrm flipH="1" rot="10800000">
            <a:off x="1431235" y="2229089"/>
            <a:ext cx="2822700" cy="19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2" name="Google Shape;892;g25281c70e1a_0_576"/>
          <p:cNvSpPr/>
          <p:nvPr/>
        </p:nvSpPr>
        <p:spPr>
          <a:xfrm>
            <a:off x="1375576" y="41426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25281c70e1a_0_576"/>
          <p:cNvSpPr/>
          <p:nvPr/>
        </p:nvSpPr>
        <p:spPr>
          <a:xfrm>
            <a:off x="4198289" y="2173529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25281c70e1a_0_576"/>
          <p:cNvSpPr txBox="1"/>
          <p:nvPr/>
        </p:nvSpPr>
        <p:spPr>
          <a:xfrm>
            <a:off x="1375576" y="4262303"/>
            <a:ext cx="959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5" name="Google Shape;895;g25281c70e1a_0_576"/>
          <p:cNvSpPr txBox="1"/>
          <p:nvPr/>
        </p:nvSpPr>
        <p:spPr>
          <a:xfrm>
            <a:off x="4222398" y="2159413"/>
            <a:ext cx="9543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6" name="Google Shape;896;g25281c70e1a_0_576"/>
          <p:cNvSpPr/>
          <p:nvPr/>
        </p:nvSpPr>
        <p:spPr>
          <a:xfrm>
            <a:off x="2786932" y="31454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25281c70e1a_0_576"/>
          <p:cNvSpPr txBox="1"/>
          <p:nvPr/>
        </p:nvSpPr>
        <p:spPr>
          <a:xfrm>
            <a:off x="2015444" y="2776098"/>
            <a:ext cx="8829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8" name="Google Shape;898;g25281c70e1a_0_576"/>
          <p:cNvSpPr txBox="1"/>
          <p:nvPr/>
        </p:nvSpPr>
        <p:spPr>
          <a:xfrm>
            <a:off x="7076661" y="4496978"/>
            <a:ext cx="4309500" cy="923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269" r="0" t="-39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9" name="Google Shape;899;g25281c70e1a_0_576"/>
          <p:cNvSpPr txBox="1"/>
          <p:nvPr/>
        </p:nvSpPr>
        <p:spPr>
          <a:xfrm>
            <a:off x="7076661" y="2344079"/>
            <a:ext cx="3821700" cy="175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089" l="-1429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0" name="Google Shape;900;g25281c70e1a_0_576"/>
          <p:cNvSpPr txBox="1"/>
          <p:nvPr/>
        </p:nvSpPr>
        <p:spPr>
          <a:xfrm>
            <a:off x="7132320" y="1748538"/>
            <a:ext cx="4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endpoints of a line are (1, 1) and (5,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25281c70e1a_0_576"/>
          <p:cNvSpPr txBox="1"/>
          <p:nvPr/>
        </p:nvSpPr>
        <p:spPr>
          <a:xfrm>
            <a:off x="824917" y="3727780"/>
            <a:ext cx="7065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2" name="Google Shape;902;g25281c70e1a_0_576"/>
          <p:cNvSpPr txBox="1"/>
          <p:nvPr/>
        </p:nvSpPr>
        <p:spPr>
          <a:xfrm>
            <a:off x="3654468" y="1790081"/>
            <a:ext cx="7065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3" name="Google Shape;903;g25281c70e1a_0_576"/>
          <p:cNvSpPr/>
          <p:nvPr/>
        </p:nvSpPr>
        <p:spPr>
          <a:xfrm>
            <a:off x="2096494" y="361620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25281c70e1a_0_576"/>
          <p:cNvSpPr txBox="1"/>
          <p:nvPr/>
        </p:nvSpPr>
        <p:spPr>
          <a:xfrm>
            <a:off x="1391351" y="3256116"/>
            <a:ext cx="10110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5" name="Google Shape;905;g25281c70e1a_0_576"/>
          <p:cNvSpPr txBox="1"/>
          <p:nvPr/>
        </p:nvSpPr>
        <p:spPr>
          <a:xfrm>
            <a:off x="2786932" y="3201089"/>
            <a:ext cx="7344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6" name="Google Shape;906;g25281c70e1a_0_576"/>
          <p:cNvSpPr txBox="1"/>
          <p:nvPr/>
        </p:nvSpPr>
        <p:spPr>
          <a:xfrm>
            <a:off x="2062725" y="3662062"/>
            <a:ext cx="734400" cy="369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5281c70e1a_0_597"/>
          <p:cNvSpPr txBox="1"/>
          <p:nvPr>
            <p:ph type="title"/>
          </p:nvPr>
        </p:nvSpPr>
        <p:spPr>
          <a:xfrm>
            <a:off x="710979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Parametric equation of Line</a:t>
            </a:r>
            <a:endParaRPr/>
          </a:p>
        </p:txBody>
      </p:sp>
      <p:cxnSp>
        <p:nvCxnSpPr>
          <p:cNvPr id="912" name="Google Shape;912;g25281c70e1a_0_597"/>
          <p:cNvCxnSpPr/>
          <p:nvPr/>
        </p:nvCxnSpPr>
        <p:spPr>
          <a:xfrm flipH="1" rot="10800000">
            <a:off x="12816" y="952150"/>
            <a:ext cx="6038400" cy="42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913" name="Google Shape;913;g25281c70e1a_0_597"/>
          <p:cNvGrpSpPr/>
          <p:nvPr/>
        </p:nvGrpSpPr>
        <p:grpSpPr>
          <a:xfrm>
            <a:off x="1375576" y="2173529"/>
            <a:ext cx="2934013" cy="2080401"/>
            <a:chOff x="1375576" y="2173529"/>
            <a:chExt cx="2934013" cy="2080401"/>
          </a:xfrm>
        </p:grpSpPr>
        <p:cxnSp>
          <p:nvCxnSpPr>
            <p:cNvPr id="914" name="Google Shape;914;g25281c70e1a_0_597"/>
            <p:cNvCxnSpPr/>
            <p:nvPr/>
          </p:nvCxnSpPr>
          <p:spPr>
            <a:xfrm flipH="1" rot="10800000">
              <a:off x="1431235" y="2229089"/>
              <a:ext cx="2822700" cy="1969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5" name="Google Shape;915;g25281c70e1a_0_597"/>
            <p:cNvSpPr/>
            <p:nvPr/>
          </p:nvSpPr>
          <p:spPr>
            <a:xfrm>
              <a:off x="1375576" y="4142630"/>
              <a:ext cx="111300" cy="1113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g25281c70e1a_0_597"/>
            <p:cNvSpPr/>
            <p:nvPr/>
          </p:nvSpPr>
          <p:spPr>
            <a:xfrm>
              <a:off x="4198289" y="2173529"/>
              <a:ext cx="111300" cy="1113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Google Shape;917;g25281c70e1a_0_597"/>
          <p:cNvSpPr txBox="1"/>
          <p:nvPr/>
        </p:nvSpPr>
        <p:spPr>
          <a:xfrm>
            <a:off x="1375576" y="4262303"/>
            <a:ext cx="959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8" name="Google Shape;918;g25281c70e1a_0_597"/>
          <p:cNvSpPr txBox="1"/>
          <p:nvPr/>
        </p:nvSpPr>
        <p:spPr>
          <a:xfrm>
            <a:off x="4198289" y="2259209"/>
            <a:ext cx="9543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9" name="Google Shape;919;g25281c70e1a_0_597"/>
          <p:cNvSpPr/>
          <p:nvPr/>
        </p:nvSpPr>
        <p:spPr>
          <a:xfrm>
            <a:off x="2786932" y="314543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25281c70e1a_0_597"/>
          <p:cNvSpPr txBox="1"/>
          <p:nvPr/>
        </p:nvSpPr>
        <p:spPr>
          <a:xfrm>
            <a:off x="2015444" y="2776098"/>
            <a:ext cx="8829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1" name="Google Shape;921;g25281c70e1a_0_597"/>
          <p:cNvSpPr txBox="1"/>
          <p:nvPr/>
        </p:nvSpPr>
        <p:spPr>
          <a:xfrm>
            <a:off x="7076661" y="4496978"/>
            <a:ext cx="430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P(-0.3) and P(1.3) are outside the line segment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25281c70e1a_0_597"/>
          <p:cNvSpPr txBox="1"/>
          <p:nvPr/>
        </p:nvSpPr>
        <p:spPr>
          <a:xfrm>
            <a:off x="7076661" y="2344079"/>
            <a:ext cx="3821700" cy="175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089" l="-1429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3" name="Google Shape;923;g25281c70e1a_0_597"/>
          <p:cNvSpPr txBox="1"/>
          <p:nvPr/>
        </p:nvSpPr>
        <p:spPr>
          <a:xfrm>
            <a:off x="7132320" y="1748538"/>
            <a:ext cx="4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endpoints of a line are (1, 1) and (5,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25281c70e1a_0_597"/>
          <p:cNvSpPr txBox="1"/>
          <p:nvPr/>
        </p:nvSpPr>
        <p:spPr>
          <a:xfrm>
            <a:off x="824917" y="3727780"/>
            <a:ext cx="7065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5" name="Google Shape;925;g25281c70e1a_0_597"/>
          <p:cNvSpPr txBox="1"/>
          <p:nvPr/>
        </p:nvSpPr>
        <p:spPr>
          <a:xfrm>
            <a:off x="3654468" y="1790081"/>
            <a:ext cx="7065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6" name="Google Shape;926;g25281c70e1a_0_597"/>
          <p:cNvSpPr/>
          <p:nvPr/>
        </p:nvSpPr>
        <p:spPr>
          <a:xfrm>
            <a:off x="2096494" y="3616200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25281c70e1a_0_597"/>
          <p:cNvSpPr txBox="1"/>
          <p:nvPr/>
        </p:nvSpPr>
        <p:spPr>
          <a:xfrm>
            <a:off x="1391351" y="3256116"/>
            <a:ext cx="10110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8" name="Google Shape;928;g25281c70e1a_0_597"/>
          <p:cNvSpPr txBox="1"/>
          <p:nvPr/>
        </p:nvSpPr>
        <p:spPr>
          <a:xfrm>
            <a:off x="2786932" y="3201089"/>
            <a:ext cx="7344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9" name="Google Shape;929;g25281c70e1a_0_597"/>
          <p:cNvSpPr txBox="1"/>
          <p:nvPr/>
        </p:nvSpPr>
        <p:spPr>
          <a:xfrm>
            <a:off x="2062725" y="3662062"/>
            <a:ext cx="7344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0" name="Google Shape;930;g25281c70e1a_0_597"/>
          <p:cNvSpPr txBox="1"/>
          <p:nvPr/>
        </p:nvSpPr>
        <p:spPr>
          <a:xfrm>
            <a:off x="4823524" y="1003824"/>
            <a:ext cx="882900" cy="369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1" name="Google Shape;931;g25281c70e1a_0_597"/>
          <p:cNvSpPr/>
          <p:nvPr/>
        </p:nvSpPr>
        <p:spPr>
          <a:xfrm>
            <a:off x="5368456" y="1349504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25281c70e1a_0_597"/>
          <p:cNvSpPr/>
          <p:nvPr/>
        </p:nvSpPr>
        <p:spPr>
          <a:xfrm>
            <a:off x="295524" y="4902984"/>
            <a:ext cx="111300" cy="1113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25281c70e1a_0_597"/>
          <p:cNvSpPr txBox="1"/>
          <p:nvPr/>
        </p:nvSpPr>
        <p:spPr>
          <a:xfrm>
            <a:off x="-91378" y="4379535"/>
            <a:ext cx="1056000" cy="369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8" name="Google Shape;938;g25281c70e1a_0_623"/>
          <p:cNvCxnSpPr/>
          <p:nvPr/>
        </p:nvCxnSpPr>
        <p:spPr>
          <a:xfrm flipH="1" rot="10800000">
            <a:off x="966504" y="1731172"/>
            <a:ext cx="4658700" cy="324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9" name="Google Shape;939;g25281c70e1a_0_623"/>
          <p:cNvSpPr/>
          <p:nvPr/>
        </p:nvSpPr>
        <p:spPr>
          <a:xfrm>
            <a:off x="874644" y="4889212"/>
            <a:ext cx="183600" cy="183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25281c70e1a_0_623"/>
          <p:cNvSpPr/>
          <p:nvPr/>
        </p:nvSpPr>
        <p:spPr>
          <a:xfrm>
            <a:off x="5533268" y="1639395"/>
            <a:ext cx="183600" cy="183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1" name="Google Shape;941;g25281c70e1a_0_623"/>
          <p:cNvCxnSpPr/>
          <p:nvPr/>
        </p:nvCxnSpPr>
        <p:spPr>
          <a:xfrm>
            <a:off x="2401294" y="914400"/>
            <a:ext cx="24000" cy="466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g25281c70e1a_0_623"/>
          <p:cNvSpPr txBox="1"/>
          <p:nvPr/>
        </p:nvSpPr>
        <p:spPr>
          <a:xfrm>
            <a:off x="2488758" y="1315993"/>
            <a:ext cx="10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25281c70e1a_0_623"/>
          <p:cNvSpPr/>
          <p:nvPr/>
        </p:nvSpPr>
        <p:spPr>
          <a:xfrm>
            <a:off x="2320940" y="3898890"/>
            <a:ext cx="183600" cy="183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25281c70e1a_0_623"/>
          <p:cNvSpPr txBox="1"/>
          <p:nvPr/>
        </p:nvSpPr>
        <p:spPr>
          <a:xfrm>
            <a:off x="2552369" y="3806084"/>
            <a:ext cx="3717600" cy="64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48" l="-1469" r="-659" t="-47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45" name="Google Shape;945;g25281c70e1a_0_623"/>
          <p:cNvCxnSpPr/>
          <p:nvPr/>
        </p:nvCxnSpPr>
        <p:spPr>
          <a:xfrm flipH="1" rot="10800000">
            <a:off x="8391537" y="1587324"/>
            <a:ext cx="2939700" cy="205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6" name="Google Shape;946;g25281c70e1a_0_623"/>
          <p:cNvSpPr/>
          <p:nvPr/>
        </p:nvSpPr>
        <p:spPr>
          <a:xfrm>
            <a:off x="8333570" y="3580157"/>
            <a:ext cx="115800" cy="115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25281c70e1a_0_623"/>
          <p:cNvSpPr/>
          <p:nvPr/>
        </p:nvSpPr>
        <p:spPr>
          <a:xfrm>
            <a:off x="11273334" y="1529402"/>
            <a:ext cx="115800" cy="115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8" name="Google Shape;948;g25281c70e1a_0_623"/>
          <p:cNvCxnSpPr/>
          <p:nvPr/>
        </p:nvCxnSpPr>
        <p:spPr>
          <a:xfrm>
            <a:off x="8073574" y="804407"/>
            <a:ext cx="24000" cy="466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9" name="Google Shape;949;g25281c70e1a_0_623"/>
          <p:cNvSpPr txBox="1"/>
          <p:nvPr/>
        </p:nvSpPr>
        <p:spPr>
          <a:xfrm>
            <a:off x="8161038" y="1206000"/>
            <a:ext cx="10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25281c70e1a_0_623"/>
          <p:cNvSpPr/>
          <p:nvPr/>
        </p:nvSpPr>
        <p:spPr>
          <a:xfrm>
            <a:off x="8019240" y="3836604"/>
            <a:ext cx="110100" cy="110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25281c70e1a_0_623"/>
          <p:cNvSpPr txBox="1"/>
          <p:nvPr/>
        </p:nvSpPr>
        <p:spPr>
          <a:xfrm>
            <a:off x="8224649" y="3696091"/>
            <a:ext cx="3863700" cy="64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148" l="-1259" r="-789" t="-47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52" name="Google Shape;952;g25281c70e1a_0_623"/>
          <p:cNvCxnSpPr/>
          <p:nvPr/>
        </p:nvCxnSpPr>
        <p:spPr>
          <a:xfrm flipH="1" rot="10800000">
            <a:off x="5451773" y="3650116"/>
            <a:ext cx="2939700" cy="20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3" name="Google Shape;953;g25281c70e1a_0_623"/>
          <p:cNvSpPr/>
          <p:nvPr/>
        </p:nvSpPr>
        <p:spPr>
          <a:xfrm>
            <a:off x="8013299" y="3830663"/>
            <a:ext cx="115800" cy="115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8" name="Google Shape;958;g25281c70e1a_0_642"/>
          <p:cNvCxnSpPr/>
          <p:nvPr/>
        </p:nvCxnSpPr>
        <p:spPr>
          <a:xfrm rot="5400000">
            <a:off x="1782671" y="3115596"/>
            <a:ext cx="35640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g25281c70e1a_0_642"/>
          <p:cNvCxnSpPr/>
          <p:nvPr/>
        </p:nvCxnSpPr>
        <p:spPr>
          <a:xfrm rot="5400000">
            <a:off x="4144448" y="3154848"/>
            <a:ext cx="35658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g25281c70e1a_0_642"/>
          <p:cNvCxnSpPr/>
          <p:nvPr/>
        </p:nvCxnSpPr>
        <p:spPr>
          <a:xfrm rot="10800000">
            <a:off x="2442572" y="2480596"/>
            <a:ext cx="48717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g25281c70e1a_0_642"/>
          <p:cNvCxnSpPr/>
          <p:nvPr/>
        </p:nvCxnSpPr>
        <p:spPr>
          <a:xfrm rot="10800000">
            <a:off x="2492519" y="4045011"/>
            <a:ext cx="48717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g25281c70e1a_0_642"/>
          <p:cNvSpPr/>
          <p:nvPr/>
        </p:nvSpPr>
        <p:spPr>
          <a:xfrm>
            <a:off x="3561103" y="2464542"/>
            <a:ext cx="2368800" cy="158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g25281c70e1a_0_642"/>
          <p:cNvCxnSpPr/>
          <p:nvPr/>
        </p:nvCxnSpPr>
        <p:spPr>
          <a:xfrm rot="10800000">
            <a:off x="2257076" y="247524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g25281c70e1a_0_642"/>
          <p:cNvCxnSpPr/>
          <p:nvPr/>
        </p:nvCxnSpPr>
        <p:spPr>
          <a:xfrm rot="10800000">
            <a:off x="2257076" y="404679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g25281c70e1a_0_642"/>
          <p:cNvCxnSpPr/>
          <p:nvPr/>
        </p:nvCxnSpPr>
        <p:spPr>
          <a:xfrm>
            <a:off x="3568238" y="4872706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g25281c70e1a_0_642"/>
          <p:cNvCxnSpPr/>
          <p:nvPr/>
        </p:nvCxnSpPr>
        <p:spPr>
          <a:xfrm>
            <a:off x="5928240" y="4854868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g25281c70e1a_0_642"/>
          <p:cNvSpPr txBox="1"/>
          <p:nvPr/>
        </p:nvSpPr>
        <p:spPr>
          <a:xfrm>
            <a:off x="1579273" y="2237996"/>
            <a:ext cx="6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5281c70e1a_0_642"/>
          <p:cNvSpPr txBox="1"/>
          <p:nvPr/>
        </p:nvSpPr>
        <p:spPr>
          <a:xfrm>
            <a:off x="1579273" y="3809546"/>
            <a:ext cx="6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25281c70e1a_0_642"/>
          <p:cNvSpPr txBox="1"/>
          <p:nvPr/>
        </p:nvSpPr>
        <p:spPr>
          <a:xfrm>
            <a:off x="3172229" y="4981520"/>
            <a:ext cx="6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5281c70e1a_0_642"/>
          <p:cNvSpPr txBox="1"/>
          <p:nvPr/>
        </p:nvSpPr>
        <p:spPr>
          <a:xfrm>
            <a:off x="5534014" y="4983304"/>
            <a:ext cx="6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5281c70e1a_0_642"/>
          <p:cNvSpPr txBox="1"/>
          <p:nvPr/>
        </p:nvSpPr>
        <p:spPr>
          <a:xfrm>
            <a:off x="4117657" y="1998963"/>
            <a:ext cx="11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Google Shape;972;g25281c70e1a_0_642"/>
          <p:cNvCxnSpPr/>
          <p:nvPr/>
        </p:nvCxnSpPr>
        <p:spPr>
          <a:xfrm flipH="1" rot="10800000">
            <a:off x="2109750" y="898380"/>
            <a:ext cx="4720200" cy="39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3" name="Google Shape;973;g25281c70e1a_0_642"/>
          <p:cNvSpPr txBox="1"/>
          <p:nvPr/>
        </p:nvSpPr>
        <p:spPr>
          <a:xfrm>
            <a:off x="6855898" y="760509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5281c70e1a_0_642"/>
          <p:cNvSpPr txBox="1"/>
          <p:nvPr/>
        </p:nvSpPr>
        <p:spPr>
          <a:xfrm>
            <a:off x="1737532" y="4718817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25281c70e1a_0_642"/>
          <p:cNvSpPr/>
          <p:nvPr/>
        </p:nvSpPr>
        <p:spPr>
          <a:xfrm flipH="1" rot="10800000">
            <a:off x="3075545" y="4020001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25281c70e1a_0_642"/>
          <p:cNvSpPr/>
          <p:nvPr/>
        </p:nvSpPr>
        <p:spPr>
          <a:xfrm flipH="1" rot="10800000">
            <a:off x="3530093" y="3623763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25281c70e1a_0_642"/>
          <p:cNvSpPr/>
          <p:nvPr/>
        </p:nvSpPr>
        <p:spPr>
          <a:xfrm flipH="1" rot="10800000">
            <a:off x="4928405" y="2438905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25281c70e1a_0_642"/>
          <p:cNvSpPr/>
          <p:nvPr/>
        </p:nvSpPr>
        <p:spPr>
          <a:xfrm flipH="1" rot="10800000">
            <a:off x="5894735" y="1628054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25281c70e1a_0_642"/>
          <p:cNvSpPr txBox="1"/>
          <p:nvPr/>
        </p:nvSpPr>
        <p:spPr>
          <a:xfrm>
            <a:off x="2943089" y="4061066"/>
            <a:ext cx="1304400" cy="30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0" name="Google Shape;980;g25281c70e1a_0_642"/>
          <p:cNvSpPr txBox="1"/>
          <p:nvPr/>
        </p:nvSpPr>
        <p:spPr>
          <a:xfrm>
            <a:off x="3530093" y="3541426"/>
            <a:ext cx="1081500" cy="32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1" name="Google Shape;981;g25281c70e1a_0_642"/>
          <p:cNvSpPr txBox="1"/>
          <p:nvPr/>
        </p:nvSpPr>
        <p:spPr>
          <a:xfrm>
            <a:off x="4787802" y="2471392"/>
            <a:ext cx="1044900" cy="327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4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2" name="Google Shape;982;g25281c70e1a_0_642"/>
          <p:cNvSpPr txBox="1"/>
          <p:nvPr/>
        </p:nvSpPr>
        <p:spPr>
          <a:xfrm>
            <a:off x="5873241" y="1570365"/>
            <a:ext cx="1177800" cy="32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65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3" name="Google Shape;983;g25281c70e1a_0_642"/>
          <p:cNvSpPr txBox="1"/>
          <p:nvPr/>
        </p:nvSpPr>
        <p:spPr>
          <a:xfrm>
            <a:off x="8436334" y="2711395"/>
            <a:ext cx="33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endpoints outside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intersections have t between 0 and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8" name="Google Shape;988;g25281c70e1a_0_671"/>
          <p:cNvCxnSpPr/>
          <p:nvPr/>
        </p:nvCxnSpPr>
        <p:spPr>
          <a:xfrm rot="5400000">
            <a:off x="1782671" y="3115596"/>
            <a:ext cx="35640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g25281c70e1a_0_671"/>
          <p:cNvCxnSpPr/>
          <p:nvPr/>
        </p:nvCxnSpPr>
        <p:spPr>
          <a:xfrm rot="5400000">
            <a:off x="4144448" y="3154848"/>
            <a:ext cx="35658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g25281c70e1a_0_671"/>
          <p:cNvCxnSpPr/>
          <p:nvPr/>
        </p:nvCxnSpPr>
        <p:spPr>
          <a:xfrm rot="10800000">
            <a:off x="2442572" y="2480596"/>
            <a:ext cx="48717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g25281c70e1a_0_671"/>
          <p:cNvCxnSpPr/>
          <p:nvPr/>
        </p:nvCxnSpPr>
        <p:spPr>
          <a:xfrm rot="10800000">
            <a:off x="2492519" y="4045011"/>
            <a:ext cx="48717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g25281c70e1a_0_671"/>
          <p:cNvSpPr/>
          <p:nvPr/>
        </p:nvSpPr>
        <p:spPr>
          <a:xfrm>
            <a:off x="3561103" y="2464542"/>
            <a:ext cx="2368800" cy="158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g25281c70e1a_0_671"/>
          <p:cNvCxnSpPr/>
          <p:nvPr/>
        </p:nvCxnSpPr>
        <p:spPr>
          <a:xfrm rot="10800000">
            <a:off x="2257076" y="247524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g25281c70e1a_0_671"/>
          <p:cNvCxnSpPr/>
          <p:nvPr/>
        </p:nvCxnSpPr>
        <p:spPr>
          <a:xfrm rot="10800000">
            <a:off x="2257076" y="404679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g25281c70e1a_0_671"/>
          <p:cNvCxnSpPr/>
          <p:nvPr/>
        </p:nvCxnSpPr>
        <p:spPr>
          <a:xfrm>
            <a:off x="3568238" y="4872706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g25281c70e1a_0_671"/>
          <p:cNvCxnSpPr/>
          <p:nvPr/>
        </p:nvCxnSpPr>
        <p:spPr>
          <a:xfrm>
            <a:off x="5928240" y="4854868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g25281c70e1a_0_671"/>
          <p:cNvSpPr txBox="1"/>
          <p:nvPr/>
        </p:nvSpPr>
        <p:spPr>
          <a:xfrm>
            <a:off x="1579273" y="2237996"/>
            <a:ext cx="6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5281c70e1a_0_671"/>
          <p:cNvSpPr txBox="1"/>
          <p:nvPr/>
        </p:nvSpPr>
        <p:spPr>
          <a:xfrm>
            <a:off x="1579273" y="3809546"/>
            <a:ext cx="6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5281c70e1a_0_671"/>
          <p:cNvSpPr txBox="1"/>
          <p:nvPr/>
        </p:nvSpPr>
        <p:spPr>
          <a:xfrm>
            <a:off x="3172229" y="4981520"/>
            <a:ext cx="6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5281c70e1a_0_671"/>
          <p:cNvSpPr txBox="1"/>
          <p:nvPr/>
        </p:nvSpPr>
        <p:spPr>
          <a:xfrm>
            <a:off x="5534014" y="4983304"/>
            <a:ext cx="6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25281c70e1a_0_671"/>
          <p:cNvSpPr txBox="1"/>
          <p:nvPr/>
        </p:nvSpPr>
        <p:spPr>
          <a:xfrm>
            <a:off x="4117657" y="1998963"/>
            <a:ext cx="11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g25281c70e1a_0_671"/>
          <p:cNvCxnSpPr/>
          <p:nvPr/>
        </p:nvCxnSpPr>
        <p:spPr>
          <a:xfrm flipH="1" rot="10800000">
            <a:off x="2109750" y="898380"/>
            <a:ext cx="4720200" cy="39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3" name="Google Shape;1003;g25281c70e1a_0_671"/>
          <p:cNvSpPr txBox="1"/>
          <p:nvPr/>
        </p:nvSpPr>
        <p:spPr>
          <a:xfrm>
            <a:off x="4654544" y="2660634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25281c70e1a_0_671"/>
          <p:cNvSpPr txBox="1"/>
          <p:nvPr/>
        </p:nvSpPr>
        <p:spPr>
          <a:xfrm>
            <a:off x="3985003" y="3231866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25281c70e1a_0_671"/>
          <p:cNvSpPr/>
          <p:nvPr/>
        </p:nvSpPr>
        <p:spPr>
          <a:xfrm flipH="1" rot="10800000">
            <a:off x="3075545" y="4020001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25281c70e1a_0_671"/>
          <p:cNvSpPr/>
          <p:nvPr/>
        </p:nvSpPr>
        <p:spPr>
          <a:xfrm flipH="1" rot="10800000">
            <a:off x="3530093" y="3623763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25281c70e1a_0_671"/>
          <p:cNvSpPr/>
          <p:nvPr/>
        </p:nvSpPr>
        <p:spPr>
          <a:xfrm flipH="1" rot="10800000">
            <a:off x="4928405" y="2438905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25281c70e1a_0_671"/>
          <p:cNvSpPr/>
          <p:nvPr/>
        </p:nvSpPr>
        <p:spPr>
          <a:xfrm flipH="1" rot="10800000">
            <a:off x="5894735" y="1628054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25281c70e1a_0_671"/>
          <p:cNvSpPr txBox="1"/>
          <p:nvPr/>
        </p:nvSpPr>
        <p:spPr>
          <a:xfrm>
            <a:off x="2943089" y="4061066"/>
            <a:ext cx="1429500" cy="30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0" name="Google Shape;1010;g25281c70e1a_0_671"/>
          <p:cNvSpPr txBox="1"/>
          <p:nvPr/>
        </p:nvSpPr>
        <p:spPr>
          <a:xfrm>
            <a:off x="3530093" y="3541426"/>
            <a:ext cx="1216200" cy="32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1" name="Google Shape;1011;g25281c70e1a_0_671"/>
          <p:cNvSpPr txBox="1"/>
          <p:nvPr/>
        </p:nvSpPr>
        <p:spPr>
          <a:xfrm>
            <a:off x="4787802" y="2471392"/>
            <a:ext cx="1044900" cy="327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4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2" name="Google Shape;1012;g25281c70e1a_0_671"/>
          <p:cNvSpPr txBox="1"/>
          <p:nvPr/>
        </p:nvSpPr>
        <p:spPr>
          <a:xfrm>
            <a:off x="5873241" y="1570365"/>
            <a:ext cx="1177800" cy="32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65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13" name="Google Shape;1013;g25281c70e1a_0_671"/>
          <p:cNvCxnSpPr/>
          <p:nvPr/>
        </p:nvCxnSpPr>
        <p:spPr>
          <a:xfrm flipH="1" rot="10800000">
            <a:off x="3975652" y="2711345"/>
            <a:ext cx="723600" cy="612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014" name="Google Shape;1014;g25281c70e1a_0_671"/>
          <p:cNvSpPr txBox="1"/>
          <p:nvPr/>
        </p:nvSpPr>
        <p:spPr>
          <a:xfrm>
            <a:off x="8436334" y="2711395"/>
            <a:ext cx="33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endpoints inside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intersections have t outside 0 to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5281c70e1a_0_7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</a:t>
            </a:r>
            <a:endParaRPr/>
          </a:p>
        </p:txBody>
      </p:sp>
      <p:cxnSp>
        <p:nvCxnSpPr>
          <p:cNvPr id="1020" name="Google Shape;1020;g25281c70e1a_0_701"/>
          <p:cNvCxnSpPr/>
          <p:nvPr/>
        </p:nvCxnSpPr>
        <p:spPr>
          <a:xfrm flipH="1" rot="10800000">
            <a:off x="1057523" y="2282095"/>
            <a:ext cx="2480700" cy="225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1021" name="Google Shape;1021;g25281c70e1a_0_701"/>
          <p:cNvSpPr txBox="1"/>
          <p:nvPr/>
        </p:nvSpPr>
        <p:spPr>
          <a:xfrm>
            <a:off x="977853" y="4540195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25281c70e1a_0_701"/>
          <p:cNvSpPr txBox="1"/>
          <p:nvPr/>
        </p:nvSpPr>
        <p:spPr>
          <a:xfrm>
            <a:off x="3554050" y="2203919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25281c70e1a_0_701"/>
          <p:cNvSpPr/>
          <p:nvPr/>
        </p:nvSpPr>
        <p:spPr>
          <a:xfrm flipH="1" rot="10800000">
            <a:off x="3518603" y="2247759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25281c70e1a_0_701"/>
          <p:cNvSpPr txBox="1"/>
          <p:nvPr/>
        </p:nvSpPr>
        <p:spPr>
          <a:xfrm>
            <a:off x="6815579" y="1989056"/>
            <a:ext cx="3535200" cy="92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99" l="-1379" r="0" t="-32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5" name="Google Shape;1025;g25281c70e1a_0_701"/>
          <p:cNvSpPr txBox="1"/>
          <p:nvPr/>
        </p:nvSpPr>
        <p:spPr>
          <a:xfrm>
            <a:off x="2037905" y="3103332"/>
            <a:ext cx="3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tatic.javatpoint.com/tutorial/computer-graphics/images/computer-graphics-clipping1.jpg" id="296" name="Google Shape;2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726" y="2142890"/>
            <a:ext cx="6305550" cy="28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 txBox="1"/>
          <p:nvPr/>
        </p:nvSpPr>
        <p:spPr>
          <a:xfrm>
            <a:off x="5368446" y="1025718"/>
            <a:ext cx="138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Clipping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5281c70e1a_0_7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</a:t>
            </a:r>
            <a:endParaRPr/>
          </a:p>
        </p:txBody>
      </p:sp>
      <p:cxnSp>
        <p:nvCxnSpPr>
          <p:cNvPr id="1031" name="Google Shape;1031;g25281c70e1a_0_711"/>
          <p:cNvCxnSpPr/>
          <p:nvPr/>
        </p:nvCxnSpPr>
        <p:spPr>
          <a:xfrm flipH="1" rot="10800000">
            <a:off x="1057523" y="2282095"/>
            <a:ext cx="2480700" cy="225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1032" name="Google Shape;1032;g25281c70e1a_0_711"/>
          <p:cNvSpPr txBox="1"/>
          <p:nvPr/>
        </p:nvSpPr>
        <p:spPr>
          <a:xfrm>
            <a:off x="977852" y="4540195"/>
            <a:ext cx="10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(2,3)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g25281c70e1a_0_711"/>
          <p:cNvSpPr txBox="1"/>
          <p:nvPr/>
        </p:nvSpPr>
        <p:spPr>
          <a:xfrm>
            <a:off x="3554050" y="2203919"/>
            <a:ext cx="7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(5,5)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25281c70e1a_0_711"/>
          <p:cNvSpPr/>
          <p:nvPr/>
        </p:nvSpPr>
        <p:spPr>
          <a:xfrm flipH="1" rot="10800000">
            <a:off x="3518603" y="2247759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g25281c70e1a_0_711"/>
          <p:cNvSpPr txBox="1"/>
          <p:nvPr/>
        </p:nvSpPr>
        <p:spPr>
          <a:xfrm>
            <a:off x="6815579" y="1989056"/>
            <a:ext cx="3535200" cy="147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6" name="Google Shape;1036;g25281c70e1a_0_711"/>
          <p:cNvSpPr txBox="1"/>
          <p:nvPr/>
        </p:nvSpPr>
        <p:spPr>
          <a:xfrm>
            <a:off x="2037905" y="3103332"/>
            <a:ext cx="3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5281c70e1a_0_7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 vectors to boundary</a:t>
            </a:r>
            <a:endParaRPr/>
          </a:p>
        </p:txBody>
      </p:sp>
      <p:grpSp>
        <p:nvGrpSpPr>
          <p:cNvPr id="1042" name="Google Shape;1042;g25281c70e1a_0_721"/>
          <p:cNvGrpSpPr/>
          <p:nvPr/>
        </p:nvGrpSpPr>
        <p:grpSpPr>
          <a:xfrm>
            <a:off x="1188708" y="1578655"/>
            <a:ext cx="6823864" cy="4997157"/>
            <a:chOff x="2442572" y="1333596"/>
            <a:chExt cx="4921647" cy="3604152"/>
          </a:xfrm>
        </p:grpSpPr>
        <p:cxnSp>
          <p:nvCxnSpPr>
            <p:cNvPr id="1043" name="Google Shape;1043;g25281c70e1a_0_721"/>
            <p:cNvCxnSpPr/>
            <p:nvPr/>
          </p:nvCxnSpPr>
          <p:spPr>
            <a:xfrm rot="5400000">
              <a:off x="1782671" y="3115596"/>
              <a:ext cx="35640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g25281c70e1a_0_721"/>
            <p:cNvCxnSpPr/>
            <p:nvPr/>
          </p:nvCxnSpPr>
          <p:spPr>
            <a:xfrm rot="5400000">
              <a:off x="4144448" y="3154848"/>
              <a:ext cx="35658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g25281c70e1a_0_721"/>
            <p:cNvCxnSpPr/>
            <p:nvPr/>
          </p:nvCxnSpPr>
          <p:spPr>
            <a:xfrm rot="10800000">
              <a:off x="2442572" y="2480596"/>
              <a:ext cx="48717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g25281c70e1a_0_721"/>
            <p:cNvCxnSpPr/>
            <p:nvPr/>
          </p:nvCxnSpPr>
          <p:spPr>
            <a:xfrm rot="10800000">
              <a:off x="2492519" y="4045011"/>
              <a:ext cx="48717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47" name="Google Shape;1047;g25281c70e1a_0_721"/>
          <p:cNvCxnSpPr/>
          <p:nvPr/>
        </p:nvCxnSpPr>
        <p:spPr>
          <a:xfrm rot="10800000">
            <a:off x="2073800" y="3978112"/>
            <a:ext cx="6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8" name="Google Shape;1048;g25281c70e1a_0_721"/>
          <p:cNvSpPr txBox="1"/>
          <p:nvPr/>
        </p:nvSpPr>
        <p:spPr>
          <a:xfrm>
            <a:off x="838200" y="4070756"/>
            <a:ext cx="1736100" cy="39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3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49" name="Google Shape;1049;g25281c70e1a_0_721"/>
          <p:cNvCxnSpPr/>
          <p:nvPr/>
        </p:nvCxnSpPr>
        <p:spPr>
          <a:xfrm>
            <a:off x="6020519" y="3978113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0" name="Google Shape;1050;g25281c70e1a_0_721"/>
          <p:cNvSpPr txBox="1"/>
          <p:nvPr/>
        </p:nvSpPr>
        <p:spPr>
          <a:xfrm>
            <a:off x="6276729" y="4044851"/>
            <a:ext cx="1675200" cy="39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93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51" name="Google Shape;1051;g25281c70e1a_0_721"/>
          <p:cNvCxnSpPr/>
          <p:nvPr/>
        </p:nvCxnSpPr>
        <p:spPr>
          <a:xfrm rot="10800000">
            <a:off x="4496586" y="2471274"/>
            <a:ext cx="0" cy="7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2" name="Google Shape;1052;g25281c70e1a_0_721"/>
          <p:cNvSpPr txBox="1"/>
          <p:nvPr/>
        </p:nvSpPr>
        <p:spPr>
          <a:xfrm>
            <a:off x="4009403" y="2038282"/>
            <a:ext cx="1514100" cy="390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53" name="Google Shape;1053;g25281c70e1a_0_721"/>
          <p:cNvCxnSpPr/>
          <p:nvPr/>
        </p:nvCxnSpPr>
        <p:spPr>
          <a:xfrm>
            <a:off x="4496586" y="5338148"/>
            <a:ext cx="0" cy="77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4" name="Google Shape;1054;g25281c70e1a_0_721"/>
          <p:cNvSpPr txBox="1"/>
          <p:nvPr/>
        </p:nvSpPr>
        <p:spPr>
          <a:xfrm>
            <a:off x="3878455" y="6044168"/>
            <a:ext cx="20133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5" name="Google Shape;1055;g25281c70e1a_0_721"/>
          <p:cNvSpPr txBox="1"/>
          <p:nvPr/>
        </p:nvSpPr>
        <p:spPr>
          <a:xfrm>
            <a:off x="8766928" y="3178674"/>
            <a:ext cx="3271200" cy="147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348" l="-1489" r="-1859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5281c70e1a_0_7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 vectors to boundary</a:t>
            </a:r>
            <a:endParaRPr/>
          </a:p>
        </p:txBody>
      </p:sp>
      <p:grpSp>
        <p:nvGrpSpPr>
          <p:cNvPr id="1061" name="Google Shape;1061;g25281c70e1a_0_739"/>
          <p:cNvGrpSpPr/>
          <p:nvPr/>
        </p:nvGrpSpPr>
        <p:grpSpPr>
          <a:xfrm>
            <a:off x="1188708" y="1578655"/>
            <a:ext cx="6823864" cy="4997157"/>
            <a:chOff x="2442572" y="1333596"/>
            <a:chExt cx="4921647" cy="3604152"/>
          </a:xfrm>
        </p:grpSpPr>
        <p:cxnSp>
          <p:nvCxnSpPr>
            <p:cNvPr id="1062" name="Google Shape;1062;g25281c70e1a_0_739"/>
            <p:cNvCxnSpPr/>
            <p:nvPr/>
          </p:nvCxnSpPr>
          <p:spPr>
            <a:xfrm rot="5400000">
              <a:off x="1782671" y="3115596"/>
              <a:ext cx="35640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g25281c70e1a_0_739"/>
            <p:cNvCxnSpPr/>
            <p:nvPr/>
          </p:nvCxnSpPr>
          <p:spPr>
            <a:xfrm rot="5400000">
              <a:off x="4144448" y="3154848"/>
              <a:ext cx="35658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g25281c70e1a_0_739"/>
            <p:cNvCxnSpPr/>
            <p:nvPr/>
          </p:nvCxnSpPr>
          <p:spPr>
            <a:xfrm rot="10800000">
              <a:off x="2442572" y="2480596"/>
              <a:ext cx="48717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g25281c70e1a_0_739"/>
            <p:cNvCxnSpPr/>
            <p:nvPr/>
          </p:nvCxnSpPr>
          <p:spPr>
            <a:xfrm rot="10800000">
              <a:off x="2492519" y="4045011"/>
              <a:ext cx="4871700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66" name="Google Shape;1066;g25281c70e1a_0_739"/>
          <p:cNvCxnSpPr/>
          <p:nvPr/>
        </p:nvCxnSpPr>
        <p:spPr>
          <a:xfrm rot="10800000">
            <a:off x="2073800" y="3978112"/>
            <a:ext cx="6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7" name="Google Shape;1067;g25281c70e1a_0_739"/>
          <p:cNvSpPr txBox="1"/>
          <p:nvPr/>
        </p:nvSpPr>
        <p:spPr>
          <a:xfrm>
            <a:off x="687239" y="3517471"/>
            <a:ext cx="1736100" cy="39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93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68" name="Google Shape;1068;g25281c70e1a_0_739"/>
          <p:cNvCxnSpPr/>
          <p:nvPr/>
        </p:nvCxnSpPr>
        <p:spPr>
          <a:xfrm>
            <a:off x="6027851" y="2431694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9" name="Google Shape;1069;g25281c70e1a_0_739"/>
          <p:cNvSpPr txBox="1"/>
          <p:nvPr/>
        </p:nvSpPr>
        <p:spPr>
          <a:xfrm>
            <a:off x="6523550" y="2453403"/>
            <a:ext cx="1675200" cy="39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70" name="Google Shape;1070;g25281c70e1a_0_739"/>
          <p:cNvCxnSpPr/>
          <p:nvPr/>
        </p:nvCxnSpPr>
        <p:spPr>
          <a:xfrm rot="10800000">
            <a:off x="4496586" y="2471274"/>
            <a:ext cx="0" cy="7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1" name="Google Shape;1071;g25281c70e1a_0_739"/>
          <p:cNvSpPr txBox="1"/>
          <p:nvPr/>
        </p:nvSpPr>
        <p:spPr>
          <a:xfrm>
            <a:off x="4009403" y="2038282"/>
            <a:ext cx="1514100" cy="390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72" name="Google Shape;1072;g25281c70e1a_0_739"/>
          <p:cNvCxnSpPr/>
          <p:nvPr/>
        </p:nvCxnSpPr>
        <p:spPr>
          <a:xfrm>
            <a:off x="4496586" y="5338148"/>
            <a:ext cx="0" cy="77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3" name="Google Shape;1073;g25281c70e1a_0_739"/>
          <p:cNvSpPr txBox="1"/>
          <p:nvPr/>
        </p:nvSpPr>
        <p:spPr>
          <a:xfrm>
            <a:off x="3878455" y="6044168"/>
            <a:ext cx="20133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74" name="Google Shape;1074;g25281c70e1a_0_739"/>
          <p:cNvCxnSpPr/>
          <p:nvPr/>
        </p:nvCxnSpPr>
        <p:spPr>
          <a:xfrm flipH="1" rot="10800000">
            <a:off x="499621" y="1781643"/>
            <a:ext cx="6947700" cy="3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75" name="Google Shape;1075;g25281c70e1a_0_739"/>
          <p:cNvSpPr/>
          <p:nvPr/>
        </p:nvSpPr>
        <p:spPr>
          <a:xfrm flipH="1" rot="10800000">
            <a:off x="7421299" y="1757563"/>
            <a:ext cx="65100" cy="65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25281c70e1a_0_739"/>
          <p:cNvSpPr txBox="1"/>
          <p:nvPr/>
        </p:nvSpPr>
        <p:spPr>
          <a:xfrm>
            <a:off x="462587" y="5062969"/>
            <a:ext cx="10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25281c70e1a_0_739"/>
          <p:cNvSpPr txBox="1"/>
          <p:nvPr/>
        </p:nvSpPr>
        <p:spPr>
          <a:xfrm>
            <a:off x="7421841" y="1790050"/>
            <a:ext cx="10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25281c70e1a_0_739"/>
          <p:cNvSpPr txBox="1"/>
          <p:nvPr/>
        </p:nvSpPr>
        <p:spPr>
          <a:xfrm>
            <a:off x="6393859" y="1545183"/>
            <a:ext cx="10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25281c70e1a_0_739"/>
          <p:cNvSpPr txBox="1"/>
          <p:nvPr/>
        </p:nvSpPr>
        <p:spPr>
          <a:xfrm>
            <a:off x="8669134" y="1839744"/>
            <a:ext cx="316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angle between N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 is more than 90 degree-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Or, N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&lt;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intersection point is 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(Potentially entering)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25281c70e1a_0_739"/>
          <p:cNvSpPr txBox="1"/>
          <p:nvPr/>
        </p:nvSpPr>
        <p:spPr>
          <a:xfrm>
            <a:off x="8630913" y="4103958"/>
            <a:ext cx="316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angle between N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 is less than 90 degree-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Or, N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&gt;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intersection point is PL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(Potentially leaving)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g25281c70e1a_0_739"/>
          <p:cNvSpPr txBox="1"/>
          <p:nvPr/>
        </p:nvSpPr>
        <p:spPr>
          <a:xfrm>
            <a:off x="2793061" y="4044851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g25281c70e1a_0_739"/>
          <p:cNvSpPr txBox="1"/>
          <p:nvPr/>
        </p:nvSpPr>
        <p:spPr>
          <a:xfrm>
            <a:off x="4460521" y="3169041"/>
            <a:ext cx="4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g25281c70e1a_0_739"/>
          <p:cNvSpPr/>
          <p:nvPr/>
        </p:nvSpPr>
        <p:spPr>
          <a:xfrm rot="-5024964">
            <a:off x="2490673" y="3742409"/>
            <a:ext cx="614453" cy="534776"/>
          </a:xfrm>
          <a:prstGeom prst="arc">
            <a:avLst>
              <a:gd fmla="val 16200000" name="adj1"/>
              <a:gd fmla="val 2853675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g25281c70e1a_0_739"/>
          <p:cNvSpPr/>
          <p:nvPr/>
        </p:nvSpPr>
        <p:spPr>
          <a:xfrm rot="-5024964">
            <a:off x="4307320" y="2867688"/>
            <a:ext cx="614453" cy="534776"/>
          </a:xfrm>
          <a:prstGeom prst="arc">
            <a:avLst>
              <a:gd fmla="val 19920056" name="adj1"/>
              <a:gd fmla="val 3325294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25281c70e1a_0_739"/>
          <p:cNvSpPr/>
          <p:nvPr/>
        </p:nvSpPr>
        <p:spPr>
          <a:xfrm rot="-5024964">
            <a:off x="5944982" y="2113493"/>
            <a:ext cx="614453" cy="534776"/>
          </a:xfrm>
          <a:prstGeom prst="arc">
            <a:avLst>
              <a:gd fmla="val 3133225" name="adj1"/>
              <a:gd fmla="val 5776569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g25281c70e1a_0_7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262" y="0"/>
            <a:ext cx="7696201" cy="61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g25281c70e1a_0_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107" y="5507610"/>
            <a:ext cx="1904998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g25281c70e1a_0_7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7707" y="5507610"/>
            <a:ext cx="188118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g25281c70e1a_0_768"/>
          <p:cNvSpPr txBox="1"/>
          <p:nvPr/>
        </p:nvSpPr>
        <p:spPr>
          <a:xfrm>
            <a:off x="2476107" y="5050410"/>
            <a:ext cx="33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 = Potentially Entering</a:t>
            </a:r>
            <a:endParaRPr/>
          </a:p>
        </p:txBody>
      </p:sp>
      <p:sp>
        <p:nvSpPr>
          <p:cNvPr id="1094" name="Google Shape;1094;g25281c70e1a_0_768"/>
          <p:cNvSpPr txBox="1"/>
          <p:nvPr/>
        </p:nvSpPr>
        <p:spPr>
          <a:xfrm>
            <a:off x="6790932" y="5050410"/>
            <a:ext cx="32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 = Potentially Leaving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5281c70e1a_0_7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Cyrus-Beck algo</a:t>
            </a:r>
            <a:endParaRPr/>
          </a:p>
        </p:txBody>
      </p:sp>
      <p:sp>
        <p:nvSpPr>
          <p:cNvPr id="1100" name="Google Shape;1100;g25281c70e1a_0_7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 values of intersection points with each 4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intersection points whether PE/PL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the PE with highest t and the PL with the lowest 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parametric line eqn. find the clipped points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g25281c70e1a_0_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4" y="2109788"/>
            <a:ext cx="4386263" cy="3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g25281c70e1a_0_7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2497" y="1447800"/>
            <a:ext cx="4191000" cy="44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g25281c70e1a_0_7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2753" y="2109788"/>
            <a:ext cx="4191001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g25281c70e1a_0_781"/>
          <p:cNvSpPr txBox="1"/>
          <p:nvPr>
            <p:ph type="title"/>
          </p:nvPr>
        </p:nvSpPr>
        <p:spPr>
          <a:xfrm>
            <a:off x="638175" y="0"/>
            <a:ext cx="85059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Cyrus-Beck Algorithm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g25281c70e1a_0_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68" y="1796650"/>
            <a:ext cx="4386263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25281c70e1a_0_788"/>
          <p:cNvSpPr txBox="1"/>
          <p:nvPr>
            <p:ph type="title"/>
          </p:nvPr>
        </p:nvSpPr>
        <p:spPr>
          <a:xfrm>
            <a:off x="638175" y="0"/>
            <a:ext cx="85059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Cyrus-Beck Algorithm</a:t>
            </a:r>
            <a:endParaRPr/>
          </a:p>
        </p:txBody>
      </p:sp>
      <p:sp>
        <p:nvSpPr>
          <p:cNvPr id="1115" name="Google Shape;1115;g25281c70e1a_0_788"/>
          <p:cNvSpPr txBox="1"/>
          <p:nvPr/>
        </p:nvSpPr>
        <p:spPr>
          <a:xfrm>
            <a:off x="5330712" y="2304852"/>
            <a:ext cx="3813300" cy="292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6" name="Google Shape;1116;g25281c70e1a_0_788"/>
          <p:cNvSpPr txBox="1"/>
          <p:nvPr/>
        </p:nvSpPr>
        <p:spPr>
          <a:xfrm>
            <a:off x="5208163" y="1687398"/>
            <a:ext cx="19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left boundary,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g25281c70e1a_0_788"/>
          <p:cNvSpPr txBox="1"/>
          <p:nvPr/>
        </p:nvSpPr>
        <p:spPr>
          <a:xfrm>
            <a:off x="9511645" y="1796650"/>
            <a:ext cx="2653500" cy="2099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829" r="0" t="-17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5281c70e1a_0_796"/>
          <p:cNvSpPr txBox="1"/>
          <p:nvPr>
            <p:ph type="title"/>
          </p:nvPr>
        </p:nvSpPr>
        <p:spPr>
          <a:xfrm>
            <a:off x="638175" y="0"/>
            <a:ext cx="85059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Cyrus-Beck Algorithm</a:t>
            </a:r>
            <a:endParaRPr/>
          </a:p>
        </p:txBody>
      </p:sp>
      <p:sp>
        <p:nvSpPr>
          <p:cNvPr id="1123" name="Google Shape;1123;g25281c70e1a_0_796"/>
          <p:cNvSpPr txBox="1"/>
          <p:nvPr/>
        </p:nvSpPr>
        <p:spPr>
          <a:xfrm>
            <a:off x="974174" y="115252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281c70e1a_0_8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29" name="Google Shape;1129;g25281c70e1a_0_801"/>
          <p:cNvSpPr txBox="1"/>
          <p:nvPr>
            <p:ph idx="1" type="body"/>
          </p:nvPr>
        </p:nvSpPr>
        <p:spPr>
          <a:xfrm>
            <a:off x="1059594" y="792812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a) Calculate the value of t of the lines given below for all edges and specify whether they are entering or leaving t. [Given (0,0) to (300,200) be the clip region.]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(i) (50, -125) to (-100, 225).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(ii) (-250, 200) to (250, -200).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(iii) (-250, 200) to (150, 100)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Also, find the line segment within the clipping window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4" name="Google Shape;1134;g25281c70e1a_0_806"/>
          <p:cNvGraphicFramePr/>
          <p:nvPr/>
        </p:nvGraphicFramePr>
        <p:xfrm>
          <a:off x="326006" y="294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906450"/>
                <a:gridCol w="580450"/>
                <a:gridCol w="51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Boundary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N</a:t>
                      </a:r>
                      <a:r>
                        <a:rPr baseline="-25000" i="1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 u="none" cap="none" strike="noStrike"/>
                        <a:t>N</a:t>
                      </a:r>
                      <a:r>
                        <a:rPr baseline="-25000" i="1" lang="en-US" sz="1400" u="none" cap="none" strike="noStrike"/>
                        <a:t>i</a:t>
                      </a:r>
                      <a:r>
                        <a:rPr i="1" lang="en-US" sz="1400" u="none" cap="none" strike="noStrike"/>
                        <a:t> .D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PE/PL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Bottom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5" name="Google Shape;1135;g25281c70e1a_0_806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6" name="Google Shape;1136;g25281c70e1a_0_806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37" name="Google Shape;1137;g25281c70e1a_0_806"/>
          <p:cNvSpPr txBox="1"/>
          <p:nvPr/>
        </p:nvSpPr>
        <p:spPr>
          <a:xfrm>
            <a:off x="326006" y="500932"/>
            <a:ext cx="58356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8" name="Google Shape;1138;g25281c70e1a_0_806"/>
          <p:cNvSpPr txBox="1"/>
          <p:nvPr/>
        </p:nvSpPr>
        <p:spPr>
          <a:xfrm>
            <a:off x="1264257" y="2329732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8" l="-2099" r="0" t="-81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281c70e1a_0_1097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Clipping in a Raster World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25281c70e1a_0_1097"/>
          <p:cNvSpPr txBox="1"/>
          <p:nvPr>
            <p:ph idx="1" type="body"/>
          </p:nvPr>
        </p:nvSpPr>
        <p:spPr>
          <a:xfrm>
            <a:off x="609600" y="1143000"/>
            <a:ext cx="11379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Clipping techniques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Analytical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Lines, polygons etc.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Floating point graphics package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During scan conversion (scissoring)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Checking extrema suffices, internal points can be ignored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Circles, curves etc.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During writing a pixel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Outline primitive not much larger, few pixels are clipped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" name="Google Shape;1143;g25281c70e1a_0_814"/>
          <p:cNvGraphicFramePr/>
          <p:nvPr/>
        </p:nvGraphicFramePr>
        <p:xfrm>
          <a:off x="326006" y="294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811025"/>
                <a:gridCol w="604300"/>
                <a:gridCol w="588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Boundary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r>
                        <a:rPr i="1" lang="en-US" sz="1400"/>
                        <a:t> .D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PE/PL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-1.67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4" name="Google Shape;1144;g25281c70e1a_0_814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5" name="Google Shape;1145;g25281c70e1a_0_814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46" name="Google Shape;1146;g25281c70e1a_0_814"/>
          <p:cNvSpPr txBox="1"/>
          <p:nvPr/>
        </p:nvSpPr>
        <p:spPr>
          <a:xfrm>
            <a:off x="326006" y="500932"/>
            <a:ext cx="58356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7" name="Google Shape;1147;g25281c70e1a_0_814"/>
          <p:cNvSpPr txBox="1"/>
          <p:nvPr/>
        </p:nvSpPr>
        <p:spPr>
          <a:xfrm>
            <a:off x="1264257" y="2329732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8" l="-2099" r="0" t="-81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2" name="Google Shape;1152;g25281c70e1a_0_822"/>
          <p:cNvGraphicFramePr/>
          <p:nvPr/>
        </p:nvGraphicFramePr>
        <p:xfrm>
          <a:off x="326006" y="294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811025"/>
                <a:gridCol w="604300"/>
                <a:gridCol w="588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Boundary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r>
                        <a:rPr i="1" lang="en-US" sz="1400"/>
                        <a:t> .D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PE/PL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-1.67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Bottom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</a:t>
                      </a:r>
                      <a:r>
                        <a:rPr lang="en-US" sz="1400"/>
                        <a:t> -1)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-350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3" name="Google Shape;1153;g25281c70e1a_0_822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4" name="Google Shape;1154;g25281c70e1a_0_822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55" name="Google Shape;1155;g25281c70e1a_0_822"/>
          <p:cNvSpPr txBox="1"/>
          <p:nvPr/>
        </p:nvSpPr>
        <p:spPr>
          <a:xfrm>
            <a:off x="326006" y="500932"/>
            <a:ext cx="58356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6" name="Google Shape;1156;g25281c70e1a_0_822"/>
          <p:cNvSpPr txBox="1"/>
          <p:nvPr/>
        </p:nvSpPr>
        <p:spPr>
          <a:xfrm>
            <a:off x="1264257" y="2329732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8" l="-2099" r="0" t="-81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1" name="Google Shape;1161;g25281c70e1a_0_830"/>
          <p:cNvGraphicFramePr/>
          <p:nvPr/>
        </p:nvGraphicFramePr>
        <p:xfrm>
          <a:off x="326006" y="294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811025"/>
                <a:gridCol w="604300"/>
                <a:gridCol w="588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Boundary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r>
                        <a:rPr i="1" lang="en-US" sz="1400"/>
                        <a:t> .D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PE/PL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-1.67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Bottom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</a:t>
                      </a:r>
                      <a:r>
                        <a:rPr lang="en-US" sz="1400"/>
                        <a:t> -1)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-350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(0, 1)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350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0.33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2" name="Google Shape;1162;g25281c70e1a_0_830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3" name="Google Shape;1163;g25281c70e1a_0_830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64" name="Google Shape;1164;g25281c70e1a_0_830"/>
          <p:cNvSpPr txBox="1"/>
          <p:nvPr/>
        </p:nvSpPr>
        <p:spPr>
          <a:xfrm>
            <a:off x="326006" y="500932"/>
            <a:ext cx="58356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5" name="Google Shape;1165;g25281c70e1a_0_830"/>
          <p:cNvSpPr txBox="1"/>
          <p:nvPr/>
        </p:nvSpPr>
        <p:spPr>
          <a:xfrm>
            <a:off x="1264257" y="2329732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8" l="-2099" r="0" t="-81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6" name="Google Shape;1166;g25281c70e1a_0_830"/>
          <p:cNvSpPr txBox="1"/>
          <p:nvPr/>
        </p:nvSpPr>
        <p:spPr>
          <a:xfrm>
            <a:off x="1079526" y="6376946"/>
            <a:ext cx="46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line segment is outside clip window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Google Shape;1171;g25281c70e1a_0_839"/>
          <p:cNvGraphicFramePr/>
          <p:nvPr/>
        </p:nvGraphicFramePr>
        <p:xfrm>
          <a:off x="379589" y="2416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811025"/>
                <a:gridCol w="604300"/>
                <a:gridCol w="588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Boundary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r>
                        <a:rPr i="1" lang="en-US" sz="1400"/>
                        <a:t> .D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PE/PL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-500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Bottom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</a:t>
                      </a:r>
                      <a:r>
                        <a:rPr lang="en-US" sz="1400"/>
                        <a:t> -1)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(0, 1)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-400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2" name="Google Shape;1172;g25281c70e1a_0_839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3" name="Google Shape;1173;g25281c70e1a_0_839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74" name="Google Shape;1174;g25281c70e1a_0_839"/>
          <p:cNvSpPr txBox="1"/>
          <p:nvPr/>
        </p:nvSpPr>
        <p:spPr>
          <a:xfrm>
            <a:off x="326006" y="500932"/>
            <a:ext cx="59037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5" name="Google Shape;1175;g25281c70e1a_0_839"/>
          <p:cNvSpPr txBox="1"/>
          <p:nvPr/>
        </p:nvSpPr>
        <p:spPr>
          <a:xfrm>
            <a:off x="1256305" y="1978260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9" l="-2109" r="0" t="-9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6" name="Google Shape;1176;g25281c70e1a_0_839"/>
          <p:cNvSpPr txBox="1"/>
          <p:nvPr/>
        </p:nvSpPr>
        <p:spPr>
          <a:xfrm>
            <a:off x="525163" y="5657671"/>
            <a:ext cx="5704500" cy="12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49" l="-849" r="-329" t="-2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1" name="Google Shape;1181;g25281c70e1a_0_848"/>
          <p:cNvGraphicFramePr/>
          <p:nvPr/>
        </p:nvGraphicFramePr>
        <p:xfrm>
          <a:off x="379589" y="2138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{73575AAE-B364-4B4C-BE25-1590E95548EF}</a:tableStyleId>
              </a:tblPr>
              <a:tblGrid>
                <a:gridCol w="954150"/>
                <a:gridCol w="702000"/>
                <a:gridCol w="721300"/>
                <a:gridCol w="1415325"/>
                <a:gridCol w="811025"/>
                <a:gridCol w="604300"/>
                <a:gridCol w="588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Boundary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i="1" lang="en-US" sz="1400"/>
                        <a:t>N</a:t>
                      </a:r>
                      <a:r>
                        <a:rPr baseline="-25000" i="1" lang="en-US" sz="1400"/>
                        <a:t>i</a:t>
                      </a:r>
                      <a:r>
                        <a:rPr i="1" lang="en-US" sz="1400"/>
                        <a:t> .D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PE/PL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baseline="-25000" lang="en-US" sz="1800"/>
                        <a:t>L</a:t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Left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(-1,0)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-400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0.625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(1,0)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0.625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Bottom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</a:t>
                      </a:r>
                      <a:r>
                        <a:rPr lang="en-US" sz="1400"/>
                        <a:t> -1)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0.625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(0, 1)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0.625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2" name="Google Shape;1182;g25281c70e1a_0_848"/>
          <p:cNvSpPr txBox="1"/>
          <p:nvPr/>
        </p:nvSpPr>
        <p:spPr>
          <a:xfrm>
            <a:off x="9448035" y="269999"/>
            <a:ext cx="2665800" cy="24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3" name="Google Shape;1183;g25281c70e1a_0_848"/>
          <p:cNvSpPr txBox="1"/>
          <p:nvPr/>
        </p:nvSpPr>
        <p:spPr>
          <a:xfrm>
            <a:off x="6444673" y="3100595"/>
            <a:ext cx="78120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Precalculate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(each line segment to be clipped)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P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degenerated, so clip as a point;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candidate intersection with a clip edge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!=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{   /* Ignore edges parallel to line */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sign of  N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 to categorize as PE or PL;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t);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true clip intersection;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84" name="Google Shape;1184;g25281c70e1a_0_848"/>
          <p:cNvSpPr txBox="1"/>
          <p:nvPr/>
        </p:nvSpPr>
        <p:spPr>
          <a:xfrm>
            <a:off x="379589" y="221745"/>
            <a:ext cx="5903700" cy="147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68" l="-829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5" name="Google Shape;1185;g25281c70e1a_0_848"/>
          <p:cNvSpPr txBox="1"/>
          <p:nvPr/>
        </p:nvSpPr>
        <p:spPr>
          <a:xfrm>
            <a:off x="1240403" y="1699073"/>
            <a:ext cx="2312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9" l="-2099" r="0" t="-9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6" name="Google Shape;1186;g25281c70e1a_0_848"/>
          <p:cNvSpPr txBox="1"/>
          <p:nvPr/>
        </p:nvSpPr>
        <p:spPr>
          <a:xfrm>
            <a:off x="597578" y="5354128"/>
            <a:ext cx="4668900" cy="1385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959" l="-389" r="0" t="-4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5281c70e1a_0_1542"/>
          <p:cNvSpPr txBox="1"/>
          <p:nvPr>
            <p:ph idx="1" type="body"/>
          </p:nvPr>
        </p:nvSpPr>
        <p:spPr>
          <a:xfrm>
            <a:off x="609600" y="11430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Works with polygons too (not only with clip rectangles)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Works in 3D scenario (polyhedrons)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Does not work with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concave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polygon clip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cxnSp>
        <p:nvCxnSpPr>
          <p:cNvPr id="1192" name="Google Shape;1192;g25281c70e1a_0_1542"/>
          <p:cNvCxnSpPr/>
          <p:nvPr/>
        </p:nvCxnSpPr>
        <p:spPr>
          <a:xfrm rot="-5400000">
            <a:off x="2070050" y="4432350"/>
            <a:ext cx="838200" cy="111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3" name="Google Shape;1193;g25281c70e1a_0_1542"/>
          <p:cNvCxnSpPr/>
          <p:nvPr/>
        </p:nvCxnSpPr>
        <p:spPr>
          <a:xfrm>
            <a:off x="3048000" y="4572000"/>
            <a:ext cx="10161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4" name="Google Shape;1194;g25281c70e1a_0_1542"/>
          <p:cNvCxnSpPr/>
          <p:nvPr/>
        </p:nvCxnSpPr>
        <p:spPr>
          <a:xfrm rot="-5400000">
            <a:off x="4203650" y="4051350"/>
            <a:ext cx="838200" cy="111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g25281c70e1a_0_1542"/>
          <p:cNvCxnSpPr/>
          <p:nvPr/>
        </p:nvCxnSpPr>
        <p:spPr>
          <a:xfrm rot="5400000">
            <a:off x="4102050" y="5168850"/>
            <a:ext cx="2057400" cy="10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6" name="Google Shape;1196;g25281c70e1a_0_1542"/>
          <p:cNvCxnSpPr/>
          <p:nvPr/>
        </p:nvCxnSpPr>
        <p:spPr>
          <a:xfrm>
            <a:off x="1930400" y="5410200"/>
            <a:ext cx="3149700" cy="8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g25281c70e1a_0_1542"/>
          <p:cNvCxnSpPr/>
          <p:nvPr/>
        </p:nvCxnSpPr>
        <p:spPr>
          <a:xfrm flipH="1" rot="10800000">
            <a:off x="1320800" y="4343400"/>
            <a:ext cx="5689500" cy="685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8" name="Google Shape;1198;g25281c70e1a_0_1542"/>
          <p:cNvCxnSpPr/>
          <p:nvPr/>
        </p:nvCxnSpPr>
        <p:spPr>
          <a:xfrm rot="10800000">
            <a:off x="2032000" y="46482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g25281c70e1a_0_1542"/>
          <p:cNvCxnSpPr/>
          <p:nvPr/>
        </p:nvCxnSpPr>
        <p:spPr>
          <a:xfrm rot="-5400000">
            <a:off x="3619450" y="4308086"/>
            <a:ext cx="381000" cy="5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0" name="Google Shape;1200;g25281c70e1a_0_1542"/>
          <p:cNvCxnSpPr/>
          <p:nvPr/>
        </p:nvCxnSpPr>
        <p:spPr>
          <a:xfrm flipH="1" rot="5400000">
            <a:off x="4305300" y="43815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1" name="Google Shape;1201;g25281c70e1a_0_1542"/>
          <p:cNvCxnSpPr/>
          <p:nvPr/>
        </p:nvCxnSpPr>
        <p:spPr>
          <a:xfrm>
            <a:off x="5181600" y="4572000"/>
            <a:ext cx="19305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2" name="Google Shape;1202;g25281c70e1a_0_1542"/>
          <p:cNvSpPr/>
          <p:nvPr/>
        </p:nvSpPr>
        <p:spPr>
          <a:xfrm>
            <a:off x="2336800" y="4648200"/>
            <a:ext cx="812700" cy="533400"/>
          </a:xfrm>
          <a:prstGeom prst="arc">
            <a:avLst>
              <a:gd fmla="val 12621667" name="adj1"/>
              <a:gd fmla="val 20477297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g25281c70e1a_0_1542"/>
          <p:cNvSpPr/>
          <p:nvPr/>
        </p:nvSpPr>
        <p:spPr>
          <a:xfrm rot="2330230">
            <a:off x="3534401" y="4506990"/>
            <a:ext cx="711359" cy="634921"/>
          </a:xfrm>
          <a:prstGeom prst="arc">
            <a:avLst>
              <a:gd fmla="val 13457221" name="adj1"/>
              <a:gd fmla="val 168548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g25281c70e1a_0_1542"/>
          <p:cNvSpPr/>
          <p:nvPr/>
        </p:nvSpPr>
        <p:spPr>
          <a:xfrm rot="2330230">
            <a:off x="4245601" y="4430789"/>
            <a:ext cx="711359" cy="634921"/>
          </a:xfrm>
          <a:prstGeom prst="arc">
            <a:avLst>
              <a:gd fmla="val 11007923" name="adj1"/>
              <a:gd fmla="val 168548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25281c70e1a_0_1542"/>
          <p:cNvSpPr/>
          <p:nvPr/>
        </p:nvSpPr>
        <p:spPr>
          <a:xfrm rot="2330230">
            <a:off x="5566401" y="4430790"/>
            <a:ext cx="711359" cy="634921"/>
          </a:xfrm>
          <a:prstGeom prst="arc">
            <a:avLst>
              <a:gd fmla="val 13457221" name="adj1"/>
              <a:gd fmla="val 1685487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g25281c70e1a_0_1542"/>
          <p:cNvSpPr/>
          <p:nvPr/>
        </p:nvSpPr>
        <p:spPr>
          <a:xfrm>
            <a:off x="2336800" y="495300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25281c70e1a_0_1542"/>
          <p:cNvSpPr/>
          <p:nvPr/>
        </p:nvSpPr>
        <p:spPr>
          <a:xfrm>
            <a:off x="3048000" y="480060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g25281c70e1a_0_1542"/>
          <p:cNvSpPr/>
          <p:nvPr/>
        </p:nvSpPr>
        <p:spPr>
          <a:xfrm>
            <a:off x="4267200" y="472440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g25281c70e1a_0_1542"/>
          <p:cNvSpPr/>
          <p:nvPr/>
        </p:nvSpPr>
        <p:spPr>
          <a:xfrm>
            <a:off x="5080000" y="457200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g25281c70e1a_0_1542"/>
          <p:cNvSpPr/>
          <p:nvPr/>
        </p:nvSpPr>
        <p:spPr>
          <a:xfrm>
            <a:off x="2235200" y="43434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g25281c70e1a_0_1542"/>
          <p:cNvSpPr/>
          <p:nvPr/>
        </p:nvSpPr>
        <p:spPr>
          <a:xfrm>
            <a:off x="3251200" y="43434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25281c70e1a_0_1542"/>
          <p:cNvSpPr/>
          <p:nvPr/>
        </p:nvSpPr>
        <p:spPr>
          <a:xfrm>
            <a:off x="4368800" y="4114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25281c70e1a_0_1542"/>
          <p:cNvSpPr/>
          <p:nvPr/>
        </p:nvSpPr>
        <p:spPr>
          <a:xfrm>
            <a:off x="5181600" y="4114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25281c70e1a_0_1542"/>
          <p:cNvSpPr/>
          <p:nvPr/>
        </p:nvSpPr>
        <p:spPr>
          <a:xfrm>
            <a:off x="7213600" y="3810000"/>
            <a:ext cx="43689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t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whole line is discarded though some segments should be displayed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g25281c70e1a_0_1542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Cyrus-Beck Parametric Line Clipping Algorithm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5281c70e1a_0_143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Clipping</a:t>
            </a:r>
            <a:endParaRPr/>
          </a:p>
        </p:txBody>
      </p:sp>
      <p:sp>
        <p:nvSpPr>
          <p:cNvPr id="1221" name="Google Shape;1221;g25281c70e1a_0_143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Google Shape;1226;g25281c70e1a_0_1177"/>
          <p:cNvPicPr preferRelativeResize="0"/>
          <p:nvPr/>
        </p:nvPicPr>
        <p:blipFill rotWithShape="1">
          <a:blip r:embed="rId3">
            <a:alphaModFix/>
          </a:blip>
          <a:srcRect b="13543" l="19327" r="19179" t="21874"/>
          <a:stretch/>
        </p:blipFill>
        <p:spPr>
          <a:xfrm>
            <a:off x="1219200" y="1066800"/>
            <a:ext cx="10667999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g25281c70e1a_0_1177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5281c70e1a_0_1182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3" name="Google Shape;1233;g25281c70e1a_0_1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72849"/>
            <a:ext cx="9143999" cy="378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g25281c70e1a_0_1182"/>
          <p:cNvSpPr txBox="1"/>
          <p:nvPr>
            <p:ph idx="1" type="body"/>
          </p:nvPr>
        </p:nvSpPr>
        <p:spPr>
          <a:xfrm>
            <a:off x="609600" y="11430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Divide and Conquer Strategy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Clip against a single infinite clip edge and get new vertices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Repeat for next clip edge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Adding Vertices to Output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5281c70e1a_0_1188"/>
          <p:cNvSpPr txBox="1"/>
          <p:nvPr>
            <p:ph idx="1" type="body"/>
          </p:nvPr>
        </p:nvSpPr>
        <p:spPr>
          <a:xfrm>
            <a:off x="1072896" y="914400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Polygon described by an input of list of vertices: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…,v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Convex clip region C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Inputlist :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…,v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 each clip edge e in E do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 🡨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 🡨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 🡨 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While (j&lt;n)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 do, if both S &amp; P inside the clip region, 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	            Add p to output list 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else if S inside &amp; P outside, then 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Find intersection point i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Add i to output list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else if S outside and P inside, then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find intersection point i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add i to output list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add P to output list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else if S and P both outside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do nothing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	S 🡨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 🡨 v</a:t>
            </a: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j+1</a:t>
            </a:r>
            <a:endParaRPr/>
          </a:p>
          <a:p>
            <a:pPr indent="-51435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aseline="-25000"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 ++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inputlist 🡨 current output list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g25281c70e1a_0_1188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1" name="Google Shape;1241;g25281c70e1a_0_1188"/>
          <p:cNvCxnSpPr>
            <a:stCxn id="1239" idx="0"/>
            <a:endCxn id="1239" idx="2"/>
          </p:cNvCxnSpPr>
          <p:nvPr/>
        </p:nvCxnSpPr>
        <p:spPr>
          <a:xfrm>
            <a:off x="6559296" y="914400"/>
            <a:ext cx="0" cy="548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/>
        </p:nvSpPr>
        <p:spPr>
          <a:xfrm>
            <a:off x="961577" y="395825"/>
            <a:ext cx="8229600" cy="180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 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not clipped if: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x ≤ x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y ≤ y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aseline="-25000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it is clipped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4"/>
          <p:cNvCxnSpPr/>
          <p:nvPr/>
        </p:nvCxnSpPr>
        <p:spPr>
          <a:xfrm rot="10800000">
            <a:off x="1766805" y="3629564"/>
            <a:ext cx="4022725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"/>
          <p:cNvCxnSpPr/>
          <p:nvPr/>
        </p:nvCxnSpPr>
        <p:spPr>
          <a:xfrm>
            <a:off x="1200067" y="5729826"/>
            <a:ext cx="45386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"/>
          <p:cNvCxnSpPr/>
          <p:nvPr/>
        </p:nvCxnSpPr>
        <p:spPr>
          <a:xfrm rot="10800000">
            <a:off x="1662030" y="2704051"/>
            <a:ext cx="0" cy="3354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"/>
          <p:cNvSpPr/>
          <p:nvPr/>
        </p:nvSpPr>
        <p:spPr>
          <a:xfrm>
            <a:off x="2643105" y="3626389"/>
            <a:ext cx="1978025" cy="13192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"/>
          <p:cNvCxnSpPr/>
          <p:nvPr/>
        </p:nvCxnSpPr>
        <p:spPr>
          <a:xfrm rot="10800000">
            <a:off x="1555667" y="3624801"/>
            <a:ext cx="196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"/>
          <p:cNvCxnSpPr/>
          <p:nvPr/>
        </p:nvCxnSpPr>
        <p:spPr>
          <a:xfrm rot="10800000">
            <a:off x="1555667" y="4959889"/>
            <a:ext cx="196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"/>
          <p:cNvCxnSpPr/>
          <p:nvPr/>
        </p:nvCxnSpPr>
        <p:spPr>
          <a:xfrm>
            <a:off x="2649455" y="5636164"/>
            <a:ext cx="0" cy="200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"/>
          <p:cNvCxnSpPr/>
          <p:nvPr/>
        </p:nvCxnSpPr>
        <p:spPr>
          <a:xfrm>
            <a:off x="4619542" y="5636164"/>
            <a:ext cx="0" cy="200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"/>
          <p:cNvSpPr txBox="1"/>
          <p:nvPr/>
        </p:nvSpPr>
        <p:spPr>
          <a:xfrm>
            <a:off x="988930" y="3399376"/>
            <a:ext cx="5905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"/>
          <p:cNvSpPr txBox="1"/>
          <p:nvPr/>
        </p:nvSpPr>
        <p:spPr>
          <a:xfrm>
            <a:off x="988930" y="4748751"/>
            <a:ext cx="547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2319255" y="5726651"/>
            <a:ext cx="547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4290930" y="5728239"/>
            <a:ext cx="590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3108242" y="3235864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4094080" y="4024851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4949742" y="3434301"/>
            <a:ext cx="74613" cy="746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4103605" y="3929601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5000542" y="3331114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2839955" y="3807364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1923967" y="4062951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3700380" y="5193251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3235242" y="4531264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"/>
          <p:cNvSpPr txBox="1"/>
          <p:nvPr/>
        </p:nvSpPr>
        <p:spPr>
          <a:xfrm>
            <a:off x="3328905" y="2783426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"/>
          <p:cNvSpPr txBox="1"/>
          <p:nvPr/>
        </p:nvSpPr>
        <p:spPr>
          <a:xfrm>
            <a:off x="5000542" y="4616989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4870367" y="3235864"/>
            <a:ext cx="481013" cy="4826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"/>
          <p:cNvSpPr txBox="1"/>
          <p:nvPr/>
        </p:nvSpPr>
        <p:spPr>
          <a:xfrm>
            <a:off x="4794167" y="2986626"/>
            <a:ext cx="6969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"/>
          <p:cNvSpPr txBox="1"/>
          <p:nvPr/>
        </p:nvSpPr>
        <p:spPr>
          <a:xfrm>
            <a:off x="2639930" y="4135976"/>
            <a:ext cx="194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Points Within the Window are Not Clipped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4"/>
          <p:cNvCxnSpPr/>
          <p:nvPr/>
        </p:nvCxnSpPr>
        <p:spPr>
          <a:xfrm rot="10800000">
            <a:off x="1777917" y="4958301"/>
            <a:ext cx="4021138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"/>
          <p:cNvCxnSpPr/>
          <p:nvPr/>
        </p:nvCxnSpPr>
        <p:spPr>
          <a:xfrm rot="5400000">
            <a:off x="1190542" y="4166139"/>
            <a:ext cx="291465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"/>
          <p:cNvCxnSpPr/>
          <p:nvPr/>
        </p:nvCxnSpPr>
        <p:spPr>
          <a:xfrm rot="5400000">
            <a:off x="3162217" y="4145501"/>
            <a:ext cx="291465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"/>
          <p:cNvSpPr/>
          <p:nvPr/>
        </p:nvSpPr>
        <p:spPr>
          <a:xfrm>
            <a:off x="2811380" y="3901026"/>
            <a:ext cx="74612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3219367" y="4624926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904917" y="4178839"/>
            <a:ext cx="76200" cy="746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3671805" y="5298026"/>
            <a:ext cx="76200" cy="746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3300330" y="2886614"/>
            <a:ext cx="74612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3178092" y="2675476"/>
            <a:ext cx="481013" cy="481013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 txBox="1"/>
          <p:nvPr/>
        </p:nvSpPr>
        <p:spPr>
          <a:xfrm>
            <a:off x="3621005" y="2791364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3571792" y="5107526"/>
            <a:ext cx="482600" cy="481013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"/>
          <p:cNvSpPr txBox="1"/>
          <p:nvPr/>
        </p:nvSpPr>
        <p:spPr>
          <a:xfrm>
            <a:off x="2919330" y="5217064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1798555" y="3989926"/>
            <a:ext cx="481012" cy="481013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"/>
          <p:cNvSpPr txBox="1"/>
          <p:nvPr/>
        </p:nvSpPr>
        <p:spPr>
          <a:xfrm>
            <a:off x="1722355" y="3740689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631762" y="3532300"/>
            <a:ext cx="1978025" cy="13192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10092262" y="383551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"/>
          <p:cNvSpPr txBox="1"/>
          <p:nvPr/>
        </p:nvSpPr>
        <p:spPr>
          <a:xfrm>
            <a:off x="8828612" y="371327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"/>
          <p:cNvSpPr txBox="1"/>
          <p:nvPr/>
        </p:nvSpPr>
        <p:spPr>
          <a:xfrm>
            <a:off x="9223899" y="4437175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8800037" y="3806937"/>
            <a:ext cx="74612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208024" y="4530837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10074713" y="3950392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6948503" y="4024851"/>
            <a:ext cx="513272" cy="484909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6" name="Google Shape;1246;g25281c70e1a_0_1194"/>
          <p:cNvCxnSpPr/>
          <p:nvPr/>
        </p:nvCxnSpPr>
        <p:spPr>
          <a:xfrm>
            <a:off x="6908800" y="1219200"/>
            <a:ext cx="52833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7" name="Google Shape;1247;g25281c70e1a_0_1194"/>
          <p:cNvSpPr txBox="1"/>
          <p:nvPr>
            <p:ph idx="1" type="body"/>
          </p:nvPr>
        </p:nvSpPr>
        <p:spPr>
          <a:xfrm>
            <a:off x="609600" y="914400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a, b, c, d, e, f, g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 = g, P = 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 1, 2, c, d, e, f, 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8" name="Google Shape;1248;g25281c70e1a_0_1194"/>
          <p:cNvCxnSpPr/>
          <p:nvPr/>
        </p:nvCxnSpPr>
        <p:spPr>
          <a:xfrm>
            <a:off x="6908800" y="1219200"/>
            <a:ext cx="52833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9" name="Google Shape;1249;g25281c70e1a_0_1194"/>
          <p:cNvCxnSpPr/>
          <p:nvPr/>
        </p:nvCxnSpPr>
        <p:spPr>
          <a:xfrm>
            <a:off x="6705600" y="2286000"/>
            <a:ext cx="54864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0" name="Google Shape;1250;g25281c70e1a_0_1194"/>
          <p:cNvCxnSpPr/>
          <p:nvPr/>
        </p:nvCxnSpPr>
        <p:spPr>
          <a:xfrm rot="5400000">
            <a:off x="6870100" y="2171100"/>
            <a:ext cx="25146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1" name="Google Shape;1251;g25281c70e1a_0_1194"/>
          <p:cNvCxnSpPr/>
          <p:nvPr/>
        </p:nvCxnSpPr>
        <p:spPr>
          <a:xfrm rot="5400000">
            <a:off x="9104850" y="2171550"/>
            <a:ext cx="25155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2" name="Google Shape;1252;g25281c70e1a_0_1194"/>
          <p:cNvCxnSpPr/>
          <p:nvPr/>
        </p:nvCxnSpPr>
        <p:spPr>
          <a:xfrm>
            <a:off x="9245600" y="990600"/>
            <a:ext cx="1524000" cy="838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3" name="Google Shape;1253;g25281c70e1a_0_1194"/>
          <p:cNvCxnSpPr/>
          <p:nvPr/>
        </p:nvCxnSpPr>
        <p:spPr>
          <a:xfrm>
            <a:off x="9245600" y="990600"/>
            <a:ext cx="23367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4" name="Google Shape;1254;g25281c70e1a_0_1194"/>
          <p:cNvCxnSpPr/>
          <p:nvPr/>
        </p:nvCxnSpPr>
        <p:spPr>
          <a:xfrm rot="5400000">
            <a:off x="10630967" y="1942050"/>
            <a:ext cx="19050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5" name="Google Shape;1255;g25281c70e1a_0_1194"/>
          <p:cNvCxnSpPr/>
          <p:nvPr/>
        </p:nvCxnSpPr>
        <p:spPr>
          <a:xfrm rot="10800000">
            <a:off x="7135103" y="2895688"/>
            <a:ext cx="44703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6" name="Google Shape;1256;g25281c70e1a_0_1194"/>
          <p:cNvCxnSpPr/>
          <p:nvPr/>
        </p:nvCxnSpPr>
        <p:spPr>
          <a:xfrm rot="-5400000">
            <a:off x="7200950" y="1663650"/>
            <a:ext cx="1143000" cy="132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7" name="Google Shape;1257;g25281c70e1a_0_1194"/>
          <p:cNvCxnSpPr>
            <a:stCxn id="1258" idx="1"/>
          </p:cNvCxnSpPr>
          <p:nvPr/>
        </p:nvCxnSpPr>
        <p:spPr>
          <a:xfrm flipH="1">
            <a:off x="8430700" y="1752600"/>
            <a:ext cx="2100" cy="762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9" name="Google Shape;1259;g25281c70e1a_0_1194"/>
          <p:cNvCxnSpPr/>
          <p:nvPr/>
        </p:nvCxnSpPr>
        <p:spPr>
          <a:xfrm flipH="1" rot="10800000">
            <a:off x="8432800" y="1828800"/>
            <a:ext cx="2336700" cy="685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0" name="Google Shape;1260;g25281c70e1a_0_1194"/>
          <p:cNvSpPr/>
          <p:nvPr/>
        </p:nvSpPr>
        <p:spPr>
          <a:xfrm>
            <a:off x="8636000" y="838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g25281c70e1a_0_1194"/>
          <p:cNvSpPr/>
          <p:nvPr/>
        </p:nvSpPr>
        <p:spPr>
          <a:xfrm>
            <a:off x="11480800" y="762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g25281c70e1a_0_1194"/>
          <p:cNvSpPr/>
          <p:nvPr/>
        </p:nvSpPr>
        <p:spPr>
          <a:xfrm>
            <a:off x="10668000" y="1752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g25281c70e1a_0_1194"/>
          <p:cNvSpPr/>
          <p:nvPr/>
        </p:nvSpPr>
        <p:spPr>
          <a:xfrm>
            <a:off x="8432800" y="160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g25281c70e1a_0_1194"/>
          <p:cNvSpPr/>
          <p:nvPr/>
        </p:nvSpPr>
        <p:spPr>
          <a:xfrm>
            <a:off x="8534400" y="2514600"/>
            <a:ext cx="2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g25281c70e1a_0_1194"/>
          <p:cNvSpPr/>
          <p:nvPr/>
        </p:nvSpPr>
        <p:spPr>
          <a:xfrm>
            <a:off x="6705600" y="2514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g25281c70e1a_0_1194"/>
          <p:cNvSpPr/>
          <p:nvPr/>
        </p:nvSpPr>
        <p:spPr>
          <a:xfrm>
            <a:off x="11480800" y="2667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6" name="Google Shape;1266;g25281c70e1a_0_1194"/>
          <p:cNvGraphicFramePr/>
          <p:nvPr/>
        </p:nvGraphicFramePr>
        <p:xfrm>
          <a:off x="1625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{7E8990B7-10D9-479C-99B7-09262927CDC0}</a:tableStyleId>
              </a:tblPr>
              <a:tblGrid>
                <a:gridCol w="1262725"/>
                <a:gridCol w="2090075"/>
                <a:gridCol w="1524000"/>
                <a:gridCol w="396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Intersection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g, 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 inside, a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b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2,c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outside, c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d, 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 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f, 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7" name="Google Shape;1267;g25281c70e1a_0_1194"/>
          <p:cNvSpPr/>
          <p:nvPr/>
        </p:nvSpPr>
        <p:spPr>
          <a:xfrm>
            <a:off x="93472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g25281c70e1a_0_1194"/>
          <p:cNvSpPr/>
          <p:nvPr/>
        </p:nvSpPr>
        <p:spPr>
          <a:xfrm>
            <a:off x="115824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g25281c70e1a_0_1194"/>
          <p:cNvSpPr/>
          <p:nvPr/>
        </p:nvSpPr>
        <p:spPr>
          <a:xfrm>
            <a:off x="1727200" y="3429000"/>
            <a:ext cx="87375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g25281c70e1a_0_1194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5" name="Google Shape;1275;g25281c70e1a_0_1222"/>
          <p:cNvCxnSpPr/>
          <p:nvPr/>
        </p:nvCxnSpPr>
        <p:spPr>
          <a:xfrm rot="5400000">
            <a:off x="9066750" y="2209650"/>
            <a:ext cx="25917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6" name="Google Shape;1276;g25281c70e1a_0_1222"/>
          <p:cNvSpPr txBox="1"/>
          <p:nvPr>
            <p:ph idx="1" type="body"/>
          </p:nvPr>
        </p:nvSpPr>
        <p:spPr>
          <a:xfrm>
            <a:off x="609600" y="9144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 of previous iteration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1, 2, c, d, e, f, g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 = g, P = 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 3, 1, 4, 5, d, e, f, 6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7" name="Google Shape;1277;g25281c70e1a_0_1222"/>
          <p:cNvCxnSpPr/>
          <p:nvPr/>
        </p:nvCxnSpPr>
        <p:spPr>
          <a:xfrm>
            <a:off x="6908800" y="1219200"/>
            <a:ext cx="52833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8" name="Google Shape;1278;g25281c70e1a_0_1222"/>
          <p:cNvCxnSpPr/>
          <p:nvPr/>
        </p:nvCxnSpPr>
        <p:spPr>
          <a:xfrm>
            <a:off x="6705600" y="2286000"/>
            <a:ext cx="54864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9" name="Google Shape;1279;g25281c70e1a_0_1222"/>
          <p:cNvCxnSpPr/>
          <p:nvPr/>
        </p:nvCxnSpPr>
        <p:spPr>
          <a:xfrm rot="5400000">
            <a:off x="6870100" y="2171100"/>
            <a:ext cx="25146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g25281c70e1a_0_1222"/>
          <p:cNvCxnSpPr/>
          <p:nvPr/>
        </p:nvCxnSpPr>
        <p:spPr>
          <a:xfrm rot="5400000">
            <a:off x="9105909" y="2171550"/>
            <a:ext cx="2515500" cy="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g25281c70e1a_0_1222"/>
          <p:cNvCxnSpPr/>
          <p:nvPr/>
        </p:nvCxnSpPr>
        <p:spPr>
          <a:xfrm>
            <a:off x="9245600" y="990600"/>
            <a:ext cx="1524000" cy="838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2" name="Google Shape;1282;g25281c70e1a_0_1222"/>
          <p:cNvCxnSpPr/>
          <p:nvPr/>
        </p:nvCxnSpPr>
        <p:spPr>
          <a:xfrm>
            <a:off x="9245600" y="990600"/>
            <a:ext cx="23367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3" name="Google Shape;1283;g25281c70e1a_0_1222"/>
          <p:cNvCxnSpPr/>
          <p:nvPr/>
        </p:nvCxnSpPr>
        <p:spPr>
          <a:xfrm rot="5400000">
            <a:off x="10630967" y="1942050"/>
            <a:ext cx="19050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4" name="Google Shape;1284;g25281c70e1a_0_1222"/>
          <p:cNvCxnSpPr/>
          <p:nvPr/>
        </p:nvCxnSpPr>
        <p:spPr>
          <a:xfrm rot="10800000">
            <a:off x="7135103" y="2894100"/>
            <a:ext cx="44703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g25281c70e1a_0_1222"/>
          <p:cNvCxnSpPr/>
          <p:nvPr/>
        </p:nvCxnSpPr>
        <p:spPr>
          <a:xfrm rot="-5400000">
            <a:off x="7200950" y="1663650"/>
            <a:ext cx="1143000" cy="132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g25281c70e1a_0_1222"/>
          <p:cNvCxnSpPr>
            <a:stCxn id="1287" idx="1"/>
          </p:cNvCxnSpPr>
          <p:nvPr/>
        </p:nvCxnSpPr>
        <p:spPr>
          <a:xfrm flipH="1">
            <a:off x="8430700" y="1752600"/>
            <a:ext cx="2100" cy="762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g25281c70e1a_0_1222"/>
          <p:cNvCxnSpPr/>
          <p:nvPr/>
        </p:nvCxnSpPr>
        <p:spPr>
          <a:xfrm flipH="1" rot="10800000">
            <a:off x="8432800" y="1828800"/>
            <a:ext cx="2336700" cy="685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9" name="Google Shape;1289;g25281c70e1a_0_1222"/>
          <p:cNvSpPr/>
          <p:nvPr/>
        </p:nvSpPr>
        <p:spPr>
          <a:xfrm>
            <a:off x="8636000" y="838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g25281c70e1a_0_1222"/>
          <p:cNvSpPr/>
          <p:nvPr/>
        </p:nvSpPr>
        <p:spPr>
          <a:xfrm>
            <a:off x="11480800" y="762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g25281c70e1a_0_1222"/>
          <p:cNvSpPr/>
          <p:nvPr/>
        </p:nvSpPr>
        <p:spPr>
          <a:xfrm>
            <a:off x="10668000" y="1752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g25281c70e1a_0_1222"/>
          <p:cNvSpPr/>
          <p:nvPr/>
        </p:nvSpPr>
        <p:spPr>
          <a:xfrm>
            <a:off x="8432800" y="160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g25281c70e1a_0_1222"/>
          <p:cNvSpPr/>
          <p:nvPr/>
        </p:nvSpPr>
        <p:spPr>
          <a:xfrm>
            <a:off x="8534400" y="2514600"/>
            <a:ext cx="2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g25281c70e1a_0_1222"/>
          <p:cNvSpPr/>
          <p:nvPr/>
        </p:nvSpPr>
        <p:spPr>
          <a:xfrm>
            <a:off x="6705600" y="2514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g25281c70e1a_0_1222"/>
          <p:cNvSpPr/>
          <p:nvPr/>
        </p:nvSpPr>
        <p:spPr>
          <a:xfrm>
            <a:off x="11480800" y="2667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g25281c70e1a_0_1222"/>
          <p:cNvSpPr/>
          <p:nvPr/>
        </p:nvSpPr>
        <p:spPr>
          <a:xfrm>
            <a:off x="93472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25281c70e1a_0_1222"/>
          <p:cNvSpPr/>
          <p:nvPr/>
        </p:nvSpPr>
        <p:spPr>
          <a:xfrm>
            <a:off x="115824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g25281c70e1a_0_1222"/>
          <p:cNvSpPr/>
          <p:nvPr/>
        </p:nvSpPr>
        <p:spPr>
          <a:xfrm>
            <a:off x="10363200" y="1371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g25281c70e1a_0_1222"/>
          <p:cNvSpPr/>
          <p:nvPr/>
        </p:nvSpPr>
        <p:spPr>
          <a:xfrm>
            <a:off x="9956800" y="990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g25281c70e1a_0_1222"/>
          <p:cNvSpPr/>
          <p:nvPr/>
        </p:nvSpPr>
        <p:spPr>
          <a:xfrm>
            <a:off x="9855200" y="2590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g25281c70e1a_0_1222"/>
          <p:cNvSpPr/>
          <p:nvPr/>
        </p:nvSpPr>
        <p:spPr>
          <a:xfrm>
            <a:off x="9855200" y="1752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25281c70e1a_0_1222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2" name="Google Shape;1302;g25281c70e1a_0_1222"/>
          <p:cNvGraphicFramePr/>
          <p:nvPr/>
        </p:nvGraphicFramePr>
        <p:xfrm>
          <a:off x="1625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{7E8990B7-10D9-479C-99B7-09262927CDC0}</a:tableStyleId>
              </a:tblPr>
              <a:tblGrid>
                <a:gridCol w="1262725"/>
                <a:gridCol w="2090075"/>
                <a:gridCol w="1524000"/>
                <a:gridCol w="396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Intersection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g,1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 outside, 1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inside, 2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 c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 inside, c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d, 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 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f, 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inside, g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03" name="Google Shape;1303;g25281c70e1a_0_1222"/>
          <p:cNvSpPr/>
          <p:nvPr/>
        </p:nvSpPr>
        <p:spPr>
          <a:xfrm>
            <a:off x="1727200" y="3429000"/>
            <a:ext cx="87375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4" name="Google Shape;1304;g25281c70e1a_0_1222"/>
          <p:cNvCxnSpPr/>
          <p:nvPr/>
        </p:nvCxnSpPr>
        <p:spPr>
          <a:xfrm rot="-5400000">
            <a:off x="10603451" y="227550"/>
            <a:ext cx="900" cy="1982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5" name="Google Shape;1305;g25281c70e1a_0_1222"/>
          <p:cNvCxnSpPr/>
          <p:nvPr/>
        </p:nvCxnSpPr>
        <p:spPr>
          <a:xfrm>
            <a:off x="9675003" y="1227826"/>
            <a:ext cx="1117500" cy="6096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6" name="Google Shape;1306;g25281c70e1a_0_1222"/>
          <p:cNvCxnSpPr/>
          <p:nvPr/>
        </p:nvCxnSpPr>
        <p:spPr>
          <a:xfrm rot="5400000">
            <a:off x="10745267" y="2056350"/>
            <a:ext cx="16764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1" name="Google Shape;1311;g25281c70e1a_0_1257"/>
          <p:cNvCxnSpPr/>
          <p:nvPr/>
        </p:nvCxnSpPr>
        <p:spPr>
          <a:xfrm rot="5400000">
            <a:off x="6870100" y="2171100"/>
            <a:ext cx="25146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g25281c70e1a_0_1257"/>
          <p:cNvCxnSpPr/>
          <p:nvPr/>
        </p:nvCxnSpPr>
        <p:spPr>
          <a:xfrm>
            <a:off x="6705600" y="2286000"/>
            <a:ext cx="54864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3" name="Google Shape;1313;g25281c70e1a_0_1257"/>
          <p:cNvSpPr txBox="1"/>
          <p:nvPr>
            <p:ph idx="1" type="body"/>
          </p:nvPr>
        </p:nvSpPr>
        <p:spPr>
          <a:xfrm>
            <a:off x="609600" y="9144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 of previous iteration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3, 1, 4, 5, d, e, f, 6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 = 6, P = 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 3, 1, 4, 7, 8, e, 9, 10, 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4" name="Google Shape;1314;g25281c70e1a_0_1257"/>
          <p:cNvCxnSpPr/>
          <p:nvPr/>
        </p:nvCxnSpPr>
        <p:spPr>
          <a:xfrm>
            <a:off x="6705600" y="2286000"/>
            <a:ext cx="54864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5" name="Google Shape;1315;g25281c70e1a_0_1257"/>
          <p:cNvCxnSpPr/>
          <p:nvPr/>
        </p:nvCxnSpPr>
        <p:spPr>
          <a:xfrm rot="5400000">
            <a:off x="9181050" y="2095350"/>
            <a:ext cx="2363100" cy="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6" name="Google Shape;1316;g25281c70e1a_0_1257"/>
          <p:cNvSpPr/>
          <p:nvPr/>
        </p:nvSpPr>
        <p:spPr>
          <a:xfrm>
            <a:off x="11480800" y="762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g25281c70e1a_0_1257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18" name="Google Shape;1318;g25281c70e1a_0_1257"/>
          <p:cNvGraphicFramePr/>
          <p:nvPr/>
        </p:nvGraphicFramePr>
        <p:xfrm>
          <a:off x="1625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{7E8990B7-10D9-479C-99B7-09262927CDC0}</a:tableStyleId>
              </a:tblPr>
              <a:tblGrid>
                <a:gridCol w="1262725"/>
                <a:gridCol w="2090075"/>
                <a:gridCol w="1524000"/>
                <a:gridCol w="3962400"/>
              </a:tblGrid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Intersection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6, 3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3, 1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4, 5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inside, 5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 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d, 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 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inside, d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 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inside, f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f, 6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10, 6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inside, f outside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19" name="Google Shape;1319;g25281c70e1a_0_1257"/>
          <p:cNvSpPr/>
          <p:nvPr/>
        </p:nvSpPr>
        <p:spPr>
          <a:xfrm>
            <a:off x="1727200" y="3429000"/>
            <a:ext cx="87375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g25281c70e1a_0_1257"/>
          <p:cNvCxnSpPr/>
          <p:nvPr/>
        </p:nvCxnSpPr>
        <p:spPr>
          <a:xfrm>
            <a:off x="6908800" y="1219200"/>
            <a:ext cx="52833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g25281c70e1a_0_1257"/>
          <p:cNvCxnSpPr/>
          <p:nvPr/>
        </p:nvCxnSpPr>
        <p:spPr>
          <a:xfrm>
            <a:off x="9245600" y="990600"/>
            <a:ext cx="1524000" cy="838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2" name="Google Shape;1322;g25281c70e1a_0_1257"/>
          <p:cNvCxnSpPr/>
          <p:nvPr/>
        </p:nvCxnSpPr>
        <p:spPr>
          <a:xfrm>
            <a:off x="9245600" y="990600"/>
            <a:ext cx="23367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3" name="Google Shape;1323;g25281c70e1a_0_1257"/>
          <p:cNvCxnSpPr/>
          <p:nvPr/>
        </p:nvCxnSpPr>
        <p:spPr>
          <a:xfrm rot="5400000">
            <a:off x="10630967" y="1942050"/>
            <a:ext cx="19050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4" name="Google Shape;1324;g25281c70e1a_0_1257"/>
          <p:cNvCxnSpPr/>
          <p:nvPr/>
        </p:nvCxnSpPr>
        <p:spPr>
          <a:xfrm rot="10800000">
            <a:off x="7135103" y="2894100"/>
            <a:ext cx="44703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5" name="Google Shape;1325;g25281c70e1a_0_1257"/>
          <p:cNvCxnSpPr/>
          <p:nvPr/>
        </p:nvCxnSpPr>
        <p:spPr>
          <a:xfrm rot="-5400000">
            <a:off x="7200950" y="1663650"/>
            <a:ext cx="1143000" cy="132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6" name="Google Shape;1326;g25281c70e1a_0_1257"/>
          <p:cNvCxnSpPr>
            <a:stCxn id="1327" idx="1"/>
          </p:cNvCxnSpPr>
          <p:nvPr/>
        </p:nvCxnSpPr>
        <p:spPr>
          <a:xfrm flipH="1">
            <a:off x="8430700" y="1752600"/>
            <a:ext cx="2100" cy="762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8" name="Google Shape;1328;g25281c70e1a_0_1257"/>
          <p:cNvCxnSpPr/>
          <p:nvPr/>
        </p:nvCxnSpPr>
        <p:spPr>
          <a:xfrm flipH="1" rot="10800000">
            <a:off x="8432800" y="1828800"/>
            <a:ext cx="2336700" cy="685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29" name="Google Shape;1329;g25281c70e1a_0_1257"/>
          <p:cNvSpPr/>
          <p:nvPr/>
        </p:nvSpPr>
        <p:spPr>
          <a:xfrm>
            <a:off x="8636000" y="838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g25281c70e1a_0_1257"/>
          <p:cNvSpPr/>
          <p:nvPr/>
        </p:nvSpPr>
        <p:spPr>
          <a:xfrm>
            <a:off x="11480800" y="762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g25281c70e1a_0_1257"/>
          <p:cNvSpPr/>
          <p:nvPr/>
        </p:nvSpPr>
        <p:spPr>
          <a:xfrm>
            <a:off x="10668000" y="1752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g25281c70e1a_0_1257"/>
          <p:cNvSpPr/>
          <p:nvPr/>
        </p:nvSpPr>
        <p:spPr>
          <a:xfrm>
            <a:off x="8432800" y="160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g25281c70e1a_0_1257"/>
          <p:cNvSpPr/>
          <p:nvPr/>
        </p:nvSpPr>
        <p:spPr>
          <a:xfrm>
            <a:off x="8534400" y="2514600"/>
            <a:ext cx="2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g25281c70e1a_0_1257"/>
          <p:cNvSpPr/>
          <p:nvPr/>
        </p:nvSpPr>
        <p:spPr>
          <a:xfrm>
            <a:off x="6705600" y="2514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g25281c70e1a_0_1257"/>
          <p:cNvSpPr/>
          <p:nvPr/>
        </p:nvSpPr>
        <p:spPr>
          <a:xfrm>
            <a:off x="11480800" y="2667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g25281c70e1a_0_1257"/>
          <p:cNvSpPr/>
          <p:nvPr/>
        </p:nvSpPr>
        <p:spPr>
          <a:xfrm>
            <a:off x="93472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g25281c70e1a_0_1257"/>
          <p:cNvSpPr/>
          <p:nvPr/>
        </p:nvSpPr>
        <p:spPr>
          <a:xfrm>
            <a:off x="115824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g25281c70e1a_0_1257"/>
          <p:cNvSpPr/>
          <p:nvPr/>
        </p:nvSpPr>
        <p:spPr>
          <a:xfrm>
            <a:off x="10363200" y="1371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g25281c70e1a_0_1257"/>
          <p:cNvSpPr/>
          <p:nvPr/>
        </p:nvSpPr>
        <p:spPr>
          <a:xfrm>
            <a:off x="9956800" y="990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g25281c70e1a_0_1257"/>
          <p:cNvSpPr/>
          <p:nvPr/>
        </p:nvSpPr>
        <p:spPr>
          <a:xfrm>
            <a:off x="9855200" y="2590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g25281c70e1a_0_1257"/>
          <p:cNvSpPr/>
          <p:nvPr/>
        </p:nvSpPr>
        <p:spPr>
          <a:xfrm>
            <a:off x="9855200" y="1752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1" name="Google Shape;1341;g25281c70e1a_0_1257"/>
          <p:cNvCxnSpPr/>
          <p:nvPr/>
        </p:nvCxnSpPr>
        <p:spPr>
          <a:xfrm rot="-5400000">
            <a:off x="10603451" y="227550"/>
            <a:ext cx="900" cy="1982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2" name="Google Shape;1342;g25281c70e1a_0_1257"/>
          <p:cNvCxnSpPr/>
          <p:nvPr/>
        </p:nvCxnSpPr>
        <p:spPr>
          <a:xfrm>
            <a:off x="9675003" y="1227826"/>
            <a:ext cx="687900" cy="372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3" name="Google Shape;1343;g25281c70e1a_0_1257"/>
          <p:cNvCxnSpPr/>
          <p:nvPr/>
        </p:nvCxnSpPr>
        <p:spPr>
          <a:xfrm rot="5400000">
            <a:off x="9523950" y="2056350"/>
            <a:ext cx="16764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4" name="Google Shape;1344;g25281c70e1a_0_1257"/>
          <p:cNvCxnSpPr/>
          <p:nvPr/>
        </p:nvCxnSpPr>
        <p:spPr>
          <a:xfrm rot="10800000">
            <a:off x="7121599" y="2886901"/>
            <a:ext cx="3230100" cy="87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5" name="Google Shape;1345;g25281c70e1a_0_1257"/>
          <p:cNvCxnSpPr/>
          <p:nvPr/>
        </p:nvCxnSpPr>
        <p:spPr>
          <a:xfrm rot="10800000">
            <a:off x="9652012" y="1219202"/>
            <a:ext cx="7131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6" name="Google Shape;1346;g25281c70e1a_0_1257"/>
          <p:cNvCxnSpPr/>
          <p:nvPr/>
        </p:nvCxnSpPr>
        <p:spPr>
          <a:xfrm flipH="1" rot="10800000">
            <a:off x="8432800" y="1963948"/>
            <a:ext cx="1930500" cy="533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7" name="Google Shape;1347;g25281c70e1a_0_1257"/>
          <p:cNvSpPr/>
          <p:nvPr/>
        </p:nvSpPr>
        <p:spPr>
          <a:xfrm>
            <a:off x="10363200" y="22860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g25281c70e1a_0_1257"/>
          <p:cNvSpPr/>
          <p:nvPr/>
        </p:nvSpPr>
        <p:spPr>
          <a:xfrm>
            <a:off x="7213600" y="2209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g25281c70e1a_0_1257"/>
          <p:cNvSpPr/>
          <p:nvPr/>
        </p:nvSpPr>
        <p:spPr>
          <a:xfrm>
            <a:off x="8331200" y="20574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g25281c70e1a_0_1257"/>
          <p:cNvSpPr/>
          <p:nvPr/>
        </p:nvSpPr>
        <p:spPr>
          <a:xfrm>
            <a:off x="9144000" y="2286000"/>
            <a:ext cx="812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5" name="Google Shape;1355;g25281c70e1a_0_1300"/>
          <p:cNvCxnSpPr/>
          <p:nvPr/>
        </p:nvCxnSpPr>
        <p:spPr>
          <a:xfrm rot="5400000">
            <a:off x="6983950" y="2056350"/>
            <a:ext cx="22860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6" name="Google Shape;1356;g25281c70e1a_0_1300"/>
          <p:cNvSpPr txBox="1"/>
          <p:nvPr>
            <p:ph idx="1" type="body"/>
          </p:nvPr>
        </p:nvSpPr>
        <p:spPr>
          <a:xfrm>
            <a:off x="609600" y="9144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 of previous iteration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3, 1, 4, 7, 8, e, 9, 10, 6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 = 6, P = 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 3, 1, 4, 7, 11, 12, e,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 9, 10, 6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7" name="Google Shape;1357;g25281c70e1a_0_1300"/>
          <p:cNvCxnSpPr/>
          <p:nvPr/>
        </p:nvCxnSpPr>
        <p:spPr>
          <a:xfrm>
            <a:off x="6908800" y="1219200"/>
            <a:ext cx="52833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8" name="Google Shape;1358;g25281c70e1a_0_1300"/>
          <p:cNvCxnSpPr/>
          <p:nvPr/>
        </p:nvCxnSpPr>
        <p:spPr>
          <a:xfrm>
            <a:off x="6705600" y="2286000"/>
            <a:ext cx="5486400" cy="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9" name="Google Shape;1359;g25281c70e1a_0_1300"/>
          <p:cNvCxnSpPr/>
          <p:nvPr/>
        </p:nvCxnSpPr>
        <p:spPr>
          <a:xfrm rot="5400000">
            <a:off x="7022050" y="2019150"/>
            <a:ext cx="2210700" cy="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0" name="Google Shape;1360;g25281c70e1a_0_1300"/>
          <p:cNvCxnSpPr/>
          <p:nvPr/>
        </p:nvCxnSpPr>
        <p:spPr>
          <a:xfrm rot="5400000">
            <a:off x="9257250" y="2019150"/>
            <a:ext cx="2210700" cy="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1" name="Google Shape;1361;g25281c70e1a_0_1300"/>
          <p:cNvCxnSpPr/>
          <p:nvPr/>
        </p:nvCxnSpPr>
        <p:spPr>
          <a:xfrm rot="-5400000">
            <a:off x="7200950" y="1663650"/>
            <a:ext cx="1143000" cy="132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2" name="Google Shape;1362;g25281c70e1a_0_1300"/>
          <p:cNvCxnSpPr>
            <a:stCxn id="1363" idx="1"/>
          </p:cNvCxnSpPr>
          <p:nvPr/>
        </p:nvCxnSpPr>
        <p:spPr>
          <a:xfrm flipH="1">
            <a:off x="8430700" y="1752600"/>
            <a:ext cx="2100" cy="762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4" name="Google Shape;1364;g25281c70e1a_0_1300"/>
          <p:cNvSpPr/>
          <p:nvPr/>
        </p:nvSpPr>
        <p:spPr>
          <a:xfrm>
            <a:off x="8636000" y="838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g25281c70e1a_0_1300"/>
          <p:cNvSpPr/>
          <p:nvPr/>
        </p:nvSpPr>
        <p:spPr>
          <a:xfrm>
            <a:off x="11480800" y="762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g25281c70e1a_0_1300"/>
          <p:cNvSpPr/>
          <p:nvPr/>
        </p:nvSpPr>
        <p:spPr>
          <a:xfrm>
            <a:off x="10668000" y="1752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g25281c70e1a_0_1300"/>
          <p:cNvSpPr/>
          <p:nvPr/>
        </p:nvSpPr>
        <p:spPr>
          <a:xfrm>
            <a:off x="8432800" y="160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g25281c70e1a_0_1300"/>
          <p:cNvSpPr/>
          <p:nvPr/>
        </p:nvSpPr>
        <p:spPr>
          <a:xfrm>
            <a:off x="8534400" y="2514600"/>
            <a:ext cx="2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g25281c70e1a_0_1300"/>
          <p:cNvSpPr/>
          <p:nvPr/>
        </p:nvSpPr>
        <p:spPr>
          <a:xfrm>
            <a:off x="6705600" y="2514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g25281c70e1a_0_1300"/>
          <p:cNvSpPr/>
          <p:nvPr/>
        </p:nvSpPr>
        <p:spPr>
          <a:xfrm>
            <a:off x="11480800" y="2667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g25281c70e1a_0_1300"/>
          <p:cNvSpPr/>
          <p:nvPr/>
        </p:nvSpPr>
        <p:spPr>
          <a:xfrm>
            <a:off x="93472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g25281c70e1a_0_1300"/>
          <p:cNvSpPr/>
          <p:nvPr/>
        </p:nvSpPr>
        <p:spPr>
          <a:xfrm>
            <a:off x="11582400" y="12192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25281c70e1a_0_1300"/>
          <p:cNvSpPr/>
          <p:nvPr/>
        </p:nvSpPr>
        <p:spPr>
          <a:xfrm>
            <a:off x="10363200" y="1371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g25281c70e1a_0_1300"/>
          <p:cNvSpPr/>
          <p:nvPr/>
        </p:nvSpPr>
        <p:spPr>
          <a:xfrm>
            <a:off x="9956800" y="990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g25281c70e1a_0_1300"/>
          <p:cNvSpPr/>
          <p:nvPr/>
        </p:nvSpPr>
        <p:spPr>
          <a:xfrm>
            <a:off x="9855200" y="2590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g25281c70e1a_0_1300"/>
          <p:cNvSpPr/>
          <p:nvPr/>
        </p:nvSpPr>
        <p:spPr>
          <a:xfrm>
            <a:off x="9855200" y="17526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g25281c70e1a_0_1300"/>
          <p:cNvSpPr/>
          <p:nvPr/>
        </p:nvSpPr>
        <p:spPr>
          <a:xfrm>
            <a:off x="10363200" y="22860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g25281c70e1a_0_1300"/>
          <p:cNvSpPr/>
          <p:nvPr/>
        </p:nvSpPr>
        <p:spPr>
          <a:xfrm>
            <a:off x="7213600" y="22098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g25281c70e1a_0_1300"/>
          <p:cNvSpPr/>
          <p:nvPr/>
        </p:nvSpPr>
        <p:spPr>
          <a:xfrm>
            <a:off x="8331200" y="2057400"/>
            <a:ext cx="5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g25281c70e1a_0_1300"/>
          <p:cNvSpPr/>
          <p:nvPr/>
        </p:nvSpPr>
        <p:spPr>
          <a:xfrm>
            <a:off x="9144000" y="2286000"/>
            <a:ext cx="812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g25281c70e1a_0_1300"/>
          <p:cNvSpPr/>
          <p:nvPr/>
        </p:nvSpPr>
        <p:spPr>
          <a:xfrm>
            <a:off x="7573995" y="2286000"/>
            <a:ext cx="812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g25281c70e1a_0_1300"/>
          <p:cNvSpPr/>
          <p:nvPr/>
        </p:nvSpPr>
        <p:spPr>
          <a:xfrm>
            <a:off x="7518400" y="1752600"/>
            <a:ext cx="812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g25281c70e1a_0_1300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3" name="Google Shape;1383;g25281c70e1a_0_1300"/>
          <p:cNvGraphicFramePr/>
          <p:nvPr/>
        </p:nvGraphicFramePr>
        <p:xfrm>
          <a:off x="1625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{7E8990B7-10D9-479C-99B7-09262927CDC0}</a:tableStyleId>
              </a:tblPr>
              <a:tblGrid>
                <a:gridCol w="1262725"/>
                <a:gridCol w="2090075"/>
                <a:gridCol w="1524000"/>
                <a:gridCol w="3962400"/>
              </a:tblGrid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Intersection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6, 3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3, 1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4, 7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7, 8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inside, 8 outside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 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 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inside, 8 outside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 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9, 10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10, 6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inside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4" name="Google Shape;1384;g25281c70e1a_0_1300"/>
          <p:cNvSpPr/>
          <p:nvPr/>
        </p:nvSpPr>
        <p:spPr>
          <a:xfrm>
            <a:off x="1727200" y="3352800"/>
            <a:ext cx="87375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5" name="Google Shape;1385;g25281c70e1a_0_1300"/>
          <p:cNvCxnSpPr/>
          <p:nvPr/>
        </p:nvCxnSpPr>
        <p:spPr>
          <a:xfrm>
            <a:off x="9245600" y="990600"/>
            <a:ext cx="1524000" cy="838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6" name="Google Shape;1386;g25281c70e1a_0_1300"/>
          <p:cNvCxnSpPr/>
          <p:nvPr/>
        </p:nvCxnSpPr>
        <p:spPr>
          <a:xfrm>
            <a:off x="9245600" y="990600"/>
            <a:ext cx="23367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7" name="Google Shape;1387;g25281c70e1a_0_1300"/>
          <p:cNvCxnSpPr/>
          <p:nvPr/>
        </p:nvCxnSpPr>
        <p:spPr>
          <a:xfrm rot="5400000">
            <a:off x="10630967" y="1942050"/>
            <a:ext cx="19050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8" name="Google Shape;1388;g25281c70e1a_0_1300"/>
          <p:cNvCxnSpPr/>
          <p:nvPr/>
        </p:nvCxnSpPr>
        <p:spPr>
          <a:xfrm rot="10800000">
            <a:off x="7135103" y="2894100"/>
            <a:ext cx="44703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9" name="Google Shape;1389;g25281c70e1a_0_1300"/>
          <p:cNvCxnSpPr/>
          <p:nvPr/>
        </p:nvCxnSpPr>
        <p:spPr>
          <a:xfrm flipH="1" rot="10800000">
            <a:off x="8432800" y="1828800"/>
            <a:ext cx="2336700" cy="685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90" name="Google Shape;1390;g25281c70e1a_0_1300"/>
          <p:cNvCxnSpPr/>
          <p:nvPr/>
        </p:nvCxnSpPr>
        <p:spPr>
          <a:xfrm>
            <a:off x="9675003" y="1227826"/>
            <a:ext cx="687900" cy="372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1" name="Google Shape;1391;g25281c70e1a_0_1300"/>
          <p:cNvCxnSpPr/>
          <p:nvPr/>
        </p:nvCxnSpPr>
        <p:spPr>
          <a:xfrm rot="5400000">
            <a:off x="9829809" y="1760970"/>
            <a:ext cx="10668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2" name="Google Shape;1392;g25281c70e1a_0_1300"/>
          <p:cNvCxnSpPr/>
          <p:nvPr/>
        </p:nvCxnSpPr>
        <p:spPr>
          <a:xfrm rot="10800000">
            <a:off x="7823299" y="2285924"/>
            <a:ext cx="2528400" cy="87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3" name="Google Shape;1393;g25281c70e1a_0_1300"/>
          <p:cNvCxnSpPr/>
          <p:nvPr/>
        </p:nvCxnSpPr>
        <p:spPr>
          <a:xfrm rot="10800000">
            <a:off x="9652012" y="1219202"/>
            <a:ext cx="7131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4" name="Google Shape;1394;g25281c70e1a_0_1300"/>
          <p:cNvCxnSpPr/>
          <p:nvPr/>
        </p:nvCxnSpPr>
        <p:spPr>
          <a:xfrm flipH="1" rot="10800000">
            <a:off x="9245600" y="1963800"/>
            <a:ext cx="1106100" cy="322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5" name="Google Shape;1395;g25281c70e1a_0_1300"/>
          <p:cNvCxnSpPr/>
          <p:nvPr/>
        </p:nvCxnSpPr>
        <p:spPr>
          <a:xfrm rot="5400000">
            <a:off x="8167167" y="2018250"/>
            <a:ext cx="5334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6" name="Google Shape;1396;g25281c70e1a_0_1300"/>
          <p:cNvCxnSpPr/>
          <p:nvPr/>
        </p:nvCxnSpPr>
        <p:spPr>
          <a:xfrm rot="-5400000">
            <a:off x="7861300" y="1714500"/>
            <a:ext cx="533400" cy="6096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7" name="Google Shape;1397;g25281c70e1a_0_1300"/>
          <p:cNvCxnSpPr/>
          <p:nvPr/>
        </p:nvCxnSpPr>
        <p:spPr>
          <a:xfrm rot="5400000">
            <a:off x="9526067" y="2056350"/>
            <a:ext cx="16764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98" name="Google Shape;1398;g25281c70e1a_0_1300"/>
          <p:cNvCxnSpPr/>
          <p:nvPr/>
        </p:nvCxnSpPr>
        <p:spPr>
          <a:xfrm rot="-5720228">
            <a:off x="8165806" y="1722482"/>
            <a:ext cx="228993" cy="304316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9" name="Google Shape;1399;g25281c70e1a_0_1300"/>
          <p:cNvCxnSpPr/>
          <p:nvPr/>
        </p:nvCxnSpPr>
        <p:spPr>
          <a:xfrm rot="10800000">
            <a:off x="7823299" y="2285923"/>
            <a:ext cx="2528400" cy="87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00" name="Google Shape;1400;g25281c70e1a_0_1300"/>
          <p:cNvCxnSpPr/>
          <p:nvPr/>
        </p:nvCxnSpPr>
        <p:spPr>
          <a:xfrm rot="10800000">
            <a:off x="8139503" y="2294714"/>
            <a:ext cx="2246700" cy="15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g25281c70e1a_0_1300"/>
          <p:cNvCxnSpPr/>
          <p:nvPr/>
        </p:nvCxnSpPr>
        <p:spPr>
          <a:xfrm rot="5400000">
            <a:off x="7975159" y="2133794"/>
            <a:ext cx="305700" cy="21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5281c70e1a_0_1350"/>
          <p:cNvSpPr txBox="1"/>
          <p:nvPr>
            <p:ph idx="1" type="body"/>
          </p:nvPr>
        </p:nvSpPr>
        <p:spPr>
          <a:xfrm>
            <a:off x="609600" y="1143000"/>
            <a:ext cx="1158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Analytical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Intersect circle’s extent (square of size of circle’s diameter) with clip rectangle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Run the algorithm of polygon clipping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intersect : trivial reject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Intersect : divide into quadrants (and later octants if needed) and repeat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Compute intersection by solving equations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During Scan Conversion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circle is relatively small or scan conversion is fast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extent checking scissor on a pixel by pixel basis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Similar Approach for Ellipses!</a:t>
            </a:r>
            <a:endParaRPr/>
          </a:p>
        </p:txBody>
      </p:sp>
      <p:sp>
        <p:nvSpPr>
          <p:cNvPr id="1407" name="Google Shape;1407;g25281c70e1a_0_1350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Circles (and Ellipses)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5281c70e1a_0_1355"/>
          <p:cNvSpPr txBox="1"/>
          <p:nvPr>
            <p:ph idx="1" type="body"/>
          </p:nvPr>
        </p:nvSpPr>
        <p:spPr>
          <a:xfrm>
            <a:off x="609600" y="7620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Thank you ☺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5"/>
          <p:cNvGrpSpPr/>
          <p:nvPr/>
        </p:nvGrpSpPr>
        <p:grpSpPr>
          <a:xfrm>
            <a:off x="378625" y="1502907"/>
            <a:ext cx="5148263" cy="3617913"/>
            <a:chOff x="3272900" y="1502908"/>
            <a:chExt cx="5148263" cy="3617913"/>
          </a:xfrm>
        </p:grpSpPr>
        <p:cxnSp>
          <p:nvCxnSpPr>
            <p:cNvPr id="362" name="Google Shape;362;p5"/>
            <p:cNvCxnSpPr/>
            <p:nvPr/>
          </p:nvCxnSpPr>
          <p:spPr>
            <a:xfrm rot="5400000">
              <a:off x="3453875" y="3088820"/>
              <a:ext cx="317182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5"/>
            <p:cNvCxnSpPr/>
            <p:nvPr/>
          </p:nvCxnSpPr>
          <p:spPr>
            <a:xfrm rot="5400000">
              <a:off x="5555725" y="3123745"/>
              <a:ext cx="317341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5"/>
            <p:cNvCxnSpPr/>
            <p:nvPr/>
          </p:nvCxnSpPr>
          <p:spPr>
            <a:xfrm rot="10800000">
              <a:off x="4041250" y="2523670"/>
              <a:ext cx="433546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5"/>
            <p:cNvCxnSpPr/>
            <p:nvPr/>
          </p:nvCxnSpPr>
          <p:spPr>
            <a:xfrm rot="10800000">
              <a:off x="4085700" y="3915907"/>
              <a:ext cx="433546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" name="Google Shape;366;p5"/>
            <p:cNvSpPr/>
            <p:nvPr/>
          </p:nvSpPr>
          <p:spPr>
            <a:xfrm>
              <a:off x="5036613" y="2509382"/>
              <a:ext cx="2108200" cy="14065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5"/>
            <p:cNvCxnSpPr/>
            <p:nvPr/>
          </p:nvCxnSpPr>
          <p:spPr>
            <a:xfrm rot="10800000">
              <a:off x="3876150" y="2518907"/>
              <a:ext cx="2111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5"/>
            <p:cNvCxnSpPr/>
            <p:nvPr/>
          </p:nvCxnSpPr>
          <p:spPr>
            <a:xfrm rot="10800000">
              <a:off x="3876150" y="3917495"/>
              <a:ext cx="2111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5"/>
            <p:cNvCxnSpPr/>
            <p:nvPr/>
          </p:nvCxnSpPr>
          <p:spPr>
            <a:xfrm>
              <a:off x="5042963" y="4652507"/>
              <a:ext cx="0" cy="212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5"/>
            <p:cNvCxnSpPr/>
            <p:nvPr/>
          </p:nvCxnSpPr>
          <p:spPr>
            <a:xfrm>
              <a:off x="7143225" y="463663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5"/>
            <p:cNvSpPr txBox="1"/>
            <p:nvPr/>
          </p:nvSpPr>
          <p:spPr>
            <a:xfrm>
              <a:off x="3272900" y="2307770"/>
              <a:ext cx="5905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 txBox="1"/>
            <p:nvPr/>
          </p:nvSpPr>
          <p:spPr>
            <a:xfrm>
              <a:off x="3272900" y="3706357"/>
              <a:ext cx="5476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 txBox="1"/>
            <p:nvPr/>
          </p:nvSpPr>
          <p:spPr>
            <a:xfrm>
              <a:off x="4690538" y="4749345"/>
              <a:ext cx="5476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 txBox="1"/>
            <p:nvPr/>
          </p:nvSpPr>
          <p:spPr>
            <a:xfrm>
              <a:off x="6792388" y="4750932"/>
              <a:ext cx="5905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 txBox="1"/>
            <p:nvPr/>
          </p:nvSpPr>
          <p:spPr>
            <a:xfrm>
              <a:off x="5531913" y="2095045"/>
              <a:ext cx="9969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5"/>
            <p:cNvCxnSpPr/>
            <p:nvPr/>
          </p:nvCxnSpPr>
          <p:spPr>
            <a:xfrm flipH="1" rot="10800000">
              <a:off x="5320775" y="2655432"/>
              <a:ext cx="701675" cy="3508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77" name="Google Shape;377;p5"/>
            <p:cNvCxnSpPr/>
            <p:nvPr/>
          </p:nvCxnSpPr>
          <p:spPr>
            <a:xfrm flipH="1" rot="10800000">
              <a:off x="4341288" y="1807707"/>
              <a:ext cx="1028700" cy="847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78" name="Google Shape;378;p5"/>
            <p:cNvCxnSpPr/>
            <p:nvPr/>
          </p:nvCxnSpPr>
          <p:spPr>
            <a:xfrm>
              <a:off x="5420788" y="3682545"/>
              <a:ext cx="742950" cy="5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79" name="Google Shape;379;p5"/>
            <p:cNvCxnSpPr/>
            <p:nvPr/>
          </p:nvCxnSpPr>
          <p:spPr>
            <a:xfrm>
              <a:off x="4620688" y="3249157"/>
              <a:ext cx="2943225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80" name="Google Shape;380;p5"/>
            <p:cNvSpPr txBox="1"/>
            <p:nvPr/>
          </p:nvSpPr>
          <p:spPr>
            <a:xfrm>
              <a:off x="4126975" y="2688770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 txBox="1"/>
            <p:nvPr/>
          </p:nvSpPr>
          <p:spPr>
            <a:xfrm>
              <a:off x="6017688" y="2537957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 txBox="1"/>
            <p:nvPr/>
          </p:nvSpPr>
          <p:spPr>
            <a:xfrm>
              <a:off x="5146150" y="3006270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 txBox="1"/>
            <p:nvPr/>
          </p:nvSpPr>
          <p:spPr>
            <a:xfrm>
              <a:off x="4131738" y="3258682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 txBox="1"/>
            <p:nvPr/>
          </p:nvSpPr>
          <p:spPr>
            <a:xfrm>
              <a:off x="6163738" y="4181020"/>
              <a:ext cx="439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 txBox="1"/>
            <p:nvPr/>
          </p:nvSpPr>
          <p:spPr>
            <a:xfrm>
              <a:off x="5414438" y="3507920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 txBox="1"/>
            <p:nvPr/>
          </p:nvSpPr>
          <p:spPr>
            <a:xfrm>
              <a:off x="5355700" y="1675945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 txBox="1"/>
            <p:nvPr/>
          </p:nvSpPr>
          <p:spPr>
            <a:xfrm>
              <a:off x="7549625" y="3565070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5"/>
            <p:cNvCxnSpPr/>
            <p:nvPr/>
          </p:nvCxnSpPr>
          <p:spPr>
            <a:xfrm flipH="1" rot="10800000">
              <a:off x="4438125" y="4471532"/>
              <a:ext cx="3068638" cy="1730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89" name="Google Shape;389;p5"/>
            <p:cNvSpPr txBox="1"/>
            <p:nvPr/>
          </p:nvSpPr>
          <p:spPr>
            <a:xfrm>
              <a:off x="3995213" y="4323895"/>
              <a:ext cx="439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 txBox="1"/>
            <p:nvPr/>
          </p:nvSpPr>
          <p:spPr>
            <a:xfrm>
              <a:off x="7508350" y="4328657"/>
              <a:ext cx="439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1" name="Google Shape;391;p5"/>
          <p:cNvCxnSpPr/>
          <p:nvPr/>
        </p:nvCxnSpPr>
        <p:spPr>
          <a:xfrm rot="5400000">
            <a:off x="6800774" y="3087233"/>
            <a:ext cx="3171825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"/>
          <p:cNvCxnSpPr/>
          <p:nvPr/>
        </p:nvCxnSpPr>
        <p:spPr>
          <a:xfrm rot="5400000">
            <a:off x="8902624" y="3122158"/>
            <a:ext cx="3173413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5"/>
          <p:cNvCxnSpPr/>
          <p:nvPr/>
        </p:nvCxnSpPr>
        <p:spPr>
          <a:xfrm rot="10800000">
            <a:off x="7388149" y="2522083"/>
            <a:ext cx="4335463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5"/>
          <p:cNvCxnSpPr/>
          <p:nvPr/>
        </p:nvCxnSpPr>
        <p:spPr>
          <a:xfrm rot="10800000">
            <a:off x="7432599" y="3914320"/>
            <a:ext cx="4335463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"/>
          <p:cNvSpPr/>
          <p:nvPr/>
        </p:nvSpPr>
        <p:spPr>
          <a:xfrm>
            <a:off x="8383512" y="2507795"/>
            <a:ext cx="2108200" cy="1406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5"/>
          <p:cNvCxnSpPr/>
          <p:nvPr/>
        </p:nvCxnSpPr>
        <p:spPr>
          <a:xfrm rot="10800000">
            <a:off x="7223049" y="2517320"/>
            <a:ext cx="2111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"/>
          <p:cNvCxnSpPr/>
          <p:nvPr/>
        </p:nvCxnSpPr>
        <p:spPr>
          <a:xfrm rot="10800000">
            <a:off x="7223049" y="3915908"/>
            <a:ext cx="2111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"/>
          <p:cNvCxnSpPr/>
          <p:nvPr/>
        </p:nvCxnSpPr>
        <p:spPr>
          <a:xfrm>
            <a:off x="8389862" y="4650920"/>
            <a:ext cx="0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"/>
          <p:cNvCxnSpPr/>
          <p:nvPr/>
        </p:nvCxnSpPr>
        <p:spPr>
          <a:xfrm>
            <a:off x="10490124" y="463504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5"/>
          <p:cNvSpPr txBox="1"/>
          <p:nvPr/>
        </p:nvSpPr>
        <p:spPr>
          <a:xfrm>
            <a:off x="6619799" y="2306183"/>
            <a:ext cx="5905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"/>
          <p:cNvSpPr txBox="1"/>
          <p:nvPr/>
        </p:nvSpPr>
        <p:spPr>
          <a:xfrm>
            <a:off x="6619799" y="3704770"/>
            <a:ext cx="547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"/>
          <p:cNvSpPr txBox="1"/>
          <p:nvPr/>
        </p:nvSpPr>
        <p:spPr>
          <a:xfrm>
            <a:off x="8037437" y="4747758"/>
            <a:ext cx="547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"/>
          <p:cNvSpPr txBox="1"/>
          <p:nvPr/>
        </p:nvSpPr>
        <p:spPr>
          <a:xfrm>
            <a:off x="10139287" y="4749345"/>
            <a:ext cx="5905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"/>
          <p:cNvSpPr txBox="1"/>
          <p:nvPr/>
        </p:nvSpPr>
        <p:spPr>
          <a:xfrm>
            <a:off x="8878812" y="2093458"/>
            <a:ext cx="996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5"/>
          <p:cNvCxnSpPr/>
          <p:nvPr/>
        </p:nvCxnSpPr>
        <p:spPr>
          <a:xfrm flipH="1" rot="10800000">
            <a:off x="8667674" y="2653845"/>
            <a:ext cx="701675" cy="3508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06" name="Google Shape;406;p5"/>
          <p:cNvCxnSpPr/>
          <p:nvPr/>
        </p:nvCxnSpPr>
        <p:spPr>
          <a:xfrm>
            <a:off x="8767687" y="3680958"/>
            <a:ext cx="276839" cy="2176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07" name="Google Shape;407;p5"/>
          <p:cNvCxnSpPr/>
          <p:nvPr/>
        </p:nvCxnSpPr>
        <p:spPr>
          <a:xfrm>
            <a:off x="8383512" y="3312180"/>
            <a:ext cx="2113420" cy="3282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5"/>
          <p:cNvSpPr txBox="1"/>
          <p:nvPr/>
        </p:nvSpPr>
        <p:spPr>
          <a:xfrm>
            <a:off x="9364587" y="2536370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"/>
          <p:cNvSpPr txBox="1"/>
          <p:nvPr/>
        </p:nvSpPr>
        <p:spPr>
          <a:xfrm>
            <a:off x="8493049" y="3004683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 txBox="1"/>
          <p:nvPr/>
        </p:nvSpPr>
        <p:spPr>
          <a:xfrm>
            <a:off x="7962031" y="3155495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P’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"/>
          <p:cNvSpPr txBox="1"/>
          <p:nvPr/>
        </p:nvSpPr>
        <p:spPr>
          <a:xfrm>
            <a:off x="9070966" y="3912995"/>
            <a:ext cx="489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P’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"/>
          <p:cNvSpPr txBox="1"/>
          <p:nvPr/>
        </p:nvSpPr>
        <p:spPr>
          <a:xfrm>
            <a:off x="8761337" y="3506333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 txBox="1"/>
          <p:nvPr/>
        </p:nvSpPr>
        <p:spPr>
          <a:xfrm>
            <a:off x="10495831" y="3534213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P’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5849648" y="3122158"/>
            <a:ext cx="513272" cy="484909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"/>
          <p:cNvSpPr txBox="1"/>
          <p:nvPr/>
        </p:nvSpPr>
        <p:spPr>
          <a:xfrm>
            <a:off x="1959997" y="72125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space is divided into regions based on the window boundaries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has a unique four bit outcode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Outcodes indicate the position of the regions with respect to the window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6"/>
          <p:cNvGraphicFramePr/>
          <p:nvPr/>
        </p:nvGraphicFramePr>
        <p:xfrm>
          <a:off x="5898585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{548659AC-B47F-4E3A-8AE1-0C17D7702CD8}</a:tableStyleId>
              </a:tblPr>
              <a:tblGrid>
                <a:gridCol w="1230300"/>
                <a:gridCol w="1230325"/>
                <a:gridCol w="1230300"/>
              </a:tblGrid>
              <a:tr h="87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</a:t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1" name="Google Shape;421;p6"/>
          <p:cNvGrpSpPr/>
          <p:nvPr/>
        </p:nvGrpSpPr>
        <p:grpSpPr>
          <a:xfrm>
            <a:off x="2396560" y="4001025"/>
            <a:ext cx="2884487" cy="1368425"/>
            <a:chOff x="973" y="2626"/>
            <a:chExt cx="1817" cy="862"/>
          </a:xfrm>
        </p:grpSpPr>
        <p:sp>
          <p:nvSpPr>
            <p:cNvPr id="422" name="Google Shape;422;p6"/>
            <p:cNvSpPr/>
            <p:nvPr/>
          </p:nvSpPr>
          <p:spPr>
            <a:xfrm>
              <a:off x="973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42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882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33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 txBox="1"/>
            <p:nvPr/>
          </p:nvSpPr>
          <p:spPr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 txBox="1"/>
            <p:nvPr/>
          </p:nvSpPr>
          <p:spPr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 txBox="1"/>
            <p:nvPr/>
          </p:nvSpPr>
          <p:spPr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 txBox="1"/>
            <p:nvPr/>
          </p:nvSpPr>
          <p:spPr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 txBox="1"/>
            <p:nvPr/>
          </p:nvSpPr>
          <p:spPr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"/>
          <p:cNvSpPr txBox="1"/>
          <p:nvPr/>
        </p:nvSpPr>
        <p:spPr>
          <a:xfrm>
            <a:off x="1959997" y="72125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space is divided into regions based on the window boundaries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has a unique four bit outcode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Outcodes indicate the position of the regions with respect to the window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7"/>
          <p:cNvGraphicFramePr/>
          <p:nvPr/>
        </p:nvGraphicFramePr>
        <p:xfrm>
          <a:off x="5898585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{548659AC-B47F-4E3A-8AE1-0C17D7702CD8}</a:tableStyleId>
              </a:tblPr>
              <a:tblGrid>
                <a:gridCol w="1230300"/>
                <a:gridCol w="1230325"/>
                <a:gridCol w="1230300"/>
              </a:tblGrid>
              <a:tr h="87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</a:t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37" name="Google Shape;437;p7"/>
          <p:cNvGrpSpPr/>
          <p:nvPr/>
        </p:nvGrpSpPr>
        <p:grpSpPr>
          <a:xfrm>
            <a:off x="2396560" y="4001025"/>
            <a:ext cx="2884487" cy="1368425"/>
            <a:chOff x="973" y="2626"/>
            <a:chExt cx="1817" cy="862"/>
          </a:xfrm>
        </p:grpSpPr>
        <p:sp>
          <p:nvSpPr>
            <p:cNvPr id="438" name="Google Shape;438;p7"/>
            <p:cNvSpPr/>
            <p:nvPr/>
          </p:nvSpPr>
          <p:spPr>
            <a:xfrm>
              <a:off x="973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42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882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233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 txBox="1"/>
            <p:nvPr/>
          </p:nvSpPr>
          <p:spPr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"/>
            <p:cNvSpPr txBox="1"/>
            <p:nvPr/>
          </p:nvSpPr>
          <p:spPr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 txBox="1"/>
            <p:nvPr/>
          </p:nvSpPr>
          <p:spPr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"/>
            <p:cNvSpPr txBox="1"/>
            <p:nvPr/>
          </p:nvSpPr>
          <p:spPr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 txBox="1"/>
            <p:nvPr/>
          </p:nvSpPr>
          <p:spPr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7"/>
          <p:cNvSpPr txBox="1"/>
          <p:nvPr/>
        </p:nvSpPr>
        <p:spPr>
          <a:xfrm>
            <a:off x="6308159" y="4847163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"/>
          <p:cNvSpPr/>
          <p:nvPr/>
        </p:nvSpPr>
        <p:spPr>
          <a:xfrm>
            <a:off x="6292284" y="4940825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"/>
          <p:cNvSpPr txBox="1"/>
          <p:nvPr/>
        </p:nvSpPr>
        <p:spPr>
          <a:xfrm>
            <a:off x="6185127" y="3342973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"/>
          <p:cNvSpPr/>
          <p:nvPr/>
        </p:nvSpPr>
        <p:spPr>
          <a:xfrm>
            <a:off x="6169252" y="3436635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"/>
          <p:cNvSpPr txBox="1"/>
          <p:nvPr/>
        </p:nvSpPr>
        <p:spPr>
          <a:xfrm>
            <a:off x="7924233" y="5765653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"/>
          <p:cNvSpPr/>
          <p:nvPr/>
        </p:nvSpPr>
        <p:spPr>
          <a:xfrm>
            <a:off x="7910842" y="5852866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"/>
          <p:cNvSpPr txBox="1"/>
          <p:nvPr/>
        </p:nvSpPr>
        <p:spPr>
          <a:xfrm>
            <a:off x="7924234" y="4602688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"/>
          <p:cNvSpPr/>
          <p:nvPr/>
        </p:nvSpPr>
        <p:spPr>
          <a:xfrm>
            <a:off x="7908359" y="4696350"/>
            <a:ext cx="76200" cy="7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2020-08-27T13:53:13Z</dcterms:created>
  <dc:creator>USER</dc:creator>
</cp:coreProperties>
</file>