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C46DB2-0DC7-4E87-8C83-14D986AB2EEE}">
  <a:tblStyle styleId="{C3C46DB2-0DC7-4E87-8C83-14D986AB2E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TSansNarrow-regular.fntdata"/><Relationship Id="rId21" Type="http://schemas.openxmlformats.org/officeDocument/2006/relationships/slide" Target="slides/slide15.xml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8c5b737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28c5b737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305602475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2305602475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305602475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2305602475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305602475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2305602475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2305602475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2305602475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2305602475_0_1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2305602475_0_1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305602475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305602475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305602475_0_1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305602475_0_1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305602475_0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305602475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305602475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305602475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305602475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2305602475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305602475_0_1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305602475_0_1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305602475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2305602475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305602475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305602475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arxiv.org/pdf/1505.04597" TargetMode="External"/><Relationship Id="rId4" Type="http://schemas.openxmlformats.org/officeDocument/2006/relationships/hyperlink" Target="https://drive.google.com/drive/folders/1KRgdwBMCikg1QkRusC-TixWgrqxAubW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Plant Disease Segmentation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Group 2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Results 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With batch size = 64, epoch = 25 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Training accuracy = </a:t>
            </a:r>
            <a:r>
              <a:rPr b="1" lang="en">
                <a:solidFill>
                  <a:srgbClr val="FF0000"/>
                </a:solidFill>
              </a:rPr>
              <a:t>86.53% 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Validation accuracy = </a:t>
            </a:r>
            <a:r>
              <a:rPr b="1" lang="en">
                <a:solidFill>
                  <a:srgbClr val="FF0000"/>
                </a:solidFill>
              </a:rPr>
              <a:t>84.24% 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Testing accuracy = </a:t>
            </a:r>
            <a:r>
              <a:rPr b="1" lang="en">
                <a:solidFill>
                  <a:srgbClr val="FF0000"/>
                </a:solidFill>
              </a:rPr>
              <a:t>84.25% 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988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Good Segmentation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225" y="1183563"/>
            <a:ext cx="8072450" cy="27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3899325" y="4287875"/>
            <a:ext cx="2055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Epoch = 25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1647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Bad Segmentation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525" y="1125162"/>
            <a:ext cx="7707575" cy="265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3881000" y="4036275"/>
            <a:ext cx="21102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Epoch = 25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613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Evaluation Metrics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680200"/>
            <a:ext cx="8520600" cy="4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Mean IoU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Mean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Dice Coefficient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Pixel Accuracy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950" y="1033075"/>
            <a:ext cx="5959346" cy="65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8250" y="1617346"/>
            <a:ext cx="2287480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6100" y="3173345"/>
            <a:ext cx="3031804" cy="65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22472" y="2571746"/>
            <a:ext cx="6632550" cy="65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87925" y="4003550"/>
            <a:ext cx="4865174" cy="56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2331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Evaluation Metric Results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800" y="990550"/>
            <a:ext cx="5080600" cy="339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/>
        </p:nvSpPr>
        <p:spPr>
          <a:xfrm>
            <a:off x="3712325" y="4431725"/>
            <a:ext cx="26751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Epoch = 25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97425" y="2027325"/>
            <a:ext cx="85206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Thank You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498525" y="3829575"/>
            <a:ext cx="83184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U-Net Architecture Model Reference :- </a:t>
            </a: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https://arxiv.org/pdf/1505.04597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Results Directory :- </a:t>
            </a: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https://drive.google.com/drive/folders/1KRgdwBMCikg1QkRusC-TixWgrqxAubWP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Contribution Details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73" name="Google Shape;73;p14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{C3C46DB2-0DC7-4E87-8C83-14D986AB2EEE}</a:tableStyleId>
              </a:tblPr>
              <a:tblGrid>
                <a:gridCol w="1199700"/>
                <a:gridCol w="36263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CONTRIBUTION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21201222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Most. Sumaiya Haque Subah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Pre-processing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21201546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Rashik Bin Haider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Pre-processing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21201325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Naomi Afrin Jalil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U-Net Architecture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21101298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ANIKA ISLAM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Evaluation Metric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Dataset Descriptions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Name : PlantSeg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Total images : 11,458 images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Total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segmentation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masks : 11,458 images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Number of plant types included : 34 (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categories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: staple crop, profit crop, fruits &amp; vegetables)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Diseases present : 115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Processing already implemented : Image Acquisition, Data Cleaning &amp; Segmentation annotations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Splitting Training &amp; Validation data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250450" y="1278575"/>
            <a:ext cx="8704800" cy="25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Total images = 11,458 images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6" name="Google Shape;86;p16"/>
          <p:cNvCxnSpPr/>
          <p:nvPr/>
        </p:nvCxnSpPr>
        <p:spPr>
          <a:xfrm flipH="1" rot="10800000">
            <a:off x="3273775" y="1941625"/>
            <a:ext cx="697200" cy="3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6"/>
          <p:cNvCxnSpPr/>
          <p:nvPr/>
        </p:nvCxnSpPr>
        <p:spPr>
          <a:xfrm>
            <a:off x="3273775" y="2505050"/>
            <a:ext cx="9309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6"/>
          <p:cNvSpPr txBox="1"/>
          <p:nvPr/>
        </p:nvSpPr>
        <p:spPr>
          <a:xfrm>
            <a:off x="3970975" y="1694288"/>
            <a:ext cx="2485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data = 9163 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9" name="Google Shape;89;p16"/>
          <p:cNvCxnSpPr/>
          <p:nvPr/>
        </p:nvCxnSpPr>
        <p:spPr>
          <a:xfrm flipH="1" rot="10800000">
            <a:off x="6101925" y="1445525"/>
            <a:ext cx="453000" cy="3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6"/>
          <p:cNvCxnSpPr/>
          <p:nvPr/>
        </p:nvCxnSpPr>
        <p:spPr>
          <a:xfrm>
            <a:off x="6224400" y="2055425"/>
            <a:ext cx="526500" cy="17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6"/>
          <p:cNvSpPr txBox="1"/>
          <p:nvPr/>
        </p:nvSpPr>
        <p:spPr>
          <a:xfrm>
            <a:off x="6554925" y="1152413"/>
            <a:ext cx="23391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=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7330 images 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6750900" y="1961063"/>
            <a:ext cx="15675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 = 1833 images 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4178725" y="2527325"/>
            <a:ext cx="20697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data = 2295 images   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Image Preprocessing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728075" y="1390500"/>
            <a:ext cx="3122700" cy="126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Image Resize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728075" y="2890075"/>
            <a:ext cx="3122700" cy="126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Images : Convert from grayscale to RGB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5436125" y="2951325"/>
            <a:ext cx="3122700" cy="126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Masks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: Convert from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RGB to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grayscale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5387125" y="1421113"/>
            <a:ext cx="3122700" cy="126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Conversion into numpy array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1857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U-Net Architecture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638" y="1055950"/>
            <a:ext cx="5292716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U-Net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266325"/>
            <a:ext cx="8520600" cy="28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Input image size :-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128 x 128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Contraction layer (encoder) :-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64 → 128 → 256 → 512 → 1024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Expansion layer (decoder) :-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1024 → 512 → 256 → 128 → 64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Activation function :-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ReLu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Optimiser :-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Adam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for updating the model based on the loss.]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Binary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Cross Entropy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Loss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:- Measures performance on binary segmentation.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123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>
                <a:latin typeface="Times New Roman"/>
                <a:ea typeface="Times New Roman"/>
                <a:cs typeface="Times New Roman"/>
                <a:sym typeface="Times New Roman"/>
              </a:rPr>
              <a:t>Loss v/s Epoch Plot</a:t>
            </a:r>
            <a:endParaRPr sz="30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07150"/>
            <a:ext cx="3961476" cy="324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2225" y="1086713"/>
            <a:ext cx="4420075" cy="297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450725" y="4167025"/>
            <a:ext cx="39615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 size = 64 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Epoch = 25 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4718375" y="4167025"/>
            <a:ext cx="39615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 size = 32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Epoch = 25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123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>
                <a:latin typeface="Times New Roman"/>
                <a:ea typeface="Times New Roman"/>
                <a:cs typeface="Times New Roman"/>
                <a:sym typeface="Times New Roman"/>
              </a:rPr>
              <a:t>Accuracy v/s Epoch Plot (using batch size = 64)</a:t>
            </a:r>
            <a:endParaRPr sz="30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01061"/>
            <a:ext cx="4260300" cy="317483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877950" y="4345975"/>
            <a:ext cx="34536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Epoch = 25  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775" y="977975"/>
            <a:ext cx="4267200" cy="318754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5328625" y="4312525"/>
            <a:ext cx="34536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Epoch = 50 </a:t>
            </a: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