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PgdCwl0Ot8pAMUMXc2xZS0D87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c44a04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6c44a04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c85d896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ac85d896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c85d896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ac85d896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ac85d896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4ac85d896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ac85d896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ac85d896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c85d89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4ac85d89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c85d89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4ac85d896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ac85d896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4ac85d8960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ac85d89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ac85d8960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ac85d896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4ac85d896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ac85d896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24ac85d8960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ac85d896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4ac85d8960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ac85d896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4ac85d8960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ac85d896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4ac85d8960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965689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4d96568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6c44a04a7_0_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86c44a04a7_0_12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g286c44a04a7_0_12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g286c44a04a7_0_1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286c44a04a7_0_1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g286c44a04a7_0_1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c44a04a7_0_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g286c44a04a7_0_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g286c44a04a7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c44a04a7_0_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g286c44a04a7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c44a04a7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286c44a04a7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g286c44a04a7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c44a04a7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286c44a04a7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g286c44a04a7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286c44a04a7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c44a04a7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g286c44a04a7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c44a04a7_0_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g286c44a04a7_0_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g286c44a04a7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c44a04a7_0_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g286c44a04a7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6c44a04a7_0_10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86c44a04a7_0_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g286c44a04a7_0_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g286c44a04a7_0_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g286c44a04a7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6c44a04a7_0_10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0" name="Google Shape;110;g286c44a04a7_0_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6c44a04a7_0_10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g286c44a04a7_0_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g286c44a04a7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6c44a04a7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c44a04a7_0_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86c44a04a7_0_11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0" name="Google Shape;120;g286c44a04a7_0_11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1" name="Google Shape;121;g286c44a04a7_0_1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6c44a04a7_0_1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86c44a04a7_0_1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c44a04a7_0_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86c44a04a7_0_1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g286c44a04a7_0_1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86c44a04a7_0_1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86c44a04a7_0_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6c44a04a7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g286c44a04a7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g286c44a04a7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6c44a04a7_0_64"/>
          <p:cNvSpPr txBox="1"/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77"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41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77"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endParaRPr sz="41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86c44a04a7_0_64"/>
          <p:cNvSpPr txBox="1"/>
          <p:nvPr>
            <p:ph idx="1" type="subTitle"/>
          </p:nvPr>
        </p:nvSpPr>
        <p:spPr>
          <a:xfrm>
            <a:off x="311700" y="2834125"/>
            <a:ext cx="85206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454"/>
              <a:buFont typeface="Arial"/>
              <a:buNone/>
            </a:pPr>
            <a:r>
              <a:rPr lang="en" sz="158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 : Chapter 1(Introduction to robotics: basics)</a:t>
            </a:r>
            <a:endParaRPr sz="178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Niloy Irtisam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286c44a04a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05" y="123700"/>
            <a:ext cx="1311550" cy="1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ac85d8960_0_2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0" name="Google Shape;190;g24ac85d8960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063" y="152400"/>
            <a:ext cx="657586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ac85d8960_0_2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g24ac85d8960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957" y="0"/>
            <a:ext cx="7045942" cy="41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ac85d8960_0_2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g24ac85d8960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38" y="141025"/>
            <a:ext cx="713332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ac85d8960_0_2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g24ac85d8960_0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425" y="186525"/>
            <a:ext cx="643314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ac85d8960_0_270"/>
          <p:cNvSpPr txBox="1"/>
          <p:nvPr>
            <p:ph idx="1" type="body"/>
          </p:nvPr>
        </p:nvSpPr>
        <p:spPr>
          <a:xfrm>
            <a:off x="72725" y="2187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Lidar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YDLIDAR X4 2D LiDAR Sensor" id="214" name="Google Shape;214;g24ac85d8960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50" y="956398"/>
            <a:ext cx="3297850" cy="25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4ac85d8960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000" y="687063"/>
            <a:ext cx="4267200" cy="324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6.jpg" id="220" name="Google Shape;220;g24ac85d8960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c85d8960_0_13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Microcontrollers</a:t>
            </a:r>
            <a:endParaRPr/>
          </a:p>
        </p:txBody>
      </p:sp>
      <p:pic>
        <p:nvPicPr>
          <p:cNvPr id="226" name="Google Shape;226;g24ac85d8960_0_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0992"/>
            <a:ext cx="4038600" cy="16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4ac85d8960_0_1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83053"/>
            <a:ext cx="4038600" cy="20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4ac85d8960_0_138"/>
          <p:cNvSpPr txBox="1"/>
          <p:nvPr/>
        </p:nvSpPr>
        <p:spPr>
          <a:xfrm>
            <a:off x="889875" y="797675"/>
            <a:ext cx="6406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microcontroller is a small, integrated circuit that contains a processor, memory, and input/output peripherals.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c85d8960_0_144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Arduino</a:t>
            </a:r>
            <a:endParaRPr/>
          </a:p>
        </p:txBody>
      </p:sp>
      <p:pic>
        <p:nvPicPr>
          <p:cNvPr id="234" name="Google Shape;234;g24ac85d8960_0_14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156825"/>
            <a:ext cx="5105400" cy="28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4ac85d8960_0_14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885950"/>
            <a:ext cx="26847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c85d8960_0_15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rPr lang="en"/>
              <a:t>Arduino</a:t>
            </a:r>
            <a:endParaRPr/>
          </a:p>
        </p:txBody>
      </p:sp>
      <p:pic>
        <p:nvPicPr>
          <p:cNvPr descr="Intro to Arduino (for absolute beginners) - klab.ca" id="241" name="Google Shape;241;g24ac85d8960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78" y="1041361"/>
            <a:ext cx="5928168" cy="405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ac85d8960_0_155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Programmable Logic Controller (PLC)</a:t>
            </a:r>
            <a:endParaRPr/>
          </a:p>
        </p:txBody>
      </p:sp>
      <p:pic>
        <p:nvPicPr>
          <p:cNvPr id="247" name="Google Shape;247;g24ac85d8960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227" y="1005764"/>
            <a:ext cx="4614574" cy="313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4ac85d8960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50084"/>
            <a:ext cx="3767427" cy="357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Previous Class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Paradigms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ac85d8960_0_16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Single board Computer</a:t>
            </a:r>
            <a:endParaRPr/>
          </a:p>
        </p:txBody>
      </p:sp>
      <p:pic>
        <p:nvPicPr>
          <p:cNvPr id="254" name="Google Shape;254;g24ac85d8960_0_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65749"/>
            <a:ext cx="4038600" cy="20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4ac85d8960_0_16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69814"/>
            <a:ext cx="4038600" cy="2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ac85d8960_0_173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Raspberry PI 4, Tinkerboard </a:t>
            </a:r>
            <a:endParaRPr/>
          </a:p>
        </p:txBody>
      </p:sp>
      <p:pic>
        <p:nvPicPr>
          <p:cNvPr descr="Amazon.com: Raspberry SC15184 Pi 4 Model B 2019 Quad Core 64 Bit WiFi  Bluetooth (2GB): Computers &amp; Accessories" id="261" name="Google Shape;261;g24ac85d8960_0_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7989"/>
            <a:ext cx="4038600" cy="24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y Asus Tinker Board With Rockchip Quad-Core RK3288 processor product name  With Best Lowest Price in Dhaka,bangladesh.bd" id="262" name="Google Shape;262;g24ac85d8960_0_17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382911"/>
            <a:ext cx="3029100" cy="3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ac85d8960_0_17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Little Panda and Jetson nano</a:t>
            </a:r>
            <a:endParaRPr/>
          </a:p>
        </p:txBody>
      </p:sp>
      <p:pic>
        <p:nvPicPr>
          <p:cNvPr descr="Amazon.com: NVIDIA Jetson Nano Developer Kit: Computers &amp; Accessories" id="268" name="Google Shape;268;g24ac85d8960_0_17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638334"/>
            <a:ext cx="4038600" cy="25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12 Raspberry Pi alternatives (Best of 2018) | ZDNet" id="269" name="Google Shape;269;g24ac85d8960_0_17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97832"/>
            <a:ext cx="4038600" cy="19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Subsystem (Motion)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4d9656890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700" y="1360900"/>
            <a:ext cx="7288601" cy="2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4d96568907_0_9"/>
          <p:cNvSpPr txBox="1"/>
          <p:nvPr/>
        </p:nvSpPr>
        <p:spPr>
          <a:xfrm>
            <a:off x="696425" y="186625"/>
            <a:ext cx="267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28.jpg"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39.jpg"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 sensor is a device that detects or measures physical, chemical, or biological properties of the environment or a system and converts them into a signal that can be processed or analyzed.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2349412"/>
            <a:ext cx="60388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6308186" y="4423074"/>
            <a:ext cx="1530900" cy="5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1.jpg"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2.jpg"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4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388" y="0"/>
            <a:ext cx="77092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4905600" y="3236425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058000" y="3388825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71142" y="2949508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