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12192000"/>
  <p:notesSz cx="6858000" cy="9144000"/>
  <p:embeddedFontLst>
    <p:embeddedFont>
      <p:font typeface="Corbel"/>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37" roundtripDataSignature="AMtx7mglXvPxwmSXDN7QPMzr/8oU78GJ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Corbel-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Corbel-italic.fntdata"/><Relationship Id="rId12" Type="http://schemas.openxmlformats.org/officeDocument/2006/relationships/slide" Target="slides/slide7.xml"/><Relationship Id="rId34" Type="http://schemas.openxmlformats.org/officeDocument/2006/relationships/font" Target="fonts/Corbel-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Corbel-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37ad36e5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ge37ad36e5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ge37ad36e57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2951bb1c8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ge2951bb1c8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ge2951bb1c8_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e2951bb1c8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e2951bb1c8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ge2951bb1c8_0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e2951bb1c8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ge2951bb1c8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ge2951bb1c8_0_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e2951bb1c8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ge2951bb1c8_0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ge2951bb1c8_0_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e2951bb1c8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ge2951bb1c8_0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ge2951bb1c8_0_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e3a2a483e0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ge3a2a483e0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ge3a2a483e0_0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e2a41a3a37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ge2a41a3a37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5" name="Google Shape;285;ge2a41a3a37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e2a41a3a3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ge2a41a3a3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 name="Google Shape;293;ge2a41a3a37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e2a41a3a37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ge2a41a3a37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 name="Google Shape;301;ge2a41a3a37_0_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e2a41a3a37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ge2a41a3a37_0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0" name="Google Shape;310;ge2a41a3a37_0_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37ad36e57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ge37ad36e57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Diagram to represent the architecture of a system. It consists of classes and interfaces. The components are basically the classes.</a:t>
            </a:r>
            <a:endParaRPr/>
          </a:p>
        </p:txBody>
      </p:sp>
      <p:sp>
        <p:nvSpPr>
          <p:cNvPr id="157" name="Google Shape;157;ge37ad36e57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e2951bb1c8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ge2951bb1c8_0_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9" name="Google Shape;319;ge2951bb1c8_0_5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e2951bb1c8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ge2951bb1c8_0_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8" name="Google Shape;328;ge2951bb1c8_0_6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e2951bb1c8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ge2951bb1c8_0_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5" name="Google Shape;335;ge2951bb1c8_0_6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37ad36e57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e37ad36e57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ge37ad36e57_0_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37ad36e57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ge37ad36e57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third diagram is a combination of the first two</a:t>
            </a:r>
            <a:endParaRPr/>
          </a:p>
        </p:txBody>
      </p:sp>
      <p:sp>
        <p:nvSpPr>
          <p:cNvPr id="173" name="Google Shape;173;ge37ad36e57_0_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37ad36e57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ge37ad36e57_0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ge37ad36e57_0_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37ad36e57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e37ad36e57_0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Provided = Input where the component will provide smth; Required = output where the component requires/needs smth</a:t>
            </a:r>
            <a:endParaRPr/>
          </a:p>
        </p:txBody>
      </p:sp>
      <p:sp>
        <p:nvSpPr>
          <p:cNvPr id="192" name="Google Shape;192;ge37ad36e57_0_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e37ad36e57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ge37ad36e57_0_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ge37ad36e57_0_6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37ad36e57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e37ad36e57_0_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ge37ad36e57_0_7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3965b57be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ge3965b57be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ge3965b57be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3" name="Shape 23"/>
        <p:cNvGrpSpPr/>
        <p:nvPr/>
      </p:nvGrpSpPr>
      <p:grpSpPr>
        <a:xfrm>
          <a:off x="0" y="0"/>
          <a:ext cx="0" cy="0"/>
          <a:chOff x="0" y="0"/>
          <a:chExt cx="0" cy="0"/>
        </a:xfrm>
      </p:grpSpPr>
      <p:grpSp>
        <p:nvGrpSpPr>
          <p:cNvPr id="24" name="Google Shape;24;p21"/>
          <p:cNvGrpSpPr/>
          <p:nvPr/>
        </p:nvGrpSpPr>
        <p:grpSpPr>
          <a:xfrm>
            <a:off x="270933" y="1"/>
            <a:ext cx="5037667" cy="6858001"/>
            <a:chOff x="203200" y="0"/>
            <a:chExt cx="3778250" cy="6858001"/>
          </a:xfrm>
        </p:grpSpPr>
        <p:sp>
          <p:nvSpPr>
            <p:cNvPr id="25" name="Google Shape;25;p21"/>
            <p:cNvSpPr/>
            <p:nvPr/>
          </p:nvSpPr>
          <p:spPr>
            <a:xfrm>
              <a:off x="641350" y="0"/>
              <a:ext cx="1365250" cy="3971925"/>
            </a:xfrm>
            <a:custGeom>
              <a:rect b="b" l="l" r="r" t="t"/>
              <a:pathLst>
                <a:path extrusionOk="0" h="2502" w="860">
                  <a:moveTo>
                    <a:pt x="0" y="2445"/>
                  </a:moveTo>
                  <a:lnTo>
                    <a:pt x="228" y="2502"/>
                  </a:lnTo>
                  <a:lnTo>
                    <a:pt x="860" y="0"/>
                  </a:lnTo>
                  <a:lnTo>
                    <a:pt x="620" y="0"/>
                  </a:lnTo>
                  <a:lnTo>
                    <a:pt x="0" y="2445"/>
                  </a:lnTo>
                  <a:close/>
                </a:path>
              </a:pathLst>
            </a:custGeom>
            <a:solidFill>
              <a:schemeClr val="accent1"/>
            </a:solidFill>
            <a:ln>
              <a:noFill/>
            </a:ln>
          </p:spPr>
        </p:sp>
        <p:sp>
          <p:nvSpPr>
            <p:cNvPr id="26" name="Google Shape;26;p21"/>
            <p:cNvSpPr/>
            <p:nvPr/>
          </p:nvSpPr>
          <p:spPr>
            <a:xfrm>
              <a:off x="203200" y="0"/>
              <a:ext cx="1336675" cy="3862388"/>
            </a:xfrm>
            <a:custGeom>
              <a:rect b="b" l="l" r="r" t="t"/>
              <a:pathLst>
                <a:path extrusionOk="0" h="2433" w="842">
                  <a:moveTo>
                    <a:pt x="842" y="0"/>
                  </a:moveTo>
                  <a:lnTo>
                    <a:pt x="602" y="0"/>
                  </a:lnTo>
                  <a:lnTo>
                    <a:pt x="0" y="2376"/>
                  </a:lnTo>
                  <a:lnTo>
                    <a:pt x="228" y="2433"/>
                  </a:lnTo>
                  <a:lnTo>
                    <a:pt x="842" y="0"/>
                  </a:lnTo>
                  <a:close/>
                </a:path>
              </a:pathLst>
            </a:custGeom>
            <a:solidFill>
              <a:srgbClr val="595959"/>
            </a:solidFill>
            <a:ln>
              <a:noFill/>
            </a:ln>
          </p:spPr>
        </p:sp>
        <p:sp>
          <p:nvSpPr>
            <p:cNvPr id="27" name="Google Shape;27;p21"/>
            <p:cNvSpPr/>
            <p:nvPr/>
          </p:nvSpPr>
          <p:spPr>
            <a:xfrm>
              <a:off x="207963" y="3776663"/>
              <a:ext cx="1936750" cy="3081338"/>
            </a:xfrm>
            <a:custGeom>
              <a:rect b="b" l="l" r="r" t="t"/>
              <a:pathLst>
                <a:path extrusionOk="0" h="1941" w="1220">
                  <a:moveTo>
                    <a:pt x="0" y="0"/>
                  </a:moveTo>
                  <a:lnTo>
                    <a:pt x="1166" y="1941"/>
                  </a:lnTo>
                  <a:lnTo>
                    <a:pt x="1220" y="1941"/>
                  </a:lnTo>
                  <a:lnTo>
                    <a:pt x="0" y="0"/>
                  </a:lnTo>
                  <a:close/>
                </a:path>
              </a:pathLst>
            </a:custGeom>
            <a:solidFill>
              <a:srgbClr val="262626"/>
            </a:solidFill>
            <a:ln>
              <a:noFill/>
            </a:ln>
          </p:spPr>
        </p:sp>
        <p:sp>
          <p:nvSpPr>
            <p:cNvPr id="28" name="Google Shape;28;p21"/>
            <p:cNvSpPr/>
            <p:nvPr/>
          </p:nvSpPr>
          <p:spPr>
            <a:xfrm>
              <a:off x="646113" y="3886200"/>
              <a:ext cx="2373313" cy="2971800"/>
            </a:xfrm>
            <a:custGeom>
              <a:rect b="b" l="l" r="r" t="t"/>
              <a:pathLst>
                <a:path extrusionOk="0" h="1872" w="1495">
                  <a:moveTo>
                    <a:pt x="1495" y="1872"/>
                  </a:moveTo>
                  <a:lnTo>
                    <a:pt x="0" y="0"/>
                  </a:lnTo>
                  <a:lnTo>
                    <a:pt x="1442" y="1872"/>
                  </a:lnTo>
                  <a:lnTo>
                    <a:pt x="1495" y="1872"/>
                  </a:lnTo>
                  <a:close/>
                </a:path>
              </a:pathLst>
            </a:custGeom>
            <a:solidFill>
              <a:srgbClr val="244061"/>
            </a:solidFill>
            <a:ln>
              <a:noFill/>
            </a:ln>
          </p:spPr>
        </p:sp>
        <p:sp>
          <p:nvSpPr>
            <p:cNvPr id="29" name="Google Shape;29;p21"/>
            <p:cNvSpPr/>
            <p:nvPr/>
          </p:nvSpPr>
          <p:spPr>
            <a:xfrm>
              <a:off x="641350" y="3881438"/>
              <a:ext cx="3340100" cy="2976563"/>
            </a:xfrm>
            <a:custGeom>
              <a:rect b="b" l="l" r="r" t="t"/>
              <a:pathLst>
                <a:path extrusionOk="0" h="1875" w="2104">
                  <a:moveTo>
                    <a:pt x="0" y="0"/>
                  </a:moveTo>
                  <a:lnTo>
                    <a:pt x="3" y="3"/>
                  </a:lnTo>
                  <a:lnTo>
                    <a:pt x="1498" y="1875"/>
                  </a:lnTo>
                  <a:lnTo>
                    <a:pt x="2104" y="1875"/>
                  </a:lnTo>
                  <a:lnTo>
                    <a:pt x="228" y="57"/>
                  </a:lnTo>
                  <a:lnTo>
                    <a:pt x="0" y="0"/>
                  </a:lnTo>
                  <a:close/>
                </a:path>
              </a:pathLst>
            </a:custGeom>
            <a:solidFill>
              <a:srgbClr val="366092"/>
            </a:solidFill>
            <a:ln>
              <a:noFill/>
            </a:ln>
          </p:spPr>
        </p:sp>
        <p:sp>
          <p:nvSpPr>
            <p:cNvPr id="30" name="Google Shape;30;p21"/>
            <p:cNvSpPr/>
            <p:nvPr/>
          </p:nvSpPr>
          <p:spPr>
            <a:xfrm>
              <a:off x="203200" y="3771900"/>
              <a:ext cx="2660650" cy="3086100"/>
            </a:xfrm>
            <a:custGeom>
              <a:rect b="b" l="l" r="r" t="t"/>
              <a:pathLst>
                <a:path extrusionOk="0" h="1944" w="1676">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rgbClr val="3F3F3F"/>
            </a:solidFill>
            <a:ln>
              <a:noFill/>
            </a:ln>
          </p:spPr>
        </p:sp>
      </p:grpSp>
      <p:sp>
        <p:nvSpPr>
          <p:cNvPr id="31" name="Google Shape;31;p21"/>
          <p:cNvSpPr txBox="1"/>
          <p:nvPr>
            <p:ph type="ctrTitle"/>
          </p:nvPr>
        </p:nvSpPr>
        <p:spPr>
          <a:xfrm>
            <a:off x="2319565" y="914401"/>
            <a:ext cx="9262836" cy="3488266"/>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5400"/>
              <a:buFont typeface="Corbel"/>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1"/>
          <p:cNvSpPr txBox="1"/>
          <p:nvPr>
            <p:ph idx="1" type="subTitle"/>
          </p:nvPr>
        </p:nvSpPr>
        <p:spPr>
          <a:xfrm>
            <a:off x="3898985" y="4402667"/>
            <a:ext cx="7683417" cy="1364531"/>
          </a:xfrm>
          <a:prstGeom prst="rect">
            <a:avLst/>
          </a:prstGeom>
          <a:noFill/>
          <a:ln>
            <a:noFill/>
          </a:ln>
        </p:spPr>
        <p:txBody>
          <a:bodyPr anchorCtr="0" anchor="t" bIns="45700" lIns="91425" spcFirstLastPara="1" rIns="91425" wrap="square" tIns="45700">
            <a:normAutofit/>
          </a:bodyPr>
          <a:lstStyle>
            <a:lvl1pPr lvl="0" algn="r">
              <a:lnSpc>
                <a:spcPct val="100000"/>
              </a:lnSpc>
              <a:spcBef>
                <a:spcPts val="360"/>
              </a:spcBef>
              <a:spcAft>
                <a:spcPts val="0"/>
              </a:spcAft>
              <a:buSzPts val="2610"/>
              <a:buNone/>
              <a:defRPr sz="1800">
                <a:solidFill>
                  <a:schemeClr val="dk1"/>
                </a:solidFill>
              </a:defRPr>
            </a:lvl1pPr>
            <a:lvl2pPr lvl="1" algn="ctr">
              <a:lnSpc>
                <a:spcPct val="100000"/>
              </a:lnSpc>
              <a:spcBef>
                <a:spcPts val="600"/>
              </a:spcBef>
              <a:spcAft>
                <a:spcPts val="0"/>
              </a:spcAft>
              <a:buSzPts val="2900"/>
              <a:buNone/>
              <a:defRPr>
                <a:solidFill>
                  <a:srgbClr val="888888"/>
                </a:solidFill>
              </a:defRPr>
            </a:lvl2pPr>
            <a:lvl3pPr lvl="2" algn="ctr">
              <a:lnSpc>
                <a:spcPct val="100000"/>
              </a:lnSpc>
              <a:spcBef>
                <a:spcPts val="600"/>
              </a:spcBef>
              <a:spcAft>
                <a:spcPts val="0"/>
              </a:spcAft>
              <a:buSzPts val="2610"/>
              <a:buNone/>
              <a:defRPr>
                <a:solidFill>
                  <a:srgbClr val="888888"/>
                </a:solidFill>
              </a:defRPr>
            </a:lvl3pPr>
            <a:lvl4pPr lvl="3" algn="ctr">
              <a:lnSpc>
                <a:spcPct val="100000"/>
              </a:lnSpc>
              <a:spcBef>
                <a:spcPts val="600"/>
              </a:spcBef>
              <a:spcAft>
                <a:spcPts val="0"/>
              </a:spcAft>
              <a:buSzPts val="2320"/>
              <a:buNone/>
              <a:defRPr>
                <a:solidFill>
                  <a:srgbClr val="888888"/>
                </a:solidFill>
              </a:defRPr>
            </a:lvl4pPr>
            <a:lvl5pPr lvl="4" algn="ctr">
              <a:lnSpc>
                <a:spcPct val="100000"/>
              </a:lnSpc>
              <a:spcBef>
                <a:spcPts val="600"/>
              </a:spcBef>
              <a:spcAft>
                <a:spcPts val="0"/>
              </a:spcAft>
              <a:buSzPts val="2030"/>
              <a:buNone/>
              <a:defRPr>
                <a:solidFill>
                  <a:srgbClr val="888888"/>
                </a:solidFill>
              </a:defRPr>
            </a:lvl5pPr>
            <a:lvl6pPr lvl="5" algn="ctr">
              <a:lnSpc>
                <a:spcPct val="100000"/>
              </a:lnSpc>
              <a:spcBef>
                <a:spcPts val="600"/>
              </a:spcBef>
              <a:spcAft>
                <a:spcPts val="0"/>
              </a:spcAft>
              <a:buSzPts val="2030"/>
              <a:buNone/>
              <a:defRPr>
                <a:solidFill>
                  <a:srgbClr val="888888"/>
                </a:solidFill>
              </a:defRPr>
            </a:lvl6pPr>
            <a:lvl7pPr lvl="6" algn="ctr">
              <a:lnSpc>
                <a:spcPct val="100000"/>
              </a:lnSpc>
              <a:spcBef>
                <a:spcPts val="600"/>
              </a:spcBef>
              <a:spcAft>
                <a:spcPts val="0"/>
              </a:spcAft>
              <a:buSzPts val="2030"/>
              <a:buNone/>
              <a:defRPr>
                <a:solidFill>
                  <a:srgbClr val="888888"/>
                </a:solidFill>
              </a:defRPr>
            </a:lvl7pPr>
            <a:lvl8pPr lvl="7" algn="ctr">
              <a:lnSpc>
                <a:spcPct val="100000"/>
              </a:lnSpc>
              <a:spcBef>
                <a:spcPts val="600"/>
              </a:spcBef>
              <a:spcAft>
                <a:spcPts val="0"/>
              </a:spcAft>
              <a:buSzPts val="2030"/>
              <a:buNone/>
              <a:defRPr>
                <a:solidFill>
                  <a:srgbClr val="888888"/>
                </a:solidFill>
              </a:defRPr>
            </a:lvl8pPr>
            <a:lvl9pPr lvl="8" algn="ctr">
              <a:lnSpc>
                <a:spcPct val="100000"/>
              </a:lnSpc>
              <a:spcBef>
                <a:spcPts val="600"/>
              </a:spcBef>
              <a:spcAft>
                <a:spcPts val="600"/>
              </a:spcAft>
              <a:buSzPts val="2030"/>
              <a:buNone/>
              <a:defRPr>
                <a:solidFill>
                  <a:srgbClr val="888888"/>
                </a:solidFill>
              </a:defRPr>
            </a:lvl9pPr>
          </a:lstStyle>
          <a:p/>
        </p:txBody>
      </p:sp>
      <p:sp>
        <p:nvSpPr>
          <p:cNvPr id="33" name="Google Shape;33;p21"/>
          <p:cNvSpPr txBox="1"/>
          <p:nvPr>
            <p:ph idx="10" type="dt"/>
          </p:nvPr>
        </p:nvSpPr>
        <p:spPr>
          <a:xfrm>
            <a:off x="9767698" y="6117337"/>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1"/>
          <p:cNvSpPr txBox="1"/>
          <p:nvPr>
            <p:ph idx="11" type="ftr"/>
          </p:nvPr>
        </p:nvSpPr>
        <p:spPr>
          <a:xfrm>
            <a:off x="4831644" y="6117337"/>
            <a:ext cx="481258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1"/>
          <p:cNvSpPr txBox="1"/>
          <p:nvPr>
            <p:ph idx="12" type="sldNum"/>
          </p:nvPr>
        </p:nvSpPr>
        <p:spPr>
          <a:xfrm>
            <a:off x="11033760" y="6117337"/>
            <a:ext cx="54864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21"/>
          <p:cNvSpPr/>
          <p:nvPr/>
        </p:nvSpPr>
        <p:spPr>
          <a:xfrm>
            <a:off x="270933" y="3771900"/>
            <a:ext cx="482600" cy="90488"/>
          </a:xfrm>
          <a:custGeom>
            <a:rect b="b" l="l" r="r" t="t"/>
            <a:pathLst>
              <a:path extrusionOk="0" h="57" w="228">
                <a:moveTo>
                  <a:pt x="228" y="57"/>
                </a:moveTo>
                <a:lnTo>
                  <a:pt x="0" y="0"/>
                </a:lnTo>
                <a:lnTo>
                  <a:pt x="222" y="54"/>
                </a:lnTo>
                <a:lnTo>
                  <a:pt x="228" y="57"/>
                </a:lnTo>
                <a:close/>
              </a:path>
            </a:pathLst>
          </a:custGeom>
          <a:solidFill>
            <a:srgbClr val="29ABE2"/>
          </a:solidFill>
          <a:ln>
            <a:noFill/>
          </a:ln>
        </p:spPr>
      </p:sp>
      <p:sp>
        <p:nvSpPr>
          <p:cNvPr id="37" name="Google Shape;37;p21"/>
          <p:cNvSpPr/>
          <p:nvPr/>
        </p:nvSpPr>
        <p:spPr>
          <a:xfrm>
            <a:off x="747185" y="3867150"/>
            <a:ext cx="82551" cy="80963"/>
          </a:xfrm>
          <a:custGeom>
            <a:rect b="b" l="l" r="r" t="t"/>
            <a:pathLst>
              <a:path extrusionOk="0" h="51" w="39">
                <a:moveTo>
                  <a:pt x="0" y="0"/>
                </a:moveTo>
                <a:lnTo>
                  <a:pt x="39" y="51"/>
                </a:lnTo>
                <a:lnTo>
                  <a:pt x="3" y="0"/>
                </a:lnTo>
                <a:lnTo>
                  <a:pt x="0" y="0"/>
                </a:lnTo>
                <a:close/>
              </a:path>
            </a:pathLst>
          </a:custGeom>
          <a:solidFill>
            <a:srgbClr val="29ABE2"/>
          </a:solidFill>
          <a:ln>
            <a:noFill/>
          </a:ln>
        </p:spPr>
      </p:sp>
      <p:pic>
        <p:nvPicPr>
          <p:cNvPr id="38" name="Google Shape;38;p21"/>
          <p:cNvPicPr preferRelativeResize="0"/>
          <p:nvPr/>
        </p:nvPicPr>
        <p:blipFill rotWithShape="1">
          <a:blip r:embed="rId2">
            <a:alphaModFix/>
          </a:blip>
          <a:srcRect b="0" l="0" r="0" t="0"/>
          <a:stretch/>
        </p:blipFill>
        <p:spPr>
          <a:xfrm>
            <a:off x="11240700" y="76200"/>
            <a:ext cx="825850" cy="7570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90" name="Shape 90"/>
        <p:cNvGrpSpPr/>
        <p:nvPr/>
      </p:nvGrpSpPr>
      <p:grpSpPr>
        <a:xfrm>
          <a:off x="0" y="0"/>
          <a:ext cx="0" cy="0"/>
          <a:chOff x="0" y="0"/>
          <a:chExt cx="0" cy="0"/>
        </a:xfrm>
      </p:grpSpPr>
      <p:sp>
        <p:nvSpPr>
          <p:cNvPr id="91" name="Google Shape;91;p29"/>
          <p:cNvSpPr txBox="1"/>
          <p:nvPr>
            <p:ph type="title"/>
          </p:nvPr>
        </p:nvSpPr>
        <p:spPr>
          <a:xfrm>
            <a:off x="1484698" y="4732865"/>
            <a:ext cx="10021321" cy="566738"/>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400"/>
              <a:buFont typeface="Corbe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9"/>
          <p:cNvSpPr/>
          <p:nvPr>
            <p:ph idx="2" type="pic"/>
          </p:nvPr>
        </p:nvSpPr>
        <p:spPr>
          <a:xfrm>
            <a:off x="2386634" y="932112"/>
            <a:ext cx="8228087" cy="3164976"/>
          </a:xfrm>
          <a:prstGeom prst="roundRect">
            <a:avLst>
              <a:gd fmla="val 4380" name="adj"/>
            </a:avLst>
          </a:prstGeom>
          <a:noFill/>
          <a:ln cap="flat" cmpd="sng" w="38100">
            <a:solidFill>
              <a:schemeClr val="lt2"/>
            </a:solidFill>
            <a:prstDash val="solid"/>
            <a:round/>
            <a:headEnd len="sm" w="sm" type="none"/>
            <a:tailEnd len="sm" w="sm" type="none"/>
          </a:ln>
        </p:spPr>
      </p:sp>
      <p:sp>
        <p:nvSpPr>
          <p:cNvPr id="93" name="Google Shape;93;p29"/>
          <p:cNvSpPr txBox="1"/>
          <p:nvPr>
            <p:ph idx="1" type="body"/>
          </p:nvPr>
        </p:nvSpPr>
        <p:spPr>
          <a:xfrm>
            <a:off x="1484698" y="5299603"/>
            <a:ext cx="10021321" cy="493712"/>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280"/>
              </a:spcBef>
              <a:spcAft>
                <a:spcPts val="0"/>
              </a:spcAft>
              <a:buSzPts val="2030"/>
              <a:buNone/>
              <a:defRPr sz="14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94" name="Google Shape;94;p29"/>
          <p:cNvSpPr txBox="1"/>
          <p:nvPr>
            <p:ph idx="10" type="dt"/>
          </p:nvPr>
        </p:nvSpPr>
        <p:spPr>
          <a:xfrm>
            <a:off x="9847153" y="6479248"/>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29"/>
          <p:cNvSpPr txBox="1"/>
          <p:nvPr>
            <p:ph idx="11" type="ftr"/>
          </p:nvPr>
        </p:nvSpPr>
        <p:spPr>
          <a:xfrm>
            <a:off x="1507089" y="6492876"/>
            <a:ext cx="830448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9"/>
          <p:cNvSpPr txBox="1"/>
          <p:nvPr>
            <p:ph idx="12" type="sldNum"/>
          </p:nvPr>
        </p:nvSpPr>
        <p:spPr>
          <a:xfrm>
            <a:off x="10994145" y="6479247"/>
            <a:ext cx="551311"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7" name="Shape 97"/>
        <p:cNvGrpSpPr/>
        <p:nvPr/>
      </p:nvGrpSpPr>
      <p:grpSpPr>
        <a:xfrm>
          <a:off x="0" y="0"/>
          <a:ext cx="0" cy="0"/>
          <a:chOff x="0" y="0"/>
          <a:chExt cx="0" cy="0"/>
        </a:xfrm>
      </p:grpSpPr>
      <p:sp>
        <p:nvSpPr>
          <p:cNvPr id="98" name="Google Shape;98;p30"/>
          <p:cNvSpPr txBox="1"/>
          <p:nvPr>
            <p:ph type="title"/>
          </p:nvPr>
        </p:nvSpPr>
        <p:spPr>
          <a:xfrm>
            <a:off x="1484700" y="685800"/>
            <a:ext cx="10021321" cy="3048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Corbel"/>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30"/>
          <p:cNvSpPr txBox="1"/>
          <p:nvPr>
            <p:ph idx="1" type="body"/>
          </p:nvPr>
        </p:nvSpPr>
        <p:spPr>
          <a:xfrm>
            <a:off x="1484699" y="4343400"/>
            <a:ext cx="10021323" cy="1447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00" name="Google Shape;100;p30"/>
          <p:cNvSpPr txBox="1"/>
          <p:nvPr>
            <p:ph idx="10" type="dt"/>
          </p:nvPr>
        </p:nvSpPr>
        <p:spPr>
          <a:xfrm>
            <a:off x="9847153" y="6479248"/>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30"/>
          <p:cNvSpPr txBox="1"/>
          <p:nvPr>
            <p:ph idx="11" type="ftr"/>
          </p:nvPr>
        </p:nvSpPr>
        <p:spPr>
          <a:xfrm>
            <a:off x="1507089" y="6492876"/>
            <a:ext cx="830448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30"/>
          <p:cNvSpPr txBox="1"/>
          <p:nvPr>
            <p:ph idx="12" type="sldNum"/>
          </p:nvPr>
        </p:nvSpPr>
        <p:spPr>
          <a:xfrm>
            <a:off x="10994145" y="6479247"/>
            <a:ext cx="551311"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3" name="Shape 103"/>
        <p:cNvGrpSpPr/>
        <p:nvPr/>
      </p:nvGrpSpPr>
      <p:grpSpPr>
        <a:xfrm>
          <a:off x="0" y="0"/>
          <a:ext cx="0" cy="0"/>
          <a:chOff x="0" y="0"/>
          <a:chExt cx="0" cy="0"/>
        </a:xfrm>
      </p:grpSpPr>
      <p:sp>
        <p:nvSpPr>
          <p:cNvPr id="104" name="Google Shape;104;p31"/>
          <p:cNvSpPr txBox="1"/>
          <p:nvPr/>
        </p:nvSpPr>
        <p:spPr>
          <a:xfrm>
            <a:off x="1292562" y="863023"/>
            <a:ext cx="609759"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05" name="Google Shape;105;p31"/>
          <p:cNvSpPr txBox="1"/>
          <p:nvPr/>
        </p:nvSpPr>
        <p:spPr>
          <a:xfrm>
            <a:off x="10896263" y="2819399"/>
            <a:ext cx="609759"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06" name="Google Shape;106;p31"/>
          <p:cNvSpPr txBox="1"/>
          <p:nvPr>
            <p:ph type="title"/>
          </p:nvPr>
        </p:nvSpPr>
        <p:spPr>
          <a:xfrm>
            <a:off x="1902322" y="685801"/>
            <a:ext cx="9298820" cy="27431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Corbel"/>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31"/>
          <p:cNvSpPr txBox="1"/>
          <p:nvPr>
            <p:ph idx="1" type="body"/>
          </p:nvPr>
        </p:nvSpPr>
        <p:spPr>
          <a:xfrm>
            <a:off x="2130980" y="3428999"/>
            <a:ext cx="8841504" cy="381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360"/>
              </a:spcBef>
              <a:spcAft>
                <a:spcPts val="0"/>
              </a:spcAft>
              <a:buSzPts val="2610"/>
              <a:buFont typeface="Corbel"/>
              <a:buNone/>
              <a:defRPr sz="1800"/>
            </a:lvl1pPr>
            <a:lvl2pPr indent="-228600" lvl="1" marL="914400" algn="l">
              <a:lnSpc>
                <a:spcPct val="100000"/>
              </a:lnSpc>
              <a:spcBef>
                <a:spcPts val="600"/>
              </a:spcBef>
              <a:spcAft>
                <a:spcPts val="0"/>
              </a:spcAft>
              <a:buSzPts val="2900"/>
              <a:buFont typeface="Corbel"/>
              <a:buNone/>
              <a:defRPr/>
            </a:lvl2pPr>
            <a:lvl3pPr indent="-228600" lvl="2" marL="1371600" algn="l">
              <a:lnSpc>
                <a:spcPct val="100000"/>
              </a:lnSpc>
              <a:spcBef>
                <a:spcPts val="600"/>
              </a:spcBef>
              <a:spcAft>
                <a:spcPts val="0"/>
              </a:spcAft>
              <a:buSzPts val="2610"/>
              <a:buFont typeface="Corbel"/>
              <a:buNone/>
              <a:defRPr/>
            </a:lvl3pPr>
            <a:lvl4pPr indent="-228600" lvl="3" marL="1828800" algn="l">
              <a:lnSpc>
                <a:spcPct val="100000"/>
              </a:lnSpc>
              <a:spcBef>
                <a:spcPts val="600"/>
              </a:spcBef>
              <a:spcAft>
                <a:spcPts val="0"/>
              </a:spcAft>
              <a:buSzPts val="2320"/>
              <a:buFont typeface="Corbel"/>
              <a:buNone/>
              <a:defRPr/>
            </a:lvl4pPr>
            <a:lvl5pPr indent="-228600" lvl="4" marL="2286000" algn="l">
              <a:lnSpc>
                <a:spcPct val="100000"/>
              </a:lnSpc>
              <a:spcBef>
                <a:spcPts val="600"/>
              </a:spcBef>
              <a:spcAft>
                <a:spcPts val="0"/>
              </a:spcAft>
              <a:buSzPts val="2030"/>
              <a:buFont typeface="Corbel"/>
              <a:buNone/>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08" name="Google Shape;108;p31"/>
          <p:cNvSpPr txBox="1"/>
          <p:nvPr>
            <p:ph idx="2" type="body"/>
          </p:nvPr>
        </p:nvSpPr>
        <p:spPr>
          <a:xfrm>
            <a:off x="1484698" y="4343400"/>
            <a:ext cx="10021321" cy="1447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09" name="Google Shape;109;p31"/>
          <p:cNvSpPr txBox="1"/>
          <p:nvPr>
            <p:ph idx="10" type="dt"/>
          </p:nvPr>
        </p:nvSpPr>
        <p:spPr>
          <a:xfrm>
            <a:off x="9847153" y="6479248"/>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1"/>
          <p:cNvSpPr txBox="1"/>
          <p:nvPr>
            <p:ph idx="11" type="ftr"/>
          </p:nvPr>
        </p:nvSpPr>
        <p:spPr>
          <a:xfrm>
            <a:off x="1507089" y="6492876"/>
            <a:ext cx="830448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31"/>
          <p:cNvSpPr txBox="1"/>
          <p:nvPr>
            <p:ph idx="12" type="sldNum"/>
          </p:nvPr>
        </p:nvSpPr>
        <p:spPr>
          <a:xfrm>
            <a:off x="10994145" y="6479247"/>
            <a:ext cx="551311"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12" name="Shape 112"/>
        <p:cNvGrpSpPr/>
        <p:nvPr/>
      </p:nvGrpSpPr>
      <p:grpSpPr>
        <a:xfrm>
          <a:off x="0" y="0"/>
          <a:ext cx="0" cy="0"/>
          <a:chOff x="0" y="0"/>
          <a:chExt cx="0" cy="0"/>
        </a:xfrm>
      </p:grpSpPr>
      <p:sp>
        <p:nvSpPr>
          <p:cNvPr id="113" name="Google Shape;113;p32"/>
          <p:cNvSpPr txBox="1"/>
          <p:nvPr>
            <p:ph type="title"/>
          </p:nvPr>
        </p:nvSpPr>
        <p:spPr>
          <a:xfrm>
            <a:off x="1484701" y="3308581"/>
            <a:ext cx="10021319" cy="1468800"/>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3200"/>
              <a:buFont typeface="Corbel"/>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32"/>
          <p:cNvSpPr txBox="1"/>
          <p:nvPr>
            <p:ph idx="1" type="body"/>
          </p:nvPr>
        </p:nvSpPr>
        <p:spPr>
          <a:xfrm>
            <a:off x="1484699" y="4777381"/>
            <a:ext cx="10021320" cy="8604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15" name="Google Shape;115;p32"/>
          <p:cNvSpPr txBox="1"/>
          <p:nvPr>
            <p:ph idx="10" type="dt"/>
          </p:nvPr>
        </p:nvSpPr>
        <p:spPr>
          <a:xfrm>
            <a:off x="9847153" y="6479248"/>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32"/>
          <p:cNvSpPr txBox="1"/>
          <p:nvPr>
            <p:ph idx="11" type="ftr"/>
          </p:nvPr>
        </p:nvSpPr>
        <p:spPr>
          <a:xfrm>
            <a:off x="1507089" y="6492876"/>
            <a:ext cx="830448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32"/>
          <p:cNvSpPr txBox="1"/>
          <p:nvPr>
            <p:ph idx="12" type="sldNum"/>
          </p:nvPr>
        </p:nvSpPr>
        <p:spPr>
          <a:xfrm>
            <a:off x="10994145" y="6479247"/>
            <a:ext cx="551311"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8" name="Shape 118"/>
        <p:cNvGrpSpPr/>
        <p:nvPr/>
      </p:nvGrpSpPr>
      <p:grpSpPr>
        <a:xfrm>
          <a:off x="0" y="0"/>
          <a:ext cx="0" cy="0"/>
          <a:chOff x="0" y="0"/>
          <a:chExt cx="0" cy="0"/>
        </a:xfrm>
      </p:grpSpPr>
      <p:sp>
        <p:nvSpPr>
          <p:cNvPr id="119" name="Google Shape;119;p33"/>
          <p:cNvSpPr txBox="1"/>
          <p:nvPr/>
        </p:nvSpPr>
        <p:spPr>
          <a:xfrm>
            <a:off x="1292562" y="863023"/>
            <a:ext cx="609759"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20" name="Google Shape;120;p33"/>
          <p:cNvSpPr txBox="1"/>
          <p:nvPr/>
        </p:nvSpPr>
        <p:spPr>
          <a:xfrm>
            <a:off x="10896263" y="2819399"/>
            <a:ext cx="609759"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21" name="Google Shape;121;p33"/>
          <p:cNvSpPr txBox="1"/>
          <p:nvPr>
            <p:ph type="title"/>
          </p:nvPr>
        </p:nvSpPr>
        <p:spPr>
          <a:xfrm>
            <a:off x="1902322" y="685801"/>
            <a:ext cx="9298820" cy="27431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Corbel"/>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33"/>
          <p:cNvSpPr txBox="1"/>
          <p:nvPr>
            <p:ph idx="1" type="body"/>
          </p:nvPr>
        </p:nvSpPr>
        <p:spPr>
          <a:xfrm>
            <a:off x="1484700" y="3886200"/>
            <a:ext cx="10021320" cy="889000"/>
          </a:xfrm>
          <a:prstGeom prst="rect">
            <a:avLst/>
          </a:prstGeom>
          <a:noFill/>
          <a:ln>
            <a:noFill/>
          </a:ln>
        </p:spPr>
        <p:txBody>
          <a:bodyPr anchorCtr="0" anchor="b" bIns="45700" lIns="91425" spcFirstLastPara="1" rIns="91425" wrap="square" tIns="45700">
            <a:normAutofit/>
          </a:bodyPr>
          <a:lstStyle>
            <a:lvl1pPr indent="-228600" lvl="0" marL="457200" algn="r">
              <a:lnSpc>
                <a:spcPct val="100000"/>
              </a:lnSpc>
              <a:spcBef>
                <a:spcPts val="480"/>
              </a:spcBef>
              <a:spcAft>
                <a:spcPts val="0"/>
              </a:spcAft>
              <a:buSzPts val="3480"/>
              <a:buNone/>
              <a:defRPr b="0" sz="2400" cap="none">
                <a:solidFill>
                  <a:schemeClr val="dk1"/>
                </a:solidFill>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23" name="Google Shape;123;p33"/>
          <p:cNvSpPr txBox="1"/>
          <p:nvPr>
            <p:ph idx="2" type="body"/>
          </p:nvPr>
        </p:nvSpPr>
        <p:spPr>
          <a:xfrm>
            <a:off x="1484699" y="4775200"/>
            <a:ext cx="10021320" cy="10160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360"/>
              </a:spcBef>
              <a:spcAft>
                <a:spcPts val="0"/>
              </a:spcAft>
              <a:buSzPts val="2610"/>
              <a:buNone/>
              <a:defRPr sz="18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24" name="Google Shape;124;p33"/>
          <p:cNvSpPr txBox="1"/>
          <p:nvPr>
            <p:ph idx="10" type="dt"/>
          </p:nvPr>
        </p:nvSpPr>
        <p:spPr>
          <a:xfrm>
            <a:off x="9847153" y="6479248"/>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33"/>
          <p:cNvSpPr txBox="1"/>
          <p:nvPr>
            <p:ph idx="11" type="ftr"/>
          </p:nvPr>
        </p:nvSpPr>
        <p:spPr>
          <a:xfrm>
            <a:off x="1507089" y="6492876"/>
            <a:ext cx="830448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33"/>
          <p:cNvSpPr txBox="1"/>
          <p:nvPr>
            <p:ph idx="12" type="sldNum"/>
          </p:nvPr>
        </p:nvSpPr>
        <p:spPr>
          <a:xfrm>
            <a:off x="10994145" y="6479247"/>
            <a:ext cx="551311"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7" name="Shape 127"/>
        <p:cNvGrpSpPr/>
        <p:nvPr/>
      </p:nvGrpSpPr>
      <p:grpSpPr>
        <a:xfrm>
          <a:off x="0" y="0"/>
          <a:ext cx="0" cy="0"/>
          <a:chOff x="0" y="0"/>
          <a:chExt cx="0" cy="0"/>
        </a:xfrm>
      </p:grpSpPr>
      <p:sp>
        <p:nvSpPr>
          <p:cNvPr id="128" name="Google Shape;128;p34"/>
          <p:cNvSpPr txBox="1"/>
          <p:nvPr>
            <p:ph type="title"/>
          </p:nvPr>
        </p:nvSpPr>
        <p:spPr>
          <a:xfrm>
            <a:off x="1484701" y="685802"/>
            <a:ext cx="10021321" cy="27273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Corbel"/>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4"/>
          <p:cNvSpPr txBox="1"/>
          <p:nvPr>
            <p:ph idx="1" type="body"/>
          </p:nvPr>
        </p:nvSpPr>
        <p:spPr>
          <a:xfrm>
            <a:off x="1484699" y="3505200"/>
            <a:ext cx="10021323" cy="8382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560"/>
              </a:spcBef>
              <a:spcAft>
                <a:spcPts val="0"/>
              </a:spcAft>
              <a:buSzPts val="4060"/>
              <a:buNone/>
              <a:defRPr b="0" sz="2800" cap="none">
                <a:solidFill>
                  <a:schemeClr val="dk1"/>
                </a:solidFill>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30" name="Google Shape;130;p34"/>
          <p:cNvSpPr txBox="1"/>
          <p:nvPr>
            <p:ph idx="2" type="body"/>
          </p:nvPr>
        </p:nvSpPr>
        <p:spPr>
          <a:xfrm>
            <a:off x="1484699" y="4343400"/>
            <a:ext cx="10021323" cy="1447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2610"/>
              <a:buNone/>
              <a:defRPr sz="18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31" name="Google Shape;131;p34"/>
          <p:cNvSpPr txBox="1"/>
          <p:nvPr>
            <p:ph idx="10" type="dt"/>
          </p:nvPr>
        </p:nvSpPr>
        <p:spPr>
          <a:xfrm>
            <a:off x="9847153" y="6479248"/>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34"/>
          <p:cNvSpPr txBox="1"/>
          <p:nvPr>
            <p:ph idx="11" type="ftr"/>
          </p:nvPr>
        </p:nvSpPr>
        <p:spPr>
          <a:xfrm>
            <a:off x="1507089" y="6492876"/>
            <a:ext cx="830448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34"/>
          <p:cNvSpPr txBox="1"/>
          <p:nvPr>
            <p:ph idx="12" type="sldNum"/>
          </p:nvPr>
        </p:nvSpPr>
        <p:spPr>
          <a:xfrm>
            <a:off x="10994145" y="6479247"/>
            <a:ext cx="551311"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4" name="Shape 134"/>
        <p:cNvGrpSpPr/>
        <p:nvPr/>
      </p:nvGrpSpPr>
      <p:grpSpPr>
        <a:xfrm>
          <a:off x="0" y="0"/>
          <a:ext cx="0" cy="0"/>
          <a:chOff x="0" y="0"/>
          <a:chExt cx="0" cy="0"/>
        </a:xfrm>
      </p:grpSpPr>
      <p:sp>
        <p:nvSpPr>
          <p:cNvPr id="135" name="Google Shape;135;p35"/>
          <p:cNvSpPr txBox="1"/>
          <p:nvPr>
            <p:ph type="title"/>
          </p:nvPr>
        </p:nvSpPr>
        <p:spPr>
          <a:xfrm>
            <a:off x="1309512" y="457202"/>
            <a:ext cx="9053689" cy="12953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35"/>
          <p:cNvSpPr txBox="1"/>
          <p:nvPr>
            <p:ph idx="1" type="body"/>
          </p:nvPr>
        </p:nvSpPr>
        <p:spPr>
          <a:xfrm rot="5400000">
            <a:off x="4133763" y="-1009737"/>
            <a:ext cx="4624387" cy="10272888"/>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37" name="Google Shape;137;p35"/>
          <p:cNvSpPr txBox="1"/>
          <p:nvPr>
            <p:ph idx="10" type="dt"/>
          </p:nvPr>
        </p:nvSpPr>
        <p:spPr>
          <a:xfrm>
            <a:off x="9847153" y="6479248"/>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35"/>
          <p:cNvSpPr txBox="1"/>
          <p:nvPr>
            <p:ph idx="11" type="ftr"/>
          </p:nvPr>
        </p:nvSpPr>
        <p:spPr>
          <a:xfrm>
            <a:off x="1507089" y="6492876"/>
            <a:ext cx="830448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35"/>
          <p:cNvSpPr txBox="1"/>
          <p:nvPr>
            <p:ph idx="12" type="sldNum"/>
          </p:nvPr>
        </p:nvSpPr>
        <p:spPr>
          <a:xfrm>
            <a:off x="10994145" y="6479247"/>
            <a:ext cx="551311"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36"/>
          <p:cNvSpPr txBox="1"/>
          <p:nvPr>
            <p:ph type="title"/>
          </p:nvPr>
        </p:nvSpPr>
        <p:spPr>
          <a:xfrm rot="5400000">
            <a:off x="8067906" y="2353084"/>
            <a:ext cx="5105400" cy="1770831"/>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36"/>
          <p:cNvSpPr txBox="1"/>
          <p:nvPr>
            <p:ph idx="1" type="body"/>
          </p:nvPr>
        </p:nvSpPr>
        <p:spPr>
          <a:xfrm rot="5400000">
            <a:off x="2942914" y="-772416"/>
            <a:ext cx="5105400" cy="8021831"/>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43" name="Google Shape;143;p36"/>
          <p:cNvSpPr txBox="1"/>
          <p:nvPr>
            <p:ph idx="10" type="dt"/>
          </p:nvPr>
        </p:nvSpPr>
        <p:spPr>
          <a:xfrm>
            <a:off x="9847153" y="6479248"/>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36"/>
          <p:cNvSpPr txBox="1"/>
          <p:nvPr>
            <p:ph idx="11" type="ftr"/>
          </p:nvPr>
        </p:nvSpPr>
        <p:spPr>
          <a:xfrm>
            <a:off x="1507089" y="6492876"/>
            <a:ext cx="830448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36"/>
          <p:cNvSpPr txBox="1"/>
          <p:nvPr>
            <p:ph idx="12" type="sldNum"/>
          </p:nvPr>
        </p:nvSpPr>
        <p:spPr>
          <a:xfrm>
            <a:off x="10994145" y="6479247"/>
            <a:ext cx="551311"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20"/>
          <p:cNvSpPr txBox="1"/>
          <p:nvPr>
            <p:ph type="title"/>
          </p:nvPr>
        </p:nvSpPr>
        <p:spPr>
          <a:xfrm>
            <a:off x="1309512" y="457202"/>
            <a:ext cx="8748889" cy="11429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0"/>
          <p:cNvSpPr txBox="1"/>
          <p:nvPr>
            <p:ph idx="1" type="body"/>
          </p:nvPr>
        </p:nvSpPr>
        <p:spPr>
          <a:xfrm>
            <a:off x="1309512" y="1600200"/>
            <a:ext cx="10476089" cy="4800599"/>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42" name="Google Shape;42;p20"/>
          <p:cNvSpPr txBox="1"/>
          <p:nvPr>
            <p:ph idx="10" type="dt"/>
          </p:nvPr>
        </p:nvSpPr>
        <p:spPr>
          <a:xfrm>
            <a:off x="9868660" y="6492876"/>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0"/>
          <p:cNvSpPr txBox="1"/>
          <p:nvPr>
            <p:ph idx="11" type="ftr"/>
          </p:nvPr>
        </p:nvSpPr>
        <p:spPr>
          <a:xfrm>
            <a:off x="2715653" y="6473299"/>
            <a:ext cx="708602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0"/>
          <p:cNvSpPr txBox="1"/>
          <p:nvPr>
            <p:ph idx="12" type="sldNum"/>
          </p:nvPr>
        </p:nvSpPr>
        <p:spPr>
          <a:xfrm>
            <a:off x="11070809" y="6482882"/>
            <a:ext cx="570444"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22"/>
          <p:cNvSpPr txBox="1"/>
          <p:nvPr>
            <p:ph type="title"/>
          </p:nvPr>
        </p:nvSpPr>
        <p:spPr>
          <a:xfrm>
            <a:off x="2649328" y="2666999"/>
            <a:ext cx="8933073" cy="2360071"/>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4000"/>
              <a:buFont typeface="Corbel"/>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2"/>
          <p:cNvSpPr txBox="1"/>
          <p:nvPr>
            <p:ph idx="1" type="body"/>
          </p:nvPr>
        </p:nvSpPr>
        <p:spPr>
          <a:xfrm>
            <a:off x="2649331" y="5027070"/>
            <a:ext cx="8933069" cy="8604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48" name="Google Shape;48;p22"/>
          <p:cNvSpPr txBox="1"/>
          <p:nvPr>
            <p:ph idx="10" type="dt"/>
          </p:nvPr>
        </p:nvSpPr>
        <p:spPr>
          <a:xfrm>
            <a:off x="9847153" y="6479248"/>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2"/>
          <p:cNvSpPr txBox="1"/>
          <p:nvPr>
            <p:ph idx="11" type="ftr"/>
          </p:nvPr>
        </p:nvSpPr>
        <p:spPr>
          <a:xfrm>
            <a:off x="1507089" y="6492876"/>
            <a:ext cx="830448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2"/>
          <p:cNvSpPr txBox="1"/>
          <p:nvPr>
            <p:ph idx="12" type="sldNum"/>
          </p:nvPr>
        </p:nvSpPr>
        <p:spPr>
          <a:xfrm>
            <a:off x="11051410" y="6479247"/>
            <a:ext cx="551311"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23"/>
          <p:cNvSpPr txBox="1"/>
          <p:nvPr>
            <p:ph type="title"/>
          </p:nvPr>
        </p:nvSpPr>
        <p:spPr>
          <a:xfrm>
            <a:off x="1285497" y="158376"/>
            <a:ext cx="9053689" cy="13716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3"/>
          <p:cNvSpPr txBox="1"/>
          <p:nvPr>
            <p:ph idx="1" type="body"/>
          </p:nvPr>
        </p:nvSpPr>
        <p:spPr>
          <a:xfrm>
            <a:off x="1309511" y="1676400"/>
            <a:ext cx="4986528" cy="4359274"/>
          </a:xfrm>
          <a:prstGeom prst="rect">
            <a:avLst/>
          </a:prstGeom>
          <a:noFill/>
          <a:ln>
            <a:noFill/>
          </a:ln>
        </p:spPr>
        <p:txBody>
          <a:bodyPr anchorCtr="0" anchor="ctr"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54" name="Google Shape;54;p23"/>
          <p:cNvSpPr txBox="1"/>
          <p:nvPr>
            <p:ph idx="2" type="body"/>
          </p:nvPr>
        </p:nvSpPr>
        <p:spPr>
          <a:xfrm>
            <a:off x="6595872" y="1676400"/>
            <a:ext cx="4986528" cy="4337424"/>
          </a:xfrm>
          <a:prstGeom prst="rect">
            <a:avLst/>
          </a:prstGeom>
          <a:noFill/>
          <a:ln>
            <a:noFill/>
          </a:ln>
        </p:spPr>
        <p:txBody>
          <a:bodyPr anchorCtr="0" anchor="ctr"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55" name="Google Shape;55;p23"/>
          <p:cNvSpPr txBox="1"/>
          <p:nvPr>
            <p:ph idx="10" type="dt"/>
          </p:nvPr>
        </p:nvSpPr>
        <p:spPr>
          <a:xfrm>
            <a:off x="9847153" y="6479248"/>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3"/>
          <p:cNvSpPr txBox="1"/>
          <p:nvPr>
            <p:ph idx="11" type="ftr"/>
          </p:nvPr>
        </p:nvSpPr>
        <p:spPr>
          <a:xfrm>
            <a:off x="1507089" y="6492876"/>
            <a:ext cx="830448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3"/>
          <p:cNvSpPr txBox="1"/>
          <p:nvPr>
            <p:ph idx="12" type="sldNum"/>
          </p:nvPr>
        </p:nvSpPr>
        <p:spPr>
          <a:xfrm>
            <a:off x="10994145" y="6479247"/>
            <a:ext cx="551311"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24"/>
          <p:cNvSpPr txBox="1"/>
          <p:nvPr>
            <p:ph type="title"/>
          </p:nvPr>
        </p:nvSpPr>
        <p:spPr>
          <a:xfrm>
            <a:off x="1309512" y="457202"/>
            <a:ext cx="9053689" cy="12953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4"/>
          <p:cNvSpPr txBox="1"/>
          <p:nvPr>
            <p:ph idx="1" type="body"/>
          </p:nvPr>
        </p:nvSpPr>
        <p:spPr>
          <a:xfrm>
            <a:off x="1772642" y="2658533"/>
            <a:ext cx="460838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60"/>
              </a:spcBef>
              <a:spcAft>
                <a:spcPts val="0"/>
              </a:spcAft>
              <a:buSzPts val="4060"/>
              <a:buNone/>
              <a:defRPr b="0" sz="2800">
                <a:solidFill>
                  <a:srgbClr val="366092"/>
                </a:solidFill>
              </a:defRPr>
            </a:lvl1pPr>
            <a:lvl2pPr indent="-228600" lvl="1" marL="914400" algn="l">
              <a:lnSpc>
                <a:spcPct val="100000"/>
              </a:lnSpc>
              <a:spcBef>
                <a:spcPts val="600"/>
              </a:spcBef>
              <a:spcAft>
                <a:spcPts val="0"/>
              </a:spcAft>
              <a:buSzPts val="2900"/>
              <a:buNone/>
              <a:defRPr b="1" sz="2000"/>
            </a:lvl2pPr>
            <a:lvl3pPr indent="-228600" lvl="2" marL="1371600" algn="l">
              <a:lnSpc>
                <a:spcPct val="100000"/>
              </a:lnSpc>
              <a:spcBef>
                <a:spcPts val="600"/>
              </a:spcBef>
              <a:spcAft>
                <a:spcPts val="0"/>
              </a:spcAft>
              <a:buSzPts val="2610"/>
              <a:buNone/>
              <a:defRPr b="1" sz="1800"/>
            </a:lvl3pPr>
            <a:lvl4pPr indent="-228600" lvl="3" marL="1828800" algn="l">
              <a:lnSpc>
                <a:spcPct val="100000"/>
              </a:lnSpc>
              <a:spcBef>
                <a:spcPts val="600"/>
              </a:spcBef>
              <a:spcAft>
                <a:spcPts val="0"/>
              </a:spcAft>
              <a:buSzPts val="2320"/>
              <a:buNone/>
              <a:defRPr b="1" sz="1600"/>
            </a:lvl4pPr>
            <a:lvl5pPr indent="-228600" lvl="4" marL="2286000" algn="l">
              <a:lnSpc>
                <a:spcPct val="100000"/>
              </a:lnSpc>
              <a:spcBef>
                <a:spcPts val="600"/>
              </a:spcBef>
              <a:spcAft>
                <a:spcPts val="0"/>
              </a:spcAft>
              <a:buSzPts val="2320"/>
              <a:buNone/>
              <a:defRPr b="1" sz="1600"/>
            </a:lvl5pPr>
            <a:lvl6pPr indent="-228600" lvl="5" marL="2743200" algn="l">
              <a:lnSpc>
                <a:spcPct val="100000"/>
              </a:lnSpc>
              <a:spcBef>
                <a:spcPts val="600"/>
              </a:spcBef>
              <a:spcAft>
                <a:spcPts val="0"/>
              </a:spcAft>
              <a:buSzPts val="2320"/>
              <a:buNone/>
              <a:defRPr b="1" sz="1600"/>
            </a:lvl6pPr>
            <a:lvl7pPr indent="-228600" lvl="6" marL="3200400" algn="l">
              <a:lnSpc>
                <a:spcPct val="100000"/>
              </a:lnSpc>
              <a:spcBef>
                <a:spcPts val="600"/>
              </a:spcBef>
              <a:spcAft>
                <a:spcPts val="0"/>
              </a:spcAft>
              <a:buSzPts val="2320"/>
              <a:buNone/>
              <a:defRPr b="1" sz="1600"/>
            </a:lvl7pPr>
            <a:lvl8pPr indent="-228600" lvl="7" marL="3657600" algn="l">
              <a:lnSpc>
                <a:spcPct val="100000"/>
              </a:lnSpc>
              <a:spcBef>
                <a:spcPts val="600"/>
              </a:spcBef>
              <a:spcAft>
                <a:spcPts val="0"/>
              </a:spcAft>
              <a:buSzPts val="2320"/>
              <a:buNone/>
              <a:defRPr b="1" sz="1600"/>
            </a:lvl8pPr>
            <a:lvl9pPr indent="-228600" lvl="8" marL="4114800" algn="l">
              <a:lnSpc>
                <a:spcPct val="100000"/>
              </a:lnSpc>
              <a:spcBef>
                <a:spcPts val="600"/>
              </a:spcBef>
              <a:spcAft>
                <a:spcPts val="600"/>
              </a:spcAft>
              <a:buSzPts val="2320"/>
              <a:buNone/>
              <a:defRPr b="1" sz="1600"/>
            </a:lvl9pPr>
          </a:lstStyle>
          <a:p/>
        </p:txBody>
      </p:sp>
      <p:sp>
        <p:nvSpPr>
          <p:cNvPr id="61" name="Google Shape;61;p24"/>
          <p:cNvSpPr txBox="1"/>
          <p:nvPr>
            <p:ph idx="2" type="body"/>
          </p:nvPr>
        </p:nvSpPr>
        <p:spPr>
          <a:xfrm>
            <a:off x="1484697" y="3335337"/>
            <a:ext cx="4896331" cy="2665259"/>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62" name="Google Shape;62;p24"/>
          <p:cNvSpPr txBox="1"/>
          <p:nvPr>
            <p:ph idx="3" type="body"/>
          </p:nvPr>
        </p:nvSpPr>
        <p:spPr>
          <a:xfrm>
            <a:off x="6882280" y="2667000"/>
            <a:ext cx="4623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60"/>
              </a:spcBef>
              <a:spcAft>
                <a:spcPts val="0"/>
              </a:spcAft>
              <a:buSzPts val="4060"/>
              <a:buNone/>
              <a:defRPr b="0" sz="2800">
                <a:solidFill>
                  <a:srgbClr val="366092"/>
                </a:solidFill>
              </a:defRPr>
            </a:lvl1pPr>
            <a:lvl2pPr indent="-228600" lvl="1" marL="914400" algn="l">
              <a:lnSpc>
                <a:spcPct val="100000"/>
              </a:lnSpc>
              <a:spcBef>
                <a:spcPts val="600"/>
              </a:spcBef>
              <a:spcAft>
                <a:spcPts val="0"/>
              </a:spcAft>
              <a:buSzPts val="2900"/>
              <a:buNone/>
              <a:defRPr b="1" sz="2000"/>
            </a:lvl2pPr>
            <a:lvl3pPr indent="-228600" lvl="2" marL="1371600" algn="l">
              <a:lnSpc>
                <a:spcPct val="100000"/>
              </a:lnSpc>
              <a:spcBef>
                <a:spcPts val="600"/>
              </a:spcBef>
              <a:spcAft>
                <a:spcPts val="0"/>
              </a:spcAft>
              <a:buSzPts val="2610"/>
              <a:buNone/>
              <a:defRPr b="1" sz="1800"/>
            </a:lvl3pPr>
            <a:lvl4pPr indent="-228600" lvl="3" marL="1828800" algn="l">
              <a:lnSpc>
                <a:spcPct val="100000"/>
              </a:lnSpc>
              <a:spcBef>
                <a:spcPts val="600"/>
              </a:spcBef>
              <a:spcAft>
                <a:spcPts val="0"/>
              </a:spcAft>
              <a:buSzPts val="2320"/>
              <a:buNone/>
              <a:defRPr b="1" sz="1600"/>
            </a:lvl4pPr>
            <a:lvl5pPr indent="-228600" lvl="4" marL="2286000" algn="l">
              <a:lnSpc>
                <a:spcPct val="100000"/>
              </a:lnSpc>
              <a:spcBef>
                <a:spcPts val="600"/>
              </a:spcBef>
              <a:spcAft>
                <a:spcPts val="0"/>
              </a:spcAft>
              <a:buSzPts val="2320"/>
              <a:buNone/>
              <a:defRPr b="1" sz="1600"/>
            </a:lvl5pPr>
            <a:lvl6pPr indent="-228600" lvl="5" marL="2743200" algn="l">
              <a:lnSpc>
                <a:spcPct val="100000"/>
              </a:lnSpc>
              <a:spcBef>
                <a:spcPts val="600"/>
              </a:spcBef>
              <a:spcAft>
                <a:spcPts val="0"/>
              </a:spcAft>
              <a:buSzPts val="2320"/>
              <a:buNone/>
              <a:defRPr b="1" sz="1600"/>
            </a:lvl6pPr>
            <a:lvl7pPr indent="-228600" lvl="6" marL="3200400" algn="l">
              <a:lnSpc>
                <a:spcPct val="100000"/>
              </a:lnSpc>
              <a:spcBef>
                <a:spcPts val="600"/>
              </a:spcBef>
              <a:spcAft>
                <a:spcPts val="0"/>
              </a:spcAft>
              <a:buSzPts val="2320"/>
              <a:buNone/>
              <a:defRPr b="1" sz="1600"/>
            </a:lvl7pPr>
            <a:lvl8pPr indent="-228600" lvl="7" marL="3657600" algn="l">
              <a:lnSpc>
                <a:spcPct val="100000"/>
              </a:lnSpc>
              <a:spcBef>
                <a:spcPts val="600"/>
              </a:spcBef>
              <a:spcAft>
                <a:spcPts val="0"/>
              </a:spcAft>
              <a:buSzPts val="2320"/>
              <a:buNone/>
              <a:defRPr b="1" sz="1600"/>
            </a:lvl8pPr>
            <a:lvl9pPr indent="-228600" lvl="8" marL="4114800" algn="l">
              <a:lnSpc>
                <a:spcPct val="100000"/>
              </a:lnSpc>
              <a:spcBef>
                <a:spcPts val="600"/>
              </a:spcBef>
              <a:spcAft>
                <a:spcPts val="600"/>
              </a:spcAft>
              <a:buSzPts val="2320"/>
              <a:buNone/>
              <a:defRPr b="1" sz="1600"/>
            </a:lvl9pPr>
          </a:lstStyle>
          <a:p/>
        </p:txBody>
      </p:sp>
      <p:sp>
        <p:nvSpPr>
          <p:cNvPr id="63" name="Google Shape;63;p24"/>
          <p:cNvSpPr txBox="1"/>
          <p:nvPr>
            <p:ph idx="4" type="body"/>
          </p:nvPr>
        </p:nvSpPr>
        <p:spPr>
          <a:xfrm>
            <a:off x="6609688" y="3335337"/>
            <a:ext cx="4896331" cy="2665259"/>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64" name="Google Shape;64;p24"/>
          <p:cNvSpPr txBox="1"/>
          <p:nvPr>
            <p:ph idx="10" type="dt"/>
          </p:nvPr>
        </p:nvSpPr>
        <p:spPr>
          <a:xfrm>
            <a:off x="9847153" y="6479248"/>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4"/>
          <p:cNvSpPr txBox="1"/>
          <p:nvPr>
            <p:ph idx="11" type="ftr"/>
          </p:nvPr>
        </p:nvSpPr>
        <p:spPr>
          <a:xfrm>
            <a:off x="1507089" y="6492876"/>
            <a:ext cx="830448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4"/>
          <p:cNvSpPr txBox="1"/>
          <p:nvPr>
            <p:ph idx="12" type="sldNum"/>
          </p:nvPr>
        </p:nvSpPr>
        <p:spPr>
          <a:xfrm>
            <a:off x="10994145" y="6479247"/>
            <a:ext cx="551311"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25"/>
          <p:cNvSpPr txBox="1"/>
          <p:nvPr>
            <p:ph type="title"/>
          </p:nvPr>
        </p:nvSpPr>
        <p:spPr>
          <a:xfrm>
            <a:off x="1309512" y="457202"/>
            <a:ext cx="9053689" cy="12953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5"/>
          <p:cNvSpPr txBox="1"/>
          <p:nvPr>
            <p:ph idx="10" type="dt"/>
          </p:nvPr>
        </p:nvSpPr>
        <p:spPr>
          <a:xfrm>
            <a:off x="9847153" y="6479248"/>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5"/>
          <p:cNvSpPr txBox="1"/>
          <p:nvPr>
            <p:ph idx="11" type="ftr"/>
          </p:nvPr>
        </p:nvSpPr>
        <p:spPr>
          <a:xfrm>
            <a:off x="1507089" y="6492876"/>
            <a:ext cx="830448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5"/>
          <p:cNvSpPr txBox="1"/>
          <p:nvPr>
            <p:ph idx="12" type="sldNum"/>
          </p:nvPr>
        </p:nvSpPr>
        <p:spPr>
          <a:xfrm>
            <a:off x="10994145" y="6479247"/>
            <a:ext cx="551311"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26"/>
          <p:cNvSpPr txBox="1"/>
          <p:nvPr>
            <p:ph idx="10" type="dt"/>
          </p:nvPr>
        </p:nvSpPr>
        <p:spPr>
          <a:xfrm>
            <a:off x="9847153" y="6479248"/>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6"/>
          <p:cNvSpPr txBox="1"/>
          <p:nvPr>
            <p:ph idx="11" type="ftr"/>
          </p:nvPr>
        </p:nvSpPr>
        <p:spPr>
          <a:xfrm>
            <a:off x="1507089" y="6492876"/>
            <a:ext cx="830448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6"/>
          <p:cNvSpPr txBox="1"/>
          <p:nvPr>
            <p:ph idx="12" type="sldNum"/>
          </p:nvPr>
        </p:nvSpPr>
        <p:spPr>
          <a:xfrm>
            <a:off x="10994145" y="6479247"/>
            <a:ext cx="551311"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27"/>
          <p:cNvSpPr txBox="1"/>
          <p:nvPr>
            <p:ph type="title"/>
          </p:nvPr>
        </p:nvSpPr>
        <p:spPr>
          <a:xfrm>
            <a:off x="1484699" y="1600200"/>
            <a:ext cx="3550045"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400"/>
              <a:buFont typeface="Corbe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7"/>
          <p:cNvSpPr txBox="1"/>
          <p:nvPr>
            <p:ph idx="1" type="body"/>
          </p:nvPr>
        </p:nvSpPr>
        <p:spPr>
          <a:xfrm>
            <a:off x="5263404" y="685801"/>
            <a:ext cx="6242616" cy="5105401"/>
          </a:xfrm>
          <a:prstGeom prst="rect">
            <a:avLst/>
          </a:prstGeom>
          <a:noFill/>
          <a:ln>
            <a:noFill/>
          </a:ln>
        </p:spPr>
        <p:txBody>
          <a:bodyPr anchorCtr="0" anchor="ctr" bIns="45700" lIns="91425" spcFirstLastPara="1" rIns="91425" wrap="square" tIns="45700">
            <a:normAutofit/>
          </a:bodyPr>
          <a:lstStyle>
            <a:lvl1pPr indent="-412750" lvl="0" marL="457200" algn="l">
              <a:lnSpc>
                <a:spcPct val="100000"/>
              </a:lnSpc>
              <a:spcBef>
                <a:spcPts val="400"/>
              </a:spcBef>
              <a:spcAft>
                <a:spcPts val="0"/>
              </a:spcAft>
              <a:buSzPts val="2900"/>
              <a:buChar char="•"/>
              <a:defRPr sz="2000"/>
            </a:lvl1pPr>
            <a:lvl2pPr indent="-394335" lvl="1" marL="914400" algn="l">
              <a:lnSpc>
                <a:spcPct val="100000"/>
              </a:lnSpc>
              <a:spcBef>
                <a:spcPts val="600"/>
              </a:spcBef>
              <a:spcAft>
                <a:spcPts val="0"/>
              </a:spcAft>
              <a:buSzPts val="2610"/>
              <a:buChar char="•"/>
              <a:defRPr sz="1800"/>
            </a:lvl2pPr>
            <a:lvl3pPr indent="-375919" lvl="2" marL="1371600" algn="l">
              <a:lnSpc>
                <a:spcPct val="100000"/>
              </a:lnSpc>
              <a:spcBef>
                <a:spcPts val="600"/>
              </a:spcBef>
              <a:spcAft>
                <a:spcPts val="0"/>
              </a:spcAft>
              <a:buSzPts val="2320"/>
              <a:buChar char="•"/>
              <a:defRPr sz="1600"/>
            </a:lvl3pPr>
            <a:lvl4pPr indent="-357505" lvl="3" marL="1828800" algn="l">
              <a:lnSpc>
                <a:spcPct val="100000"/>
              </a:lnSpc>
              <a:spcBef>
                <a:spcPts val="600"/>
              </a:spcBef>
              <a:spcAft>
                <a:spcPts val="0"/>
              </a:spcAft>
              <a:buSzPts val="2030"/>
              <a:buChar char="•"/>
              <a:defRPr sz="1400"/>
            </a:lvl4pPr>
            <a:lvl5pPr indent="-357504" lvl="4" marL="2286000" algn="l">
              <a:lnSpc>
                <a:spcPct val="100000"/>
              </a:lnSpc>
              <a:spcBef>
                <a:spcPts val="600"/>
              </a:spcBef>
              <a:spcAft>
                <a:spcPts val="0"/>
              </a:spcAft>
              <a:buSzPts val="2030"/>
              <a:buChar char="•"/>
              <a:defRPr sz="1400"/>
            </a:lvl5pPr>
            <a:lvl6pPr indent="-357504" lvl="5" marL="2743200" algn="l">
              <a:lnSpc>
                <a:spcPct val="100000"/>
              </a:lnSpc>
              <a:spcBef>
                <a:spcPts val="600"/>
              </a:spcBef>
              <a:spcAft>
                <a:spcPts val="0"/>
              </a:spcAft>
              <a:buSzPts val="2030"/>
              <a:buChar char="•"/>
              <a:defRPr sz="1400"/>
            </a:lvl6pPr>
            <a:lvl7pPr indent="-357504" lvl="6" marL="3200400" algn="l">
              <a:lnSpc>
                <a:spcPct val="100000"/>
              </a:lnSpc>
              <a:spcBef>
                <a:spcPts val="600"/>
              </a:spcBef>
              <a:spcAft>
                <a:spcPts val="0"/>
              </a:spcAft>
              <a:buSzPts val="2030"/>
              <a:buChar char="•"/>
              <a:defRPr sz="1400"/>
            </a:lvl7pPr>
            <a:lvl8pPr indent="-357504" lvl="7" marL="3657600" algn="l">
              <a:lnSpc>
                <a:spcPct val="100000"/>
              </a:lnSpc>
              <a:spcBef>
                <a:spcPts val="600"/>
              </a:spcBef>
              <a:spcAft>
                <a:spcPts val="0"/>
              </a:spcAft>
              <a:buSzPts val="2030"/>
              <a:buChar char="•"/>
              <a:defRPr sz="1400"/>
            </a:lvl8pPr>
            <a:lvl9pPr indent="-357504" lvl="8" marL="4114800" algn="l">
              <a:lnSpc>
                <a:spcPct val="100000"/>
              </a:lnSpc>
              <a:spcBef>
                <a:spcPts val="600"/>
              </a:spcBef>
              <a:spcAft>
                <a:spcPts val="600"/>
              </a:spcAft>
              <a:buSzPts val="2030"/>
              <a:buChar char="•"/>
              <a:defRPr sz="1400"/>
            </a:lvl9pPr>
          </a:lstStyle>
          <a:p/>
        </p:txBody>
      </p:sp>
      <p:sp>
        <p:nvSpPr>
          <p:cNvPr id="79" name="Google Shape;79;p27"/>
          <p:cNvSpPr txBox="1"/>
          <p:nvPr>
            <p:ph idx="2" type="body"/>
          </p:nvPr>
        </p:nvSpPr>
        <p:spPr>
          <a:xfrm>
            <a:off x="1484699" y="2971800"/>
            <a:ext cx="3550045" cy="1828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320"/>
              </a:spcBef>
              <a:spcAft>
                <a:spcPts val="0"/>
              </a:spcAft>
              <a:buSzPts val="2320"/>
              <a:buNone/>
              <a:defRPr sz="16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80" name="Google Shape;80;p27"/>
          <p:cNvSpPr txBox="1"/>
          <p:nvPr>
            <p:ph idx="10" type="dt"/>
          </p:nvPr>
        </p:nvSpPr>
        <p:spPr>
          <a:xfrm>
            <a:off x="9847153" y="6479248"/>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7"/>
          <p:cNvSpPr txBox="1"/>
          <p:nvPr>
            <p:ph idx="11" type="ftr"/>
          </p:nvPr>
        </p:nvSpPr>
        <p:spPr>
          <a:xfrm>
            <a:off x="1507089" y="6492876"/>
            <a:ext cx="830448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7"/>
          <p:cNvSpPr txBox="1"/>
          <p:nvPr>
            <p:ph idx="12" type="sldNum"/>
          </p:nvPr>
        </p:nvSpPr>
        <p:spPr>
          <a:xfrm>
            <a:off x="10994145" y="6479247"/>
            <a:ext cx="551311"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28"/>
          <p:cNvSpPr txBox="1"/>
          <p:nvPr>
            <p:ph type="title"/>
          </p:nvPr>
        </p:nvSpPr>
        <p:spPr>
          <a:xfrm>
            <a:off x="1483110" y="1752599"/>
            <a:ext cx="5427572"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800"/>
              <a:buFont typeface="Corbel"/>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8"/>
          <p:cNvSpPr/>
          <p:nvPr>
            <p:ph idx="2" type="pic"/>
          </p:nvPr>
        </p:nvSpPr>
        <p:spPr>
          <a:xfrm>
            <a:off x="7596661" y="914400"/>
            <a:ext cx="3281828" cy="4572000"/>
          </a:xfrm>
          <a:prstGeom prst="roundRect">
            <a:avLst>
              <a:gd fmla="val 4280" name="adj"/>
            </a:avLst>
          </a:prstGeom>
          <a:noFill/>
          <a:ln cap="flat" cmpd="sng" w="38100">
            <a:solidFill>
              <a:schemeClr val="lt2"/>
            </a:solidFill>
            <a:prstDash val="solid"/>
            <a:round/>
            <a:headEnd len="sm" w="sm" type="none"/>
            <a:tailEnd len="sm" w="sm" type="none"/>
          </a:ln>
        </p:spPr>
      </p:sp>
      <p:sp>
        <p:nvSpPr>
          <p:cNvPr id="86" name="Google Shape;86;p28"/>
          <p:cNvSpPr txBox="1"/>
          <p:nvPr>
            <p:ph idx="1" type="body"/>
          </p:nvPr>
        </p:nvSpPr>
        <p:spPr>
          <a:xfrm>
            <a:off x="1483110" y="3124199"/>
            <a:ext cx="5427572" cy="1828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360"/>
              </a:spcBef>
              <a:spcAft>
                <a:spcPts val="0"/>
              </a:spcAft>
              <a:buSzPts val="2610"/>
              <a:buNone/>
              <a:defRPr sz="18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87" name="Google Shape;87;p28"/>
          <p:cNvSpPr txBox="1"/>
          <p:nvPr>
            <p:ph idx="10" type="dt"/>
          </p:nvPr>
        </p:nvSpPr>
        <p:spPr>
          <a:xfrm>
            <a:off x="9847153" y="6479248"/>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8"/>
          <p:cNvSpPr txBox="1"/>
          <p:nvPr>
            <p:ph idx="11" type="ftr"/>
          </p:nvPr>
        </p:nvSpPr>
        <p:spPr>
          <a:xfrm>
            <a:off x="1507089" y="6492876"/>
            <a:ext cx="830448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8"/>
          <p:cNvSpPr txBox="1"/>
          <p:nvPr>
            <p:ph idx="12" type="sldNum"/>
          </p:nvPr>
        </p:nvSpPr>
        <p:spPr>
          <a:xfrm>
            <a:off x="10994145" y="6479247"/>
            <a:ext cx="551311"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19"/>
          <p:cNvGrpSpPr/>
          <p:nvPr/>
        </p:nvGrpSpPr>
        <p:grpSpPr>
          <a:xfrm>
            <a:off x="1" y="1"/>
            <a:ext cx="2842684" cy="6858001"/>
            <a:chOff x="0" y="0"/>
            <a:chExt cx="2132013" cy="6858001"/>
          </a:xfrm>
        </p:grpSpPr>
        <p:sp>
          <p:nvSpPr>
            <p:cNvPr id="11" name="Google Shape;11;p19"/>
            <p:cNvSpPr/>
            <p:nvPr/>
          </p:nvSpPr>
          <p:spPr>
            <a:xfrm>
              <a:off x="0" y="0"/>
              <a:ext cx="1073150" cy="5291138"/>
            </a:xfrm>
            <a:custGeom>
              <a:rect b="b" l="l" r="r" t="t"/>
              <a:pathLst>
                <a:path extrusionOk="0" h="3333" w="676">
                  <a:moveTo>
                    <a:pt x="0" y="3132"/>
                  </a:moveTo>
                  <a:lnTo>
                    <a:pt x="0" y="3312"/>
                  </a:lnTo>
                  <a:lnTo>
                    <a:pt x="126" y="3333"/>
                  </a:lnTo>
                  <a:lnTo>
                    <a:pt x="676" y="0"/>
                  </a:lnTo>
                  <a:lnTo>
                    <a:pt x="514" y="0"/>
                  </a:lnTo>
                  <a:lnTo>
                    <a:pt x="0" y="3132"/>
                  </a:lnTo>
                  <a:close/>
                </a:path>
              </a:pathLst>
            </a:custGeom>
            <a:solidFill>
              <a:schemeClr val="accent1"/>
            </a:solidFill>
            <a:ln>
              <a:noFill/>
            </a:ln>
          </p:spPr>
        </p:sp>
        <p:sp>
          <p:nvSpPr>
            <p:cNvPr id="12" name="Google Shape;12;p19"/>
            <p:cNvSpPr/>
            <p:nvPr/>
          </p:nvSpPr>
          <p:spPr>
            <a:xfrm>
              <a:off x="0" y="0"/>
              <a:ext cx="758825" cy="4624388"/>
            </a:xfrm>
            <a:custGeom>
              <a:rect b="b" l="l" r="r" t="t"/>
              <a:pathLst>
                <a:path extrusionOk="0" h="2913" w="478">
                  <a:moveTo>
                    <a:pt x="478" y="0"/>
                  </a:moveTo>
                  <a:lnTo>
                    <a:pt x="318" y="0"/>
                  </a:lnTo>
                  <a:lnTo>
                    <a:pt x="0" y="1938"/>
                  </a:lnTo>
                  <a:lnTo>
                    <a:pt x="0" y="2913"/>
                  </a:lnTo>
                  <a:lnTo>
                    <a:pt x="478" y="0"/>
                  </a:lnTo>
                  <a:close/>
                </a:path>
              </a:pathLst>
            </a:custGeom>
            <a:solidFill>
              <a:srgbClr val="595959"/>
            </a:solidFill>
            <a:ln>
              <a:noFill/>
            </a:ln>
          </p:spPr>
        </p:sp>
        <p:sp>
          <p:nvSpPr>
            <p:cNvPr id="13" name="Google Shape;13;p19"/>
            <p:cNvSpPr/>
            <p:nvPr/>
          </p:nvSpPr>
          <p:spPr>
            <a:xfrm>
              <a:off x="0" y="5662613"/>
              <a:ext cx="906463" cy="1195388"/>
            </a:xfrm>
            <a:custGeom>
              <a:rect b="b" l="l" r="r" t="t"/>
              <a:pathLst>
                <a:path extrusionOk="0" h="753" w="571">
                  <a:moveTo>
                    <a:pt x="0" y="0"/>
                  </a:moveTo>
                  <a:lnTo>
                    <a:pt x="0" y="12"/>
                  </a:lnTo>
                  <a:lnTo>
                    <a:pt x="538" y="753"/>
                  </a:lnTo>
                  <a:lnTo>
                    <a:pt x="571" y="753"/>
                  </a:lnTo>
                  <a:lnTo>
                    <a:pt x="0" y="0"/>
                  </a:lnTo>
                  <a:close/>
                </a:path>
              </a:pathLst>
            </a:custGeom>
            <a:solidFill>
              <a:srgbClr val="262626"/>
            </a:solidFill>
            <a:ln>
              <a:noFill/>
            </a:ln>
          </p:spPr>
        </p:sp>
        <p:sp>
          <p:nvSpPr>
            <p:cNvPr id="14" name="Google Shape;14;p19"/>
            <p:cNvSpPr/>
            <p:nvPr/>
          </p:nvSpPr>
          <p:spPr>
            <a:xfrm>
              <a:off x="0" y="5295900"/>
              <a:ext cx="1487488" cy="1562100"/>
            </a:xfrm>
            <a:custGeom>
              <a:rect b="b" l="l" r="r" t="t"/>
              <a:pathLst>
                <a:path extrusionOk="0" h="984" w="937">
                  <a:moveTo>
                    <a:pt x="0" y="0"/>
                  </a:moveTo>
                  <a:lnTo>
                    <a:pt x="0" y="3"/>
                  </a:lnTo>
                  <a:lnTo>
                    <a:pt x="901" y="984"/>
                  </a:lnTo>
                  <a:lnTo>
                    <a:pt x="937" y="984"/>
                  </a:lnTo>
                  <a:lnTo>
                    <a:pt x="0" y="0"/>
                  </a:lnTo>
                  <a:close/>
                </a:path>
              </a:pathLst>
            </a:custGeom>
            <a:solidFill>
              <a:srgbClr val="244061"/>
            </a:solidFill>
            <a:ln>
              <a:noFill/>
            </a:ln>
          </p:spPr>
        </p:sp>
        <p:sp>
          <p:nvSpPr>
            <p:cNvPr id="15" name="Google Shape;15;p19"/>
            <p:cNvSpPr/>
            <p:nvPr/>
          </p:nvSpPr>
          <p:spPr>
            <a:xfrm>
              <a:off x="0" y="5257800"/>
              <a:ext cx="2132013" cy="1600200"/>
            </a:xfrm>
            <a:custGeom>
              <a:rect b="b" l="l" r="r" t="t"/>
              <a:pathLst>
                <a:path extrusionOk="0" h="1008" w="1343">
                  <a:moveTo>
                    <a:pt x="0" y="24"/>
                  </a:moveTo>
                  <a:lnTo>
                    <a:pt x="937" y="1008"/>
                  </a:lnTo>
                  <a:lnTo>
                    <a:pt x="1343" y="1008"/>
                  </a:lnTo>
                  <a:lnTo>
                    <a:pt x="126" y="21"/>
                  </a:lnTo>
                  <a:lnTo>
                    <a:pt x="0" y="0"/>
                  </a:lnTo>
                  <a:lnTo>
                    <a:pt x="0" y="24"/>
                  </a:lnTo>
                  <a:close/>
                </a:path>
              </a:pathLst>
            </a:custGeom>
            <a:solidFill>
              <a:srgbClr val="366092"/>
            </a:solidFill>
            <a:ln>
              <a:noFill/>
            </a:ln>
          </p:spPr>
        </p:sp>
        <p:sp>
          <p:nvSpPr>
            <p:cNvPr id="16" name="Google Shape;16;p19"/>
            <p:cNvSpPr/>
            <p:nvPr/>
          </p:nvSpPr>
          <p:spPr>
            <a:xfrm>
              <a:off x="0" y="5357813"/>
              <a:ext cx="1377950" cy="1500188"/>
            </a:xfrm>
            <a:custGeom>
              <a:rect b="b" l="l" r="r" t="t"/>
              <a:pathLst>
                <a:path extrusionOk="0" h="945" w="868">
                  <a:moveTo>
                    <a:pt x="0" y="192"/>
                  </a:moveTo>
                  <a:lnTo>
                    <a:pt x="571" y="945"/>
                  </a:lnTo>
                  <a:lnTo>
                    <a:pt x="868" y="945"/>
                  </a:lnTo>
                  <a:lnTo>
                    <a:pt x="0" y="0"/>
                  </a:lnTo>
                  <a:lnTo>
                    <a:pt x="0" y="192"/>
                  </a:lnTo>
                  <a:close/>
                </a:path>
              </a:pathLst>
            </a:custGeom>
            <a:solidFill>
              <a:srgbClr val="3F3F3F"/>
            </a:solidFill>
            <a:ln>
              <a:noFill/>
            </a:ln>
          </p:spPr>
        </p:sp>
      </p:grpSp>
      <p:sp>
        <p:nvSpPr>
          <p:cNvPr id="17" name="Google Shape;17;p19"/>
          <p:cNvSpPr txBox="1"/>
          <p:nvPr>
            <p:ph type="title"/>
          </p:nvPr>
        </p:nvSpPr>
        <p:spPr>
          <a:xfrm>
            <a:off x="1309512" y="457202"/>
            <a:ext cx="9053689" cy="1295399"/>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8" name="Google Shape;18;p19"/>
          <p:cNvSpPr txBox="1"/>
          <p:nvPr>
            <p:ph idx="1" type="body"/>
          </p:nvPr>
        </p:nvSpPr>
        <p:spPr>
          <a:xfrm>
            <a:off x="1309512" y="1814513"/>
            <a:ext cx="10272888" cy="4624387"/>
          </a:xfrm>
          <a:prstGeom prst="rect">
            <a:avLst/>
          </a:prstGeom>
          <a:noFill/>
          <a:ln>
            <a:noFill/>
          </a:ln>
        </p:spPr>
        <p:txBody>
          <a:bodyPr anchorCtr="0" anchor="ctr" bIns="45700" lIns="91425" spcFirstLastPara="1" rIns="91425" wrap="square" tIns="45700">
            <a:normAutofit/>
          </a:bodyPr>
          <a:lstStyle>
            <a:lvl1pPr indent="-449580" lvl="0" marL="457200" marR="0" rtl="0" algn="l">
              <a:lnSpc>
                <a:spcPct val="100000"/>
              </a:lnSpc>
              <a:spcBef>
                <a:spcPts val="480"/>
              </a:spcBef>
              <a:spcAft>
                <a:spcPts val="0"/>
              </a:spcAft>
              <a:buClr>
                <a:srgbClr val="366092"/>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lnSpc>
                <a:spcPct val="100000"/>
              </a:lnSpc>
              <a:spcBef>
                <a:spcPts val="600"/>
              </a:spcBef>
              <a:spcAft>
                <a:spcPts val="0"/>
              </a:spcAft>
              <a:buClr>
                <a:srgbClr val="366092"/>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lnSpc>
                <a:spcPct val="100000"/>
              </a:lnSpc>
              <a:spcBef>
                <a:spcPts val="600"/>
              </a:spcBef>
              <a:spcAft>
                <a:spcPts val="0"/>
              </a:spcAft>
              <a:buClr>
                <a:srgbClr val="366092"/>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lnSpc>
                <a:spcPct val="100000"/>
              </a:lnSpc>
              <a:spcBef>
                <a:spcPts val="600"/>
              </a:spcBef>
              <a:spcAft>
                <a:spcPts val="0"/>
              </a:spcAft>
              <a:buClr>
                <a:srgbClr val="366092"/>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lnSpc>
                <a:spcPct val="100000"/>
              </a:lnSpc>
              <a:spcBef>
                <a:spcPts val="600"/>
              </a:spcBef>
              <a:spcAft>
                <a:spcPts val="600"/>
              </a:spcAft>
              <a:buClr>
                <a:srgbClr val="366092"/>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9" name="Google Shape;19;p19"/>
          <p:cNvSpPr txBox="1"/>
          <p:nvPr>
            <p:ph idx="10" type="dt"/>
          </p:nvPr>
        </p:nvSpPr>
        <p:spPr>
          <a:xfrm>
            <a:off x="9847153" y="6479248"/>
            <a:ext cx="1143297"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20" name="Google Shape;20;p19"/>
          <p:cNvSpPr txBox="1"/>
          <p:nvPr>
            <p:ph idx="11" type="ftr"/>
          </p:nvPr>
        </p:nvSpPr>
        <p:spPr>
          <a:xfrm>
            <a:off x="1507089" y="6492876"/>
            <a:ext cx="8304484"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21" name="Google Shape;21;p19"/>
          <p:cNvSpPr txBox="1"/>
          <p:nvPr>
            <p:ph idx="12" type="sldNum"/>
          </p:nvPr>
        </p:nvSpPr>
        <p:spPr>
          <a:xfrm>
            <a:off x="10994145" y="6479247"/>
            <a:ext cx="551311"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pic>
        <p:nvPicPr>
          <p:cNvPr id="22" name="Google Shape;22;p19"/>
          <p:cNvPicPr preferRelativeResize="0"/>
          <p:nvPr/>
        </p:nvPicPr>
        <p:blipFill rotWithShape="1">
          <a:blip r:embed="rId2">
            <a:alphaModFix/>
          </a:blip>
          <a:srcRect b="0" l="0" r="0" t="0"/>
          <a:stretch/>
        </p:blipFill>
        <p:spPr>
          <a:xfrm>
            <a:off x="11198050" y="160925"/>
            <a:ext cx="892350" cy="7748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1.png"/><Relationship Id="rId4" Type="http://schemas.openxmlformats.org/officeDocument/2006/relationships/image" Target="../media/image17.png"/><Relationship Id="rId5"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e37ad36e57_0_0"/>
          <p:cNvSpPr txBox="1"/>
          <p:nvPr>
            <p:ph type="ctrTitle"/>
          </p:nvPr>
        </p:nvSpPr>
        <p:spPr>
          <a:xfrm>
            <a:off x="2319565" y="914401"/>
            <a:ext cx="9262800" cy="3488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5400"/>
              <a:buNone/>
            </a:pPr>
            <a:r>
              <a:t/>
            </a:r>
            <a:endParaRPr/>
          </a:p>
          <a:p>
            <a:pPr indent="0" lvl="0" marL="0" rtl="0" algn="r">
              <a:lnSpc>
                <a:spcPct val="100000"/>
              </a:lnSpc>
              <a:spcBef>
                <a:spcPts val="0"/>
              </a:spcBef>
              <a:spcAft>
                <a:spcPts val="0"/>
              </a:spcAft>
              <a:buSzPts val="5400"/>
              <a:buNone/>
            </a:pPr>
            <a:r>
              <a:rPr lang="en-US"/>
              <a:t>Component Diagram</a:t>
            </a:r>
            <a:endParaRPr/>
          </a:p>
        </p:txBody>
      </p:sp>
      <p:sp>
        <p:nvSpPr>
          <p:cNvPr id="152" name="Google Shape;152;ge37ad36e57_0_0"/>
          <p:cNvSpPr txBox="1"/>
          <p:nvPr>
            <p:ph idx="1" type="subTitle"/>
          </p:nvPr>
        </p:nvSpPr>
        <p:spPr>
          <a:xfrm>
            <a:off x="3898985" y="4402667"/>
            <a:ext cx="7683300" cy="1364400"/>
          </a:xfrm>
          <a:prstGeom prst="rect">
            <a:avLst/>
          </a:prstGeom>
          <a:noFill/>
          <a:ln>
            <a:noFill/>
          </a:ln>
        </p:spPr>
        <p:txBody>
          <a:bodyPr anchorCtr="0" anchor="t" bIns="45700" lIns="91425" spcFirstLastPara="1" rIns="91425" wrap="square" tIns="45700">
            <a:normAutofit/>
          </a:bodyPr>
          <a:lstStyle/>
          <a:p>
            <a:pPr indent="0" lvl="0" marL="0" rtl="0" algn="r">
              <a:lnSpc>
                <a:spcPct val="100000"/>
              </a:lnSpc>
              <a:spcBef>
                <a:spcPts val="360"/>
              </a:spcBef>
              <a:spcAft>
                <a:spcPts val="600"/>
              </a:spcAft>
              <a:buSzPts val="2610"/>
              <a:buNone/>
            </a:pPr>
            <a:r>
              <a:t/>
            </a:r>
            <a:endParaRPr/>
          </a:p>
        </p:txBody>
      </p:sp>
      <p:sp>
        <p:nvSpPr>
          <p:cNvPr id="153" name="Google Shape;153;ge37ad36e57_0_0"/>
          <p:cNvSpPr txBox="1"/>
          <p:nvPr>
            <p:ph idx="12" type="sldNum"/>
          </p:nvPr>
        </p:nvSpPr>
        <p:spPr>
          <a:xfrm>
            <a:off x="11033760" y="6117337"/>
            <a:ext cx="548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e2951bb1c8_0_1"/>
          <p:cNvSpPr txBox="1"/>
          <p:nvPr>
            <p:ph type="title"/>
          </p:nvPr>
        </p:nvSpPr>
        <p:spPr>
          <a:xfrm>
            <a:off x="1309512" y="457202"/>
            <a:ext cx="87489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Port</a:t>
            </a:r>
            <a:endParaRPr/>
          </a:p>
        </p:txBody>
      </p:sp>
      <p:sp>
        <p:nvSpPr>
          <p:cNvPr id="232" name="Google Shape;232;ge2951bb1c8_0_1"/>
          <p:cNvSpPr txBox="1"/>
          <p:nvPr>
            <p:ph idx="1" type="body"/>
          </p:nvPr>
        </p:nvSpPr>
        <p:spPr>
          <a:xfrm>
            <a:off x="1309512" y="1600200"/>
            <a:ext cx="10476000" cy="4800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2610"/>
              <a:buNone/>
            </a:pPr>
            <a:r>
              <a:rPr lang="en-US"/>
              <a:t>Specifies a distinct interaction point  </a:t>
            </a:r>
            <a:endParaRPr/>
          </a:p>
          <a:p>
            <a:pPr indent="-394335" lvl="0" marL="457200" rtl="0" algn="l">
              <a:lnSpc>
                <a:spcPct val="100000"/>
              </a:lnSpc>
              <a:spcBef>
                <a:spcPts val="600"/>
              </a:spcBef>
              <a:spcAft>
                <a:spcPts val="0"/>
              </a:spcAft>
              <a:buSzPts val="2610"/>
              <a:buChar char="•"/>
            </a:pPr>
            <a:r>
              <a:rPr lang="en-US"/>
              <a:t>Between that component and its environment  </a:t>
            </a:r>
            <a:endParaRPr/>
          </a:p>
          <a:p>
            <a:pPr indent="-394335" lvl="0" marL="457200" rtl="0" algn="l">
              <a:lnSpc>
                <a:spcPct val="100000"/>
              </a:lnSpc>
              <a:spcBef>
                <a:spcPts val="0"/>
              </a:spcBef>
              <a:spcAft>
                <a:spcPts val="0"/>
              </a:spcAft>
              <a:buSzPts val="2610"/>
              <a:buChar char="•"/>
            </a:pPr>
            <a:r>
              <a:rPr lang="en-US"/>
              <a:t>Between that component and its internal parts</a:t>
            </a:r>
            <a:endParaRPr/>
          </a:p>
          <a:p>
            <a:pPr indent="-394335" lvl="0" marL="457200" rtl="0" algn="l">
              <a:lnSpc>
                <a:spcPct val="100000"/>
              </a:lnSpc>
              <a:spcBef>
                <a:spcPts val="0"/>
              </a:spcBef>
              <a:spcAft>
                <a:spcPts val="0"/>
              </a:spcAft>
              <a:buSzPts val="2610"/>
              <a:buChar char="•"/>
            </a:pPr>
            <a:r>
              <a:rPr lang="en-US"/>
              <a:t> port may have visibility. When a port is drawn over the boundary of a component, then it means that the port is public. It also means that all the interfaces used are made as public.</a:t>
            </a:r>
            <a:endParaRPr/>
          </a:p>
          <a:p>
            <a:pPr indent="-394335" lvl="0" marL="457200" rtl="0" algn="l">
              <a:lnSpc>
                <a:spcPct val="100000"/>
              </a:lnSpc>
              <a:spcBef>
                <a:spcPts val="0"/>
              </a:spcBef>
              <a:spcAft>
                <a:spcPts val="0"/>
              </a:spcAft>
              <a:buSzPts val="2610"/>
              <a:buChar char="•"/>
            </a:pPr>
            <a:r>
              <a:rPr lang="en-US"/>
              <a:t>When a port is drawn inside the component, then it is either protected or private.</a:t>
            </a:r>
            <a:endParaRPr/>
          </a:p>
          <a:p>
            <a:pPr indent="0" lvl="0" marL="457200" rtl="0" algn="l">
              <a:lnSpc>
                <a:spcPct val="100000"/>
              </a:lnSpc>
              <a:spcBef>
                <a:spcPts val="600"/>
              </a:spcBef>
              <a:spcAft>
                <a:spcPts val="600"/>
              </a:spcAft>
              <a:buSzPts val="2610"/>
              <a:buNone/>
            </a:pPr>
            <a:r>
              <a:t/>
            </a:r>
            <a:endParaRPr/>
          </a:p>
        </p:txBody>
      </p:sp>
      <p:sp>
        <p:nvSpPr>
          <p:cNvPr id="233" name="Google Shape;233;ge2951bb1c8_0_1"/>
          <p:cNvSpPr txBox="1"/>
          <p:nvPr>
            <p:ph idx="12" type="sldNum"/>
          </p:nvPr>
        </p:nvSpPr>
        <p:spPr>
          <a:xfrm>
            <a:off x="11070809" y="6482882"/>
            <a:ext cx="570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e2951bb1c8_0_12"/>
          <p:cNvSpPr txBox="1"/>
          <p:nvPr>
            <p:ph idx="12" type="sldNum"/>
          </p:nvPr>
        </p:nvSpPr>
        <p:spPr>
          <a:xfrm>
            <a:off x="11070809" y="6482882"/>
            <a:ext cx="570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240" name="Google Shape;240;ge2951bb1c8_0_12"/>
          <p:cNvPicPr preferRelativeResize="0"/>
          <p:nvPr/>
        </p:nvPicPr>
        <p:blipFill rotWithShape="1">
          <a:blip r:embed="rId3">
            <a:alphaModFix/>
          </a:blip>
          <a:srcRect b="0" l="0" r="0" t="0"/>
          <a:stretch/>
        </p:blipFill>
        <p:spPr>
          <a:xfrm>
            <a:off x="1862138" y="1490888"/>
            <a:ext cx="8467725" cy="4505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e2951bb1c8_0_20"/>
          <p:cNvSpPr txBox="1"/>
          <p:nvPr>
            <p:ph type="title"/>
          </p:nvPr>
        </p:nvSpPr>
        <p:spPr>
          <a:xfrm>
            <a:off x="1309512" y="457202"/>
            <a:ext cx="87489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Connector</a:t>
            </a:r>
            <a:endParaRPr/>
          </a:p>
        </p:txBody>
      </p:sp>
      <p:sp>
        <p:nvSpPr>
          <p:cNvPr id="247" name="Google Shape;247;ge2951bb1c8_0_20"/>
          <p:cNvSpPr txBox="1"/>
          <p:nvPr>
            <p:ph idx="1" type="body"/>
          </p:nvPr>
        </p:nvSpPr>
        <p:spPr>
          <a:xfrm>
            <a:off x="1309512" y="1600200"/>
            <a:ext cx="10476000" cy="4800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2610"/>
              <a:buNone/>
            </a:pPr>
            <a:r>
              <a:rPr lang="en-US"/>
              <a:t>Two kinds of connectors:  </a:t>
            </a:r>
            <a:endParaRPr/>
          </a:p>
          <a:p>
            <a:pPr indent="-394335" lvl="0" marL="457200" rtl="0" algn="l">
              <a:lnSpc>
                <a:spcPct val="100000"/>
              </a:lnSpc>
              <a:spcBef>
                <a:spcPts val="600"/>
              </a:spcBef>
              <a:spcAft>
                <a:spcPts val="0"/>
              </a:spcAft>
              <a:buSzPts val="2610"/>
              <a:buChar char="•"/>
            </a:pPr>
            <a:r>
              <a:rPr lang="en-US"/>
              <a:t>Assembly</a:t>
            </a:r>
            <a:endParaRPr/>
          </a:p>
          <a:p>
            <a:pPr indent="-394335" lvl="0" marL="457200" rtl="0" algn="l">
              <a:lnSpc>
                <a:spcPct val="100000"/>
              </a:lnSpc>
              <a:spcBef>
                <a:spcPts val="0"/>
              </a:spcBef>
              <a:spcAft>
                <a:spcPts val="0"/>
              </a:spcAft>
              <a:buSzPts val="2610"/>
              <a:buChar char="•"/>
            </a:pPr>
            <a:r>
              <a:rPr lang="en-US"/>
              <a:t>Delegation </a:t>
            </a:r>
            <a:endParaRPr/>
          </a:p>
          <a:p>
            <a:pPr indent="0" lvl="0" marL="0" rtl="0" algn="l">
              <a:lnSpc>
                <a:spcPct val="100000"/>
              </a:lnSpc>
              <a:spcBef>
                <a:spcPts val="600"/>
              </a:spcBef>
              <a:spcAft>
                <a:spcPts val="0"/>
              </a:spcAft>
              <a:buSzPts val="2610"/>
              <a:buNone/>
            </a:pPr>
            <a:r>
              <a:rPr b="1" lang="en-US"/>
              <a:t>ASSEMBLY CONNECTOR </a:t>
            </a:r>
            <a:endParaRPr b="1"/>
          </a:p>
          <a:p>
            <a:pPr indent="-394335" lvl="0" marL="457200" rtl="0" algn="l">
              <a:lnSpc>
                <a:spcPct val="100000"/>
              </a:lnSpc>
              <a:spcBef>
                <a:spcPts val="600"/>
              </a:spcBef>
              <a:spcAft>
                <a:spcPts val="0"/>
              </a:spcAft>
              <a:buSzPts val="2610"/>
              <a:buChar char="•"/>
            </a:pPr>
            <a:r>
              <a:rPr lang="en-US"/>
              <a:t>A connector between 2 components defines that one component provides the services that another component requires  </a:t>
            </a:r>
            <a:endParaRPr/>
          </a:p>
          <a:p>
            <a:pPr indent="-394335" lvl="0" marL="457200" rtl="0" algn="l">
              <a:lnSpc>
                <a:spcPct val="100000"/>
              </a:lnSpc>
              <a:spcBef>
                <a:spcPts val="0"/>
              </a:spcBef>
              <a:spcAft>
                <a:spcPts val="0"/>
              </a:spcAft>
              <a:buSzPts val="2610"/>
              <a:buChar char="•"/>
            </a:pPr>
            <a:r>
              <a:rPr lang="en-US"/>
              <a:t>An assembly connector is notated by a “ball-and-socket” connection</a:t>
            </a:r>
            <a:endParaRPr/>
          </a:p>
        </p:txBody>
      </p:sp>
      <p:sp>
        <p:nvSpPr>
          <p:cNvPr id="248" name="Google Shape;248;ge2951bb1c8_0_20"/>
          <p:cNvSpPr txBox="1"/>
          <p:nvPr>
            <p:ph idx="12" type="sldNum"/>
          </p:nvPr>
        </p:nvSpPr>
        <p:spPr>
          <a:xfrm>
            <a:off x="11070809" y="6482882"/>
            <a:ext cx="570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249" name="Google Shape;249;ge2951bb1c8_0_20"/>
          <p:cNvPicPr preferRelativeResize="0"/>
          <p:nvPr/>
        </p:nvPicPr>
        <p:blipFill rotWithShape="1">
          <a:blip r:embed="rId3">
            <a:alphaModFix/>
          </a:blip>
          <a:srcRect b="0" l="0" r="0" t="0"/>
          <a:stretch/>
        </p:blipFill>
        <p:spPr>
          <a:xfrm>
            <a:off x="4143375" y="4966100"/>
            <a:ext cx="3905250" cy="971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e2951bb1c8_0_29"/>
          <p:cNvSpPr txBox="1"/>
          <p:nvPr>
            <p:ph idx="1" type="body"/>
          </p:nvPr>
        </p:nvSpPr>
        <p:spPr>
          <a:xfrm>
            <a:off x="1309512" y="1600200"/>
            <a:ext cx="10476000" cy="4800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2610"/>
              <a:buNone/>
            </a:pPr>
            <a:r>
              <a:rPr lang="en-US"/>
              <a:t>Multiple connections directed from a single required interface to provided interfaces indicates that the instance that will handle the signal will be determined at execution time</a:t>
            </a:r>
            <a:endParaRPr/>
          </a:p>
          <a:p>
            <a:pPr indent="0" lvl="0" marL="0" rtl="0" algn="l">
              <a:lnSpc>
                <a:spcPct val="100000"/>
              </a:lnSpc>
              <a:spcBef>
                <a:spcPts val="600"/>
              </a:spcBef>
              <a:spcAft>
                <a:spcPts val="600"/>
              </a:spcAft>
              <a:buSzPts val="2610"/>
              <a:buNone/>
            </a:pPr>
            <a:r>
              <a:t/>
            </a:r>
            <a:endParaRPr/>
          </a:p>
        </p:txBody>
      </p:sp>
      <p:sp>
        <p:nvSpPr>
          <p:cNvPr id="256" name="Google Shape;256;ge2951bb1c8_0_29"/>
          <p:cNvSpPr txBox="1"/>
          <p:nvPr>
            <p:ph idx="12" type="sldNum"/>
          </p:nvPr>
        </p:nvSpPr>
        <p:spPr>
          <a:xfrm>
            <a:off x="11070809" y="6482882"/>
            <a:ext cx="570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257" name="Google Shape;257;ge2951bb1c8_0_29"/>
          <p:cNvPicPr preferRelativeResize="0"/>
          <p:nvPr/>
        </p:nvPicPr>
        <p:blipFill rotWithShape="1">
          <a:blip r:embed="rId3">
            <a:alphaModFix/>
          </a:blip>
          <a:srcRect b="0" l="0" r="0" t="0"/>
          <a:stretch/>
        </p:blipFill>
        <p:spPr>
          <a:xfrm>
            <a:off x="2500300" y="3429000"/>
            <a:ext cx="7191375" cy="2609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e2951bb1c8_0_39"/>
          <p:cNvSpPr txBox="1"/>
          <p:nvPr>
            <p:ph idx="1" type="body"/>
          </p:nvPr>
        </p:nvSpPr>
        <p:spPr>
          <a:xfrm>
            <a:off x="1309500" y="789400"/>
            <a:ext cx="10476000" cy="5611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2610"/>
              <a:buNone/>
            </a:pPr>
            <a:r>
              <a:rPr b="1" lang="en-US"/>
              <a:t>DELEGATION CONNECTOR</a:t>
            </a:r>
            <a:endParaRPr b="1"/>
          </a:p>
          <a:p>
            <a:pPr indent="-394335" lvl="0" marL="457200" rtl="0" algn="l">
              <a:lnSpc>
                <a:spcPct val="100000"/>
              </a:lnSpc>
              <a:spcBef>
                <a:spcPts val="600"/>
              </a:spcBef>
              <a:spcAft>
                <a:spcPts val="0"/>
              </a:spcAft>
              <a:buSzPts val="2610"/>
              <a:buChar char="•"/>
            </a:pPr>
            <a:r>
              <a:rPr lang="en-US"/>
              <a:t>Links the external contract of a component to the internal component</a:t>
            </a:r>
            <a:endParaRPr/>
          </a:p>
          <a:p>
            <a:pPr indent="-394335" lvl="0" marL="457200" rtl="0" algn="l">
              <a:lnSpc>
                <a:spcPct val="100000"/>
              </a:lnSpc>
              <a:spcBef>
                <a:spcPts val="0"/>
              </a:spcBef>
              <a:spcAft>
                <a:spcPts val="0"/>
              </a:spcAft>
              <a:buSzPts val="2610"/>
              <a:buChar char="•"/>
            </a:pPr>
            <a:r>
              <a:rPr lang="en-US"/>
              <a:t>Represents the forwarding of signals  </a:t>
            </a:r>
            <a:endParaRPr/>
          </a:p>
          <a:p>
            <a:pPr indent="-394335" lvl="0" marL="457200" rtl="0" algn="l">
              <a:lnSpc>
                <a:spcPct val="100000"/>
              </a:lnSpc>
              <a:spcBef>
                <a:spcPts val="0"/>
              </a:spcBef>
              <a:spcAft>
                <a:spcPts val="0"/>
              </a:spcAft>
              <a:buSzPts val="2610"/>
              <a:buChar char="•"/>
            </a:pPr>
            <a:r>
              <a:rPr lang="en-US"/>
              <a:t>It must only be defined between used interfaces or ports of the same kind</a:t>
            </a:r>
            <a:endParaRPr/>
          </a:p>
        </p:txBody>
      </p:sp>
      <p:sp>
        <p:nvSpPr>
          <p:cNvPr id="264" name="Google Shape;264;ge2951bb1c8_0_39"/>
          <p:cNvSpPr txBox="1"/>
          <p:nvPr>
            <p:ph idx="12" type="sldNum"/>
          </p:nvPr>
        </p:nvSpPr>
        <p:spPr>
          <a:xfrm>
            <a:off x="11070809" y="6482882"/>
            <a:ext cx="570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265" name="Google Shape;265;ge2951bb1c8_0_39"/>
          <p:cNvPicPr preferRelativeResize="0"/>
          <p:nvPr/>
        </p:nvPicPr>
        <p:blipFill rotWithShape="1">
          <a:blip r:embed="rId3">
            <a:alphaModFix/>
          </a:blip>
          <a:srcRect b="3873" l="0" r="0" t="17719"/>
          <a:stretch/>
        </p:blipFill>
        <p:spPr>
          <a:xfrm>
            <a:off x="1862125" y="2989900"/>
            <a:ext cx="8467725" cy="3532601"/>
          </a:xfrm>
          <a:prstGeom prst="rect">
            <a:avLst/>
          </a:prstGeom>
          <a:noFill/>
          <a:ln>
            <a:noFill/>
          </a:ln>
        </p:spPr>
      </p:pic>
      <p:sp>
        <p:nvSpPr>
          <p:cNvPr id="266" name="Google Shape;266;ge2951bb1c8_0_39"/>
          <p:cNvSpPr/>
          <p:nvPr/>
        </p:nvSpPr>
        <p:spPr>
          <a:xfrm>
            <a:off x="7104700" y="4154275"/>
            <a:ext cx="2220300" cy="5328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ge2951bb1c8_0_39"/>
          <p:cNvSpPr/>
          <p:nvPr/>
        </p:nvSpPr>
        <p:spPr>
          <a:xfrm>
            <a:off x="2772800" y="3710225"/>
            <a:ext cx="1598700" cy="10164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e3a2a483e0_0_9"/>
          <p:cNvSpPr txBox="1"/>
          <p:nvPr>
            <p:ph type="title"/>
          </p:nvPr>
        </p:nvSpPr>
        <p:spPr>
          <a:xfrm>
            <a:off x="1309512" y="457202"/>
            <a:ext cx="87489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Dependency Relation</a:t>
            </a:r>
            <a:endParaRPr/>
          </a:p>
        </p:txBody>
      </p:sp>
      <p:sp>
        <p:nvSpPr>
          <p:cNvPr id="274" name="Google Shape;274;ge3a2a483e0_0_9"/>
          <p:cNvSpPr txBox="1"/>
          <p:nvPr>
            <p:ph idx="1" type="body"/>
          </p:nvPr>
        </p:nvSpPr>
        <p:spPr>
          <a:xfrm>
            <a:off x="1309500" y="1600200"/>
            <a:ext cx="10476000" cy="3367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600"/>
              </a:spcAft>
              <a:buSzPts val="2610"/>
              <a:buNone/>
            </a:pPr>
            <a:r>
              <a:rPr lang="en-US"/>
              <a:t>One component is dependent on data from another component </a:t>
            </a:r>
            <a:endParaRPr/>
          </a:p>
        </p:txBody>
      </p:sp>
      <p:sp>
        <p:nvSpPr>
          <p:cNvPr id="275" name="Google Shape;275;ge3a2a483e0_0_9"/>
          <p:cNvSpPr txBox="1"/>
          <p:nvPr>
            <p:ph idx="12" type="sldNum"/>
          </p:nvPr>
        </p:nvSpPr>
        <p:spPr>
          <a:xfrm>
            <a:off x="11070809" y="6482882"/>
            <a:ext cx="570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276" name="Google Shape;276;ge3a2a483e0_0_9"/>
          <p:cNvPicPr preferRelativeResize="0"/>
          <p:nvPr/>
        </p:nvPicPr>
        <p:blipFill rotWithShape="1">
          <a:blip r:embed="rId3">
            <a:alphaModFix/>
          </a:blip>
          <a:srcRect b="0" l="0" r="0" t="0"/>
          <a:stretch/>
        </p:blipFill>
        <p:spPr>
          <a:xfrm>
            <a:off x="3984488" y="2129375"/>
            <a:ext cx="5126024" cy="2838600"/>
          </a:xfrm>
          <a:prstGeom prst="rect">
            <a:avLst/>
          </a:prstGeom>
          <a:noFill/>
          <a:ln>
            <a:noFill/>
          </a:ln>
        </p:spPr>
      </p:pic>
      <p:sp>
        <p:nvSpPr>
          <p:cNvPr id="277" name="Google Shape;277;ge3a2a483e0_0_9"/>
          <p:cNvSpPr txBox="1"/>
          <p:nvPr>
            <p:ph idx="1" type="body"/>
          </p:nvPr>
        </p:nvSpPr>
        <p:spPr>
          <a:xfrm>
            <a:off x="1425150" y="5144875"/>
            <a:ext cx="10476000" cy="3367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600"/>
              </a:spcAft>
              <a:buSzPts val="2610"/>
              <a:buNone/>
            </a:pPr>
            <a:r>
              <a:rPr lang="en-US"/>
              <a:t>Here order and customer component depends on data from online shopping database</a:t>
            </a:r>
            <a:endParaRPr/>
          </a:p>
        </p:txBody>
      </p:sp>
      <p:sp>
        <p:nvSpPr>
          <p:cNvPr id="278" name="Google Shape;278;ge3a2a483e0_0_9"/>
          <p:cNvSpPr txBox="1"/>
          <p:nvPr/>
        </p:nvSpPr>
        <p:spPr>
          <a:xfrm>
            <a:off x="4286450" y="3028800"/>
            <a:ext cx="1334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rbel"/>
                <a:ea typeface="Corbel"/>
                <a:cs typeface="Corbel"/>
                <a:sym typeface="Corbel"/>
              </a:rPr>
              <a:t>&lt;&lt;database&gt;&gt;</a:t>
            </a:r>
            <a:endParaRPr b="0" i="0" sz="1400" u="none" cap="none" strike="noStrike">
              <a:solidFill>
                <a:srgbClr val="000000"/>
              </a:solidFill>
              <a:latin typeface="Corbel"/>
              <a:ea typeface="Corbel"/>
              <a:cs typeface="Corbel"/>
              <a:sym typeface="Corbel"/>
            </a:endParaRPr>
          </a:p>
        </p:txBody>
      </p:sp>
      <p:sp>
        <p:nvSpPr>
          <p:cNvPr id="279" name="Google Shape;279;ge3a2a483e0_0_9"/>
          <p:cNvSpPr txBox="1"/>
          <p:nvPr/>
        </p:nvSpPr>
        <p:spPr>
          <a:xfrm>
            <a:off x="7696400" y="2458675"/>
            <a:ext cx="1525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rbel"/>
                <a:ea typeface="Corbel"/>
                <a:cs typeface="Corbel"/>
                <a:sym typeface="Corbel"/>
              </a:rPr>
              <a:t>&lt;&lt;component&gt;&gt;</a:t>
            </a:r>
            <a:endParaRPr b="0" i="0" sz="1400" u="none" cap="none" strike="noStrike">
              <a:solidFill>
                <a:srgbClr val="000000"/>
              </a:solidFill>
              <a:latin typeface="Corbel"/>
              <a:ea typeface="Corbel"/>
              <a:cs typeface="Corbel"/>
              <a:sym typeface="Corbel"/>
            </a:endParaRPr>
          </a:p>
        </p:txBody>
      </p:sp>
      <p:sp>
        <p:nvSpPr>
          <p:cNvPr id="280" name="Google Shape;280;ge3a2a483e0_0_9"/>
          <p:cNvSpPr txBox="1"/>
          <p:nvPr/>
        </p:nvSpPr>
        <p:spPr>
          <a:xfrm>
            <a:off x="7696400" y="3801775"/>
            <a:ext cx="1525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rbel"/>
                <a:ea typeface="Corbel"/>
                <a:cs typeface="Corbel"/>
                <a:sym typeface="Corbel"/>
              </a:rPr>
              <a:t>&lt;&lt;component&gt;&gt;</a:t>
            </a:r>
            <a:endParaRPr b="0" i="0" sz="1400" u="none" cap="none" strike="noStrike">
              <a:solidFill>
                <a:srgbClr val="000000"/>
              </a:solidFill>
              <a:latin typeface="Corbel"/>
              <a:ea typeface="Corbel"/>
              <a:cs typeface="Corbel"/>
              <a:sym typeface="Corbel"/>
            </a:endParaRPr>
          </a:p>
        </p:txBody>
      </p:sp>
      <p:pic>
        <p:nvPicPr>
          <p:cNvPr id="281" name="Google Shape;281;ge3a2a483e0_0_9"/>
          <p:cNvPicPr preferRelativeResize="0"/>
          <p:nvPr/>
        </p:nvPicPr>
        <p:blipFill rotWithShape="1">
          <a:blip r:embed="rId4">
            <a:alphaModFix/>
          </a:blip>
          <a:srcRect b="0" l="0" r="0" t="0"/>
          <a:stretch/>
        </p:blipFill>
        <p:spPr>
          <a:xfrm>
            <a:off x="2234300" y="2995250"/>
            <a:ext cx="1004712" cy="57770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e2a41a3a37_0_7"/>
          <p:cNvSpPr txBox="1"/>
          <p:nvPr>
            <p:ph idx="1" type="body"/>
          </p:nvPr>
        </p:nvSpPr>
        <p:spPr>
          <a:xfrm>
            <a:off x="1309500" y="4825275"/>
            <a:ext cx="10331700" cy="1575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600"/>
              </a:spcAft>
              <a:buSzPts val="2610"/>
              <a:buNone/>
            </a:pPr>
            <a:r>
              <a:rPr lang="en-US"/>
              <a:t>Here the payment interface depends on data from Account Component for it’s full implementation. The dependency maps a customer's associated account details to the required interface "Payment"</a:t>
            </a:r>
            <a:endParaRPr/>
          </a:p>
        </p:txBody>
      </p:sp>
      <p:sp>
        <p:nvSpPr>
          <p:cNvPr id="288" name="Google Shape;288;ge2a41a3a37_0_7"/>
          <p:cNvSpPr txBox="1"/>
          <p:nvPr>
            <p:ph idx="12" type="sldNum"/>
          </p:nvPr>
        </p:nvSpPr>
        <p:spPr>
          <a:xfrm>
            <a:off x="11070809" y="6482882"/>
            <a:ext cx="570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289" name="Google Shape;289;ge2a41a3a37_0_7"/>
          <p:cNvPicPr preferRelativeResize="0"/>
          <p:nvPr/>
        </p:nvPicPr>
        <p:blipFill rotWithShape="1">
          <a:blip r:embed="rId3">
            <a:alphaModFix/>
          </a:blip>
          <a:srcRect b="0" l="0" r="0" t="0"/>
          <a:stretch/>
        </p:blipFill>
        <p:spPr>
          <a:xfrm>
            <a:off x="3789888" y="179675"/>
            <a:ext cx="4612226" cy="4550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e2a41a3a37_0_0"/>
          <p:cNvSpPr txBox="1"/>
          <p:nvPr>
            <p:ph type="title"/>
          </p:nvPr>
        </p:nvSpPr>
        <p:spPr>
          <a:xfrm>
            <a:off x="1309512" y="457202"/>
            <a:ext cx="87489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Where to use</a:t>
            </a:r>
            <a:endParaRPr/>
          </a:p>
        </p:txBody>
      </p:sp>
      <p:sp>
        <p:nvSpPr>
          <p:cNvPr id="296" name="Google Shape;296;ge2a41a3a37_0_0"/>
          <p:cNvSpPr txBox="1"/>
          <p:nvPr>
            <p:ph idx="1" type="body"/>
          </p:nvPr>
        </p:nvSpPr>
        <p:spPr>
          <a:xfrm>
            <a:off x="1309512" y="1600200"/>
            <a:ext cx="10476000" cy="4800600"/>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4060"/>
              <a:buChar char="•"/>
            </a:pPr>
            <a:r>
              <a:rPr lang="en-US" sz="2800"/>
              <a:t>To model the component of the system</a:t>
            </a:r>
            <a:endParaRPr/>
          </a:p>
          <a:p>
            <a:pPr indent="-285750" lvl="0" marL="285750" rtl="0" algn="l">
              <a:lnSpc>
                <a:spcPct val="100000"/>
              </a:lnSpc>
              <a:spcBef>
                <a:spcPts val="1160"/>
              </a:spcBef>
              <a:spcAft>
                <a:spcPts val="0"/>
              </a:spcAft>
              <a:buSzPts val="4060"/>
              <a:buChar char="•"/>
            </a:pPr>
            <a:r>
              <a:rPr lang="en-US" sz="2800"/>
              <a:t>To model source code</a:t>
            </a:r>
            <a:endParaRPr/>
          </a:p>
          <a:p>
            <a:pPr indent="-285750" lvl="0" marL="285750" rtl="0" algn="l">
              <a:lnSpc>
                <a:spcPct val="100000"/>
              </a:lnSpc>
              <a:spcBef>
                <a:spcPts val="1160"/>
              </a:spcBef>
              <a:spcAft>
                <a:spcPts val="0"/>
              </a:spcAft>
              <a:buSzPts val="4060"/>
              <a:buChar char="•"/>
            </a:pPr>
            <a:r>
              <a:rPr lang="en-US" sz="2800"/>
              <a:t>To model executable releases</a:t>
            </a:r>
            <a:endParaRPr/>
          </a:p>
          <a:p>
            <a:pPr indent="-285750" lvl="0" marL="285750" rtl="0" algn="l">
              <a:lnSpc>
                <a:spcPct val="100000"/>
              </a:lnSpc>
              <a:spcBef>
                <a:spcPts val="1160"/>
              </a:spcBef>
              <a:spcAft>
                <a:spcPts val="0"/>
              </a:spcAft>
              <a:buSzPts val="4060"/>
              <a:buChar char="•"/>
            </a:pPr>
            <a:r>
              <a:rPr lang="en-US" sz="2800"/>
              <a:t>To model physical databases</a:t>
            </a:r>
            <a:endParaRPr/>
          </a:p>
          <a:p>
            <a:pPr indent="-285750" lvl="0" marL="285750" rtl="0" algn="l">
              <a:lnSpc>
                <a:spcPct val="100000"/>
              </a:lnSpc>
              <a:spcBef>
                <a:spcPts val="1160"/>
              </a:spcBef>
              <a:spcAft>
                <a:spcPts val="0"/>
              </a:spcAft>
              <a:buSzPts val="4060"/>
              <a:buChar char="•"/>
            </a:pPr>
            <a:r>
              <a:rPr lang="en-US" sz="2800"/>
              <a:t>To model adaptable systems</a:t>
            </a:r>
            <a:endParaRPr/>
          </a:p>
        </p:txBody>
      </p:sp>
      <p:sp>
        <p:nvSpPr>
          <p:cNvPr id="297" name="Google Shape;297;ge2a41a3a37_0_0"/>
          <p:cNvSpPr txBox="1"/>
          <p:nvPr>
            <p:ph idx="12" type="sldNum"/>
          </p:nvPr>
        </p:nvSpPr>
        <p:spPr>
          <a:xfrm>
            <a:off x="11070809" y="6482882"/>
            <a:ext cx="570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e2a41a3a37_0_17"/>
          <p:cNvSpPr txBox="1"/>
          <p:nvPr>
            <p:ph type="title"/>
          </p:nvPr>
        </p:nvSpPr>
        <p:spPr>
          <a:xfrm>
            <a:off x="1309500" y="338800"/>
            <a:ext cx="86964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50000"/>
              <a:buNone/>
            </a:pPr>
            <a:r>
              <a:rPr lang="en-US"/>
              <a:t>Order Processing System Component diagram example</a:t>
            </a:r>
            <a:endParaRPr/>
          </a:p>
        </p:txBody>
      </p:sp>
      <p:sp>
        <p:nvSpPr>
          <p:cNvPr id="304" name="Google Shape;304;ge2a41a3a37_0_17"/>
          <p:cNvSpPr txBox="1"/>
          <p:nvPr>
            <p:ph idx="1" type="body"/>
          </p:nvPr>
        </p:nvSpPr>
        <p:spPr>
          <a:xfrm>
            <a:off x="1309512" y="1600200"/>
            <a:ext cx="10476000" cy="4800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2610"/>
              <a:buNone/>
            </a:pPr>
            <a:r>
              <a:rPr lang="en-US"/>
              <a:t>Here the Storefront component</a:t>
            </a:r>
            <a:endParaRPr/>
          </a:p>
          <a:p>
            <a:pPr indent="0" lvl="0" marL="0" rtl="0" algn="l">
              <a:lnSpc>
                <a:spcPct val="100000"/>
              </a:lnSpc>
              <a:spcBef>
                <a:spcPts val="600"/>
              </a:spcBef>
              <a:spcAft>
                <a:spcPts val="0"/>
              </a:spcAft>
              <a:buSzPts val="2610"/>
              <a:buNone/>
            </a:pPr>
            <a:r>
              <a:rPr lang="en-US"/>
              <a:t>provides interfaces for Order and</a:t>
            </a:r>
            <a:endParaRPr/>
          </a:p>
          <a:p>
            <a:pPr indent="0" lvl="0" marL="0" rtl="0" algn="l">
              <a:lnSpc>
                <a:spcPct val="100000"/>
              </a:lnSpc>
              <a:spcBef>
                <a:spcPts val="600"/>
              </a:spcBef>
              <a:spcAft>
                <a:spcPts val="0"/>
              </a:spcAft>
              <a:buSzPts val="2610"/>
              <a:buNone/>
            </a:pPr>
            <a:r>
              <a:rPr lang="en-US"/>
              <a:t>ProductDetails. CustomerService</a:t>
            </a:r>
            <a:endParaRPr/>
          </a:p>
          <a:p>
            <a:pPr indent="0" lvl="0" marL="0" rtl="0" algn="l">
              <a:lnSpc>
                <a:spcPct val="100000"/>
              </a:lnSpc>
              <a:spcBef>
                <a:spcPts val="600"/>
              </a:spcBef>
              <a:spcAft>
                <a:spcPts val="0"/>
              </a:spcAft>
              <a:buSzPts val="2610"/>
              <a:buNone/>
            </a:pPr>
            <a:r>
              <a:rPr lang="en-US"/>
              <a:t>implements this interface as this</a:t>
            </a:r>
            <a:endParaRPr/>
          </a:p>
          <a:p>
            <a:pPr indent="0" lvl="0" marL="0" rtl="0" algn="l">
              <a:lnSpc>
                <a:spcPct val="100000"/>
              </a:lnSpc>
              <a:spcBef>
                <a:spcPts val="600"/>
              </a:spcBef>
              <a:spcAft>
                <a:spcPts val="0"/>
              </a:spcAft>
              <a:buSzPts val="2610"/>
              <a:buNone/>
            </a:pPr>
            <a:r>
              <a:rPr lang="en-US"/>
              <a:t>component needs access to </a:t>
            </a:r>
            <a:endParaRPr/>
          </a:p>
          <a:p>
            <a:pPr indent="0" lvl="0" marL="0" rtl="0" algn="l">
              <a:lnSpc>
                <a:spcPct val="100000"/>
              </a:lnSpc>
              <a:spcBef>
                <a:spcPts val="600"/>
              </a:spcBef>
              <a:spcAft>
                <a:spcPts val="600"/>
              </a:spcAft>
              <a:buSzPts val="2610"/>
              <a:buNone/>
            </a:pPr>
            <a:r>
              <a:rPr lang="en-US"/>
              <a:t>ProductDetails of the products available in storefront. Again CustomerService is able to order and override orders. All these operations are handled by the Orderprocessor component. Then this component provide Customer data to analytics component and shipping data to the shipping component</a:t>
            </a:r>
            <a:endParaRPr/>
          </a:p>
        </p:txBody>
      </p:sp>
      <p:sp>
        <p:nvSpPr>
          <p:cNvPr id="305" name="Google Shape;305;ge2a41a3a37_0_17"/>
          <p:cNvSpPr txBox="1"/>
          <p:nvPr>
            <p:ph idx="12" type="sldNum"/>
          </p:nvPr>
        </p:nvSpPr>
        <p:spPr>
          <a:xfrm>
            <a:off x="11070809" y="6482882"/>
            <a:ext cx="570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306" name="Google Shape;306;ge2a41a3a37_0_17"/>
          <p:cNvPicPr preferRelativeResize="0"/>
          <p:nvPr/>
        </p:nvPicPr>
        <p:blipFill rotWithShape="1">
          <a:blip r:embed="rId3">
            <a:alphaModFix/>
          </a:blip>
          <a:srcRect b="0" l="0" r="0" t="0"/>
          <a:stretch/>
        </p:blipFill>
        <p:spPr>
          <a:xfrm>
            <a:off x="5889513" y="1600188"/>
            <a:ext cx="5895975" cy="2066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e2a41a3a37_0_27"/>
          <p:cNvSpPr txBox="1"/>
          <p:nvPr>
            <p:ph type="title"/>
          </p:nvPr>
        </p:nvSpPr>
        <p:spPr>
          <a:xfrm>
            <a:off x="1309512" y="457202"/>
            <a:ext cx="87489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Nested Component Structure</a:t>
            </a:r>
            <a:endParaRPr/>
          </a:p>
        </p:txBody>
      </p:sp>
      <p:sp>
        <p:nvSpPr>
          <p:cNvPr id="313" name="Google Shape;313;ge2a41a3a37_0_27"/>
          <p:cNvSpPr txBox="1"/>
          <p:nvPr>
            <p:ph idx="1" type="body"/>
          </p:nvPr>
        </p:nvSpPr>
        <p:spPr>
          <a:xfrm>
            <a:off x="1309512" y="1741000"/>
            <a:ext cx="10476000" cy="4800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2610"/>
              <a:buNone/>
            </a:pPr>
            <a:r>
              <a:rPr lang="en-US"/>
              <a:t>Here the Store component has</a:t>
            </a:r>
            <a:endParaRPr/>
          </a:p>
          <a:p>
            <a:pPr indent="0" lvl="0" marL="0" rtl="0" algn="l">
              <a:lnSpc>
                <a:spcPct val="100000"/>
              </a:lnSpc>
              <a:spcBef>
                <a:spcPts val="600"/>
              </a:spcBef>
              <a:spcAft>
                <a:spcPts val="0"/>
              </a:spcAft>
              <a:buSzPts val="2610"/>
              <a:buNone/>
            </a:pPr>
            <a:r>
              <a:rPr lang="en-US"/>
              <a:t>some components inside it. In </a:t>
            </a:r>
            <a:endParaRPr/>
          </a:p>
          <a:p>
            <a:pPr indent="0" lvl="0" marL="0" rtl="0" algn="l">
              <a:lnSpc>
                <a:spcPct val="100000"/>
              </a:lnSpc>
              <a:spcBef>
                <a:spcPts val="600"/>
              </a:spcBef>
              <a:spcAft>
                <a:spcPts val="0"/>
              </a:spcAft>
              <a:buSzPts val="2610"/>
              <a:buNone/>
            </a:pPr>
            <a:r>
              <a:rPr lang="en-US"/>
              <a:t>such cases delegation connector</a:t>
            </a:r>
            <a:endParaRPr/>
          </a:p>
          <a:p>
            <a:pPr indent="0" lvl="0" marL="0" rtl="0" algn="l">
              <a:lnSpc>
                <a:spcPct val="100000"/>
              </a:lnSpc>
              <a:spcBef>
                <a:spcPts val="600"/>
              </a:spcBef>
              <a:spcAft>
                <a:spcPts val="0"/>
              </a:spcAft>
              <a:buSzPts val="2610"/>
              <a:buNone/>
            </a:pPr>
            <a:r>
              <a:rPr lang="en-US"/>
              <a:t>and port is used to pass signal </a:t>
            </a:r>
            <a:endParaRPr/>
          </a:p>
          <a:p>
            <a:pPr indent="0" lvl="0" marL="0" rtl="0" algn="l">
              <a:lnSpc>
                <a:spcPct val="100000"/>
              </a:lnSpc>
              <a:spcBef>
                <a:spcPts val="600"/>
              </a:spcBef>
              <a:spcAft>
                <a:spcPts val="0"/>
              </a:spcAft>
              <a:buSzPts val="2610"/>
              <a:buNone/>
            </a:pPr>
            <a:r>
              <a:rPr lang="en-US"/>
              <a:t>from external component to the </a:t>
            </a:r>
            <a:endParaRPr/>
          </a:p>
          <a:p>
            <a:pPr indent="0" lvl="0" marL="0" rtl="0" algn="l">
              <a:lnSpc>
                <a:spcPct val="100000"/>
              </a:lnSpc>
              <a:spcBef>
                <a:spcPts val="600"/>
              </a:spcBef>
              <a:spcAft>
                <a:spcPts val="0"/>
              </a:spcAft>
              <a:buSzPts val="2610"/>
              <a:buNone/>
            </a:pPr>
            <a:r>
              <a:rPr lang="en-US"/>
              <a:t>internal ones. Here we see that</a:t>
            </a:r>
            <a:endParaRPr/>
          </a:p>
          <a:p>
            <a:pPr indent="0" lvl="0" marL="0" rtl="0" algn="l">
              <a:lnSpc>
                <a:spcPct val="100000"/>
              </a:lnSpc>
              <a:spcBef>
                <a:spcPts val="600"/>
              </a:spcBef>
              <a:spcAft>
                <a:spcPts val="600"/>
              </a:spcAft>
              <a:buSzPts val="2610"/>
              <a:buNone/>
            </a:pPr>
            <a:r>
              <a:rPr lang="en-US"/>
              <a:t>Customer component requires the account and and Order component provides order entry related functionalities from an external component.</a:t>
            </a:r>
            <a:endParaRPr/>
          </a:p>
        </p:txBody>
      </p:sp>
      <p:sp>
        <p:nvSpPr>
          <p:cNvPr id="314" name="Google Shape;314;ge2a41a3a37_0_27"/>
          <p:cNvSpPr txBox="1"/>
          <p:nvPr>
            <p:ph idx="12" type="sldNum"/>
          </p:nvPr>
        </p:nvSpPr>
        <p:spPr>
          <a:xfrm>
            <a:off x="11070809" y="6482882"/>
            <a:ext cx="570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315" name="Google Shape;315;ge2a41a3a37_0_27"/>
          <p:cNvPicPr preferRelativeResize="0"/>
          <p:nvPr/>
        </p:nvPicPr>
        <p:blipFill rotWithShape="1">
          <a:blip r:embed="rId3">
            <a:alphaModFix/>
          </a:blip>
          <a:srcRect b="0" l="0" r="0" t="0"/>
          <a:stretch/>
        </p:blipFill>
        <p:spPr>
          <a:xfrm>
            <a:off x="5665947" y="1600200"/>
            <a:ext cx="6119551" cy="2822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e37ad36e57_0_7"/>
          <p:cNvSpPr txBox="1"/>
          <p:nvPr>
            <p:ph type="title"/>
          </p:nvPr>
        </p:nvSpPr>
        <p:spPr>
          <a:xfrm>
            <a:off x="1309512" y="457202"/>
            <a:ext cx="87489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Component Diagrams</a:t>
            </a:r>
            <a:endParaRPr/>
          </a:p>
        </p:txBody>
      </p:sp>
      <p:sp>
        <p:nvSpPr>
          <p:cNvPr id="160" name="Google Shape;160;ge37ad36e57_0_7"/>
          <p:cNvSpPr txBox="1"/>
          <p:nvPr>
            <p:ph idx="1" type="body"/>
          </p:nvPr>
        </p:nvSpPr>
        <p:spPr>
          <a:xfrm>
            <a:off x="1309512" y="1600200"/>
            <a:ext cx="10476000" cy="4800600"/>
          </a:xfrm>
          <a:prstGeom prst="rect">
            <a:avLst/>
          </a:prstGeom>
          <a:noFill/>
          <a:ln>
            <a:noFill/>
          </a:ln>
        </p:spPr>
        <p:txBody>
          <a:bodyPr anchorCtr="0" anchor="t" bIns="45700" lIns="91425" spcFirstLastPara="1" rIns="91425" wrap="square" tIns="45700">
            <a:normAutofit/>
          </a:bodyPr>
          <a:lstStyle/>
          <a:p>
            <a:pPr indent="-394335" lvl="0" marL="457200" rtl="0" algn="l">
              <a:lnSpc>
                <a:spcPct val="100000"/>
              </a:lnSpc>
              <a:spcBef>
                <a:spcPts val="360"/>
              </a:spcBef>
              <a:spcAft>
                <a:spcPts val="0"/>
              </a:spcAft>
              <a:buSzPts val="2610"/>
              <a:buChar char="•"/>
            </a:pPr>
            <a:r>
              <a:rPr lang="en-US"/>
              <a:t>UML component diagrams describe software components and their dependencies to each others </a:t>
            </a:r>
            <a:endParaRPr/>
          </a:p>
          <a:p>
            <a:pPr indent="-394335" lvl="0" marL="457200" rtl="0" algn="l">
              <a:lnSpc>
                <a:spcPct val="100000"/>
              </a:lnSpc>
              <a:spcBef>
                <a:spcPts val="0"/>
              </a:spcBef>
              <a:spcAft>
                <a:spcPts val="0"/>
              </a:spcAft>
              <a:buSzPts val="2610"/>
              <a:buChar char="•"/>
            </a:pPr>
            <a:r>
              <a:rPr lang="en-US"/>
              <a:t>Models the physical implementation of the software (file resources) </a:t>
            </a:r>
            <a:endParaRPr/>
          </a:p>
          <a:p>
            <a:pPr indent="-394335" lvl="0" marL="457200" rtl="0" algn="l">
              <a:lnSpc>
                <a:spcPct val="100000"/>
              </a:lnSpc>
              <a:spcBef>
                <a:spcPts val="0"/>
              </a:spcBef>
              <a:spcAft>
                <a:spcPts val="0"/>
              </a:spcAft>
              <a:buSzPts val="2610"/>
              <a:buChar char="•"/>
            </a:pPr>
            <a:r>
              <a:rPr lang="en-US"/>
              <a:t>Models the high-level software components, and their interfaces</a:t>
            </a:r>
            <a:endParaRPr/>
          </a:p>
          <a:p>
            <a:pPr indent="-394335" lvl="0" marL="457200" rtl="0" algn="l">
              <a:lnSpc>
                <a:spcPct val="100000"/>
              </a:lnSpc>
              <a:spcBef>
                <a:spcPts val="0"/>
              </a:spcBef>
              <a:spcAft>
                <a:spcPts val="0"/>
              </a:spcAft>
              <a:buSzPts val="2610"/>
              <a:buChar char="•"/>
            </a:pPr>
            <a:r>
              <a:rPr lang="en-US"/>
              <a:t>We use component diagrams to model the static implementation view of a software system.</a:t>
            </a:r>
            <a:endParaRPr/>
          </a:p>
          <a:p>
            <a:pPr indent="-394335" lvl="0" marL="457200" rtl="0" algn="l">
              <a:lnSpc>
                <a:spcPct val="100000"/>
              </a:lnSpc>
              <a:spcBef>
                <a:spcPts val="0"/>
              </a:spcBef>
              <a:spcAft>
                <a:spcPts val="0"/>
              </a:spcAft>
              <a:buSzPts val="2610"/>
              <a:buChar char="•"/>
            </a:pPr>
            <a:r>
              <a:rPr lang="en-US"/>
              <a:t>It is a type of structural UML diagram</a:t>
            </a:r>
            <a:endParaRPr/>
          </a:p>
          <a:p>
            <a:pPr indent="0" lvl="0" marL="0" rtl="0" algn="l">
              <a:lnSpc>
                <a:spcPct val="100000"/>
              </a:lnSpc>
              <a:spcBef>
                <a:spcPts val="600"/>
              </a:spcBef>
              <a:spcAft>
                <a:spcPts val="600"/>
              </a:spcAft>
              <a:buSzPts val="2610"/>
              <a:buNone/>
            </a:pPr>
            <a:r>
              <a:t/>
            </a:r>
            <a:endParaRPr/>
          </a:p>
        </p:txBody>
      </p:sp>
      <p:sp>
        <p:nvSpPr>
          <p:cNvPr id="161" name="Google Shape;161;ge37ad36e57_0_7"/>
          <p:cNvSpPr txBox="1"/>
          <p:nvPr>
            <p:ph idx="12" type="sldNum"/>
          </p:nvPr>
        </p:nvSpPr>
        <p:spPr>
          <a:xfrm>
            <a:off x="11070809" y="6482882"/>
            <a:ext cx="570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e2951bb1c8_0_52"/>
          <p:cNvSpPr txBox="1"/>
          <p:nvPr>
            <p:ph type="title"/>
          </p:nvPr>
        </p:nvSpPr>
        <p:spPr>
          <a:xfrm>
            <a:off x="1309512" y="457202"/>
            <a:ext cx="87489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Some more examples</a:t>
            </a:r>
            <a:endParaRPr/>
          </a:p>
        </p:txBody>
      </p:sp>
      <p:sp>
        <p:nvSpPr>
          <p:cNvPr id="322" name="Google Shape;322;ge2951bb1c8_0_52"/>
          <p:cNvSpPr txBox="1"/>
          <p:nvPr>
            <p:ph idx="1" type="body"/>
          </p:nvPr>
        </p:nvSpPr>
        <p:spPr>
          <a:xfrm>
            <a:off x="1309512" y="1600200"/>
            <a:ext cx="10476000" cy="4800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600"/>
              </a:spcAft>
              <a:buSzPts val="2610"/>
              <a:buNone/>
            </a:pPr>
            <a:r>
              <a:t/>
            </a:r>
            <a:endParaRPr/>
          </a:p>
        </p:txBody>
      </p:sp>
      <p:sp>
        <p:nvSpPr>
          <p:cNvPr id="323" name="Google Shape;323;ge2951bb1c8_0_52"/>
          <p:cNvSpPr txBox="1"/>
          <p:nvPr>
            <p:ph idx="12" type="sldNum"/>
          </p:nvPr>
        </p:nvSpPr>
        <p:spPr>
          <a:xfrm>
            <a:off x="11070809" y="6482882"/>
            <a:ext cx="570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324" name="Google Shape;324;ge2951bb1c8_0_52"/>
          <p:cNvPicPr preferRelativeResize="0"/>
          <p:nvPr/>
        </p:nvPicPr>
        <p:blipFill rotWithShape="1">
          <a:blip r:embed="rId3">
            <a:alphaModFix/>
          </a:blip>
          <a:srcRect b="0" l="0" r="0" t="0"/>
          <a:stretch/>
        </p:blipFill>
        <p:spPr>
          <a:xfrm>
            <a:off x="1140150" y="1600200"/>
            <a:ext cx="10645350" cy="4981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e2951bb1c8_0_60"/>
          <p:cNvSpPr txBox="1"/>
          <p:nvPr>
            <p:ph idx="12" type="sldNum"/>
          </p:nvPr>
        </p:nvSpPr>
        <p:spPr>
          <a:xfrm>
            <a:off x="11070809" y="6482882"/>
            <a:ext cx="570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331" name="Google Shape;331;ge2951bb1c8_0_60"/>
          <p:cNvPicPr preferRelativeResize="0"/>
          <p:nvPr/>
        </p:nvPicPr>
        <p:blipFill rotWithShape="1">
          <a:blip r:embed="rId3">
            <a:alphaModFix/>
          </a:blip>
          <a:srcRect b="0" l="0" r="0" t="0"/>
          <a:stretch/>
        </p:blipFill>
        <p:spPr>
          <a:xfrm>
            <a:off x="3100789" y="0"/>
            <a:ext cx="5990421" cy="68579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e2951bb1c8_0_68"/>
          <p:cNvSpPr txBox="1"/>
          <p:nvPr>
            <p:ph idx="12" type="sldNum"/>
          </p:nvPr>
        </p:nvSpPr>
        <p:spPr>
          <a:xfrm>
            <a:off x="11070809" y="6482882"/>
            <a:ext cx="570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338" name="Google Shape;338;ge2951bb1c8_0_68"/>
          <p:cNvPicPr preferRelativeResize="0"/>
          <p:nvPr/>
        </p:nvPicPr>
        <p:blipFill rotWithShape="1">
          <a:blip r:embed="rId3">
            <a:alphaModFix/>
          </a:blip>
          <a:srcRect b="0" l="0" r="0" t="0"/>
          <a:stretch/>
        </p:blipFill>
        <p:spPr>
          <a:xfrm>
            <a:off x="2614626" y="1119201"/>
            <a:ext cx="7361550" cy="4884200"/>
          </a:xfrm>
          <a:prstGeom prst="rect">
            <a:avLst/>
          </a:prstGeom>
          <a:noFill/>
          <a:ln>
            <a:noFill/>
          </a:ln>
        </p:spPr>
      </p:pic>
      <p:sp>
        <p:nvSpPr>
          <p:cNvPr id="339" name="Google Shape;339;ge2951bb1c8_0_68"/>
          <p:cNvSpPr/>
          <p:nvPr/>
        </p:nvSpPr>
        <p:spPr>
          <a:xfrm>
            <a:off x="5192700" y="1947975"/>
            <a:ext cx="318300" cy="2328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ge2951bb1c8_0_68"/>
          <p:cNvSpPr/>
          <p:nvPr/>
        </p:nvSpPr>
        <p:spPr>
          <a:xfrm>
            <a:off x="5192700" y="5027275"/>
            <a:ext cx="318300" cy="2328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ge2951bb1c8_0_68"/>
          <p:cNvSpPr/>
          <p:nvPr/>
        </p:nvSpPr>
        <p:spPr>
          <a:xfrm>
            <a:off x="7799825" y="3024300"/>
            <a:ext cx="318300" cy="2328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ge2951bb1c8_0_68"/>
          <p:cNvSpPr/>
          <p:nvPr/>
        </p:nvSpPr>
        <p:spPr>
          <a:xfrm>
            <a:off x="7799825" y="3519600"/>
            <a:ext cx="318300" cy="2328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ge2951bb1c8_0_68"/>
          <p:cNvSpPr/>
          <p:nvPr/>
        </p:nvSpPr>
        <p:spPr>
          <a:xfrm>
            <a:off x="3646925" y="5027275"/>
            <a:ext cx="318300" cy="2328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ge2951bb1c8_0_68"/>
          <p:cNvSpPr/>
          <p:nvPr/>
        </p:nvSpPr>
        <p:spPr>
          <a:xfrm>
            <a:off x="6922175" y="5110275"/>
            <a:ext cx="318300" cy="2328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1"/>
          <p:cNvSpPr/>
          <p:nvPr/>
        </p:nvSpPr>
        <p:spPr>
          <a:xfrm>
            <a:off x="232011" y="846161"/>
            <a:ext cx="11723427" cy="526297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Life Care Hospital is a renowned hospital that uses a simple hospital management system named Life Care hospital management. The XYZ hospital management component is dependent on the access of data from four components: Hospital, Patient, Doctor, and Nurse. These four components provide an interface named readData.  There is another component named Appointment which provides two interfaces setAppointment and getAppointmentDetails. The Hospital, Patient and Doctor component implements the getAppointmentDetails interface while the Receptionist component implements the setAppointment interface. There are three more components named Synchronization, Database and Security. The dbConnector interface is provided by and required by Database and Synchronization components respectively. Both Security and Synchronization Components provide three crucial interfaces; accessControl, Encryption, and Decryption which are required by all of the components except XYZ hospital management and the Database component.</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Now </a:t>
            </a:r>
            <a:r>
              <a:rPr b="1" i="0" lang="en-US" sz="2400" u="none" cap="none" strike="noStrike">
                <a:solidFill>
                  <a:srgbClr val="000000"/>
                </a:solidFill>
                <a:latin typeface="Times New Roman"/>
                <a:ea typeface="Times New Roman"/>
                <a:cs typeface="Times New Roman"/>
                <a:sym typeface="Times New Roman"/>
              </a:rPr>
              <a:t>Design </a:t>
            </a:r>
            <a:r>
              <a:rPr b="0" i="0" lang="en-US" sz="2400" u="none" cap="none" strike="noStrike">
                <a:solidFill>
                  <a:srgbClr val="000000"/>
                </a:solidFill>
                <a:latin typeface="Times New Roman"/>
                <a:ea typeface="Times New Roman"/>
                <a:cs typeface="Times New Roman"/>
                <a:sym typeface="Times New Roman"/>
              </a:rPr>
              <a:t>a </a:t>
            </a:r>
            <a:r>
              <a:rPr b="1" i="0" lang="en-US" sz="2400" u="none" cap="none" strike="noStrike">
                <a:solidFill>
                  <a:srgbClr val="000000"/>
                </a:solidFill>
                <a:latin typeface="Times New Roman"/>
                <a:ea typeface="Times New Roman"/>
                <a:cs typeface="Times New Roman"/>
                <a:sym typeface="Times New Roman"/>
              </a:rPr>
              <a:t>component diagram</a:t>
            </a:r>
            <a:r>
              <a:rPr b="0" i="0" lang="en-US" sz="2400" u="none" cap="none" strike="noStrike">
                <a:solidFill>
                  <a:srgbClr val="000000"/>
                </a:solidFill>
                <a:latin typeface="Times New Roman"/>
                <a:ea typeface="Times New Roman"/>
                <a:cs typeface="Times New Roman"/>
                <a:sym typeface="Times New Roman"/>
              </a:rPr>
              <a:t> based on the above scenario.</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
          <p:cNvSpPr/>
          <p:nvPr/>
        </p:nvSpPr>
        <p:spPr>
          <a:xfrm>
            <a:off x="1801505" y="117693"/>
            <a:ext cx="8639032" cy="674030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WebStore subsystem contains three components related to online shopping - Search Engine, Shopping Cart, and Authentication. Search Engine component allows to search or browse items by exposing provided interface Product Search and uses required interface Search Inventory provided by Inventory component. Shopping Cart component uses Manage Orders interface provided by Orders component during checkout. Authentication component allows customers to create account, login, or logout and binds customer to some account.</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Accounting subsystem provides two interfaces - Manage Orders and Manage Customers. Delegation connectors link these external contracts of the subsystem to the realization of the contracts by Orders and Customers components.</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Warehouses subsystem provides two interfaces Search Inventory and Manage Inventory used by other subsystems and wired through dependencies.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3"/>
          <p:cNvPicPr preferRelativeResize="0"/>
          <p:nvPr/>
        </p:nvPicPr>
        <p:blipFill rotWithShape="1">
          <a:blip r:embed="rId3">
            <a:alphaModFix/>
          </a:blip>
          <a:srcRect b="0" l="0" r="0" t="0"/>
          <a:stretch/>
        </p:blipFill>
        <p:spPr>
          <a:xfrm>
            <a:off x="0" y="1"/>
            <a:ext cx="12192000" cy="6858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
          <p:cNvSpPr/>
          <p:nvPr/>
        </p:nvSpPr>
        <p:spPr>
          <a:xfrm>
            <a:off x="0" y="117693"/>
            <a:ext cx="11695611" cy="618630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An example of UML component diagram with some simplified view of provided and implemented components utilizing SafeNet Sentinel HASP Software Licensing Security Solution and Licensing API.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On the top of the diagram we have some software implemented using Sentinel HASP - License Status .Net application and License Services Java component. License Status application is intended to show license status and is manifested (implemented) by license_status.exe artifact. License Services Java component implements License Service interface and could be used by other Java applications or services.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License Status application uses License Services Net component through the License Service interface implemented by this component. The License Services Net component uses HASP .Net API provided by HASP .Net Runtime component which is part of Sentinel HASP product.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License Services Java component uses HASP Java Native Interface Proxy to communicate with HASP Java Native Interface component, both components provided by Sentinel. When product is used in Microsoft Windows, the HASP Java Native Interface could be manifested by either HASPJava.dll (32 bit OS), HASPJava_x64.dll, or HASPJava_ia64.dll (64 bit OS).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The SafeNet Sentinel LDK 6.1 Licensing API includes: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structural declarations and information on individual Sentinel Licensing API functions,</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description of XML tags that can be used to define scope and output format of various API functions,</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description of all API return codes.</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Sentinel LDK installation includes API samples for various programming languages including C, C#, Java. For example, HASP Java API includes 4 Java classes: Hasp, HaspApiVersion, HaspTime, and HaspStatus in Aladdin package. Those classes are bundled into HASPJava.jar artifact. The HASP Java API classes load and link native methods from a platform-specific native library using the System.loadLibrary() method. As we said, for Microsoft Windows the DLL library loaded is one of the HASPJava.dll, HASPJava_x64.dll, or HASPJava_ia64.dll.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5"/>
          <p:cNvPicPr preferRelativeResize="0"/>
          <p:nvPr/>
        </p:nvPicPr>
        <p:blipFill rotWithShape="1">
          <a:blip r:embed="rId3">
            <a:alphaModFix/>
          </a:blip>
          <a:srcRect b="0" l="0" r="0" t="0"/>
          <a:stretch/>
        </p:blipFill>
        <p:spPr>
          <a:xfrm rot="-5400000">
            <a:off x="2609249" y="-2609250"/>
            <a:ext cx="6973501" cy="12192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e37ad36e57_0_17"/>
          <p:cNvSpPr txBox="1"/>
          <p:nvPr>
            <p:ph type="title"/>
          </p:nvPr>
        </p:nvSpPr>
        <p:spPr>
          <a:xfrm>
            <a:off x="1309512" y="457202"/>
            <a:ext cx="87489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What is a Component</a:t>
            </a:r>
            <a:endParaRPr/>
          </a:p>
        </p:txBody>
      </p:sp>
      <p:sp>
        <p:nvSpPr>
          <p:cNvPr id="168" name="Google Shape;168;ge37ad36e57_0_17"/>
          <p:cNvSpPr txBox="1"/>
          <p:nvPr>
            <p:ph idx="1" type="body"/>
          </p:nvPr>
        </p:nvSpPr>
        <p:spPr>
          <a:xfrm>
            <a:off x="1309512" y="1600200"/>
            <a:ext cx="10476000" cy="4800600"/>
          </a:xfrm>
          <a:prstGeom prst="rect">
            <a:avLst/>
          </a:prstGeom>
          <a:noFill/>
          <a:ln>
            <a:noFill/>
          </a:ln>
        </p:spPr>
        <p:txBody>
          <a:bodyPr anchorCtr="0" anchor="t" bIns="45700" lIns="91425" spcFirstLastPara="1" rIns="91425" wrap="square" tIns="45700">
            <a:normAutofit/>
          </a:bodyPr>
          <a:lstStyle/>
          <a:p>
            <a:pPr indent="-394335" lvl="0" marL="457200" rtl="0" algn="l">
              <a:lnSpc>
                <a:spcPct val="100000"/>
              </a:lnSpc>
              <a:spcBef>
                <a:spcPts val="360"/>
              </a:spcBef>
              <a:spcAft>
                <a:spcPts val="0"/>
              </a:spcAft>
              <a:buSzPts val="2610"/>
              <a:buChar char="•"/>
            </a:pPr>
            <a:r>
              <a:rPr lang="en-US"/>
              <a:t>Modular unit with well-defined interfaces that is replaceable within its environment </a:t>
            </a:r>
            <a:endParaRPr/>
          </a:p>
          <a:p>
            <a:pPr indent="-394335" lvl="0" marL="457200" rtl="0" algn="l">
              <a:lnSpc>
                <a:spcPct val="100000"/>
              </a:lnSpc>
              <a:spcBef>
                <a:spcPts val="0"/>
              </a:spcBef>
              <a:spcAft>
                <a:spcPts val="0"/>
              </a:spcAft>
              <a:buSzPts val="2610"/>
              <a:buChar char="•"/>
            </a:pPr>
            <a:r>
              <a:rPr lang="en-US"/>
              <a:t>Autonomous unit within a system</a:t>
            </a:r>
            <a:endParaRPr/>
          </a:p>
          <a:p>
            <a:pPr indent="-394335" lvl="0" marL="457200" rtl="0" algn="l">
              <a:lnSpc>
                <a:spcPct val="100000"/>
              </a:lnSpc>
              <a:spcBef>
                <a:spcPts val="0"/>
              </a:spcBef>
              <a:spcAft>
                <a:spcPts val="0"/>
              </a:spcAft>
              <a:buSzPts val="2610"/>
              <a:buChar char="•"/>
            </a:pPr>
            <a:r>
              <a:rPr lang="en-US"/>
              <a:t>Has one or more provided and required interfaces</a:t>
            </a:r>
            <a:endParaRPr/>
          </a:p>
          <a:p>
            <a:pPr indent="-394335" lvl="0" marL="457200" rtl="0" algn="l">
              <a:lnSpc>
                <a:spcPct val="100000"/>
              </a:lnSpc>
              <a:spcBef>
                <a:spcPts val="0"/>
              </a:spcBef>
              <a:spcAft>
                <a:spcPts val="0"/>
              </a:spcAft>
              <a:buSzPts val="2610"/>
              <a:buChar char="•"/>
            </a:pPr>
            <a:r>
              <a:rPr lang="en-US"/>
              <a:t>Its internals are encapsulated, hidden and inaccessible </a:t>
            </a:r>
            <a:endParaRPr/>
          </a:p>
          <a:p>
            <a:pPr indent="-394335" lvl="0" marL="457200" rtl="0" algn="l">
              <a:lnSpc>
                <a:spcPct val="100000"/>
              </a:lnSpc>
              <a:spcBef>
                <a:spcPts val="0"/>
              </a:spcBef>
              <a:spcAft>
                <a:spcPts val="0"/>
              </a:spcAft>
              <a:buSzPts val="2610"/>
              <a:buChar char="•"/>
            </a:pPr>
            <a:r>
              <a:rPr lang="en-US"/>
              <a:t>Its dependencies are designed such that it can be treated as independently as possible</a:t>
            </a:r>
            <a:endParaRPr/>
          </a:p>
          <a:p>
            <a:pPr indent="-394335" lvl="0" marL="457200" rtl="0" algn="l">
              <a:lnSpc>
                <a:spcPct val="100000"/>
              </a:lnSpc>
              <a:spcBef>
                <a:spcPts val="0"/>
              </a:spcBef>
              <a:spcAft>
                <a:spcPts val="0"/>
              </a:spcAft>
              <a:buSzPts val="2610"/>
              <a:buChar char="•"/>
            </a:pPr>
            <a:r>
              <a:rPr lang="en-US"/>
              <a:t>The components can be a software component such as a database or user interface; or a hardware component such as a circuit, microchip or device; or a business unit such as supplier, payroll or shipping.</a:t>
            </a:r>
            <a:endParaRPr/>
          </a:p>
        </p:txBody>
      </p:sp>
      <p:sp>
        <p:nvSpPr>
          <p:cNvPr id="169" name="Google Shape;169;ge37ad36e57_0_17"/>
          <p:cNvSpPr txBox="1"/>
          <p:nvPr>
            <p:ph idx="12" type="sldNum"/>
          </p:nvPr>
        </p:nvSpPr>
        <p:spPr>
          <a:xfrm>
            <a:off x="11070809" y="6482882"/>
            <a:ext cx="570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e37ad36e57_0_28"/>
          <p:cNvSpPr txBox="1"/>
          <p:nvPr>
            <p:ph type="title"/>
          </p:nvPr>
        </p:nvSpPr>
        <p:spPr>
          <a:xfrm>
            <a:off x="1309512" y="457202"/>
            <a:ext cx="87489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Component Notation</a:t>
            </a:r>
            <a:endParaRPr/>
          </a:p>
        </p:txBody>
      </p:sp>
      <p:sp>
        <p:nvSpPr>
          <p:cNvPr id="176" name="Google Shape;176;ge37ad36e57_0_28"/>
          <p:cNvSpPr txBox="1"/>
          <p:nvPr>
            <p:ph idx="1" type="body"/>
          </p:nvPr>
        </p:nvSpPr>
        <p:spPr>
          <a:xfrm>
            <a:off x="1309500" y="1600200"/>
            <a:ext cx="5558400" cy="48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2610"/>
              <a:buNone/>
            </a:pPr>
            <a:r>
              <a:rPr lang="en-US" sz="1600"/>
              <a:t>1) Rectangle with the component stereotype (the text &lt;&lt;component&gt;&gt;). The component stereotype is usually used above the component name to avoid confusing the shape with a class icon.Components can be labelled with a number of standard stereotypes</a:t>
            </a:r>
            <a:endParaRPr sz="1600"/>
          </a:p>
          <a:p>
            <a:pPr indent="0" lvl="0" marL="0" rtl="0" algn="l">
              <a:lnSpc>
                <a:spcPct val="100000"/>
              </a:lnSpc>
              <a:spcBef>
                <a:spcPts val="600"/>
              </a:spcBef>
              <a:spcAft>
                <a:spcPts val="0"/>
              </a:spcAft>
              <a:buClr>
                <a:schemeClr val="dk1"/>
              </a:buClr>
              <a:buSzPts val="1100"/>
              <a:buFont typeface="Arial"/>
              <a:buNone/>
            </a:pPr>
            <a:r>
              <a:rPr lang="en-US" sz="1600"/>
              <a:t>ex: &lt;&lt;entity&gt;&gt;, &lt;&lt;subsystem&gt;&gt;,&lt;&lt;table&gt;&gt;,&lt;&lt;library&gt;&gt;, etc</a:t>
            </a:r>
            <a:endParaRPr sz="1600"/>
          </a:p>
          <a:p>
            <a:pPr indent="0" lvl="0" marL="0" rtl="0" algn="l">
              <a:lnSpc>
                <a:spcPct val="100000"/>
              </a:lnSpc>
              <a:spcBef>
                <a:spcPts val="600"/>
              </a:spcBef>
              <a:spcAft>
                <a:spcPts val="0"/>
              </a:spcAft>
              <a:buClr>
                <a:schemeClr val="dk1"/>
              </a:buClr>
              <a:buSzPts val="1100"/>
              <a:buFont typeface="Arial"/>
              <a:buNone/>
            </a:pPr>
            <a:r>
              <a:t/>
            </a:r>
            <a:endParaRPr sz="1600"/>
          </a:p>
          <a:p>
            <a:pPr indent="0" lvl="0" marL="0" rtl="0" algn="l">
              <a:lnSpc>
                <a:spcPct val="100000"/>
              </a:lnSpc>
              <a:spcBef>
                <a:spcPts val="600"/>
              </a:spcBef>
              <a:spcAft>
                <a:spcPts val="0"/>
              </a:spcAft>
              <a:buClr>
                <a:schemeClr val="dk1"/>
              </a:buClr>
              <a:buSzPts val="1100"/>
              <a:buFont typeface="Arial"/>
              <a:buNone/>
            </a:pPr>
            <a:r>
              <a:rPr lang="en-US" sz="1600"/>
              <a:t>2) Rectangle with the component icon in the top right corner and the name of the component.</a:t>
            </a:r>
            <a:endParaRPr sz="1600"/>
          </a:p>
          <a:p>
            <a:pPr indent="0" lvl="0" marL="0" rtl="0" algn="l">
              <a:lnSpc>
                <a:spcPct val="100000"/>
              </a:lnSpc>
              <a:spcBef>
                <a:spcPts val="600"/>
              </a:spcBef>
              <a:spcAft>
                <a:spcPts val="0"/>
              </a:spcAft>
              <a:buClr>
                <a:schemeClr val="dk1"/>
              </a:buClr>
              <a:buSzPts val="1100"/>
              <a:buFont typeface="Arial"/>
              <a:buNone/>
            </a:pPr>
            <a:r>
              <a:t/>
            </a:r>
            <a:endParaRPr sz="1600"/>
          </a:p>
          <a:p>
            <a:pPr indent="0" lvl="0" marL="0" rtl="0" algn="l">
              <a:lnSpc>
                <a:spcPct val="100000"/>
              </a:lnSpc>
              <a:spcBef>
                <a:spcPts val="600"/>
              </a:spcBef>
              <a:spcAft>
                <a:spcPts val="0"/>
              </a:spcAft>
              <a:buClr>
                <a:schemeClr val="dk1"/>
              </a:buClr>
              <a:buSzPts val="1100"/>
              <a:buFont typeface="Arial"/>
              <a:buNone/>
            </a:pPr>
            <a:r>
              <a:t/>
            </a:r>
            <a:endParaRPr sz="1600"/>
          </a:p>
          <a:p>
            <a:pPr indent="0" lvl="0" marL="0" rtl="0" algn="l">
              <a:lnSpc>
                <a:spcPct val="100000"/>
              </a:lnSpc>
              <a:spcBef>
                <a:spcPts val="600"/>
              </a:spcBef>
              <a:spcAft>
                <a:spcPts val="0"/>
              </a:spcAft>
              <a:buClr>
                <a:schemeClr val="dk1"/>
              </a:buClr>
              <a:buSzPts val="1100"/>
              <a:buFont typeface="Arial"/>
              <a:buNone/>
            </a:pPr>
            <a:r>
              <a:t/>
            </a:r>
            <a:endParaRPr sz="1600"/>
          </a:p>
          <a:p>
            <a:pPr indent="0" lvl="0" marL="0" rtl="0" algn="l">
              <a:lnSpc>
                <a:spcPct val="100000"/>
              </a:lnSpc>
              <a:spcBef>
                <a:spcPts val="600"/>
              </a:spcBef>
              <a:spcAft>
                <a:spcPts val="0"/>
              </a:spcAft>
              <a:buClr>
                <a:schemeClr val="dk1"/>
              </a:buClr>
              <a:buSzPts val="1100"/>
              <a:buFont typeface="Arial"/>
              <a:buNone/>
            </a:pPr>
            <a:r>
              <a:rPr lang="en-US" sz="1600"/>
              <a:t>3) Rectangle with the component icon and the component stereotype.</a:t>
            </a:r>
            <a:endParaRPr sz="1600"/>
          </a:p>
          <a:p>
            <a:pPr indent="0" lvl="0" marL="0" rtl="0" algn="l">
              <a:lnSpc>
                <a:spcPct val="100000"/>
              </a:lnSpc>
              <a:spcBef>
                <a:spcPts val="600"/>
              </a:spcBef>
              <a:spcAft>
                <a:spcPts val="0"/>
              </a:spcAft>
              <a:buClr>
                <a:schemeClr val="dk1"/>
              </a:buClr>
              <a:buSzPts val="1100"/>
              <a:buFont typeface="Arial"/>
              <a:buNone/>
            </a:pPr>
            <a:r>
              <a:t/>
            </a:r>
            <a:endParaRPr sz="1600"/>
          </a:p>
          <a:p>
            <a:pPr indent="0" lvl="0" marL="0" rtl="0" algn="l">
              <a:lnSpc>
                <a:spcPct val="100000"/>
              </a:lnSpc>
              <a:spcBef>
                <a:spcPts val="600"/>
              </a:spcBef>
              <a:spcAft>
                <a:spcPts val="0"/>
              </a:spcAft>
              <a:buClr>
                <a:schemeClr val="dk1"/>
              </a:buClr>
              <a:buSzPts val="1100"/>
              <a:buFont typeface="Arial"/>
              <a:buNone/>
            </a:pPr>
            <a:r>
              <a:t/>
            </a:r>
            <a:endParaRPr sz="1600"/>
          </a:p>
          <a:p>
            <a:pPr indent="0" lvl="0" marL="0" rtl="0" algn="l">
              <a:lnSpc>
                <a:spcPct val="100000"/>
              </a:lnSpc>
              <a:spcBef>
                <a:spcPts val="600"/>
              </a:spcBef>
              <a:spcAft>
                <a:spcPts val="600"/>
              </a:spcAft>
              <a:buSzPts val="2610"/>
              <a:buNone/>
            </a:pPr>
            <a:r>
              <a:t/>
            </a:r>
            <a:endParaRPr sz="1600"/>
          </a:p>
        </p:txBody>
      </p:sp>
      <p:sp>
        <p:nvSpPr>
          <p:cNvPr id="177" name="Google Shape;177;ge37ad36e57_0_28"/>
          <p:cNvSpPr txBox="1"/>
          <p:nvPr>
            <p:ph idx="12" type="sldNum"/>
          </p:nvPr>
        </p:nvSpPr>
        <p:spPr>
          <a:xfrm>
            <a:off x="11070809" y="6482882"/>
            <a:ext cx="570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178" name="Google Shape;178;ge37ad36e57_0_28"/>
          <p:cNvPicPr preferRelativeResize="0"/>
          <p:nvPr/>
        </p:nvPicPr>
        <p:blipFill rotWithShape="1">
          <a:blip r:embed="rId3">
            <a:alphaModFix/>
          </a:blip>
          <a:srcRect b="0" l="0" r="0" t="0"/>
          <a:stretch/>
        </p:blipFill>
        <p:spPr>
          <a:xfrm>
            <a:off x="7115176" y="1600200"/>
            <a:ext cx="2584700" cy="1396900"/>
          </a:xfrm>
          <a:prstGeom prst="rect">
            <a:avLst/>
          </a:prstGeom>
          <a:noFill/>
          <a:ln>
            <a:noFill/>
          </a:ln>
        </p:spPr>
      </p:pic>
      <p:pic>
        <p:nvPicPr>
          <p:cNvPr id="179" name="Google Shape;179;ge37ad36e57_0_28"/>
          <p:cNvPicPr preferRelativeResize="0"/>
          <p:nvPr/>
        </p:nvPicPr>
        <p:blipFill rotWithShape="1">
          <a:blip r:embed="rId4">
            <a:alphaModFix/>
          </a:blip>
          <a:srcRect b="0" l="0" r="0" t="0"/>
          <a:stretch/>
        </p:blipFill>
        <p:spPr>
          <a:xfrm>
            <a:off x="7129474" y="3382750"/>
            <a:ext cx="2575008" cy="1396900"/>
          </a:xfrm>
          <a:prstGeom prst="rect">
            <a:avLst/>
          </a:prstGeom>
          <a:noFill/>
          <a:ln>
            <a:noFill/>
          </a:ln>
        </p:spPr>
      </p:pic>
      <p:pic>
        <p:nvPicPr>
          <p:cNvPr id="180" name="Google Shape;180;ge37ad36e57_0_28"/>
          <p:cNvPicPr preferRelativeResize="0"/>
          <p:nvPr/>
        </p:nvPicPr>
        <p:blipFill rotWithShape="1">
          <a:blip r:embed="rId5">
            <a:alphaModFix/>
          </a:blip>
          <a:srcRect b="0" l="0" r="0" t="0"/>
          <a:stretch/>
        </p:blipFill>
        <p:spPr>
          <a:xfrm>
            <a:off x="7129475" y="5002375"/>
            <a:ext cx="2575000" cy="135340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e37ad36e57_0_47"/>
          <p:cNvSpPr txBox="1"/>
          <p:nvPr>
            <p:ph type="title"/>
          </p:nvPr>
        </p:nvSpPr>
        <p:spPr>
          <a:xfrm>
            <a:off x="1309512" y="457202"/>
            <a:ext cx="87489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Component Elements</a:t>
            </a:r>
            <a:endParaRPr/>
          </a:p>
        </p:txBody>
      </p:sp>
      <p:sp>
        <p:nvSpPr>
          <p:cNvPr id="187" name="Google Shape;187;ge37ad36e57_0_47"/>
          <p:cNvSpPr txBox="1"/>
          <p:nvPr>
            <p:ph idx="1" type="body"/>
          </p:nvPr>
        </p:nvSpPr>
        <p:spPr>
          <a:xfrm>
            <a:off x="1309500" y="1600200"/>
            <a:ext cx="10571100" cy="4800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2610"/>
              <a:buNone/>
            </a:pPr>
            <a:r>
              <a:rPr b="1" lang="en-US"/>
              <a:t>1. Interfaces</a:t>
            </a:r>
            <a:endParaRPr b="1"/>
          </a:p>
          <a:p>
            <a:pPr indent="0" lvl="0" marL="0" rtl="0" algn="l">
              <a:lnSpc>
                <a:spcPct val="100000"/>
              </a:lnSpc>
              <a:spcBef>
                <a:spcPts val="600"/>
              </a:spcBef>
              <a:spcAft>
                <a:spcPts val="0"/>
              </a:spcAft>
              <a:buSzPts val="2610"/>
              <a:buNone/>
            </a:pPr>
            <a:r>
              <a:rPr lang="en-US"/>
              <a:t>An interface represents a declaration of a set of operations and obligations  </a:t>
            </a:r>
            <a:endParaRPr/>
          </a:p>
          <a:p>
            <a:pPr indent="0" lvl="0" marL="0" rtl="0" algn="l">
              <a:lnSpc>
                <a:spcPct val="100000"/>
              </a:lnSpc>
              <a:spcBef>
                <a:spcPts val="600"/>
              </a:spcBef>
              <a:spcAft>
                <a:spcPts val="0"/>
              </a:spcAft>
              <a:buSzPts val="2610"/>
              <a:buNone/>
            </a:pPr>
            <a:r>
              <a:rPr b="1" lang="en-US"/>
              <a:t>2. Usage dependencies</a:t>
            </a:r>
            <a:endParaRPr b="1"/>
          </a:p>
          <a:p>
            <a:pPr indent="0" lvl="0" marL="0" rtl="0" algn="l">
              <a:lnSpc>
                <a:spcPct val="100000"/>
              </a:lnSpc>
              <a:spcBef>
                <a:spcPts val="600"/>
              </a:spcBef>
              <a:spcAft>
                <a:spcPts val="0"/>
              </a:spcAft>
              <a:buSzPts val="2610"/>
              <a:buNone/>
            </a:pPr>
            <a:r>
              <a:rPr lang="en-US"/>
              <a:t>A usage dependency is relationship which one element requires another element for its full implementation</a:t>
            </a:r>
            <a:endParaRPr/>
          </a:p>
          <a:p>
            <a:pPr indent="0" lvl="0" marL="0" rtl="0" algn="l">
              <a:lnSpc>
                <a:spcPct val="100000"/>
              </a:lnSpc>
              <a:spcBef>
                <a:spcPts val="600"/>
              </a:spcBef>
              <a:spcAft>
                <a:spcPts val="0"/>
              </a:spcAft>
              <a:buSzPts val="2610"/>
              <a:buNone/>
            </a:pPr>
            <a:r>
              <a:rPr b="1" lang="en-US"/>
              <a:t>3. Ports</a:t>
            </a:r>
            <a:endParaRPr b="1"/>
          </a:p>
          <a:p>
            <a:pPr indent="0" lvl="0" marL="0" rtl="0" algn="l">
              <a:lnSpc>
                <a:spcPct val="100000"/>
              </a:lnSpc>
              <a:spcBef>
                <a:spcPts val="600"/>
              </a:spcBef>
              <a:spcAft>
                <a:spcPts val="0"/>
              </a:spcAft>
              <a:buSzPts val="2610"/>
              <a:buNone/>
            </a:pPr>
            <a:r>
              <a:rPr lang="en-US"/>
              <a:t>Port represents an interaction point between a component and its environment  </a:t>
            </a:r>
            <a:endParaRPr/>
          </a:p>
          <a:p>
            <a:pPr indent="0" lvl="0" marL="0" rtl="0" algn="l">
              <a:lnSpc>
                <a:spcPct val="100000"/>
              </a:lnSpc>
              <a:spcBef>
                <a:spcPts val="600"/>
              </a:spcBef>
              <a:spcAft>
                <a:spcPts val="0"/>
              </a:spcAft>
              <a:buSzPts val="2610"/>
              <a:buNone/>
            </a:pPr>
            <a:r>
              <a:rPr b="1" lang="en-US"/>
              <a:t>4.</a:t>
            </a:r>
            <a:r>
              <a:rPr lang="en-US"/>
              <a:t> </a:t>
            </a:r>
            <a:r>
              <a:rPr b="1" lang="en-US"/>
              <a:t>Connectors</a:t>
            </a:r>
            <a:endParaRPr b="1"/>
          </a:p>
          <a:p>
            <a:pPr indent="0" lvl="0" marL="0" rtl="0" algn="l">
              <a:lnSpc>
                <a:spcPct val="100000"/>
              </a:lnSpc>
              <a:spcBef>
                <a:spcPts val="600"/>
              </a:spcBef>
              <a:spcAft>
                <a:spcPts val="0"/>
              </a:spcAft>
              <a:buSzPts val="2610"/>
              <a:buNone/>
            </a:pPr>
            <a:r>
              <a:rPr lang="en-US"/>
              <a:t>Connect two components through interface.</a:t>
            </a:r>
            <a:endParaRPr/>
          </a:p>
          <a:p>
            <a:pPr indent="0" lvl="0" marL="0" rtl="0" algn="l">
              <a:lnSpc>
                <a:spcPct val="100000"/>
              </a:lnSpc>
              <a:spcBef>
                <a:spcPts val="600"/>
              </a:spcBef>
              <a:spcAft>
                <a:spcPts val="600"/>
              </a:spcAft>
              <a:buSzPts val="2610"/>
              <a:buNone/>
            </a:pPr>
            <a:r>
              <a:t/>
            </a:r>
            <a:endParaRPr/>
          </a:p>
        </p:txBody>
      </p:sp>
      <p:sp>
        <p:nvSpPr>
          <p:cNvPr id="188" name="Google Shape;188;ge37ad36e57_0_47"/>
          <p:cNvSpPr txBox="1"/>
          <p:nvPr>
            <p:ph idx="12" type="sldNum"/>
          </p:nvPr>
        </p:nvSpPr>
        <p:spPr>
          <a:xfrm>
            <a:off x="11070809" y="6482882"/>
            <a:ext cx="570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e37ad36e57_0_58"/>
          <p:cNvSpPr txBox="1"/>
          <p:nvPr>
            <p:ph type="title"/>
          </p:nvPr>
        </p:nvSpPr>
        <p:spPr>
          <a:xfrm>
            <a:off x="1309512" y="457202"/>
            <a:ext cx="87489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INTERFACE</a:t>
            </a:r>
            <a:endParaRPr/>
          </a:p>
        </p:txBody>
      </p:sp>
      <p:sp>
        <p:nvSpPr>
          <p:cNvPr id="195" name="Google Shape;195;ge37ad36e57_0_58"/>
          <p:cNvSpPr txBox="1"/>
          <p:nvPr>
            <p:ph idx="1" type="body"/>
          </p:nvPr>
        </p:nvSpPr>
        <p:spPr>
          <a:xfrm>
            <a:off x="1309512" y="1600200"/>
            <a:ext cx="10476000" cy="4800600"/>
          </a:xfrm>
          <a:prstGeom prst="rect">
            <a:avLst/>
          </a:prstGeom>
          <a:noFill/>
          <a:ln>
            <a:noFill/>
          </a:ln>
        </p:spPr>
        <p:txBody>
          <a:bodyPr anchorCtr="0" anchor="t" bIns="45700" lIns="91425" spcFirstLastPara="1" rIns="91425" wrap="square" tIns="45700">
            <a:normAutofit/>
          </a:bodyPr>
          <a:lstStyle/>
          <a:p>
            <a:pPr indent="-394335" lvl="0" marL="457200" rtl="0" algn="l">
              <a:lnSpc>
                <a:spcPct val="100000"/>
              </a:lnSpc>
              <a:spcBef>
                <a:spcPts val="360"/>
              </a:spcBef>
              <a:spcAft>
                <a:spcPts val="0"/>
              </a:spcAft>
              <a:buSzPts val="2610"/>
              <a:buChar char="•"/>
            </a:pPr>
            <a:r>
              <a:rPr lang="en-US"/>
              <a:t>A component defines its behaviour in terms of provided and required interfaces</a:t>
            </a:r>
            <a:endParaRPr/>
          </a:p>
          <a:p>
            <a:pPr indent="-394335" lvl="0" marL="457200" rtl="0" algn="l">
              <a:lnSpc>
                <a:spcPct val="100000"/>
              </a:lnSpc>
              <a:spcBef>
                <a:spcPts val="0"/>
              </a:spcBef>
              <a:spcAft>
                <a:spcPts val="0"/>
              </a:spcAft>
              <a:buSzPts val="2610"/>
              <a:buChar char="•"/>
            </a:pPr>
            <a:r>
              <a:rPr lang="en-US"/>
              <a:t>An interface</a:t>
            </a:r>
            <a:endParaRPr/>
          </a:p>
          <a:p>
            <a:pPr indent="-394335" lvl="1" marL="914400" rtl="0" algn="l">
              <a:lnSpc>
                <a:spcPct val="100000"/>
              </a:lnSpc>
              <a:spcBef>
                <a:spcPts val="0"/>
              </a:spcBef>
              <a:spcAft>
                <a:spcPts val="0"/>
              </a:spcAft>
              <a:buSzPts val="2610"/>
              <a:buChar char="•"/>
            </a:pPr>
            <a:r>
              <a:rPr lang="en-US"/>
              <a:t>Is the definition of a collection of one or more operations </a:t>
            </a:r>
            <a:endParaRPr/>
          </a:p>
          <a:p>
            <a:pPr indent="-394335" lvl="1" marL="914400" rtl="0" algn="l">
              <a:lnSpc>
                <a:spcPct val="100000"/>
              </a:lnSpc>
              <a:spcBef>
                <a:spcPts val="0"/>
              </a:spcBef>
              <a:spcAft>
                <a:spcPts val="0"/>
              </a:spcAft>
              <a:buSzPts val="2610"/>
              <a:buChar char="•"/>
            </a:pPr>
            <a:r>
              <a:rPr lang="en-US"/>
              <a:t>Provides only the operations but not the implementation</a:t>
            </a:r>
            <a:endParaRPr/>
          </a:p>
          <a:p>
            <a:pPr indent="-394335" lvl="1" marL="914400" rtl="0" algn="l">
              <a:lnSpc>
                <a:spcPct val="100000"/>
              </a:lnSpc>
              <a:spcBef>
                <a:spcPts val="0"/>
              </a:spcBef>
              <a:spcAft>
                <a:spcPts val="0"/>
              </a:spcAft>
              <a:buSzPts val="2610"/>
              <a:buChar char="•"/>
            </a:pPr>
            <a:r>
              <a:rPr lang="en-US"/>
              <a:t>Implementation is normally provided by a class/ component</a:t>
            </a:r>
            <a:endParaRPr/>
          </a:p>
          <a:p>
            <a:pPr indent="-394335" lvl="1" marL="914400" rtl="0" algn="l">
              <a:lnSpc>
                <a:spcPct val="100000"/>
              </a:lnSpc>
              <a:spcBef>
                <a:spcPts val="0"/>
              </a:spcBef>
              <a:spcAft>
                <a:spcPts val="0"/>
              </a:spcAft>
              <a:buSzPts val="2610"/>
              <a:buChar char="•"/>
            </a:pPr>
            <a:r>
              <a:rPr lang="en-US"/>
              <a:t>In complex systems, the physical implementation is provided by a group of classes rather than a single class</a:t>
            </a:r>
            <a:endParaRPr/>
          </a:p>
          <a:p>
            <a:pPr indent="-394335" lvl="0" marL="457200" rtl="0" algn="l">
              <a:lnSpc>
                <a:spcPct val="100000"/>
              </a:lnSpc>
              <a:spcBef>
                <a:spcPts val="0"/>
              </a:spcBef>
              <a:spcAft>
                <a:spcPts val="0"/>
              </a:spcAft>
              <a:buSzPts val="2610"/>
              <a:buChar char="•"/>
            </a:pPr>
            <a:r>
              <a:rPr lang="en-US"/>
              <a:t>2 types</a:t>
            </a:r>
            <a:endParaRPr/>
          </a:p>
          <a:p>
            <a:pPr indent="-394335" lvl="1" marL="914400" rtl="0" algn="l">
              <a:lnSpc>
                <a:spcPct val="100000"/>
              </a:lnSpc>
              <a:spcBef>
                <a:spcPts val="0"/>
              </a:spcBef>
              <a:spcAft>
                <a:spcPts val="0"/>
              </a:spcAft>
              <a:buSzPts val="2610"/>
              <a:buChar char="•"/>
            </a:pPr>
            <a:r>
              <a:rPr lang="en-US"/>
              <a:t>Provided Interface</a:t>
            </a:r>
            <a:endParaRPr/>
          </a:p>
          <a:p>
            <a:pPr indent="-394335" lvl="1" marL="914400" rtl="0" algn="l">
              <a:lnSpc>
                <a:spcPct val="100000"/>
              </a:lnSpc>
              <a:spcBef>
                <a:spcPts val="0"/>
              </a:spcBef>
              <a:spcAft>
                <a:spcPts val="0"/>
              </a:spcAft>
              <a:buSzPts val="2610"/>
              <a:buChar char="•"/>
            </a:pPr>
            <a:r>
              <a:rPr lang="en-US"/>
              <a:t>Required interface</a:t>
            </a:r>
            <a:endParaRPr/>
          </a:p>
        </p:txBody>
      </p:sp>
      <p:sp>
        <p:nvSpPr>
          <p:cNvPr id="196" name="Google Shape;196;ge37ad36e57_0_58"/>
          <p:cNvSpPr txBox="1"/>
          <p:nvPr>
            <p:ph idx="12" type="sldNum"/>
          </p:nvPr>
        </p:nvSpPr>
        <p:spPr>
          <a:xfrm>
            <a:off x="11070809" y="6482882"/>
            <a:ext cx="570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e37ad36e57_0_68"/>
          <p:cNvSpPr txBox="1"/>
          <p:nvPr>
            <p:ph type="title"/>
          </p:nvPr>
        </p:nvSpPr>
        <p:spPr>
          <a:xfrm>
            <a:off x="1309512" y="457202"/>
            <a:ext cx="87489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INTERFACE</a:t>
            </a:r>
            <a:endParaRPr/>
          </a:p>
        </p:txBody>
      </p:sp>
      <p:sp>
        <p:nvSpPr>
          <p:cNvPr id="203" name="Google Shape;203;ge37ad36e57_0_68"/>
          <p:cNvSpPr txBox="1"/>
          <p:nvPr>
            <p:ph idx="1" type="body"/>
          </p:nvPr>
        </p:nvSpPr>
        <p:spPr>
          <a:xfrm>
            <a:off x="1309500" y="1600200"/>
            <a:ext cx="7097700" cy="4800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2610"/>
              <a:buNone/>
            </a:pPr>
            <a:r>
              <a:rPr b="1" lang="en-US"/>
              <a:t>Provided Interface</a:t>
            </a:r>
            <a:endParaRPr b="1"/>
          </a:p>
          <a:p>
            <a:pPr indent="-394335" lvl="0" marL="457200" rtl="0" algn="l">
              <a:lnSpc>
                <a:spcPct val="100000"/>
              </a:lnSpc>
              <a:spcBef>
                <a:spcPts val="600"/>
              </a:spcBef>
              <a:spcAft>
                <a:spcPts val="0"/>
              </a:spcAft>
              <a:buSzPts val="2610"/>
              <a:buChar char="•"/>
            </a:pPr>
            <a:r>
              <a:rPr lang="en-US"/>
              <a:t>A component's provided interface describes the services provided by the component.</a:t>
            </a:r>
            <a:endParaRPr/>
          </a:p>
          <a:p>
            <a:pPr indent="-394335" lvl="0" marL="457200" rtl="0" algn="l">
              <a:lnSpc>
                <a:spcPct val="100000"/>
              </a:lnSpc>
              <a:spcBef>
                <a:spcPts val="0"/>
              </a:spcBef>
              <a:spcAft>
                <a:spcPts val="0"/>
              </a:spcAft>
              <a:buSzPts val="2610"/>
              <a:buChar char="•"/>
            </a:pPr>
            <a:r>
              <a:rPr lang="en-US"/>
              <a:t>Is modeled using a ball, labelled with the name, attached by a solid line to the component</a:t>
            </a:r>
            <a:endParaRPr/>
          </a:p>
          <a:p>
            <a:pPr indent="0" lvl="0" marL="0" rtl="0" algn="l">
              <a:lnSpc>
                <a:spcPct val="100000"/>
              </a:lnSpc>
              <a:spcBef>
                <a:spcPts val="600"/>
              </a:spcBef>
              <a:spcAft>
                <a:spcPts val="0"/>
              </a:spcAft>
              <a:buSzPts val="2610"/>
              <a:buNone/>
            </a:pPr>
            <a:r>
              <a:rPr b="1" lang="en-US"/>
              <a:t>Required Interface</a:t>
            </a:r>
            <a:endParaRPr b="1"/>
          </a:p>
          <a:p>
            <a:pPr indent="-394335" lvl="0" marL="457200" rtl="0" algn="l">
              <a:lnSpc>
                <a:spcPct val="100000"/>
              </a:lnSpc>
              <a:spcBef>
                <a:spcPts val="600"/>
              </a:spcBef>
              <a:spcAft>
                <a:spcPts val="0"/>
              </a:spcAft>
              <a:buSzPts val="2610"/>
              <a:buChar char="•"/>
            </a:pPr>
            <a:r>
              <a:rPr lang="en-US"/>
              <a:t>A required interface declares the services a component will need.</a:t>
            </a:r>
            <a:endParaRPr/>
          </a:p>
          <a:p>
            <a:pPr indent="-394335" lvl="0" marL="457200" rtl="0" algn="l">
              <a:lnSpc>
                <a:spcPct val="100000"/>
              </a:lnSpc>
              <a:spcBef>
                <a:spcPts val="0"/>
              </a:spcBef>
              <a:spcAft>
                <a:spcPts val="0"/>
              </a:spcAft>
              <a:buSzPts val="2610"/>
              <a:buChar char="•"/>
            </a:pPr>
            <a:r>
              <a:rPr lang="en-US"/>
              <a:t>Is modeled using a socket, labelled with the name, attached by a solid line to the component</a:t>
            </a:r>
            <a:endParaRPr/>
          </a:p>
        </p:txBody>
      </p:sp>
      <p:sp>
        <p:nvSpPr>
          <p:cNvPr id="204" name="Google Shape;204;ge37ad36e57_0_68"/>
          <p:cNvSpPr txBox="1"/>
          <p:nvPr>
            <p:ph idx="12" type="sldNum"/>
          </p:nvPr>
        </p:nvSpPr>
        <p:spPr>
          <a:xfrm>
            <a:off x="11070809" y="6482882"/>
            <a:ext cx="570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205" name="Google Shape;205;ge37ad36e57_0_68"/>
          <p:cNvPicPr preferRelativeResize="0"/>
          <p:nvPr/>
        </p:nvPicPr>
        <p:blipFill rotWithShape="1">
          <a:blip r:embed="rId3">
            <a:alphaModFix/>
          </a:blip>
          <a:srcRect b="0" l="0" r="29913" t="0"/>
          <a:stretch/>
        </p:blipFill>
        <p:spPr>
          <a:xfrm>
            <a:off x="8603621" y="1993975"/>
            <a:ext cx="3037475" cy="1685925"/>
          </a:xfrm>
          <a:prstGeom prst="rect">
            <a:avLst/>
          </a:prstGeom>
          <a:noFill/>
          <a:ln>
            <a:noFill/>
          </a:ln>
        </p:spPr>
      </p:pic>
      <p:pic>
        <p:nvPicPr>
          <p:cNvPr id="206" name="Google Shape;206;ge37ad36e57_0_68"/>
          <p:cNvPicPr preferRelativeResize="0"/>
          <p:nvPr/>
        </p:nvPicPr>
        <p:blipFill rotWithShape="1">
          <a:blip r:embed="rId3">
            <a:alphaModFix/>
          </a:blip>
          <a:srcRect b="0" l="28340" r="0" t="0"/>
          <a:stretch/>
        </p:blipFill>
        <p:spPr>
          <a:xfrm>
            <a:off x="8535496" y="4073675"/>
            <a:ext cx="3105600" cy="1685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e37ad36e57_0_79"/>
          <p:cNvSpPr txBox="1"/>
          <p:nvPr>
            <p:ph type="title"/>
          </p:nvPr>
        </p:nvSpPr>
        <p:spPr>
          <a:xfrm>
            <a:off x="1309512" y="457202"/>
            <a:ext cx="87489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INTERFACE</a:t>
            </a:r>
            <a:endParaRPr/>
          </a:p>
        </p:txBody>
      </p:sp>
      <p:sp>
        <p:nvSpPr>
          <p:cNvPr id="213" name="Google Shape;213;ge37ad36e57_0_79"/>
          <p:cNvSpPr txBox="1"/>
          <p:nvPr>
            <p:ph idx="1" type="body"/>
          </p:nvPr>
        </p:nvSpPr>
        <p:spPr>
          <a:xfrm>
            <a:off x="1309512" y="1600200"/>
            <a:ext cx="10476000" cy="4800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2610"/>
              <a:buNone/>
            </a:pPr>
            <a:r>
              <a:rPr lang="en-US"/>
              <a:t>Where two components/classes provide and require the same interface, these two notations may be combined</a:t>
            </a:r>
            <a:endParaRPr/>
          </a:p>
          <a:p>
            <a:pPr indent="0" lvl="0" marL="0" rtl="0" algn="l">
              <a:lnSpc>
                <a:spcPct val="100000"/>
              </a:lnSpc>
              <a:spcBef>
                <a:spcPts val="600"/>
              </a:spcBef>
              <a:spcAft>
                <a:spcPts val="0"/>
              </a:spcAft>
              <a:buSzPts val="2610"/>
              <a:buNone/>
            </a:pPr>
            <a:r>
              <a:t/>
            </a:r>
            <a:endParaRPr/>
          </a:p>
          <a:p>
            <a:pPr indent="0" lvl="0" marL="0" rtl="0" algn="l">
              <a:lnSpc>
                <a:spcPct val="100000"/>
              </a:lnSpc>
              <a:spcBef>
                <a:spcPts val="600"/>
              </a:spcBef>
              <a:spcAft>
                <a:spcPts val="0"/>
              </a:spcAft>
              <a:buSzPts val="2610"/>
              <a:buNone/>
            </a:pPr>
            <a:r>
              <a:t/>
            </a:r>
            <a:endParaRPr/>
          </a:p>
          <a:p>
            <a:pPr indent="0" lvl="0" marL="0" rtl="0" algn="l">
              <a:lnSpc>
                <a:spcPct val="100000"/>
              </a:lnSpc>
              <a:spcBef>
                <a:spcPts val="600"/>
              </a:spcBef>
              <a:spcAft>
                <a:spcPts val="0"/>
              </a:spcAft>
              <a:buSzPts val="2610"/>
              <a:buNone/>
            </a:pPr>
            <a:r>
              <a:t/>
            </a:r>
            <a:endParaRPr/>
          </a:p>
          <a:p>
            <a:pPr indent="0" lvl="0" marL="0" rtl="0" algn="l">
              <a:lnSpc>
                <a:spcPct val="100000"/>
              </a:lnSpc>
              <a:spcBef>
                <a:spcPts val="600"/>
              </a:spcBef>
              <a:spcAft>
                <a:spcPts val="600"/>
              </a:spcAft>
              <a:buSzPts val="2610"/>
              <a:buNone/>
            </a:pPr>
            <a:r>
              <a:rPr lang="en-US"/>
              <a:t>In a system context where there are multiple components that require or provide a particular interface, a notation abstraction can be used that combines by joining the interfaces</a:t>
            </a:r>
            <a:endParaRPr/>
          </a:p>
        </p:txBody>
      </p:sp>
      <p:sp>
        <p:nvSpPr>
          <p:cNvPr id="214" name="Google Shape;214;ge37ad36e57_0_79"/>
          <p:cNvSpPr txBox="1"/>
          <p:nvPr>
            <p:ph idx="12" type="sldNum"/>
          </p:nvPr>
        </p:nvSpPr>
        <p:spPr>
          <a:xfrm>
            <a:off x="11070809" y="6482882"/>
            <a:ext cx="570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215" name="Google Shape;215;ge37ad36e57_0_79"/>
          <p:cNvPicPr preferRelativeResize="0"/>
          <p:nvPr/>
        </p:nvPicPr>
        <p:blipFill rotWithShape="1">
          <a:blip r:embed="rId3">
            <a:alphaModFix/>
          </a:blip>
          <a:srcRect b="0" l="0" r="0" t="0"/>
          <a:stretch/>
        </p:blipFill>
        <p:spPr>
          <a:xfrm>
            <a:off x="4012450" y="2571750"/>
            <a:ext cx="4305300" cy="857250"/>
          </a:xfrm>
          <a:prstGeom prst="rect">
            <a:avLst/>
          </a:prstGeom>
          <a:noFill/>
          <a:ln>
            <a:noFill/>
          </a:ln>
        </p:spPr>
      </p:pic>
      <p:pic>
        <p:nvPicPr>
          <p:cNvPr id="216" name="Google Shape;216;ge37ad36e57_0_79"/>
          <p:cNvPicPr preferRelativeResize="0"/>
          <p:nvPr/>
        </p:nvPicPr>
        <p:blipFill rotWithShape="1">
          <a:blip r:embed="rId4">
            <a:alphaModFix/>
          </a:blip>
          <a:srcRect b="0" l="0" r="0" t="0"/>
          <a:stretch/>
        </p:blipFill>
        <p:spPr>
          <a:xfrm>
            <a:off x="4205925" y="4762500"/>
            <a:ext cx="3543300" cy="1638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e3965b57be_0_4"/>
          <p:cNvSpPr txBox="1"/>
          <p:nvPr>
            <p:ph type="title"/>
          </p:nvPr>
        </p:nvSpPr>
        <p:spPr>
          <a:xfrm>
            <a:off x="1309512" y="457202"/>
            <a:ext cx="87489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Usage Dependency</a:t>
            </a:r>
            <a:endParaRPr/>
          </a:p>
        </p:txBody>
      </p:sp>
      <p:sp>
        <p:nvSpPr>
          <p:cNvPr id="223" name="Google Shape;223;ge3965b57be_0_4"/>
          <p:cNvSpPr txBox="1"/>
          <p:nvPr>
            <p:ph idx="1" type="body"/>
          </p:nvPr>
        </p:nvSpPr>
        <p:spPr>
          <a:xfrm>
            <a:off x="1309512" y="1600200"/>
            <a:ext cx="10476000" cy="4800600"/>
          </a:xfrm>
          <a:prstGeom prst="rect">
            <a:avLst/>
          </a:prstGeom>
          <a:noFill/>
          <a:ln>
            <a:noFill/>
          </a:ln>
        </p:spPr>
        <p:txBody>
          <a:bodyPr anchorCtr="0" anchor="t" bIns="45700" lIns="91425" spcFirstLastPara="1" rIns="91425" wrap="square" tIns="45700">
            <a:normAutofit/>
          </a:bodyPr>
          <a:lstStyle/>
          <a:p>
            <a:pPr indent="-394335" lvl="0" marL="457200" rtl="0" algn="l">
              <a:lnSpc>
                <a:spcPct val="100000"/>
              </a:lnSpc>
              <a:spcBef>
                <a:spcPts val="360"/>
              </a:spcBef>
              <a:spcAft>
                <a:spcPts val="0"/>
              </a:spcAft>
              <a:buSzPts val="2610"/>
              <a:buChar char="•"/>
            </a:pPr>
            <a:r>
              <a:rPr lang="en-US"/>
              <a:t>A usage dependency is relationship which one element requires another element for its full implementation</a:t>
            </a:r>
            <a:endParaRPr/>
          </a:p>
          <a:p>
            <a:pPr indent="-394335" lvl="0" marL="457200" rtl="0" algn="l">
              <a:lnSpc>
                <a:spcPct val="100000"/>
              </a:lnSpc>
              <a:spcBef>
                <a:spcPts val="0"/>
              </a:spcBef>
              <a:spcAft>
                <a:spcPts val="0"/>
              </a:spcAft>
              <a:buSzPts val="2610"/>
              <a:buChar char="•"/>
            </a:pPr>
            <a:r>
              <a:rPr lang="en-US"/>
              <a:t>Is a dependency in which the client requires the presence of the supplier </a:t>
            </a:r>
            <a:endParaRPr/>
          </a:p>
          <a:p>
            <a:pPr indent="-394335" lvl="0" marL="457200" rtl="0" algn="l">
              <a:lnSpc>
                <a:spcPct val="100000"/>
              </a:lnSpc>
              <a:spcBef>
                <a:spcPts val="0"/>
              </a:spcBef>
              <a:spcAft>
                <a:spcPts val="0"/>
              </a:spcAft>
              <a:buSzPts val="2610"/>
              <a:buChar char="•"/>
            </a:pPr>
            <a:r>
              <a:rPr lang="en-US"/>
              <a:t>Is shown as dashed arrow with a &lt;&gt; keyword  </a:t>
            </a:r>
            <a:endParaRPr/>
          </a:p>
          <a:p>
            <a:pPr indent="-394335" lvl="0" marL="457200" rtl="0" algn="l">
              <a:lnSpc>
                <a:spcPct val="100000"/>
              </a:lnSpc>
              <a:spcBef>
                <a:spcPts val="0"/>
              </a:spcBef>
              <a:spcAft>
                <a:spcPts val="0"/>
              </a:spcAft>
              <a:buSzPts val="2610"/>
              <a:buChar char="•"/>
            </a:pPr>
            <a:r>
              <a:rPr lang="en-US"/>
              <a:t>The arrowhead point from the dependent component to the one of which it is dependent</a:t>
            </a:r>
            <a:endParaRPr/>
          </a:p>
        </p:txBody>
      </p:sp>
      <p:sp>
        <p:nvSpPr>
          <p:cNvPr id="224" name="Google Shape;224;ge3965b57be_0_4"/>
          <p:cNvSpPr txBox="1"/>
          <p:nvPr>
            <p:ph idx="12" type="sldNum"/>
          </p:nvPr>
        </p:nvSpPr>
        <p:spPr>
          <a:xfrm>
            <a:off x="11070809" y="6482882"/>
            <a:ext cx="570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225" name="Google Shape;225;ge3965b57be_0_4"/>
          <p:cNvPicPr preferRelativeResize="0"/>
          <p:nvPr/>
        </p:nvPicPr>
        <p:blipFill rotWithShape="1">
          <a:blip r:embed="rId3">
            <a:alphaModFix/>
          </a:blip>
          <a:srcRect b="0" l="0" r="0" t="0"/>
          <a:stretch/>
        </p:blipFill>
        <p:spPr>
          <a:xfrm>
            <a:off x="4200525" y="4160388"/>
            <a:ext cx="3790950" cy="1304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racU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2019-04-05T13:18:49Z</dcterms:created>
  <dc:creator>Nazmus Sakib</dc:creator>
</cp:coreProperties>
</file>