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8" autoAdjust="0"/>
    <p:restoredTop sz="94660"/>
  </p:normalViewPr>
  <p:slideViewPr>
    <p:cSldViewPr snapToGrid="0">
      <p:cViewPr varScale="1">
        <p:scale>
          <a:sx n="97" d="100"/>
          <a:sy n="97" d="100"/>
        </p:scale>
        <p:origin x="68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24T18:01:39.8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1 279 4607 0 0,'0'0'3456'0'0,"3"-2"-2944"0"0,20-6-208 0 0,29-6 0 0 0,-14 4 139 0 0,48-19 334 0 0,104-51 0 0 0,-79 31-726 0 0,7-6-51 0 0,-109 50 0 0 0,27-10 0 0 0,-23 10 0 0 0,0-2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24T18:01:56.8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0 882 6447 0 0,'0'0'306'0'0,"3"-2"-129"0"0,20-6-112 0 0,0 1 1 0 0,38-7-1 0 0,-41 12-68 0 0,37-2-1 0 0,19 6 972 0 0,53-2 200 0 0,-104-2-885 0 0,0-1-1 0 0,-1-2 0 0 0,1 0 0 0 0,-1-2 1 0 0,-1-1-1 0 0,35-15 0 0 0,-31 11-282 0 0,0 2 0 0 0,1 1 0 0 0,0 1 0 0 0,1 1 0 0 0,0 2 0 0 0,0 0 0 0 0,0 2 0 0 0,1 2 0 0 0,58 3 0 0 0,-35 5-29 0 0,121 20 989 0 0,-156-22-649 0 0,292 62-1481 0 0,-293-65 1221 0 0,0 0-1 0 0,1-1 0 0 0,-1-1 1 0 0,0-1-1 0 0,0 0 1 0 0,1-2-1 0 0,-1 1 0 0 0,-1-2 1 0 0,1-1-1 0 0,0 0 0 0 0,-1-1 1 0 0,25-12-1 0 0,10-11 308 0 0,-1-1 1 0 0,65-52-1 0 0,-1 0-112 0 0,-79 60-246 0 0,1 0 0 0 0,0 3 0 0 0,70-27 0 0 0,-88 40 0 0 0,1 1 0 0 0,0 0 0 0 0,0 2 0 0 0,0 0 0 0 0,0 1 0 0 0,1 0 0 0 0,-1 2 0 0 0,1 1 0 0 0,-1 0 0 0 0,27 5 0 0 0,26 13 0 0 0,101 41 0 0 0,-48-14 0 0 0,-51-21 0 0 0,0-3 0 0 0,114 17 0 0 0,-160-35 0 0 0,0-2 0 0 0,1-1 0 0 0,-1-1 0 0 0,0-1 0 0 0,0-2 0 0 0,0 0 0 0 0,0-2 0 0 0,-1-2 0 0 0,0 0 0 0 0,36-15 0 0 0,-22 4 0 0 0,156-62 0 0 0,-151 64 0 0 0,1 2 0 0 0,65-11 0 0 0,-87 22 0 0 0,0 0 0 0 0,0 2 0 0 0,0 1 0 0 0,0 1 0 0 0,0 2 0 0 0,0 0 0 0 0,-1 1 0 0 0,1 2 0 0 0,-1 0 0 0 0,32 13 0 0 0,176 80 0 0 0,-119-48 0 0 0,138 41 0 0 0,-213-81 0 0 0,1-1 0 0 0,0-3 0 0 0,0-1 0 0 0,1-1 0 0 0,0-3 0 0 0,0-1 0 0 0,69-7 0 0 0,-59-3 291 0 0,0-1-1 0 0,-2-3 0 0 0,1-2 0 0 0,-2-2 1 0 0,0-2-1 0 0,84-48 0 0 0,275-150-274 0 0,-356 194-16 0 0,2 2 0 0 0,0 1 0 0 0,0 4 0 0 0,2 1 0 0 0,0 3 0 0 0,1 3 0 0 0,95-6 0 0 0,418 29 0 0 0,-163 3 0 0 0,-278-18 0 0 0,151-20 0 0 0,73-43 0 0 0,-5-20 0 0 0,128-28 0 0 0,-405 100 0 0 0,0 2 0 0 0,1 3 0 0 0,0 4 0 0 0,0 2 0 0 0,113 14 0 0 0,38 27-540 0 0,-174-31 251 0 0,-46-9 273 0 0,23 5-624 0 0,37 2 1 0 0,-54-6 255 0 0,-1-1-1 0 0,1 0 1 0 0,-1-1-1 0 0,1 0 1 0 0,-1 0-1 0 0,1 0 1 0 0,-1-1-1 0 0,1 0 1 0 0,-1 0 0 0 0,8-4-1 0 0,22-21-3502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24T18:05:05.2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10135 0 0,'0'0'770'0'0,"1"3"-454"0"0,2 7-134 0 0,-1-1 0 0 0,0 1 0 0 0,-1 0 1 0 0,0-1-1 0 0,-1 1 0 0 0,0 0 1 0 0,-1 11-1 0 0,0 24 253 0 0,29 274-268 0 0,-23-265-169 0 0,26 138 2 0 0,-21-136 0 0 0,6 18-558 0 0,5 34-2533 0 0,-16-73-1044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24T18:05:05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47 485 11975 0 0,'-38'-44'1200'0'0,"30"27"-1098"0"0,8 15-102 0 0,0 1 1 0 0,0 0 0 0 0,0 0-1 0 0,0 0 1 0 0,0 0 0 0 0,0-1 0 0 0,0 1-1 0 0,1 0 1 0 0,-1 0 0 0 0,0 0-1 0 0,1 0 1 0 0,-1 0 0 0 0,1 0 0 0 0,1-2-1 0 0,4-4 0 0 0,0 1 0 0 0,1 0 0 0 0,0 0 0 0 0,0 0 0 0 0,1 1 0 0 0,0 0 0 0 0,0 0 0 0 0,0 1 0 0 0,13-5 0 0 0,14-8 0 0 0,2-6-283 0 0,-2-2-1 0 0,0-1 1 0 0,-2-2 0 0 0,-1-1-1 0 0,-1-2 1 0 0,39-48-1 0 0,-56 57 265 0 0,-9 12 20 0 0,1 1 0 0 0,0 1-1 0 0,12-14 1 0 0,-4 6-1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24T18:05:05.9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13823 0 0,'0'0'1407'0'0,"9"3"-2695"0"0,-7-2 912 0 0,0 0 1 0 0,0-1-1 0 0,0 1 1 0 0,0 0-1 0 0,0-1 0 0 0,0 0 1 0 0,0 1-1 0 0,0-1 1 0 0,0 0-1 0 0,0 0 1 0 0,0 0-1 0 0,0-1 1 0 0,0 1-1 0 0,2-1 1 0 0,-2 0-135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24T18:05:06.3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0 109 13823 0 0,'0'0'1247'0'0,"3"1"-1023"0"0,-2-1-227 0 0,7 2-50 0 0,-1 0 0 0 0,1 0 0 0 0,-1 1 0 0 0,0 0-1 0 0,0 0 1 0 0,11 6 0 0 0,-10-3-820 0 0,-1-2 0 0 0,2 1 0 0 0,-1-1 0 0 0,0 0 1 0 0,12 2-1 0 0,-5 0-1951 0 0,-13-5 2251 0 0,15-8-2445 0 0,-15 5 2864 0 0,10-8 136 0 0</inkml:trace>
  <inkml:trace contextRef="#ctx0" brushRef="#br0" timeOffset="1">419 1 13823 0 0,'0'0'1440'0'0,"12"12"-1368"0"0,5-8-72 0 0,0 1-800 0 0,12-5-1200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24T18:05:07.0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1 10135 0 0,'0'0'946'0'0,"3"0"-1625"0"0,0 1 726 0 0,-1-1-251 0 0,0 1 0 0 0,0-1 0 0 0,0 1 0 0 0,0-1 1 0 0,0 1-1 0 0,0 0 0 0 0,0 0 0 0 0,0 0 0 0 0,0 0 0 0 0,-1 0 0 0 0,1 0 0 0 0,0 0 0 0 0,-1 1 0 0 0,1-1 1 0 0,0 1-1 0 0,-1-1 0 0 0,0 1 0 0 0,1 0 0 0 0,-1-1 0 0 0,0 1 0 0 0,0 0 0 0 0,1 2 0 0 0,1 4 110 0 0,-1 1-1 0 0,0 0 1 0 0,0 0 0 0 0,-1-1-1 0 0,0 1 1 0 0,0 10-1 0 0,-1-14 190 0 0,0 0 1 0 0,-1-1-1 0 0,0 1 0 0 0,0-1 1 0 0,0 1-1 0 0,0-1 0 0 0,-1 1 0 0 0,0-1 1 0 0,0 0-1 0 0,0 1 0 0 0,0-1 1 0 0,-1 0-1 0 0,1 0 0 0 0,-5 4 0 0 0,-26 34 3361 0 0,31-40-2569 0 0,0-1-583 0 0,-13 5 1193 0 0,13-27-905 0 0,3 1-576 0 0,6 2-16 0 0,4 5 0 0 0,-1 14-133 0 0,-7-1-44 0 0,-1 0-1 0 0,0 0 1 0 0,1 0 0 0 0,-1-1-1 0 0,0 1 1 0 0,1-1 0 0 0,-1 0-1 0 0,0 1 1 0 0,0-1 0 0 0,0 0-1 0 0,0 0 1 0 0,1-1 0 0 0,-2 1-1 0 0,4-2 1 0 0,10-11-846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24T18:05:07.5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97 20 8287 0 0,'0'0'2336'0'0,"-3"-1"-1893"0"0,1 1-428 0 0,1 0 0 0 0,-1-1-1 0 0,0 1 1 0 0,0-1 0 0 0,1 1 0 0 0,-1-1-1 0 0,1 0 1 0 0,-1 0 0 0 0,0 0 0 0 0,1 0 0 0 0,-2-1-1 0 0,-2-1-33 0 0,-15 2 26 0 0,4 3-7 0 0,-1 4 0 0 0,5 1-133 0 0,9-5-563 0 0,25-24-2291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24T18:05:07.9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126 61 10135 0 0,'0'0'919'0'0,"-2"1"-759"0"0,-8 3-137 0 0,0 0-434 0 0,1 0 0 0 0,0 1-1 0 0,0-1 1 0 0,-12 10 0 0 0,9-6 533 0 0,-32 25 3774 0 0,61-42-5200 0 0,10-9 1131 0 0,-25 16 624 0 0,15-5 422 0 0,34-5-640 0 0,-45 8-339 0 0,0 1-1 0 0,0-2 1 0 0,-1 1-1 0 0,1 0 1 0 0,-1-1 0 0 0,0 0-1 0 0,0-1 1 0 0,-1 1-1 0 0,0-1 1 0 0,0 1-1 0 0,0-1 1 0 0,4-8-1 0 0,2-4-405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24T18:05:08.7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44 6447 0 0,'0'0'4704'0'0,"2"-3"-5025"0"0,14-33-662 0 0,-14 32 471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24T18:05:09.0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1 10135 0 0,'0'0'1056'0'0,"-12"12"-1408"0"0,5 2-4632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24T18:05:23.6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5412 586 6447 0 0,'0'0'586'0'0,"3"-1"-486"0"0,11-2-90 0 0,3 0 3913 0 0,-24 2-3789 0 0,0 0 0 0 0,1 1 0 0 0,-1 0-1 0 0,0 0 1 0 0,-9 2 0 0 0,-19 0 668 0 0,23-4-472 0 0,0 0 0 0 0,-1 0 0 0 0,1-1 0 0 0,-11-5 0 0 0,12 4-165 0 0,0 1 0 0 0,0 0 0 0 0,0 1 0 0 0,0 0 0 0 0,-15-1 0 0 0,-242-9 1734 0 0,170 13-1744 0 0,-196-4-145 0 0,230 1-10 0 0,-206-16 0 0 0,222 11 0 0 0,-1 3 0 0 0,-67 3 0 0 0,-15 5 0 0 0,-55 4 0 0 0,-42-1 0 0 0,-45 3 0 0 0,5 5 0 0 0,88-7 0 0 0,-49 5 243 0 0,-181 14 1546 0 0,302-19-1774 0 0,-234 26-14 0 0,109 2-1 0 0,-117 17 0 0 0,62 8 0 0 0,225-42 0 0 0,-67 30 0 0 0,102-36-334 0 0,-46 30 0 0 0,25-14-382 0 0,27-15 655 0 0,1 0 1 0 0,0 2-1 0 0,1 0 0 0 0,1 2 0 0 0,0 0 0 0 0,1 1 1 0 0,1 0-1 0 0,1 2 0 0 0,-26 43 0 0 0,21-28 61 0 0,1 0 0 0 0,2 2 0 0 0,1 0 0 0 0,2 0 0 0 0,-13 55 0 0 0,9-2 0 0 0,-16 180 0 0 0,22 98 0 0 0,7-153 0 0 0,-1-38 0 0 0,-9 450 0 0 0,34 160 0 0 0,-13-611 0 0 0,-1 568 17 0 0,-6-593 30 0 0,28 714 2002 0 0,-19-731-2170 0 0,26 322 121 0 0,2 23 0 0 0,-26-149 0 0 0,6 87 0 0 0,4 526 0 0 0,-16-447 0 0 0,5 221 0 0 0,0 82 0 0 0,18-185 0 0 0,-23-543 0 0 0,24 310 0 0 0,-6-87 0 0 0,12 204 0 0 0,-5-187 0 0 0,-8-110 0 0 0,-7-59 6 0 0,22 352-19 0 0,-32-371 39 0 0,-6-1 1 0 0,-19 125-1 0 0,6-79 1583 0 0,3-25-1242 0 0,8-120-367 0 0,3-18 0 0 0,1-1 0 0 0,0 1 0 0 0,0-1 0 0 0,0 1 0 0 0,1 0 0 0 0,0-1 0 0 0,0 1 0 0 0,0-1 0 0 0,1 1 0 0 0,0 0 0 0 0,0-1 0 0 0,0 1 0 0 0,1-1 0 0 0,2 6 0 0 0,5 5 0 0 0,-3-14 0 0 0,-3-1 0 0 0,3 3 0 0 0,-1 0 0 0 0,1-1 0 0 0,1 0 0 0 0,-1 0 0 0 0,0-1 0 0 0,1 0 0 0 0,-1 0 0 0 0,1 0 0 0 0,0-1 0 0 0,0 0 0 0 0,11 0 0 0 0,10 0 0 0 0,42-6 0 0 0,-40 3 0 0 0,256-20 0 0 0,310-28 0 0 0,1-1 0 0 0,338-4 0 0 0,-680 44 0 0 0,113 6 0 0 0,-14 0 0 0 0,748-53 0 0 0,-811 41 0 0 0,452-40 0 0 0,311-49 0 0 0,-725 76 0 0 0,255-6 0 0 0,-221 18 0 0 0,28-2 0 0 0,1 17 0 0 0,425 53 0 0 0,519 73 0 0 0,-730-80 0 0 0,-339-23 0 0 0,172 19 142 0 0,-4 29 1748 0 0,-310-41-1885 0 0,0 6 1 0 0,124 50-1 0 0,-216-66-5 0 0,-15-6 0 0 0,-8-6 0 0 0,-10-4 0 0 0,0-1 0 0 0,0 0 0 0 0,0 0 0 0 0,0 0 0 0 0,1 0 0 0 0,-1 0 0 0 0,0 1 0 0 0,0-1 0 0 0,0 0 0 0 0,0 0 0 0 0,1 0 0 0 0,-1 0 0 0 0,0 0 0 0 0,0 0 0 0 0,0 0 0 0 0,0 0 0 0 0,1 0 0 0 0,-1 0 0 0 0,0 0 0 0 0,0 0 0 0 0,0 0 0 0 0,1 0 0 0 0,-1 0 0 0 0,0 0 0 0 0,0 0 0 0 0,0 0 0 0 0,1 0 0 0 0,-1 0 0 0 0,0 0 0 0 0,0 0 0 0 0,0 0 0 0 0,0 0 0 0 0,1 0 0 0 0,-1 0 0 0 0,0 0 0 0 0,0 0 0 0 0,0-1 0 0 0,0 1 0 0 0,1 0 0 0 0,-1 0 0 0 0,0 0 0 0 0,0-1 0 0 0,-2-18 0 0 0,-59-501 0 0 0,53 430 0 0 0,-15-84 0 0 0,-48-183 0 0 0,39 211 0 0 0,-146-578 0 0 0,69 199 0 0 0,64 198 0 0 0,-17-104 0 0 0,-27-54 334 0 0,-37-219 741 0 0,41-5-436 0 0,63 393-639 0 0,-41-599 0 0 0,22 411 0 0 0,-10-786 0 0 0,25 498 0 0 0,-5-3-401 0 0,30 84-1280 0 0,-1-53 1771 0 0,-1 698-90 0 0,-20-303 0 0 0,9 214 0 0 0,-6-47 0 0 0,-41-459 0 0 0,45 436 0 0 0,-21-561-72 0 0,37 727-257 0 0,-3-1-1 0 0,-2 1 1 0 0,-3 1 0 0 0,-3-1-1 0 0,-20-64 1 0 0,11 63 329 0 0,-34-70 0 0 0,44 111 0 0 0,0 0 0 0 0,-2 0 0 0 0,0 0 0 0 0,-1 2 0 0 0,-1 0 0 0 0,0 0 0 0 0,-20-16 0 0 0,32 31 0 0 0,-5-4 0 0 0,1 0 0 0 0,-1 0 0 0 0,-1 1 0 0 0,1 0 0 0 0,-1 1 0 0 0,1 0 0 0 0,-17-7 0 0 0,-3 1 0 0 0,16 6 0 0 0,0 0 0 0 0,0 1 0 0 0,-20-4 0 0 0,-71-8 0 0 0,6 12 0 0 0,-67-6 0 0 0,-7-3 0 0 0,120 10 0 0 0,0 2 0 0 0,-71 9 0 0 0,62-4 0 0 0,-360 31 0 0 0,-341 7 0 0 0,555-36 0 0 0,-96 6 0 0 0,51-6 0 0 0,-132 14 0 0 0,-283 75 0 0 0,393-44 0 0 0,18-3 0 0 0,73-18 0 0 0,-513 77 0 0 0,577-93 0 0 0,-264 25 0 0 0,253-31 0 0 0,-103 1 0 0 0,-534-9 0 0 0,244 51 0 0 0,471-45 0 0 0,-189 38 0 0 0,48-6 0 0 0,168-37-268 0 0,0-1 0 0 0,0-1 0 0 0,-1-1 0 0 0,1-1 0 0 0,-29-6 0 0 0,-2 1-5152 0 0,26 4-824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24T18:01:57.7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1108 6447 0 0,'3'-3'298'0'0,"18"-12"-20"0"0,0 0 0 0 0,43-22 0 0 0,-59 35-116 0 0,1 0 0 0 0,-1 1 1 0 0,1-1-1 0 0,-1 1 0 0 0,1 0 0 0 0,0 0 0 0 0,-1 1 0 0 0,1 0 0 0 0,0 0 0 0 0,-1 0 0 0 0,1 1 0 0 0,-1-1 0 0 0,10 4 0 0 0,-6-2 9 0 0,1 1 0 0 0,-1 0 0 0 0,0 1 0 0 0,0 0 0 0 0,-1 0 0 0 0,1 1-1 0 0,8 6 1 0 0,-3 0-167 0 0,-1 1-1 0 0,-1 0 1 0 0,0 0-1 0 0,17 24 1 0 0,34 61-7 0 0,-22-30 4 0 0,-5-12-2 0 0,34 50 114 0 0,-56-87 219 0 0,0-1 0 0 0,2 0 0 0 0,25 22 0 0 0,-35-35-279 0 0,0 1-1 0 0,0-1 0 0 0,0 0 0 0 0,0-1 1 0 0,0 1-1 0 0,1-1 0 0 0,0-1 1 0 0,-1 1-1 0 0,1-1 0 0 0,0 0 1 0 0,13 1-1 0 0,-11-2 49 0 0,1-1 0 0 0,0-1 1 0 0,0 1-1 0 0,-1-2 0 0 0,1 1 0 0 0,-1-1 0 0 0,1-1 1 0 0,10-4-1 0 0,4-2-35 0 0,0-2-1 0 0,-2 0 1 0 0,39-26 0 0 0,59-54 246 0 0,-74 53-123 0 0,72-43 0 0 0,-101 71-171 0 0,0 1 0 0 0,1 1 1 0 0,0 0-1 0 0,0 2 0 0 0,0 0 0 0 0,1 1 1 0 0,-1 1-1 0 0,29-3 0 0 0,-21 6-18 0 0,1 1 0 0 0,-2 1 0 0 0,1 2 0 0 0,0 0 0 0 0,47 14 0 0 0,123 52 0 0 0,-138-46 0 0 0,-32-13 0 0 0,181 62 0 0 0,-171-62 0 0 0,-1-2 0 0 0,1-2 0 0 0,0-1 0 0 0,39 1 0 0 0,-29-7 15 0 0,0-2 0 0 0,0-1 0 0 0,0-3 0 0 0,0-2 1 0 0,-1-1-1 0 0,71-28 0 0 0,-53 12 69 0 0,-1-3 0 0 0,-1-3 1 0 0,104-73-1 0 0,-41 14 649 0 0,88-59 72 0 0,-163 119-783 0 0,2 1 1 0 0,78-31-1 0 0,-78 40-22 0 0,1 3 0 0 0,1 2 0 0 0,0 3 0 0 0,1 2 0 0 0,1 2 0 0 0,67-2 0 0 0,-26 10 0 0 0,111 15 0 0 0,92 28 0 0 0,206 13 0 0 0,-407-54 0 0 0,0-5 0 0 0,0-5 0 0 0,-1-3 0 0 0,0-5 0 0 0,-2-4 0 0 0,0-4 0 0 0,-1-4 0 0 0,140-65 0 0 0,413-266 0 0 0,-566 310 0 0 0,2 4 0 0 0,158-63 0 0 0,-183 89 0 0 0,1 2 0 0 0,2 2 0 0 0,-1 3 0 0 0,1 3 0 0 0,82-3 0 0 0,-67 13 0 0 0,1 3 0 0 0,-1 3 0 0 0,120 26 0 0 0,218 84 0 0 0,-297-77 0 0 0,233 73 0 0 0,7-23 0 0 0,-192-60 0 0 0,2-8 0 0 0,1-7 0 0 0,242-10 0 0 0,-105-13-738 0 0,-103 9-5440 0 0,-145 2 1654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24T18:05:25.2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10135 0 0,'0'0'5027'0'0,"0"4"-4878"0"0,1 75 81 0 0,4-1-1 0 0,4 0 0 0 0,3-1 1 0 0,3 0-1 0 0,4 0 0 0 0,3-2 1 0 0,3-1-1 0 0,63 129 0 0 0,4-49-229 0 0,-32-56 0 0 0,-40-67 0 0 0,2-1 0 0 0,1-1 0 0 0,1-1 0 0 0,2-1 0 0 0,0-1 0 0 0,2-2 0 0 0,1-1 0 0 0,35 23 0 0 0,-51-38 0 0 0,1 0 0 0 0,1 0 0 0 0,-1-1 0 0 0,1-1 0 0 0,1 0 0 0 0,-1-1 0 0 0,1-1 0 0 0,30 4 0 0 0,-38-7 0 0 0,-1 0 0 0 0,1 0 0 0 0,0-1 0 0 0,0-1 0 0 0,0 1 0 0 0,-1-1 0 0 0,1 0 0 0 0,0-1 0 0 0,-1 0 0 0 0,1 0 0 0 0,-1-1 0 0 0,0 0 0 0 0,0 0 0 0 0,0-1 0 0 0,0 0 0 0 0,0 0 0 0 0,-1 0 0 0 0,1-1 0 0 0,-1 0 0 0 0,7-8 0 0 0,-7 5 0 0 0,0-1 0 0 0,0 1 0 0 0,-1-1 0 0 0,0-1 0 0 0,0 1 0 0 0,-1-1 0 0 0,-1 0 0 0 0,0 0 0 0 0,0 0 0 0 0,3-20 0 0 0,-2-7 0 0 0,-1-61 0 0 0,-3 89 0 0 0,0-11 1883 0 0,-12 75-1718 0 0,-15 347-2157 0 0,27-383 1587 0 0,1 0 0 0 0,1 0 1 0 0,0-1-1 0 0,2 1 0 0 0,6 22 0 0 0,-2-20-5054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24T18:05:25.7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0 344 13823 0 0,'1'13'260'0'0,"1"0"0"0"0,0 0 0 0 0,1-1 0 0 0,1 1 0 0 0,5 13 0 0 0,-6-16-320 0 0,13 48-581 0 0,-3 0 0 0 0,9 86-1 0 0,3 19-1304 0 0,-8-59 1898 0 0,16 61-203 0 0,-28-147 531 0 0,0 0 0 0 0,2-1 0 0 0,1 1 0 0 0,0-2 0 0 0,1 1 0 0 0,19 27 0 0 0,-15-31-131 0 0,-1-6-197 0 0,-10-6-289 0 0,0-4-646 0 0,2-4 909 0 0,0 0-1 0 0,-1 0 0 0 0,0 0 0 0 0,0-1 1 0 0,-1 1-1 0 0,0-1 0 0 0,0 1 0 0 0,1-14 1 0 0,-2 6 190 0 0,-1 0 1 0 0,0 0-1 0 0,-5-27 1 0 0,-42-164 2527 0 0,-3-12-1578 0 0,38 145-1 0 0,-5-53-151 0 0,15 107-915 0 0,2 0 1 0 0,1 0-1 0 0,0 0 1 0 0,7-32-1 0 0,3-2 619 0 0,34-90 1 0 0,-40 128-727 0 0,2 0 1 0 0,0 1 0 0 0,0 0-1 0 0,2 0 1 0 0,0 1 0 0 0,0 0-1 0 0,1 0 1 0 0,0 1 0 0 0,1 1 0 0 0,21-17-1 0 0,-28 24 108 0 0,0 1 0 0 0,0 1 0 0 0,0-1 0 0 0,0 1 0 0 0,1-1 0 0 0,0 1 0 0 0,-1 0 0 0 0,1 1 0 0 0,0-1 0 0 0,0 1 0 0 0,-1 0 0 0 0,1 0 0 0 0,0 1 0 0 0,0-1 0 0 0,0 1 0 0 0,0 0 0 0 0,0 1 0 0 0,0-1 0 0 0,0 1 0 0 0,0 0 0 0 0,0 0 0 0 0,0 0 0 0 0,0 1 0 0 0,-1 0 0 0 0,1 0 0 0 0,8 5 0 0 0,-6-3 0 0 0,0 1 0 0 0,0 0 0 0 0,0 0 0 0 0,-1 1 0 0 0,0 0 0 0 0,9 10 0 0 0,-12-11 0 0 0,-1-1 0 0 0,1 1 0 0 0,-1-1 0 0 0,0 1 0 0 0,0 0 0 0 0,0 0 0 0 0,-1 0 0 0 0,0 0 0 0 0,0 0 0 0 0,0 0 0 0 0,0 0 0 0 0,-1 6 0 0 0,0 2 0 0 0,-1 0 0 0 0,0 0 0 0 0,-1 0 0 0 0,0-1 0 0 0,-1 1 0 0 0,-1-1 0 0 0,0 1 0 0 0,-1-1 0 0 0,0-1 0 0 0,-1 1 0 0 0,0-1 0 0 0,0 1 0 0 0,-13 13 0 0 0,-9 11 0 0 0,-3-2 0 0 0,-49 44 0 0 0,74-73 0 0 0,-55 48-221 0 0,-131 88 0 0 0,128-94-2222 0 0,61-46 1452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24T18:05:26.3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374 623 2759 0 0,'2'-1'107'0'0,"3"-2"-68"0"0,-1 0-21 0 0,-1 0 0 0 0,1 0 0 0 0,-1 0-1 0 0,0-1 1 0 0,0 1 0 0 0,-1-1 0 0 0,6-7-1 0 0,-6 8 49 0 0,0 0 0 0 0,1 0-1 0 0,-1 0 1 0 0,0 0-1 0 0,-1 0 1 0 0,1 0 0 0 0,0 0-1 0 0,-1-1 1 0 0,0 1-1 0 0,0 0 1 0 0,0-1 0 0 0,0 1-1 0 0,0-1 1 0 0,-1 0-1 0 0,1 1 1 0 0,-1-6-1 0 0,0-2 252 0 0,0 8 263 0 0,-8-11 1276 0 0,6 11-1574 0 0,0 0-1 0 0,0 1 0 0 0,0 0 0 0 0,0-1 0 0 0,-1 1 0 0 0,1 0 0 0 0,-1 0 0 0 0,0 0 0 0 0,0 1 1 0 0,-5-4-1 0 0,6 4-190 0 0,-4-2 114 0 0,1 0 1 0 0,-1 1-1 0 0,0 0 0 0 0,1 0 0 0 0,-1 0 0 0 0,0 1 0 0 0,0-1 0 0 0,0 1 0 0 0,-10 0 0 0 0,-1 1 564 0 0,-32 3-1 0 0,41-1-714 0 0,1-1 0 0 0,0 1-1 0 0,0 1 1 0 0,0-1 0 0 0,0 1-1 0 0,0 0 1 0 0,0 1-1 0 0,1-1 1 0 0,-1 1 0 0 0,1 1-1 0 0,0-1 1 0 0,1 1 0 0 0,-1 0-1 0 0,1 0 1 0 0,0 1 0 0 0,-6 8-1 0 0,-6 9 189 0 0,2 1-1 0 0,-24 48 0 0 0,35-64-237 0 0,-9 20-4 0 0,1 0 0 0 0,1 0 0 0 0,-8 38 0 0 0,15-49 0 0 0,0 1 0 0 0,2 1 0 0 0,0-1 0 0 0,1 0 0 0 0,1 0 0 0 0,3 31 0 0 0,-2-45 40 0 0,-1 1-1 0 0,1 0 0 0 0,1 0 1 0 0,-1-1-1 0 0,1 1 0 0 0,-1 0 1 0 0,1-1-1 0 0,1 0 0 0 0,-1 1 1 0 0,0-1-1 0 0,1 0 0 0 0,0 0 1 0 0,0 0-1 0 0,0-1 0 0 0,1 1 1 0 0,-1-1-1 0 0,1 0 0 0 0,0 0 1 0 0,0 0-1 0 0,0 0 0 0 0,7 3 1 0 0,-6-4 10 0 0,0 0 1 0 0,0-1 0 0 0,1 0 0 0 0,-1 0 0 0 0,0 0 0 0 0,1-1 0 0 0,-1 1 0 0 0,0-1-1 0 0,1-1 1 0 0,-1 1 0 0 0,0-1 0 0 0,1 0 0 0 0,-1 0 0 0 0,0 0 0 0 0,0-1-1 0 0,0 1 1 0 0,0-1 0 0 0,0-1 0 0 0,7-3 0 0 0,-1 0-41 0 0,0-1 1 0 0,0 0-1 0 0,-1 0 0 0 0,0-1 1 0 0,0 0-1 0 0,-1-1 0 0 0,0 0 1 0 0,-1-1-1 0 0,0 1 0 0 0,0-2 1 0 0,-1 1-1 0 0,0-1 0 0 0,-1 0 1 0 0,0 0-1 0 0,8-24 0 0 0,-9 19-10 0 0,0 0 0 0 0,0 0 0 0 0,-2-1 0 0 0,0 1 0 0 0,-1-1 0 0 0,-1 1 0 0 0,0-1 0 0 0,-1 0 0 0 0,-4-24 0 0 0,-84-495 1440 0 0,68 403-832 0 0,20 124-608 0 0,4 16 0 0 0,4 14 0 0 0,87 334 0 0 0,-45-198-57 0 0,13 51-2294 0 0,-58-177 1707 0 0,3 8-4192 0 0,-1-19-132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24T18:05:26.6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544 157 13823 0 0,'0'0'675'0'0,"-1"-3"-294"0"0,-2-5-366 0 0,0 0 0 0 0,-1 0 0 0 0,0 1 0 0 0,0 0-1 0 0,0 0 1 0 0,-1 0 0 0 0,0 0 0 0 0,-1 1 0 0 0,1 0 0 0 0,-1 0-1 0 0,-10-8 1 0 0,6 7 3 0 0,-1 0 0 0 0,0 1 0 0 0,0 0-1 0 0,0 0 1 0 0,-1 1 0 0 0,0 0 0 0 0,-15-3-1 0 0,11 4-8 0 0,1 1 1 0 0,0 1-1 0 0,0 0 0 0 0,-1 1 0 0 0,1 1 0 0 0,-1 0 0 0 0,1 1 0 0 0,-1 1 1 0 0,1 0-1 0 0,0 1 0 0 0,0 1 0 0 0,0 0 0 0 0,-19 8 0 0 0,26-7 61 0 0,0-1-1 0 0,1 2 0 0 0,-1-1 1 0 0,1 1-1 0 0,0 0 0 0 0,0 0 1 0 0,1 1-1 0 0,0 0 0 0 0,0 0 1 0 0,1 0-1 0 0,0 1 0 0 0,0 0 1 0 0,0 0-1 0 0,-5 16 0 0 0,1-1 120 0 0,1 1 0 0 0,2 0 0 0 0,0 0-1 0 0,-2 34 1 0 0,6-17-692 0 0,1 1-1 0 0,3-1 0 0 0,12 77 1 0 0,-6-61 589 0 0,1-5-86 0 0,15 50 0 0 0,-21-90 0 0 0,10 26 0 0 0,1 0 0 0 0,2 0 0 0 0,33 55 0 0 0,-4-20-2849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24T18:05:27.0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1 180 13823 0 0,'0'0'1388'0'0,"3"0"-1276"0"0,2 1-114 0 0,1-1-1 0 0,0 0 1 0 0,-1 0 0 0 0,1 0-1 0 0,0-1 1 0 0,-1 0 0 0 0,1 0-1 0 0,-1-1 1 0 0,1 1-1 0 0,-1-1 1 0 0,1 0 0 0 0,-1 0-1 0 0,6-4 1 0 0,6-5-359 0 0,0-1-1 0 0,22-19 1 0 0,-24 18-239 0 0,1 0 1 0 0,24-14-1 0 0,-24 18-287 0 0,2 0 0 0 0,-1 0 0 0 0,1 2 0 0 0,0 0 0 0 0,33-6 0 0 0,-27 12-2175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24T18:05:27.4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96 157 13823 0 0,'0'0'675'0'0,"1"-4"-294"0"0,2-3-217 0 0,1-9 49 0 0,-10-26-134 0 0,-1-9-79 0 0,1 31 0 0 0,6 19 0 0 0,0-1 0 0 0,-1 1 0 0 0,1 0 0 0 0,-1 0 0 0 0,1 0 0 0 0,-1 0 0 0 0,0 0 0 0 0,1 0 0 0 0,-1 0 0 0 0,0 0 0 0 0,0 0 0 0 0,1 1 0 0 0,-3-3 0 0 0,2 3 0 0 0,0 0 0 0 0,0 0-1 0 0,-1 0 1 0 0,1 0 0 0 0,0 0 0 0 0,0 0-1 0 0,0 0 1 0 0,0 0 0 0 0,0 0 0 0 0,-1 0-1 0 0,1 1 1 0 0,0-1 0 0 0,0 0 0 0 0,0 1-1 0 0,0-1 1 0 0,0 1 0 0 0,0-1-1 0 0,0 1 1 0 0,0 0 0 0 0,0-1 0 0 0,0 1-1 0 0,0 0 1 0 0,1 0 0 0 0,-1-1 0 0 0,0 1-1 0 0,0 0 1 0 0,1 0 0 0 0,-1 0 0 0 0,1 0-1 0 0,-1 0 1 0 0,1 0 0 0 0,-1 0-1 0 0,0 1 1 0 0,-2 5 89 0 0,0-1 0 0 0,0 1 0 0 0,0 0 0 0 0,-2 8 0 0 0,-5 37 232 0 0,3-1 0 0 0,1 2 0 0 0,3-1-1 0 0,5 72 1 0 0,-1-107-331 0 0,1 0-1 0 0,0-1 1 0 0,8 26-1 0 0,-8-34 176 0 0,0-1 0 0 0,1 1-1 0 0,0-1 1 0 0,1 0 0 0 0,0 0-1 0 0,0 0 1 0 0,0 0 0 0 0,11 12-1 0 0,-13-17-107 0 0,1 0 0 0 0,-1 0 1 0 0,1 0-1 0 0,0 0 0 0 0,0-1 0 0 0,0 1 0 0 0,0-1 0 0 0,0 1 0 0 0,4 0 1 0 0,1 1-22 0 0,23 7-36 0 0,-26-11 0 0 0,22 1 0 0 0,-20-4 0 0 0,-2 1 0 0 0,21-10 0 0 0,-20 8 0 0 0,-3-1 0 0 0,10-10 0 0 0,-8 6 0 0 0,0 0 0 0 0,-1-1 0 0 0,-1 1 0 0 0,0-1 0 0 0,0 0 0 0 0,-1 0 0 0 0,-1 0 0 0 0,0 0 0 0 0,0 0 0 0 0,-1-1 0 0 0,0 1 0 0 0,-1 0 0 0 0,0 0 0 0 0,-1 0 0 0 0,-1 0 0 0 0,1 0 0 0 0,-2 0 0 0 0,1 1 0 0 0,-1-1 0 0 0,-8-13 0 0 0,1 2-43 0 0,7 12-174 0 0,-1 0-1 0 0,0 1 1 0 0,-1 0 0 0 0,1 0-1 0 0,-2 1 1 0 0,1-1-1 0 0,-1 1 1 0 0,-1 1-1 0 0,1 0 1 0 0,-14-10 0 0 0,19 14-271 0 0,1-1-1382 0 0,0-1 1225 0 0,-1 1 1 0 0,1 0-1 0 0,-1-1 1 0 0,0 1-1 0 0,-3-6 1 0 0,1 3-402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24T18:05:27.8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235 226 10135 0 0,'2'-3'464'0'0,"5"-13"-252"0"0,0 0 0 0 0,3-18 0 0 0,-8 29-135 0 0,-1-1 0 0 0,0 1 1 0 0,0 0-1 0 0,-1-1 0 0 0,0 1 0 0 0,0 0 1 0 0,0-1-1 0 0,-1 1 0 0 0,1-1 0 0 0,-1 1 1 0 0,-2-6-1 0 0,1 7 64 0 0,0 1 0 0 0,0-1 1 0 0,0 0-1 0 0,0 1 0 0 0,0-1 0 0 0,-1 1 1 0 0,0 0-1 0 0,-6-6 0 0 0,3 2 121 0 0,1 3-66 0 0,0 0-1 0 0,0 0 0 0 0,0 0 0 0 0,0 0 1 0 0,-1 1-1 0 0,1 0 0 0 0,-1 0 0 0 0,0 1 1 0 0,0-1-1 0 0,0 1 0 0 0,0 1 0 0 0,0-1 1 0 0,-1 1-1 0 0,1 0 0 0 0,0 0 0 0 0,-1 1 1 0 0,-10 0-1 0 0,14 1-187 0 0,1-1 0 0 0,-1 1 0 0 0,1-1 1 0 0,0 1-1 0 0,-1 0 0 0 0,1 0 0 0 0,0 0 0 0 0,-1 0 0 0 0,1 0 1 0 0,0 0-1 0 0,0 1 0 0 0,0-1 0 0 0,0 1 0 0 0,0 0 1 0 0,0-1-1 0 0,1 1 0 0 0,-1 0 0 0 0,1 0 0 0 0,-1 0 0 0 0,1 0 1 0 0,-2 3-1 0 0,-2 4-12 0 0,1 0 0 0 0,0 0 1 0 0,-5 15-1 0 0,2 0 4 0 0,2 1 0 0 0,1-1 0 0 0,0 1 0 0 0,1 41 0 0 0,10 101 0 0 0,-6-158 0 0 0,29 257 211 0 0,-23-227-734 0 0,2 0-1 0 0,1 0 0 0 0,3-1 0 0 0,25 57 0 0 0,-36-92 12 0 0</inkml:trace>
  <inkml:trace contextRef="#ctx0" brushRef="#br0" timeOffset="1">1 839 11975 0 0,'0'0'1083'0'0,"2"-3"-891"0"0,92-102 806 0 0,6-8-5219 0 0,-58 72 1224 0 0,-21 22 1462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24T18:05:28.7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105 7 10135 0 0,'0'0'2026'0'0,"-2"-1"-1516"0"0,1 0-339 0 0,0 1 0 0 0,1-1 0 0 0,-1 1 0 0 0,0-1 0 0 0,1 1 0 0 0,-1 0 0 0 0,0-1-1 0 0,1 1 1 0 0,-1 0 0 0 0,0-1 0 0 0,0 1 0 0 0,1 0 0 0 0,-1 0 0 0 0,0 0 0 0 0,0 0 0 0 0,1 0 0 0 0,-1 0-1 0 0,0 0 1 0 0,0 0 0 0 0,0 0 0 0 0,1 0 0 0 0,-1 0 0 0 0,0 0 0 0 0,0 1 0 0 0,1-1 0 0 0,-1 0-1 0 0,0 1 1 0 0,1-1 0 0 0,-1 0 0 0 0,0 1 0 0 0,-1 1-51 0 0,1-1-1 0 0,0 1 0 0 0,-1 0 1 0 0,1-1-1 0 0,0 1 1 0 0,0 0-1 0 0,0 0 1 0 0,1 0-1 0 0,-1 0 1 0 0,0 0-1 0 0,0 3 1 0 0,-1 7-115 0 0,0 1 0 0 0,1 0 0 0 0,0 13 0 0 0,5 78-5 0 0,34 194 0 0 0,-28-250 0 0 0,-6-30 0 0 0,0-1 0 0 0,1 26 0 0 0,1 54-1826 0 0,-9-73 1354 0 0,2-23 336 0 0,0 1-352 0 0,-12-14-4262 0 0,4 1 3851 0 0,-1-1-1 0 0,2 0 1 0 0,-1 0 0 0 0,2-1 0 0 0,-10-20-1 0 0,3 1-1549 0 0,-14-33 4468 0 0,27 62-1029 0 0,-8-42 1221 0 0,8 22-2178 0 0,1-2 380 0 0,1 0 0 0 0,9-47 1 0 0,-2 15 253 0 0,22-144 1962 0 0,-28 192-2287 0 0,0 1-1 0 0,1 0 0 0 0,1 0 1 0 0,-1 0-1 0 0,10-14 0 0 0,-12 20 683 0 0,2 0-581 0 0,11-2-294 0 0,-13 4-148 0 0,1 0 1 0 0,-1 0-1 0 0,0 0 0 0 0,0 0 0 0 0,0 0 1 0 0,0 0-1 0 0,0 0 0 0 0,1 0 0 0 0,-1 1 1 0 0,0-1-1 0 0,0 1 0 0 0,2 0 0 0 0,0 1-1 0 0,-1 0 0 0 0,1 0 0 0 0,-1 1 0 0 0,1-1 0 0 0,-1 1 0 0 0,0-1 0 0 0,0 1 0 0 0,0 0 0 0 0,0 0 0 0 0,0 0 0 0 0,-1 0 0 0 0,3 5 0 0 0,13 42 0 0 0,-16-46 0 0 0,7 30 0 0 0,6 66 0 0 0,-4-21 0 0 0,18 117 0 0 0,-20-130 0 0 0,-3 27 0 0 0,-5-93 0 0 0,0 0 0 0 0,0 0 0 0 0,0 0 0 0 0,0 0 0 0 0,0 0 0 0 0,0 0 0 0 0,0 0 0 0 0,0 0 0 0 0,0 0 0 0 0,-1 0 0 0 0,1 0 0 0 0,0 0 0 0 0,0 0 0 0 0,0 0 0 0 0,0 0 0 0 0,0 0 0 0 0,0 0 0 0 0,0 0 0 0 0,0 0 0 0 0,0 0 0 0 0,0 0 0 0 0,0 0 0 0 0,0 0 0 0 0,0 0 0 0 0,0 0 0 0 0,-1 0 0 0 0,1 0 0 0 0,0 0 0 0 0,0 0 0 0 0,0 1 0 0 0,0-1 0 0 0,0 0 0 0 0,0 0 0 0 0,0 0 0 0 0,0 0 0 0 0,0 0 0 0 0,0 0 0 0 0,0 0 0 0 0,0 0 0 0 0,0 0 0 0 0,0 0 0 0 0,0 0 0 0 0,0 0 0 0 0,0 0 0 0 0,0 1 0 0 0,0-1 0 0 0,0 0 0 0 0,0 0 0 0 0,0 0 0 0 0,0 0 0 0 0,0 0 0 0 0,0 0 0 0 0,0 0 0 0 0,0 0 0 0 0,0 0 0 0 0,-4-9 0 0 0,-4-16 0 0 0,2-6 0 0 0,3 0 0 0 0,0 0 0 0 0,3-61 0 0 0,2 75 0 0 0,0-1 0 0 0,0 1 0 0 0,2-1 0 0 0,0 1 0 0 0,1 0 0 0 0,1 1 0 0 0,1-1 0 0 0,12-22 0 0 0,-8 23 0 0 0,1 6 0 0 0,-9 9 0 0 0,0 0 0 0 0,1 0 0 0 0,-1 1 0 0 0,0-1 0 0 0,1 1 0 0 0,-1 0 0 0 0,1 0 0 0 0,-1 0 0 0 0,1 1 0 0 0,-1-1 0 0 0,0 1 0 0 0,1 0 0 0 0,-1 0 0 0 0,0 0 0 0 0,4 1 0 0 0,-1 1 0 0 0,1 0 0 0 0,-1 0 0 0 0,0 1 0 0 0,0 0 0 0 0,0 0 0 0 0,7 7 0 0 0,34 37-33 0 0,-34-33 416 0 0,2-1 1 0 0,-1 0-1 0 0,1 0 0 0 0,22 13 0 0 0,-12-9-236 0 0,-20-14-182 0 0,0 0 0 0 0,0-1 1 0 0,0 1-1 0 0,0-1 0 0 0,0 0 0 0 0,1-1 0 0 0,-1 1 0 0 0,1-1 1 0 0,0 0-1 0 0,7 1 0 0 0,6 1-621 0 0,-16-4 601 0 0,-1 1 0 0 0,1 0 0 0 0,-1-1 0 0 0,1 0 0 0 0,0 1 0 0 0,-1-1 0 0 0,1 0 0 0 0,-1-1 0 0 0,1 1 0 0 0,-1 0 0 0 0,1-1 0 0 0,-1 1 0 0 0,1-1 0 0 0,-1 0 0 0 0,1 0 0 0 0,3-1 0 0 0,10-9 55 0 0,-11 5 0 0 0,0-1 0 0 0,-1 1 0 0 0,1-1 0 0 0,-1 0 0 0 0,0-1 0 0 0,-1 1 0 0 0,0-1 0 0 0,3-10 0 0 0,-5 16 2 0 0,1 0-1 0 0,-1-1 1 0 0,0 1 0 0 0,-1 0-1 0 0,1-1 1 0 0,0 0 0 0 0,-1 1-1 0 0,1-1 1 0 0,-1 1-1 0 0,0-1 1 0 0,0 1 0 0 0,0-4-1 0 0,0-2 42 0 0,1-2 131 0 0,-1 1 0 0 0,0-1 0 0 0,0 0 0 0 0,-1 1 0 0 0,0-1-1 0 0,-1 1 1 0 0,0-1 0 0 0,-4-10 0 0 0,-4-5-53 0 0,-2 1 0 0 0,-23-38 0 0 0,23 46-121 0 0,11 15 0 0 0,0 0 0 0 0,-1 0 0 0 0,1 0 0 0 0,-1 0 0 0 0,1 1 0 0 0,-1-1 0 0 0,1 0 0 0 0,-1 1 0 0 0,1 0 0 0 0,-1-1 0 0 0,-2 1 0 0 0,0-1 0 0 0,0 2 0 0 0,1-1 0 0 0,-1 0 0 0 0,0 1 0 0 0,0 0 0 0 0,0 0 0 0 0,1 0 0 0 0,-1 0 0 0 0,1 1 0 0 0,-1-1 0 0 0,1 1 0 0 0,-1 0 0 0 0,1 0 0 0 0,0 0 0 0 0,0 1 0 0 0,0-1 0 0 0,0 1 0 0 0,0-1 0 0 0,1 1 0 0 0,-1 0 0 0 0,1 0 0 0 0,0 0 0 0 0,-4 6 0 0 0,0 3 0 0 0,-1 0 0 0 0,1 0 0 0 0,1 0 0 0 0,0 0 0 0 0,-5 22 0 0 0,6-14 0 0 0,0 0 0 0 0,1 0 0 0 0,1 1 0 0 0,1-1 0 0 0,1 0 0 0 0,0 1 0 0 0,2-1 0 0 0,6 33 0 0 0,-5-40 0 0 0,1-1 0 0 0,0 1 0 0 0,1-1 0 0 0,0 0 0 0 0,1-1 0 0 0,0 1 0 0 0,0-1 0 0 0,2 0 0 0 0,-1 0 0 0 0,1-1 0 0 0,1 0 0 0 0,0-1 0 0 0,0 0 0 0 0,17 13 0 0 0,-14-15 0 0 0,0 1 0 0 0,1-2 0 0 0,0 1 0 0 0,0-2 0 0 0,0 0 0 0 0,1 0 0 0 0,-1-1 0 0 0,1-1 0 0 0,0 0 0 0 0,22 0 0 0 0,-24-1-28 0 0,0-1-1 0 0,0-1 0 0 0,1 0 1 0 0,-1 0-1 0 0,0-1 0 0 0,0-1 1 0 0,0 0-1 0 0,0-1 0 0 0,0 0 1 0 0,0-1-1 0 0,0 0 0 0 0,-1-1 1 0 0,11-6-1 0 0,-2 0-485 0 0,-1 2-187 0 0,-1-1-1 0 0,-1-1 1 0 0,0-1 0 0 0,23-20 0 0 0,-20 11-4758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24T18:05:29.5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54 267 11975 0 0,'0'0'1200'0'0,"-3"-1"-1098"0"0,-13-2-92 0 0,14 3-10 0 0,1 0 0 0 0,0 0 0 0 0,0 0 0 0 0,0 0 0 0 0,0 0 0 0 0,0 0 0 0 0,0 0 0 0 0,-1 0 0 0 0,1 0 0 0 0,0 1 0 0 0,0-1 0 0 0,0 0 0 0 0,0 1 0 0 0,-1 0 0 0 0,0 0 27 0 0,1 1 0 0 0,-1-1-1 0 0,1 1 1 0 0,0 0 0 0 0,0-1-1 0 0,-1 1 1 0 0,1 0 0 0 0,0 0-1 0 0,1 0 1 0 0,-1 0 0 0 0,0 0-1 0 0,0 0 1 0 0,1 0 0 0 0,-1 0 0 0 0,1 0-1 0 0,0 0 1 0 0,0 0 0 0 0,0 3-1 0 0,1 43 795 0 0,0-40-717 0 0,5 45 782 0 0,2 0-1 0 0,24 82 0 0 0,-18-84-885 0 0,-11-21 0 0 0,-3-31 0 0 0,0 1 0 0 0,0 0 0 0 0,0 0 0 0 0,0 0 1 0 0,0 0-1 0 0,-1 0 0 0 0,1 0 0 0 0,0 0 0 0 0,0 0 0 0 0,0 0 0 0 0,0 0 0 0 0,0 0 0 0 0,0 0 0 0 0,0 0 0 0 0,0 0 0 0 0,-1 0 0 0 0,1 0 0 0 0,0 0 0 0 0,0 0 0 0 0,0 0 1 0 0,0 0-1 0 0,0 0 0 0 0,0 0 0 0 0,0 0 0 0 0,0 0 0 0 0,0 0 0 0 0,-1 0 0 0 0,1 0 0 0 0,0 0 0 0 0,0 1 0 0 0,0-1 0 0 0,0 0 0 0 0,0 0 0 0 0,0 0 0 0 0,0 0 0 0 0,0 0 0 0 0,0 0 1 0 0,0 0-1 0 0,0 0 0 0 0,0 0 0 0 0,-1 0 0 0 0,1 0 0 0 0,0 1 0 0 0,0-1 0 0 0,0 0 0 0 0,0 0 0 0 0,0 0 0 0 0,0 0 0 0 0,0 0 0 0 0,0 0 0 0 0,0 0 0 0 0,0 0 0 0 0,0 1 1 0 0,0-1-1 0 0,0 0 0 0 0,0 0 0 0 0,0 0 0 0 0,0 0 0 0 0,0 0 0 0 0,0 0 0 0 0,1 0 0 0 0,-1 0 0 0 0,0 1 0 0 0,0-1 0 0 0,0 0 0 0 0,0 0 0 0 0,0 0 0 0 0,0 0 0 0 0,0 0 0 0 0,-7-10 71 0 0,-5-15 297 0 0,6 8-223 0 0,1 0 1 0 0,1-1-1 0 0,0 1 0 0 0,1-1 1 0 0,1 0-1 0 0,1 1 0 0 0,0-1 1 0 0,2 0-1 0 0,0 0 0 0 0,0 0 1 0 0,5-18-1 0 0,2 4-173 0 0,1-1 0 0 0,1 1 1 0 0,2 0-1 0 0,29-56 0 0 0,-30 73 28 0 0,-9 13 0 0 0,1 0 0 0 0,0 0 0 0 0,-1 1 0 0 0,1-1 0 0 0,0 1 0 0 0,0-1 0 0 0,0 1 0 0 0,0 0 0 0 0,0 0 0 0 0,1 1 0 0 0,-1-1 0 0 0,0 0 0 0 0,0 1 0 0 0,1 0 0 0 0,-1 0 0 0 0,0 0 0 0 0,0 0 0 0 0,1 1 0 0 0,-1-1 0 0 0,0 1 0 0 0,0-1 0 0 0,0 1 0 0 0,0 0 0 0 0,4 2 0 0 0,8 3 0 0 0,-1 1 0 0 0,0 0 0 0 0,22 14 0 0 0,4 3 0 0 0,1-1 0 0 0,1-3 0 0 0,50 17 0 0 0,-61-23 0 0 0,-25-11 0 0 0,-1 0 0 0 0,1 0 0 0 0,-1-1 0 0 0,1 0 0 0 0,0 0 0 0 0,0-1 0 0 0,0 1 0 0 0,0-1 0 0 0,0 0 0 0 0,0-1 0 0 0,0 0 0 0 0,0 0 0 0 0,8-1 0 0 0,-10 1 0 0 0,0-1 0 0 0,0 0 0 0 0,0 0 0 0 0,0-1 0 0 0,0 1 0 0 0,0-1 0 0 0,7-4 0 0 0,4-13 0 0 0,-9 10 0 0 0,15-22 0 0 0,-18 16 0 0 0,-3 5 0 0 0,2-13 0 0 0,-4 8 0 0 0,-1 0 0 0 0,-1 0 0 0 0,0 0 0 0 0,-1 0 0 0 0,0 1 0 0 0,-1-1 0 0 0,-1 2 0 0 0,0-1 0 0 0,-1 1 0 0 0,0 0 0 0 0,-1 0 0 0 0,-1 1 0 0 0,-17-18 0 0 0,6 12 3 0 0,15 16 20 0 0,2 2 23 0 0,3-1-8 0 0,0 1 0 0 0,-1-1 0 0 0,1 1 0 0 0,0 0 0 0 0,0-1 0 0 0,0 1 0 0 0,-1 0 0 0 0,1 0 0 0 0,0 0 0 0 0,0 0 0 0 0,-1 0-1 0 0,1 0 1 0 0,0 0 0 0 0,0 1 0 0 0,-1-1 0 0 0,1 0 0 0 0,0 1 0 0 0,-2 0 0 0 0,-1 0 100 0 0,-4 1-134 0 0,1 1 0 0 0,0-1 0 0 0,-1 2-1 0 0,1-1 1 0 0,0 1 0 0 0,1-1 0 0 0,-1 2 0 0 0,1-1 0 0 0,-1 1 0 0 0,1 0 0 0 0,1 0 0 0 0,-1 1-1 0 0,1 0 1 0 0,-6 7 0 0 0,0 4-190 0 0,0-1-1 0 0,1 1 0 0 0,0 1 1 0 0,-10 26-1 0 0,8-12 187 0 0,1 0 0 0 0,2 0 0 0 0,1 1 0 0 0,-5 47 0 0 0,11-60 0 0 0,1 0 0 0 0,1 1 0 0 0,0-1 0 0 0,2 0 0 0 0,0 1 0 0 0,2-1 0 0 0,0 0 0 0 0,11 31 0 0 0,-7-34 0 0 0,0-1 0 0 0,1 1 0 0 0,1-2 0 0 0,0 1 0 0 0,1-2 0 0 0,24 26 0 0 0,-29-35 0 0 0,1 0 0 0 0,0 0 0 0 0,0-1 0 0 0,0 1 0 0 0,0-2 0 0 0,0 1 0 0 0,1-1 0 0 0,0 0 0 0 0,0 0 0 0 0,0-1 0 0 0,0 0 0 0 0,0-1 0 0 0,0 0 0 0 0,0 0 0 0 0,0-1 0 0 0,1 0 0 0 0,-1 0 0 0 0,0-1 0 0 0,0 0 0 0 0,0 0 0 0 0,11-4 0 0 0,0 0-68 0 0,0-2 0 0 0,0 0 0 0 0,-1-1 0 0 0,0-1-1 0 0,26-18 1 0 0,80-65-1483 0 0,-105 76 1463 0 0,-10 9 57 0 0,0-1 1 0 0,-1 0-1 0 0,0-1 0 0 0,0 1 1 0 0,-1-1-1 0 0,0-1 0 0 0,0 1 0 0 0,-1-1 1 0 0,-1-1-1 0 0,0 1 0 0 0,0-1 0 0 0,-1 0 1 0 0,6-21-1 0 0,-8 18-1057 0 0,0 0 1 0 0,-1 0 0 0 0,0 0-1 0 0,-1 0 1 0 0,0 0-1 0 0,-5-27 1 0 0,-2 14-2999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24T18:05:29.8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6447 0 0,'0'0'672'0'0,"17"4"-672"0"0,0-1 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24T18:01:58.4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0 989 11975 0 0,'0'0'547'0'0,"4"0"-11"0"0,50-5-293 0 0,-39 3-350 0 0,1 0-1 0 0,0 1 1 0 0,20 2-1 0 0,-19 1-56 0 0,0 1-1 0 0,-1 1 1 0 0,1 1-1 0 0,-1 0 0 0 0,-1 1 1 0 0,1 1-1 0 0,-1 1 1 0 0,0 0-1 0 0,17 12 1 0 0,13 13 335 0 0,59 56 0 0 0,-27-21 424 0 0,86 86 56 0 0,16 13-186 0 0,-167-158-426 0 0,0 0 0 0 0,0-1 0 0 0,0 0-1 0 0,1-1 1 0 0,0-1 0 0 0,1 0 0 0 0,-1 0 0 0 0,1-2-1 0 0,0 1 1 0 0,1-2 0 0 0,-1 0 0 0 0,0-1-1 0 0,1 0 1 0 0,0-1 0 0 0,-1-1 0 0 0,1 0 0 0 0,0-1-1 0 0,-1-1 1 0 0,1 0 0 0 0,-1-1 0 0 0,0 0-1 0 0,0-1 1 0 0,26-11 0 0 0,127-75 1083 0 0,-23 11-1055 0 0,76-16 1419 0 0,-170 78-1323 0 0,0 2 1 0 0,83-14-1 0 0,339-8-163 0 0,-366 32 0 0 0,10 0 0 0 0,242-23 0 0 0,-258 11 0 0 0,-2-5 0 0 0,0-5 0 0 0,-2-3 0 0 0,-2-5 0 0 0,0-4 0 0 0,90-53 0 0 0,-138 67 0 0 0,263-142 0 0 0,-212 120 0 0 0,132-43 0 0 0,-129 58 0 0 0,2 4 0 0 0,0 4 0 0 0,2 5 0 0 0,0 5 0 0 0,110-2 0 0 0,330 22 0 0 0,170-4 0 0 0,-560-12 0 0 0,253-51 0 0 0,138-88 0 0 0,132-48 1386 0 0,-559 172-1677 0 0,0 5 0 0 0,2 5 0 0 0,223 1 0 0 0,-262 18 258 0 0,0 4-1 0 0,0 3 1 0 0,-1 4 0 0 0,141 45 0 0 0,-4 20 74 0 0,88 29-1012 0 0,-295-105 785 0 0,1-1 1 0 0,-1-1 0 0 0,12 1 0 0 0,-20-2 161 0 0,1-1 1 0 0,0 0-1 0 0,0 0 1 0 0,0-1-1 0 0,0 1 1 0 0,0 0-1 0 0,0-1 1 0 0,-1 0-1 0 0,1 1 0 0 0,0-1 1 0 0,0-1-1 0 0,-1 1 1 0 0,1 0-1 0 0,-1 0 1 0 0,5-4-1 0 0,-6 5 24 0 0,-1-1 0 0 0,1 1 0 0 0,0-1 0 0 0,-1 1 0 0 0,1-1 0 0 0,-1 1 0 0 0,1-1 0 0 0,-1 1 0 0 0,1-1 0 0 0,-1 0 0 0 0,0 1 0 0 0,1-1 0 0 0,-1 0 0 0 0,0 1 0 0 0,1-1 0 0 0,-1 0 0 0 0,0-1 0 0 0,-6-17 0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24T18:05:30.9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58 606 10135 0 0,'0'0'919'0'0,"2"1"-759"0"0,2 1-73 0 0,-1-1 0 0 0,1 0 0 0 0,-1 0 1 0 0,1 0-1 0 0,-1-1 0 0 0,1 1 0 0 0,0-1 0 0 0,-1 0 0 0 0,1 0 0 0 0,0 0 1 0 0,6-1-1 0 0,-2-1 117 0 0,0 0 0 0 0,0-1-1 0 0,0 0 1 0 0,12-6 0 0 0,21-9 275 0 0,-29 13-185 0 0,1 0 1 0 0,-1-1 0 0 0,0-1 0 0 0,11-7-1 0 0,16-14 762 0 0,-20 15-784 0 0,-1 0 0 0 0,-1-1 0 0 0,18-18 0 0 0,-23 18-272 0 0,2-7 183 0 0,-13 15-46 0 0,-2 2-14 0 0,2 3-49 0 0,-1-1 0 0 0,0 0 0 0 0,0 1-1 0 0,0-1 1 0 0,0 1 0 0 0,0-1 0 0 0,0 0 0 0 0,0 1 0 0 0,-1-1 0 0 0,1 1 0 0 0,-1-1-1 0 0,1 1 1 0 0,-1-1 0 0 0,1 1 0 0 0,-1-1 0 0 0,0 1 0 0 0,0-1 0 0 0,0 1 0 0 0,-1-2 0 0 0,-23-19 53 0 0,5 12-127 0 0,0 0 0 0 0,-1 2 0 0 0,0 0 0 0 0,0 1 0 0 0,-1 1 0 0 0,-34-5 0 0 0,24 5 0 0 0,0-2 0 0 0,-32-12 0 0 0,18 0 0 0 0,29 7 0 0 0,15 9 0 0 0,-1-1 0 0 0,0 1 0 0 0,1 0 0 0 0,0-1 0 0 0,0 1 0 0 0,0-1 0 0 0,-1-6 0 0 0,-2-12 0 0 0,5 17 0 0 0,0 0 0 0 0,1 0 0 0 0,0-1 0 0 0,0 1 0 0 0,0 0 0 0 0,1 0 0 0 0,0 1 0 0 0,0-1 0 0 0,0 0 0 0 0,1 0 0 0 0,-1 1 0 0 0,1 0 0 0 0,5-7 0 0 0,11-14 0 0 0,-13 22 0 0 0,1 0 0 0 0,-4 1 0 0 0,0 1 0 0 0,0-1 0 0 0,1 1 0 0 0,-1 0 0 0 0,0 0 0 0 0,1 0 0 0 0,0 0 0 0 0,0 1 0 0 0,-1-1 0 0 0,1 1 0 0 0,0 0 0 0 0,0 0 0 0 0,0 0 0 0 0,0 1 0 0 0,0-1 0 0 0,0 1 0 0 0,0 0 0 0 0,0 0 0 0 0,0 1 0 0 0,0-1 0 0 0,0 1 0 0 0,0 0 0 0 0,0 0 0 0 0,0 0 0 0 0,0 0 0 0 0,0 1 0 0 0,-1 0 0 0 0,1 0 0 0 0,0 0 0 0 0,-1 0 0 0 0,0 0 0 0 0,1 1 0 0 0,-1-1 0 0 0,0 1 0 0 0,4 5 0 0 0,3 3 2 0 0,1 1 0 0 0,-2 0 0 0 0,0 1-1 0 0,12 22 1 0 0,13 19-412 0 0,39 64-1002 0 0,-49-77 1322 0 0,43 59 1 0 0,-44-69 110 0 0,-15-18 7 0 0,2 0 0 0 0,11 13 0 0 0,-17-22 116 0 0,-1-1-1 0 0,1 0 1 0 0,-1 0-1 0 0,1 0 1 0 0,0 0-1 0 0,0 0 1 0 0,1-1-1 0 0,-1 0 0 0 0,0 0 1 0 0,1 0-1 0 0,7 2 1 0 0,6-3 5 0 0,-14-3-147 0 0,0 1-1 0 0,0-1 1 0 0,1 0 0 0 0,-1-1-1 0 0,0 1 1 0 0,-1-1-1 0 0,1 1 1 0 0,0-1-1 0 0,-1 0 1 0 0,6-7 0 0 0,-3 4-3 0 0,0 0 1 0 0,-1-1 0 0 0,0 0 0 0 0,-1 1-1 0 0,6-12 1 0 0,-6 8 0 0 0,0 0 0 0 0,-1 0 0 0 0,-1 0 0 0 0,0 0 0 0 0,0-1 0 0 0,-1 1 0 0 0,0-1 0 0 0,-1-18 0 0 0,-4-2 0 0 0,-10-50 0 0 0,8 50 0 0 0,-5-48 0 0 0,12 44 157 0 0,0 26 1569 0 0,16 20-1625 0 0,-13-6-230 0 0,0-1-1 0 0,0 1 1 0 0,0 0-1 0 0,0 0 0 0 0,-1 1 1 0 0,0-1-1 0 0,0 1 1 0 0,0-1-1 0 0,3 13 1 0 0,2 7-214 0 0,4 28 1 0 0,-7-29 394 0 0,55 249-52 0 0,-46-217 0 0 0,-7-32 0 0 0,-2 1 0 0 0,0 0 0 0 0,0 29 0 0 0,-4-54 0 0 0,-1 0 0 0 0,0 1 0 0 0,0-1 0 0 0,0 1 0 0 0,0-1 0 0 0,0 0 0 0 0,0 1 0 0 0,0-1 0 0 0,0 1 0 0 0,0-1 0 0 0,0 1 0 0 0,0-1 0 0 0,0 0 0 0 0,0 1 0 0 0,0-1 0 0 0,0 1 0 0 0,-1-1 0 0 0,1 0 0 0 0,0 1 0 0 0,0-1 0 0 0,0 0 0 0 0,-1 1 0 0 0,1-1 0 0 0,0 0 0 0 0,-1 1 0 0 0,-10-12 0 0 0,5-1 181 0 0,0 1-1 0 0,1-1 0 0 0,0-1 0 0 0,1 1 1 0 0,1-1-1 0 0,0 1 0 0 0,0-1 1 0 0,1 0-1 0 0,0-19 0 0 0,1-17-67 0 0,8-58 0 0 0,-4 68-150 0 0,0-3 37 0 0,12-53 0 0 0,-10 75 0 0 0,0 0 0 0 0,2 1 0 0 0,0-1 0 0 0,17-31 0 0 0,-11 34 0 0 0,-11 16 0 0 0,-1-1 0 0 0,1 1 0 0 0,0 0 0 0 0,0-1 0 0 0,0 1 0 0 0,1 0 0 0 0,-1 0 0 0 0,0 0 0 0 0,0 1 0 0 0,0-1 0 0 0,1 0 0 0 0,-1 1 0 0 0,0 0 0 0 0,1-1 0 0 0,-1 1 0 0 0,0 0 0 0 0,4 1 0 0 0,-2-1 0 0 0,0 1 0 0 0,0 0 0 0 0,0 0 0 0 0,-1 1 0 0 0,1-1 0 0 0,0 1 0 0 0,-1 0 0 0 0,1 0 0 0 0,4 4 0 0 0,3 3 0 0 0,-1 0 0 0 0,0 1 0 0 0,-1 0 0 0 0,0 1 0 0 0,8 13 0 0 0,-5-6 2 0 0,-1 2 0 0 0,0-1 0 0 0,-2 2 0 0 0,-1-1 0 0 0,8 29 0 0 0,19 109-1772 0 0,-33-143 2162 0 0,-1 0 0 0 0,-1 21 1 0 0,0-20 23 0 0,1-10-267 0 0,-1-6-149 0 0,0 0 1 0 0,0 1-1 0 0,0-1 0 0 0,0 0 0 0 0,0 0 1 0 0,0 0-1 0 0,0 0 0 0 0,0 1 0 0 0,0-1 1 0 0,0 0-1 0 0,0 0 0 0 0,0 0 0 0 0,0 1 1 0 0,0-1-1 0 0,0 0 0 0 0,0 0 0 0 0,0 0 1 0 0,0 0-1 0 0,0 1 0 0 0,1-1 0 0 0,-1 0 1 0 0,0 0-1 0 0,0 0 0 0 0,0 0 0 0 0,0 0 1 0 0,0 1-1 0 0,0-1 0 0 0,1 0 0 0 0,-1 0 1 0 0,0 0-1 0 0,0 0 0 0 0,0 0 0 0 0,0 0 1 0 0,1 0-1 0 0,-1 0 0 0 0,0 0 0 0 0,0 0 1 0 0,0 0-1 0 0,0 0 0 0 0,1 1 0 0 0,-1-1 1 0 0,0 0-1 0 0,0 0 0 0 0,0 0 0 0 0,1-1 1 0 0,-1 1-1 0 0,0 0 0 0 0,0 0 0 0 0,0 0 1 0 0,1 0-1 0 0,-1 0 0 0 0,0 0 0 0 0,0 0 1 0 0,0 0-1 0 0,0 0 0 0 0,1 0 0 0 0,-1 0 1 0 0,0 0-1 0 0,0-1 0 0 0,0 1 0 0 0,0 0 1 0 0,0 0-1 0 0,0 0 0 0 0,1 0 0 0 0,-1 0 1 0 0,0-1-1 0 0,0 1 0 0 0,0 0 0 0 0,0 0 1 0 0,5-11-3 0 0,-5 11 2 0 0,12-39 0 0 0,7-43 0 0 0,-1 2 0 0 0,12-30 0 0 0,-24 93 0 0 0,3 6 0 0 0,-8 11 0 0 0,-1-1 0 0 0,1 1 0 0 0,0 0 0 0 0,-1-1 0 0 0,1 1 0 0 0,0 0 0 0 0,0 0 0 0 0,-1 0 0 0 0,1 0 0 0 0,0 0 0 0 0,0-1 0 0 0,-1 1 0 0 0,1 0 0 0 0,0 1 0 0 0,0-1 0 0 0,1 0 0 0 0,1 1 0 0 0,1 1 0 0 0,0 0 0 0 0,0-1 0 0 0,-1 1 0 0 0,1 0 0 0 0,-1 1 0 0 0,0-1 0 0 0,0 1 0 0 0,3 2 0 0 0,29 32 0 0 0,-23-24 0 0 0,19 23 0 0 0,-23-25 0 0 0,1 0 0 0 0,1-1 0 0 0,0 0 0 0 0,21 16 0 0 0,-10-10 0 0 0,-17-12 0 0 0,0-1 0 0 0,1 0 0 0 0,-1 0 0 0 0,1 0 0 0 0,-1-1 0 0 0,1 1 0 0 0,0-1 0 0 0,8 3 0 0 0,9 2 0 0 0,-17-5 0 0 0,1 0 0 0 0,-1-1 0 0 0,1 0 0 0 0,0 1 0 0 0,-1-2 0 0 0,1 1 0 0 0,0-1 0 0 0,0 1 0 0 0,0-2 0 0 0,-1 1 0 0 0,1-1 0 0 0,0 0 0 0 0,7-2 0 0 0,22-7 0 0 0,-21-2 0 0 0,-8 6 0 0 0,0 3 0 0 0,0-2 0 0 0,9-20 0 0 0,6-17 0 0 0,-9 15 0 0 0,-12 19 0 0 0,-1 1 0 0 0,2-5 0 0 0,-1-1 0 0 0,0 1 0 0 0,-4-23 0 0 0,-2 2 0 0 0,2 26 0 0 0,0 1 0 0 0,-6-13 0 0 0,-5 6 0 0 0,-4 8 0 0 0,-2 11 0 0 0,13-1 0 0 0,0 0 0 0 0,0 1 0 0 0,0 0 0 0 0,1 0 0 0 0,0 1 0 0 0,0 0 0 0 0,1 0 0 0 0,0 1 0 0 0,0 0 0 0 0,0 0 0 0 0,1 0 0 0 0,1 1 0 0 0,-1-1 0 0 0,-3 12 0 0 0,0 2 0 0 0,1 0 0 0 0,0 0 0 0 0,2 1 0 0 0,-4 45 0 0 0,7-46 0 0 0,2 0 0 0 0,0 0 0 0 0,2-1 0 0 0,4 27 0 0 0,-3-36 0 0 0,0 1 0 0 0,0-1 0 0 0,1 0 0 0 0,1 0 0 0 0,0 0 0 0 0,0-1 0 0 0,1 0 0 0 0,12 17 0 0 0,-14-24 1 0 0,0 0-1 0 0,0 0 0 0 0,0 0 1 0 0,0-1-1 0 0,0 0 0 0 0,1 0 1 0 0,0 0-1 0 0,0 0 0 0 0,0-1 1 0 0,0 1-1 0 0,0-1 0 0 0,0 0 1 0 0,0-1-1 0 0,1 0 0 0 0,6 2 1 0 0,-3-2-8 0 0,-1-1 0 0 0,0 1 0 0 0,0-1 0 0 0,0-1 0 0 0,1 1 0 0 0,-1-1 0 0 0,0-1 0 0 0,0 1 0 0 0,12-6 0 0 0,13-4-476 0 0,-21 8 217 0 0,-1-1 0 0 0,0-1 0 0 0,0 1 1 0 0,0-2-1 0 0,0 1 0 0 0,12-10 0 0 0,19-25-1157 0 0,-18 9-3204 0 0,-5 0-987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24T18:05:31.2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19351 0 0,'0'0'1474'0'0,"1"1"-1005"0"0,2 1-449 0 0,-1 1 0 0 0,1 0 0 0 0,-1-1 0 0 0,0 1 0 0 0,0 0 0 0 0,0 0 0 0 0,-1 0-1 0 0,1 1 1 0 0,1 3 0 0 0,12 39-146 0 0,-7-22-171 0 0,17 38-658 0 0,-11-28 637 0 0,10 37 0 0 0,-16-40 318 0 0,2 0 0 0 0,1 0 0 0 0,19 37 0 0 0,23 25-140 0 0,-38-60-2569 0 0,-14-30 1686 0 0</inkml:trace>
  <inkml:trace contextRef="#ctx0" brushRef="#br0" timeOffset="1">224 765 17503 0 0,'0'0'856'0'0,"19"-2"-376"0"0,-2-3 104 0 0,0-2-584 0 0,2 0 0 0 0,-4-1 0 0 0,2 4-4200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24T18:01:59.2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1246 10135 0 0,'0'0'464'0'0,"4"1"-9"0"0,5 2-434 0 0,0 0 0 0 0,0 1 1 0 0,0 0-1 0 0,0 1 0 0 0,-1 0 0 0 0,0 0 1 0 0,0 1-1 0 0,14 12 0 0 0,56 64-31 0 0,-49-50 78 0 0,25 27 184 0 0,176 181 1472 0 0,-196-208-1724 0 0,0-2 0 0 0,2-1 0 0 0,1-1 0 0 0,49 27 0 0 0,-63-43 256 0 0,0-1 0 0 0,1-1 0 0 0,37 10 0 0 0,-49-17-153 0 0,0-1-1 0 0,0-1 0 0 0,0 0 1 0 0,0 0-1 0 0,0-1 1 0 0,0-1-1 0 0,0 0 0 0 0,0 0 1 0 0,20-6-1 0 0,-16 2-13 0 0,0-1 0 0 0,-1 0-1 0 0,0-2 1 0 0,0 1 0 0 0,0-2 0 0 0,-1 0-1 0 0,24-20 1 0 0,4-9 463 0 0,37-43 0 0 0,-22 23-334 0 0,-21 21-213 0 0,1 3-1 0 0,3 1 0 0 0,52-35 1 0 0,-72 56-6 0 0,0 0 1 0 0,1 2 0 0 0,0 1 0 0 0,1 0 0 0 0,0 2 0 0 0,0 0 0 0 0,0 1 0 0 0,1 2-1 0 0,39-4 1 0 0,-14 7 0 0 0,0 2 0 0 0,51 8 0 0 0,95 22 0 0 0,-102-14 0 0 0,120 6 0 0 0,-158-22 0 0 0,-1-2 0 0 0,0-3 0 0 0,0-1 0 0 0,0-4 0 0 0,72-20 0 0 0,-82 16 0 0 0,-1-3 0 0 0,0-1 0 0 0,-1-2 0 0 0,-1-2 0 0 0,-1-2 0 0 0,64-48 0 0 0,-34 10 0 0 0,-3-2 0 0 0,62-78 0 0 0,40-39 0 0 0,-135 149-4 0 0,1 2-1 0 0,1 2 1 0 0,1 1-1 0 0,2 1 0 0 0,75-36 1 0 0,-79 46 124 0 0,0 2-1 0 0,2 2 1 0 0,-1 1 0 0 0,1 1 0 0 0,1 2-1 0 0,-1 2 1 0 0,57-2 0 0 0,-6 9 360 0 0,88 13 1 0 0,87 24-313 0 0,-112-15-180 0 0,344 26 12 0 0,-384-48 0 0 0,0-4 0 0 0,162-24 0 0 0,-90-8 0 0 0,-1-7 0 0 0,-2-8 0 0 0,323-136 0 0 0,-422 149 0 0 0,328-134 0 0 0,-308 135 0 0 0,1 4 0 0 0,123-21 0 0 0,-132 39 0 0 0,1 3 0 0 0,0 5 0 0 0,0 4 0 0 0,134 16 0 0 0,-41 12 0 0 0,217 59 0 0 0,-89-4 0 0 0,332 77 0 0 0,-353-107-372 0 0,-167-36-4600 0 0,-37-6-1076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24T18:02:00.3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10135 0 0,'0'0'919'0'0,"2"3"-759"0"0,7 20-157 0 0,-1 1 0 0 0,-1-1 1 0 0,-1 2-1 0 0,4 30 0 0 0,-4-17-2 0 0,55 453 646 0 0,-24-145 1170 0 0,-19-212-1664 0 0,135 900 1326 0 0,-98-691-930 0 0,40 223 785 0 0,-75-464-1263 0 0,181 1049 23 0 0,-192-1085-94 0 0,66 542 0 0 0,-55-391-108 0 0,77 1012 2248 0 0,-7-290-2124 0 0,-42-683-16 0 0,-26-148 0 0 0,-12-64-44 0 0,2-1-1 0 0,32 75 1 0 0,-41-143-1605 0 0,-6-36-561 0 0,-20-112 0 0 0,6 65 743 0 0,-13-103-569 0 0,-5-14-11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24T18:02:01.5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1753 10135 0 0,'-2'-3'231'0'0,"0"-3"-135"0"0,0 0 0 0 0,1-1 0 0 0,-1 1-1 0 0,1-1 1 0 0,0 1 0 0 0,1 0 0 0 0,0-1 0 0 0,1-12 0 0 0,-1 14-21 0 0,1 0 1 0 0,0 0 0 0 0,1 0 0 0 0,-1 0 0 0 0,1 0 0 0 0,0 0 0 0 0,0 0 0 0 0,1 0 0 0 0,-1 1 0 0 0,1 0 0 0 0,0-1 0 0 0,0 1 0 0 0,1 0 0 0 0,-1 0 0 0 0,1 1-1 0 0,0-1 1 0 0,0 1 0 0 0,8-6 0 0 0,26-13 93 0 0,1 2 0 0 0,1 2 0 0 0,76-25 0 0 0,133-20 524 0 0,-161 43-14 0 0,77-19-437 0 0,323-83 124 0 0,-92 5-366 0 0,231-66 0 0 0,-365 108 210 0 0,171-45 511 0 0,190-42 471 0 0,361-88-1267 0 0,-412 99 75 0 0,-315 80 0 0 0,-109 33 0 0 0,267-32 0 0 0,-369 66 0 0 0,0 2 0 0 0,72 6 0 0 0,-90 0 0 0 0,0 0 0 0 0,-1 1 0 0 0,0 2 0 0 0,0 1 0 0 0,37 16 0 0 0,-40-11 0 0 0,-1 1 0 0 0,-1 1 0 0 0,0 1 0 0 0,30 29 0 0 0,-40-34 0 0 0,8 8 0 0 0,-2 0 0 0 0,0 2 0 0 0,-1 0 0 0 0,-1 1 0 0 0,-1 0 0 0 0,-1 2 0 0 0,18 40 0 0 0,-6-2 0 0 0,33 124 0 0 0,-29-46 0 0 0,17 205 0 0 0,-36-250 0 0 0,27 259 777 0 0,45 357 494 0 0,34-105-1271 0 0,-95-503 0 0 0,185 628 0 0 0,58 161 0 0 0,-79-246 0 0 0,215 800 0 0 0,-309-1068 0 0 0,34 149 0 0 0,-61-252 0 0 0,19 92 0 0 0,-32 5 0 0 0,-46-297 0 0 0,5 126 0 0 0,-10-148 0 0 0,-11 94 0 0 0,9-140 93 0 0,0 0-1 0 0,0 0 0 0 0,-1 0 1 0 0,0-1-1 0 0,0 1 0 0 0,0 0 1 0 0,-1-1-1 0 0,0 1 0 0 0,-1-1 1 0 0,1 0-1 0 0,-1 0 1 0 0,0 0-1 0 0,0 0 0 0 0,-1-1 1 0 0,0 0-1 0 0,0 0 0 0 0,0 0 1 0 0,-1-1-1 0 0,1 1 0 0 0,-1-1 1 0 0,-11 5-1 0 0,-19 9-86 0 0,-1-2 0 0 0,-54 16 0 0 0,-81 12-9 0 0,147-38 4 0 0,-97 19-1 0 0,-179 14 0 0 0,-127-17 0 0 0,306-17 0 0 0,-346 12 0 0 0,-603 28 0 0 0,444-11 0 0 0,232-15 0 0 0,-326 26 0 0 0,-221-15 0 0 0,427-64 2 0 0,2-31-12 0 0,234 28-46 0 0,167 22-740 0 0,-217 1-1 0 0,284 17 645 0 0,0 2 0 0 0,-82 19 0 0 0,96-16 176 0 0,1 2 1 0 0,1 1-1 0 0,0 2 0 0 0,-54 30 0 0 0,69-33-556 0 0,1 0 0 0 0,0 1 0 0 0,0 0 0 0 0,1 1-1 0 0,0 1 1 0 0,1-1 0 0 0,-12 20 0 0 0,3-5-1003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24T18:02:02.4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851 196 13823 0 0,'-4'-1'630'0'0,"-24"-1"-382"0"0,-34 2 1 0 0,41 1-175 0 0,0-1 0 0 0,0-1 0 0 0,0-1-1 0 0,-36-8 1 0 0,37 5 27 0 0,-1 2 0 0 0,1 0 0 0 0,-1 0 0 0 0,0 2 0 0 0,1 1 0 0 0,-1 1 0 0 0,0 0 0 0 0,1 2 0 0 0,-24 5 0 0 0,18-2 59 0 0,1 1 0 0 0,-1 2-1 0 0,1 0 1 0 0,1 2 0 0 0,0 1 0 0 0,-38 24-1 0 0,49-27 34 0 0,1 1-1 0 0,0 0 1 0 0,0 2 0 0 0,1-1-1 0 0,0 1 1 0 0,1 0-1 0 0,0 1 1 0 0,1 1 0 0 0,-12 22-1 0 0,12-17-236 0 0,2 0 0 0 0,0 0 0 0 0,0 0 1 0 0,2 1-1 0 0,1 0 0 0 0,0 0 0 0 0,-1 24 0 0 0,1 38-527 0 0,3 1 0 0 0,18 155 0 0 0,-9-186 591 0 0,3 1 1 0 0,2-2-1 0 0,2 0 0 0 0,3 0 1 0 0,36 74-1 0 0,-28-75-461 0 0,2-2-1 0 0,41 55 0 0 0,-49-78 322 0 0,2-1-1 0 0,0 0 1 0 0,1-2-1 0 0,1-1 1 0 0,35 24-1 0 0,-30-26 121 0 0,1-2 0 0 0,1-1 0 0 0,1-1 0 0 0,0-2 0 0 0,41 12 0 0 0,-23-12 0 0 0,0-2 0 0 0,97 7 0 0 0,-102-16 0 0 0,1-2 0 0 0,-1-2 0 0 0,0-3 0 0 0,0-1 0 0 0,0-2 0 0 0,0-2 0 0 0,50-18 0 0 0,-49 8 0 0 0,-1-1 0 0 0,0-2 0 0 0,51-37 0 0 0,-69 41-1 0 0,-2-1 0 0 0,0-1 0 0 0,-1-2 1 0 0,-1 0-1 0 0,31-41 0 0 0,81-142 70 0 0,-116 172 112 0 0,-2 0 0 0 0,-1-1-1 0 0,-2 0 1 0 0,-1-1 0 0 0,-2-1 0 0 0,-2 0-1 0 0,-1-1 1 0 0,-2 1 0 0 0,2-41-1 0 0,-7 47-170 0 0,-2-1 1 0 0,0 1-1 0 0,-2 0 0 0 0,-2-1 0 0 0,-1 2 0 0 0,-1-1 0 0 0,-1 1 0 0 0,-2 0 0 0 0,-1 0 0 0 0,-1 2 0 0 0,-24-41 0 0 0,11 30 25 0 0,-2 0 0 0 0,-1 2 0 0 0,-2 1 0 0 0,-2 2 0 0 0,-1 0-1 0 0,-2 3 1 0 0,-1 0 0 0 0,-1 3 0 0 0,-2 1 0 0 0,0 2 0 0 0,-2 1 0 0 0,0 3 0 0 0,-2 1-1 0 0,0 2 1 0 0,-1 2 0 0 0,-1 2 0 0 0,-1 1 0 0 0,-58-7 0 0 0,48 14-74 0 0,-1 1 1 0 0,0 4 0 0 0,0 1-1 0 0,0 3 1 0 0,-87 17 0 0 0,106-12-191 0 0,1 2 0 0 0,0 2 0 0 0,1 1 1 0 0,-58 30-1 0 0,67-28-783 0 0,0 2 0 0 0,1 1 0 0 0,-35 31 1 0 0,1 10-4407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24T18:02:02.9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25 15663 0 0,'0'0'1188'0'0,"2"-2"-804"0"0,15-16-397 0 0,-11 16-129 0 0,-3 2 37 0 0,-1-1 43 0 0,-1 1 0 0 0,1 0 0 0 0,-1-1 0 0 0,1 1 0 0 0,-1 0 0 0 0,1 0-1 0 0,-1 0 1 0 0,1 0 0 0 0,0 0 0 0 0,-1 1 0 0 0,1-1 0 0 0,-1 0 0 0 0,1 1 0 0 0,-1-1 0 0 0,0 1 0 0 0,1-1-1 0 0,-1 1 1 0 0,1 0 0 0 0,-1 0 0 0 0,0-1 0 0 0,0 1 0 0 0,1 0 0 0 0,1 2 0 0 0,24 26-40 0 0,-21-20 102 0 0,-1 1 0 0 0,0-1 0 0 0,0 1 0 0 0,-1 0 0 0 0,6 19 0 0 0,9 57 0 0 0,-15-62 0 0 0,64 526-6 0 0,-21-116 76 0 0,-18-258 894 0 0,74 247 0 0 0,103 280-964 0 0,-135-471 0 0 0,-35-120 0 0 0,63 149 0 0 0,-82-221 0 0 0,-3-7 0 0 0,1-1 0 0 0,2-1 0 0 0,23 34 0 0 0,-26-46 0 0 0,1 0 0 0 0,1-2 0 0 0,0 0 0 0 0,1 0 0 0 0,34 24 0 0 0,121 69 0 0 0,-25-17 0 0 0,-132-83-2 0 0,267 189 10 0 0,-205-139-43 0 0,105 106 0 0 0,-167-151-386 0 0,0 2 0 0 0,0-1 0 0 0,-2 2 0 0 0,0 0 0 0 0,-1 0 0 0 0,-1 2 0 0 0,16 35 0 0 0,-26-52-227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24T18:02:03.3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 1 8287 0 0,'0'0'408'0'0,"-14"14"-184"0"0,9 5 8 0 0,2 6-232 0 0,-4 1 0 0 0,0 6 0 0 0,0-6-3640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24T18:02:03.6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385 0 6447 0 0,'0'0'672'0'0,"-10"17"-672"0"0,8 5 0 0 0,-5-3 0 0 0,-1 1-376 0 0,-1-1-104 0 0,-8 13-32 0 0,2 1 0 0 0</inkml:trace>
  <inkml:trace contextRef="#ctx0" brushRef="#br0" timeOffset="1">141 501 8287 0 0,'-29'24'368'0'0,"9"-7"80"0"0,-2 3-360 0 0,3-3-88 0 0,0 0 0 0 0,2 2-2440 0 0,2 5-504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24T18:01:40.5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199 0 10135 0 0,'0'0'770'0'0,"1"3"-532"0"0,0 4-232 0 0,0 0 0 0 0,0 0 0 0 0,0 0-1 0 0,-1-1 1 0 0,0 1 0 0 0,0 0 0 0 0,-1 0 0 0 0,-1 9-1 0 0,-18 59-12 0 0,6-27 10 0 0,-85 417 6 0 0,41 7 2054 0 0,57-461-2060 0 0,-5 73 1 0 0,3 0 1 0 0,11 105-1 0 0,-5-164-48 0 0,0-21-100 0 0,-1-1-69 0 0,-1 0-262 0 0,1 0-212 0 0,-2-3 678 0 0,0 1 0 0 0,0-1 0 0 0,0 0 0 0 0,1 0 0 0 0,-1 1 0 0 0,0-1 0 0 0,0 0 0 0 0,0 0 0 0 0,0 1 0 0 0,0-1 0 0 0,0 0 0 0 0,0 0 0 0 0,0 1 0 0 0,0-1 0 0 0,1 0 1 0 0,-1 0-1 0 0,0 0 0 0 0,0 1 0 0 0,0-1 0 0 0,0 0 0 0 0,1 0 0 0 0,-1 0 0 0 0,0 0 0 0 0,0 0 0 0 0,0 1 0 0 0,1-1 0 0 0,-1 0 0 0 0,0 0 0 0 0,0 0 0 0 0,0 0 0 0 0,1 0 0 0 0,-1 0 0 0 0,0 0 0 0 0,0 0 0 0 0,1 0 0 0 0,-1 0 0 0 0,0 0 0 0 0,0 0 0 0 0,1 0 0 0 0,-1 0 0 0 0,0 0 0 0 0,0 0 0 0 0,1 0 0 0 0,-1 0 0 0 0,0 0 0 0 0,8-10 92 0 0,-1 0 0 0 0,0-1-1 0 0,-1 1 1 0 0,0-1-1 0 0,0-1 1 0 0,-2 1 0 0 0,1-1-1 0 0,4-19 1 0 0,14-108 1016 0 0,-17 89-966 0 0,28-352-133 0 0,-10 70 0 0 0,-13 252 0 0 0,2 1 0 0 0,28-90 0 0 0,-38 160 0 0 0,0 0 0 0 0,1 0 0 0 0,0 0 0 0 0,1 0 0 0 0,8-13 0 0 0,0 7 0 0 0,5 3 0 0 0,0 5 0 0 0,-13 7 0 0 0,1 0 0 0 0,-1 0 0 0 0,0 0 0 0 0,0 0 0 0 0,0 1 0 0 0,0 0 0 0 0,1 0 0 0 0,-1 0 0 0 0,0 1 0 0 0,-1 0 0 0 0,1 0 0 0 0,0 0 0 0 0,0 0 0 0 0,-1 1 0 0 0,0 0 0 0 0,1 0 0 0 0,-1 0 0 0 0,7 7 0 0 0,4 5 0 0 0,-1 0 0 0 0,0 0 0 0 0,15 25 0 0 0,3 8-254 0 0,38 79-1 0 0,15 59-697 0 0,2 4 421 0 0,-76-167 531 0 0,64 137 0 0 0,-66-135 0 0 0,0 0 0 0 0,-2 1 0 0 0,-1 0 0 0 0,5 42 0 0 0,-7-34 0 0 0,-2-16 0 0 0,0 0 0 0 0,-1 0 0 0 0,-1 0 0 0 0,-1 0 0 0 0,-2 21 0 0 0,-2-23 0 0 0,-4 11-200 0 0,7-25-42 0 0,1 1-246 0 0,-1-1-534 0 0,-11 6-956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24T18:02:04.0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862 0 10135 0 0,'0'0'919'0'0,"-3"2"-759"0"0,-6 4-158 0 0,-1 0-1 0 0,1 0 1 0 0,0 1-1 0 0,1 0 1 0 0,-1 1 0 0 0,2 0-1 0 0,-1 0 1 0 0,1 1-1 0 0,0 0 1 0 0,1 0-1 0 0,-8 15 1 0 0,-6 16-4 0 0,-24 65 1 0 0,28-64 2 0 0,-320 733 71 0 0,183-449 1888 0 0,140-295-2041 0 0,-1-1-1 0 0,-2 0 0 0 0,-1 0 0 0 0,-1-2 1 0 0,-1 0-1 0 0,-32 33 0 0 0,32-45-2979 0 0,0-4-1074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24T18:02:04.4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0 797 13823 0 0,'0'0'1388'0'0,"5"-1"-1341"0"0,15-4-285 0 0,0 0-1 0 0,0-1 1 0 0,0-2 0 0 0,-1 0-1 0 0,0 0 1 0 0,-1-2 0 0 0,33-22-1 0 0,19-19-149 0 0,-2-3-1 0 0,89-92 0 0 0,-112 98 54 0 0,-3-2 0 0 0,-2-2 0 0 0,64-108 0 0 0,-46 56-663 0 0,-33 56 486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24T18:02:04.7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1624 703 15663 0 0,'-20'9'276'0'0,"-1"-1"0"0"0,0-1 0 0 0,-1-1 0 0 0,1 0 0 0 0,-41 4 0 0 0,9-6-244 0 0,-68-2 0 0 0,86-4 130 0 0,0-2 1 0 0,0-2-1 0 0,0-1 0 0 0,1-1 0 0 0,0-2 0 0 0,1-1 0 0 0,0-2 0 0 0,1-1 1 0 0,-44-26-1 0 0,-18-20-318 0 0,-140-116 0 0 0,226 170 57 0 0,-112-88-3374 0 0,-215-126 1 0 0,319 211 3198 0 0,-1-1 0 0 0,2-1 1 0 0,-25-20-1 0 0,18 9-3513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24T18:02:05.1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1723 126 11975 0 0,'-3'-2'267'0'0,"-10"-11"78"0"0,-1-1 0 0 0,-16-22 0 0 0,9 10-337 0 0,12 20-32 0 0,2 3-15 0 0,0-1-65 0 0,1 1 1 0 0,0 0-1 0 0,-1 0 1 0 0,0 0 0 0 0,0 1-1 0 0,0 0 1 0 0,0 0-1 0 0,0 1 1 0 0,0 0-1 0 0,0 0 1 0 0,0 1-1 0 0,-1-1 1 0 0,1 2-1 0 0,-8 0 1 0 0,6 1-39 0 0,-1 0 1 0 0,1 1-1 0 0,0 0 1 0 0,0 1 0 0 0,1-1-1 0 0,-1 2 1 0 0,1-1-1 0 0,0 1 1 0 0,-13 10 0 0 0,3 1 14 0 0,1 1 0 0 0,0 1 0 0 0,1 0 0 0 0,1 1-1 0 0,1 1 1 0 0,1 0 0 0 0,-18 36 0 0 0,1 8 354 0 0,4 1-1 0 0,-29 103 0 0 0,-10 143 1503 0 0,54-224-1323 0 0,-1 124 0 0 0,19 86 363 0 0,-4-217-718 0 0,-1-4 48 0 0,-4 1 0 0 0,-3-1-1 0 0,-3 0 1 0 0,-4-1 0 0 0,-37 131-1 0 0,32-156-13 0 0,-1-1 0 0 0,-3 0 0 0 0,-2-2-1 0 0,-1 0 1 0 0,-3-2 0 0 0,-2 0 0 0 0,-2-2 0 0 0,-1-2-1 0 0,-46 45 1 0 0,25-36 17 0 0,-2-2-1 0 0,-2-3 0 0 0,-2-3 1 0 0,-2-2-1 0 0,-94 46 0 0 0,137-77-214 0 0,1-1 0 0 0,-2-1-1 0 0,1 0 1 0 0,-1-1 0 0 0,0-2-1 0 0,0 0 1 0 0,-1-1 0 0 0,-38 2-1 0 0,-5-14-4986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24T18:02:05.6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0 351 13823 0 0,'0'0'1388'0'0,"3"-3"-1276"0"0,12-16-108 0 0,1 2-1 0 0,1-1 0 0 0,37-28 0 0 0,68-40-5 0 0,-94 68 3 0 0,8-8-1 0 0,1 3 0 0 0,1 1 0 0 0,68-29 0 0 0,-94 47 0 0 0,0 0 0 0 0,0 0 0 0 0,1 1 0 0 0,0 1 0 0 0,-1 0 0 0 0,1 1 0 0 0,0 0 0 0 0,0 1 0 0 0,0 0 0 0 0,0 1 0 0 0,0 0 0 0 0,-1 1 0 0 0,1 1 0 0 0,-1 0 0 0 0,1 1 0 0 0,-1 0 0 0 0,15 8 0 0 0,-8-1 0 0 0,0 0 0 0 0,-1 2 0 0 0,0 0 0 0 0,-1 1 0 0 0,0 1 0 0 0,-1 1 0 0 0,-1 0 0 0 0,-1 1 0 0 0,0 0 0 0 0,-1 1 0 0 0,14 27 0 0 0,9 22 0 0 0,51 142 0 0 0,-65-150 0 0 0,215 465 0 0 0,-233-516 0 0 0,303 516 0 0 0,-283-489-166 0 0,1-2-1 0 0,2-1 0 0 0,1-1 1 0 0,1-1-1 0 0,50 39 0 0 0,-64-58 105 0 0,0 0-1 0 0,0-2 1 0 0,1 1-1 0 0,0-2 1 0 0,0 0-1 0 0,1-1 1 0 0,0-1-1 0 0,1 0 1 0 0,-1-2-1 0 0,1 0 1 0 0,0-1-1 0 0,0 0 1 0 0,0-1-1 0 0,0-2 1 0 0,22-1-1 0 0,-28 0-552 0 0,-1-1 0 0 0,0-1 0 0 0,1 0 0 0 0,-1 0 0 0 0,21-10 0 0 0,6-8-3535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24T18:02:06.1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6447 0 0,'0'0'586'0'0,"3"1"-486"0"0,8 5-99 0 0,0 1 0 0 0,-1 0-1 0 0,0 0 1 0 0,0 1 0 0 0,-1 0 0 0 0,0 1 0 0 0,0 0 0 0 0,-1 0 0 0 0,0 1 0 0 0,-1 0 0 0 0,7 13-1 0 0,79 172 0 0 0,-26-50 0 0 0,-50-113 0 0 0,-17-32 0 0 0,0 1 0 0 0,1-1 0 0 0,-1 1 0 0 0,0-1 0 0 0,1 1 0 0 0,-1-1 0 0 0,0 1 0 0 0,1-1 0 0 0,-1 0 0 0 0,1 1 0 0 0,-1-1 0 0 0,1 1 0 0 0,-1-1 0 0 0,0 0 0 0 0,1 0 0 0 0,-1 1 0 0 0,1-1 0 0 0,0 0 0 0 0,-1 0 0 0 0,1 1 0 0 0,9-11 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24T18:02:06.5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10135 0 0,'0'0'224'0'0,"10"12"40"0"0,2 5 16 0 0,2 7 8 0 0,6 10-288 0 0,-1 3 0 0 0,-2 4 0 0 0,2 2 0 0 0,5 3 0 0 0,-2-2 0 0 0,-2-3 0 0 0,-1-5 0 0 0,0-2-768 0 0,-4-5-200 0 0,-3-2-48 0 0,-2-8-8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24T18:02:06.8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1 342 11975 0 0,'0'0'576'0'0,"26"0"-256"0"0,1 2 32 0 0,4 3-288 0 0,3-3-64 0 0,7-4 0 0 0,8-8 0 0 0,6-7 0 0 0,3-7 0 0 0,1-5 0 0 0,-1-7 0 0 0,0-8-392 0 0,-5-2-96 0 0,-5-2-24 0 0,-4-1-2728 0 0,-5 3-552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24T18:02:31.8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44 4607 0 0,'0'0'2432'0'0,"-4"-14"-896"0"0,-12-13 0 0 0,14 25-581 0 0,2 6-806 0 0,2 15-143 0 0,0 1-1 0 0,7 24 1 0 0,0 5-7 0 0,57 305 24 0 0,15 111 10 0 0,-76-426 228 0 0,-2 1 0 0 0,-1-1 0 0 0,-3 0 0 0 0,-1 1 0 0 0,-1-1 0 0 0,-17 69 0 0 0,18-103-112 0 0,1-5-148 0 0,1 0 0 0 0,0 0-1 0 0,-1 1 1 0 0,1-1 0 0 0,0 0-1 0 0,-1 0 1 0 0,1 1 0 0 0,0-1-1 0 0,-1 0 1 0 0,1 0 0 0 0,-1 0-1 0 0,1 0 1 0 0,0 0 0 0 0,-1 1-1 0 0,1-1 1 0 0,-1 0 0 0 0,1 0-1 0 0,-1 0 1 0 0,1 0 0 0 0,0 0-1 0 0,-1 0 1 0 0,1 0 0 0 0,-1-1-1 0 0,-1-1 0 0 0,0 0 0 0 0,0 0 0 0 0,0 0 0 0 0,0 0 0 0 0,1-1 0 0 0,-1 1 0 0 0,1-1 0 0 0,0 1 0 0 0,0-1 0 0 0,0 0 0 0 0,0 1 0 0 0,0-1 0 0 0,0 0 0 0 0,0-4 0 0 0,-7-46 0 0 0,7 32 0 0 0,1 1 0 0 0,1-1 0 0 0,1 0 0 0 0,1 1 0 0 0,7-29 0 0 0,35-98 0 0 0,-25 98 0 0 0,2 1 0 0 0,35-56 0 0 0,-35 65 0 0 0,-17 30 0 0 0,-1 2 0 0 0,1 1 0 0 0,-1-1 0 0 0,1 1 0 0 0,1 0 0 0 0,7-7 0 0 0,59-62 0 0 0,-57 61 0 0 0,-1-1 0 0 0,0 0 0 0 0,-1 0 0 0 0,0-2 0 0 0,-2 1 0 0 0,13-24 0 0 0,-21 34 0 0 0,0 0 0 0 0,-1 0 0 0 0,1 0 0 0 0,-1 0 0 0 0,0 0 0 0 0,-1 0 0 0 0,0-1 0 0 0,0 1 0 0 0,0 0 0 0 0,-1-13 0 0 0,0 9 0 0 0,-1-8 0 0 0,-4-10 0 0 0,1 20 0 0 0,0 1 0 0 0,-24-55 453 0 0,16 36-137 0 0,0 0-1 0 0,2 0 1 0 0,2-1 0 0 0,-7-28 0 0 0,15 47-300 0 0,4 11-12 0 0,4 10-8 0 0,7 15 4 0 0,-2 1 0 0 0,-1 0 0 0 0,-2 0 0 0 0,10 43 0 0 0,16 129 0 0 0,-18-92 0 0 0,31 120 0 0 0,-36-170 0 0 0,0 9 0 0 0,6 77 0 0 0,-17-85-401 0 0,-2-57-74 0 0,-4 13-1057 0 0,3-12 1020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24T18:02:32.2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8287 0 0,'0'0'756'0'0,"1"3"-622"0"0,18 76 1174 0 0,-2-5-714 0 0,41 112 1 0 0,-45-155-427 0 0,3 12 311 0 0,2 0 0 0 0,46 75 0 0 0,-60-112-479 0 0,1-1 0 0 0,-1 1 0 0 0,1-1 0 0 0,0 0 0 0 0,1 0 0 0 0,-1 0 0 0 0,1-1 0 0 0,0 0 0 0 0,0 0 0 0 0,12 6 0 0 0,-14-8 0 0 0,1-1 0 0 0,-1 1 0 0 0,0-1 0 0 0,1 0 0 0 0,0 0 0 0 0,-1 0 0 0 0,1-1 0 0 0,-1 0 0 0 0,1 0 0 0 0,0 0 0 0 0,-1 0 0 0 0,1-1 0 0 0,0 1 0 0 0,-1-1 0 0 0,1-1 0 0 0,-1 1 0 0 0,6-3 0 0 0,1-2 0 0 0,0 0 0 0 0,-1-1 0 0 0,0 0 0 0 0,0 0 0 0 0,-1-1 0 0 0,0-1 0 0 0,0 0 0 0 0,-1 0 0 0 0,0 0 0 0 0,0-1 0 0 0,-1 0 0 0 0,6-13 0 0 0,-4 6 0 0 0,0 0 0 0 0,-1-1 0 0 0,-1 0 0 0 0,-1-1 0 0 0,-1 1 0 0 0,7-40 0 0 0,-11 49 64 0 0,-1 0 0 0 0,0-1 0 0 0,0 1 0 0 0,0 0 0 0 0,-2 0 0 0 0,1-1 0 0 0,-1 1 0 0 0,0 0 0 0 0,-1 0 0 0 0,0 0 0 0 0,0 1 0 0 0,-1-1 0 0 0,0 1 0 0 0,0-1 0 0 0,-7-7 0 0 0,1 3 64 0 0,-1 0 0 0 0,0 1 0 0 0,-1 0 0 0 0,0 1 0 0 0,0 1 0 0 0,-1 0 0 0 0,-25-14 0 0 0,21 13-128 0 0,-1 0 0 0 0,-1 2 0 0 0,-38-14 0 0 0,51 21 0 0 0,-1 0 0 0 0,1 1 0 0 0,-1 0 0 0 0,1 0 0 0 0,-1 1 0 0 0,0 0 0 0 0,0 0 0 0 0,1 0 0 0 0,-1 1 0 0 0,0 0 0 0 0,1 0 0 0 0,-1 1 0 0 0,1 0 0 0 0,-1 0 0 0 0,1 1 0 0 0,-7 3 0 0 0,1 0-248 0 0,1 1-1 0 0,0 0 0 0 0,1 0 1 0 0,0 1-1 0 0,0 1 1 0 0,1-1-1 0 0,0 1 1 0 0,-9 13-1 0 0,3-4-4530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24T18:01:40.9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0 352 10135 0 0,'0'0'491'0'0,"3"-1"-212"0"0,176-35 7 0 0,-66-2-286 0 0,-64 21 0 0 0,-1-2-484 0 0,-1-2-1 0 0,-1-2 1 0 0,-1-2-1 0 0,-1-2 1 0 0,-1-2-1 0 0,70-62 0 0 0,-85 67-27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24T18:02:33.1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0 342 10135 0 0,'2'2'231'0'0,"38"61"534"0"0,-20-35-745 0 0,-2 1 0 0 0,21 45 0 0 0,40 115 451 0 0,-71-166 17 0 0,-1 1 0 0 0,5 34 0 0 0,-8-36-351 0 0,-2-7-133 0 0,0 0 0 0 0,-1-1 0 0 0,-3 27 0 0 0,0-24-4 0 0,-3 0 1883 0 0,3-20-1734 0 0,-2-3-133 0 0,-5-6-12 0 0,1-26-8 0 0,5 12 205 0 0,1-1 0 0 0,2 1 0 0 0,0 0-1 0 0,7-38 1 0 0,27-104 827 0 0,-27 143-1026 0 0,0 0 0 0 0,2 1 0 0 0,1-1-1 0 0,1 2 1 0 0,1 0 0 0 0,1 0 0 0 0,1 1-1 0 0,21-25 1 0 0,-34 45-2 0 0,1 0 0 0 0,-1 0 0 0 0,1 0 0 0 0,0 0 0 0 0,0 0 0 0 0,0 1 0 0 0,0-1 0 0 0,0 0 0 0 0,0 1 0 0 0,1 0 0 0 0,-1-1 0 0 0,0 1 0 0 0,1 0 0 0 0,-1 0 0 0 0,1 0 0 0 0,-1 1 0 0 0,1-1 0 0 0,0 1 0 0 0,-1-1 0 0 0,1 1 0 0 0,0 0 0 0 0,-1 0 0 0 0,1 0 0 0 0,0 0 0 0 0,-1 0 0 0 0,1 1 0 0 0,-1-1 0 0 0,1 1 0 0 0,-1 0 0 0 0,1 0 0 0 0,-1 0 0 0 0,1 0 0 0 0,-1 0 0 0 0,1 0 0 0 0,-1 0 0 0 0,0 1 0 0 0,0 0 0 0 0,0-1 0 0 0,0 1 0 0 0,0 0 0 0 0,0 0 0 0 0,1 2 0 0 0,11 9 0 0 0,-1 1 0 0 0,-1 0 0 0 0,-1 1 0 0 0,0 1 0 0 0,-1-1 0 0 0,17 35 0 0 0,34 106-200 0 0,-10-22-1576 0 0,-40-101 1760 0 0,-5-22 16 0 0,0-12 0 0 0,-2-9 0 0 0,2-6 0 0 0,0 0 0 0 0,-2 0 0 0 0,0-1 0 0 0,-1 0 0 0 0,1-25 0 0 0,1 5 0 0 0,9-76 6 0 0,20-121 390 0 0,-31 222-111 0 0,1-1 0 0 0,0 1 0 0 0,1-1 0 0 0,6-12 0 0 0,-1 10-136 0 0,1 4-133 0 0,-10 11-16 0 0,1 0 0 0 0,-1 0 0 0 0,1 0 0 0 0,0 1 0 0 0,-1-1 0 0 0,1 1 0 0 0,-1-1 0 0 0,1 1 0 0 0,-1-1 0 0 0,1 1 0 0 0,-1 0 0 0 0,1-1 0 0 0,-1 1 0 0 0,1 0 0 0 0,-1 0 0 0 0,2 2 0 0 0,21 20 0 0 0,-11-9 0 0 0,-1 2 0 0 0,-1 0 0 0 0,-1 0 0 0 0,0 1 0 0 0,-1 0 0 0 0,-1 1 0 0 0,7 19 0 0 0,-2 1 0 0 0,-2 1 0 0 0,8 56 0 0 0,-17-80 1 0 0,7 30-403 0 0,-8-42-73 0 0,1-1-33 0 0,0 0 347 0 0,0 2 15 0 0,17 8-139 0 0,-16-11 284 0 0,0 0 0 0 0,0 0 0 0 0,-1 0 1 0 0,1-1-1 0 0,0 1 0 0 0,0-1 0 0 0,0 0 0 0 0,0 0 0 0 0,0 0 0 0 0,0 0 0 0 0,-1-1 0 0 0,1 1 0 0 0,0-1 0 0 0,0 0 0 0 0,0 1 0 0 0,3-3 0 0 0,21-7 1 0 0,-20 4 0 0 0,-1 0 0 0 0,80-68 0 0 0,-61 52 0 0 0,0 0 0 0 0,56-36 0 0 0,-45 34 0 0 0,-1 0 0 0 0,46-44 0 0 0,-71 58 6 0 0,-1-1-1 0 0,-1 0 0 0 0,0 0 1 0 0,0-1-1 0 0,-1 0 0 0 0,-1 0 1 0 0,0-1-1 0 0,0 0 0 0 0,-1 0 1 0 0,-1 0-1 0 0,4-17 0 0 0,-7 23 111 0 0,0 1-1 0 0,-1 0 1 0 0,0-1-1 0 0,0 1 1 0 0,0-1-1 0 0,0 1 0 0 0,-1 0 1 0 0,0-1-1 0 0,-1 1 1 0 0,1 0-1 0 0,-1 0 1 0 0,-1 0-1 0 0,1 0 1 0 0,-1 0-1 0 0,0 0 0 0 0,0 1 1 0 0,-5-7-1 0 0,6 9-119 0 0,0 0-1 0 0,0 1 1 0 0,-1-1-1 0 0,1 1 1 0 0,-1 0-1 0 0,1 0 1 0 0,-1-1-1 0 0,0 2 0 0 0,1-1 1 0 0,-1 0-1 0 0,0 1 1 0 0,0-1-1 0 0,0 1 1 0 0,-1 0-1 0 0,1 0 1 0 0,0 0-1 0 0,0 0 0 0 0,-1 1 1 0 0,1-1-1 0 0,0 1 1 0 0,-1 0-1 0 0,1 0 1 0 0,0 0-1 0 0,-1 0 1 0 0,1 1-1 0 0,0-1 1 0 0,-1 1-1 0 0,1 0 0 0 0,0 0 1 0 0,0 0-1 0 0,0 0 1 0 0,-6 4-1 0 0,-3 2 5 0 0,1 1 0 0 0,0 0 0 0 0,1 1 0 0 0,0 1 0 0 0,0-1 0 0 0,1 2 0 0 0,0-1 0 0 0,0 1 0 0 0,2 0 0 0 0,-1 1 0 0 0,1 0 0 0 0,-6 16 0 0 0,0 0 0 0 0,2 1 0 0 0,2 0 0 0 0,0 1 0 0 0,-6 45 0 0 0,12-53 0 0 0,1 1 0 0 0,1-1 0 0 0,1 1 0 0 0,1 0 0 0 0,1-1 0 0 0,1 1 0 0 0,1-1 0 0 0,8 27 0 0 0,-8-37 0 0 0,0 0 0 0 0,1 0 0 0 0,1 0 0 0 0,0-1 0 0 0,1 0 0 0 0,14 19 0 0 0,-15-23 0 0 0,0 0 0 0 0,1-1 0 0 0,-1 0 0 0 0,1 0 0 0 0,1-1 0 0 0,-1 0 0 0 0,1 0 0 0 0,-1-1 0 0 0,1 0 0 0 0,15 5 0 0 0,-12-6-8 0 0,-1-1 0 0 0,0 0-1 0 0,0-1 1 0 0,1 0 0 0 0,-1 0-1 0 0,1-1 1 0 0,-1-1 0 0 0,0 0-1 0 0,1 0 1 0 0,-1-1 0 0 0,0 0-1 0 0,0-1 1 0 0,19-7-1 0 0,-8 1-275 0 0,1-2-1 0 0,-2 0 0 0 0,1-1 0 0 0,-2-1 0 0 0,20-16 0 0 0,-22 15 218 0 0,0 0 0 0 0,19-23 1 0 0,-30 30-75 0 0,-1 1 1 0 0,0-1-1 0 0,-1 0 1 0 0,0 0-1 0 0,0-1 1 0 0,-1 1-1 0 0,0-1 0 0 0,0 0 1 0 0,3-13-1 0 0,-3-3-371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24T18:02:34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58 554 6447 0 0,'0'0'483'0'0,"-3"1"-326"0"0,-29 7-187 0 0,29-7-301 0 0,-17-1 4671 0 0,57-6-4175 0 0,-35 6-125 0 0,1 0 0 0 0,-1 0 1 0 0,1 0-1 0 0,0 0 0 0 0,-1 0 0 0 0,1 0 0 0 0,-1-1 0 0 0,1 1 0 0 0,-1-1 0 0 0,1 0 0 0 0,-1 0 0 0 0,1 0 0 0 0,-1 0 0 0 0,4-2 0 0 0,6-3 290 0 0,136-17 619 0 0,-88 16-781 0 0,2-7-76 0 0,-43 9 83 0 0,34-5 1 0 0,176-26 1339 0 0,-185 29-1425 0 0,76-18 349 0 0,-64 12 92 0 0,1 2 0 0 0,112-6 0 0 0,149-6-516 0 0,-266 17-14 0 0,201-32-1 0 0,130-11 443 0 0,-370 48-264 0 0,98-10 534 0 0,147-32 0 0 0,-185 27-713 0 0,40-12 0 0 0,39-12 0 0 0,7-2 0 0 0,-36 6 0 0 0,-114 33 0 0 0,-2 1 0 0 0,52-4 0 0 0,-42 2 0 0 0,-5 2-64 0 0,-9 1-273 0 0,-27-7-4971 0 0,12 3 4768 0 0,-23-6-995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24T18:03:49.6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54 6447 0 0,'0'0'483'0'0,"2"1"-326"0"0,50 25 822 0 0,-35-20-762 0 0,0 1 1 0 0,1-2-1 0 0,0 0 0 0 0,0-1 1 0 0,0-1-1 0 0,0-1 1 0 0,1-1-1 0 0,-1 0 0 0 0,1-1 1 0 0,30-4-1 0 0,14-7 1138 0 0,106-31 0 0 0,-126 30-1243 0 0,-31 8-288 0 0,0-1-1 0 0,0 0 0 0 0,-1 0 0 0 0,15-10 0 0 0,-11 3-4243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24T18:03:57.1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3365 1 4607 0 0,'0'0'208'0'0,"-1"2"-9"0"0,-6 10-82 0 0,5-10 769 0 0,-12 5 136 0 0,0-1-22 0 0,10-4-801 0 0,0 0-1 0 0,0 0 1 0 0,-1 0 0 0 0,1-1 0 0 0,0 1 0 0 0,0-1-1 0 0,-1 0 1 0 0,1 0 0 0 0,-1-1 0 0 0,1 1 0 0 0,-1-1 0 0 0,-6 0-1 0 0,2-2 272 0 0,5 2-357 0 0,-25 6-88 0 0,-175 37 2023 0 0,202-42-2048 0 0,-450 107 0 0 0,170-52 0 0 0,17-5 0 0 0,-20 4 0 0 0,56-21 0 0 0,109-19 0 0 0,76-9 8 0 0,-42 6 209 0 0,-103 27 1 0 0,137-26 190 0 0,38-10-275 0 0,0 0 0 0 0,0 0 0 0 0,1 2 0 0 0,0-1 0 0 0,0 2 0 0 0,0 0 0 0 0,0 0 0 0 0,-14 11 0 0 0,15-8-133 0 0,4-4 0 0 0,0 1 0 0 0,0 0 0 0 0,1 0 0 0 0,0 0 0 0 0,0 1 0 0 0,0 0 0 0 0,1 1 0 0 0,0-1 0 0 0,1 1 0 0 0,0 0 0 0 0,0 1 0 0 0,-4 9 0 0 0,1 5 0 0 0,1 0 0 0 0,1 1 0 0 0,-4 30 0 0 0,-4 78 0 0 0,8-61 0 0 0,-4 35 0 0 0,-79 586 0 0 0,78-635 0 0 0,-142 652 0 0 0,95-488 0 0 0,-90 297 0 0 0,-36 142 2032 0 0,158-537-2802 0 0,-20 248-1 0 0,45-336 1082 0 0,1 0 1 0 0,2 1-1 0 0,1-1 1 0 0,14 64-1 0 0,-13-89-311 0 0,0 1 0 0 0,0 0 0 0 0,1-1 0 0 0,1 0 0 0 0,-1 0 0 0 0,2-1 0 0 0,-1 1 0 0 0,1-2 0 0 0,1 1 0 0 0,0-1 0 0 0,0 0 0 0 0,0 0 0 0 0,12 8 0 0 0,0-2 0 0 0,0-1 0 0 0,1-1 0 0 0,0-1 0 0 0,1-1 0 0 0,28 10 0 0 0,-14-8 0 0 0,0 0 0 0 0,0-3 0 0 0,40 6 0 0 0,-22-11 0 0 0,0-3 0 0 0,0-2 0 0 0,0-2 0 0 0,-1-2 0 0 0,64-15 0 0 0,258-84 0 0 0,-310 84 0 0 0,130-43 0 0 0,228-64 0 0 0,684-110 0 0 0,-1039 224 0 0 0,16-3 0 0 0,823-145 0 0 0,-743 137 0 0 0,560-65 0 0 0,-657 84-31 0 0,261-25 101 0 0,-226 17-290 0 0,118-32 0 0 0,-54-10-1371 0 0,-166 55 1591 0 0,1 0 5 0 0,1 0-1 0 0,-1 0 1 0 0,0-1 0 0 0,0 1-1 0 0,0 0 1 0 0,0-1-1 0 0,-1 1 1 0 0,1-1-1 0 0,0 1 1 0 0,0-1 0 0 0,0 1-1 0 0,0-1 1 0 0,1-1-1 0 0,-1 0 36 0 0,-1 0 0 0 0,0 0 0 0 0,1 0 0 0 0,-1 0 0 0 0,0 1-1 0 0,0-1 1 0 0,0 0 0 0 0,0 0 0 0 0,0 0 0 0 0,-1 0 0 0 0,1 0 0 0 0,-1 0-1 0 0,1 0 1 0 0,-2-2 0 0 0,-11-29 682 0 0,4 18-601 0 0,-1 0-1 0 0,0 0 0 0 0,-1 1 1 0 0,-15-16-1 0 0,-6-6-114 0 0,-2-6-6 0 0,1-2 0 0 0,-50-91 0 0 0,39 40 0 0 0,4-1 0 0 0,-26-105 0 0 0,-39-209 0 0 0,38 135 0 0 0,-26-126 0 0 0,62 248 0 0 0,-19-117 0 0 0,-19-170-1826 0 0,11 180 1646 0 0,47 224 182 0 0,-1 1 1 0 0,-2 1-1 0 0,-2 0 0 0 0,-1 1 1 0 0,-24-36-1 0 0,27 50-11 0 0,-1 1 1 0 0,0 1-1 0 0,-1 0 0 0 0,-1 1 0 0 0,-1 1 0 0 0,0 0 0 0 0,-1 1 1 0 0,-25-13-1 0 0,13 11 49 0 0,0 1 0 0 0,-1 1 0 0 0,-1 2 1 0 0,-63-14-1 0 0,31 14 259 0 0,-112-7-1 0 0,-57 14 810 0 0,-205 21-1058 0 0,126-3-1319 0 0,246-11 580 0 0,-122 3 903 0 0,64 3-4600 0 0,65-3-401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24T18:03:59.2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1693 267 10135 0 0,'0'0'919'0'0,"3"2"-759"0"0,1 2-39 0 0,0 0 0 0 0,0 0 0 0 0,1-1-1 0 0,-1 1 1 0 0,1-1 0 0 0,0 0 0 0 0,0-1 0 0 0,0 1 0 0 0,0-1 0 0 0,1 0-1 0 0,-1 0 1 0 0,0 0 0 0 0,7 0 0 0 0,-1-1 169 0 0,-1-1 1 0 0,0 0-1 0 0,0 0 1 0 0,20-4-1 0 0,-7 1 71 0 0,332-63 417 0 0,-113 16 935 0 0,-88 25-1534 0 0,101-18-193 0 0,431-64 14 0 0,-631 102 0 0 0,-12 1 0 0 0,87 2 0 0 0,-115 3-101 0 0,4-1 368 0 0,-1 1 0 0 0,1 1-1 0 0,-1 1 1 0 0,0 1-1 0 0,0 0 1 0 0,0 1 0 0 0,33 15-1 0 0,-32-11-249 0 0,-13-7-17 0 0,0 1-1 0 0,-1 0 1 0 0,1 0 0 0 0,-1 1 0 0 0,6 4 0 0 0,12 10 0 0 0,0-2 0 0 0,1 0 0 0 0,32 16 0 0 0,-3-2 0 0 0,-18-10 0 0 0,17 11 0 0 0,63 48 0 0 0,-99-66 0 0 0,-1 0 0 0 0,-1 1 0 0 0,0 1 0 0 0,-1 0 0 0 0,0 1 0 0 0,-1 0 0 0 0,18 36 0 0 0,-11-11 0 0 0,-1 2 0 0 0,-3 0 0 0 0,19 91 0 0 0,7 140 0 0 0,-27-158 0 0 0,70 840 0 0 0,-77-849 0 0 0,11 1398 0 0 0,-57-1057 0 0 0,38-436-228 0 0,0 0 0 0 0,-1-1-1 0 0,-1 1 1 0 0,1 0 0 0 0,-2-1-1 0 0,0 1 1 0 0,-11 20 0 0 0,15-30 221 0 0,-1-1 1 0 0,0 1-1 0 0,0-1 1 0 0,0 0 0 0 0,0 1-1 0 0,0-1 1 0 0,0 0-1 0 0,-1 1 1 0 0,1-1-1 0 0,0 0 1 0 0,-1 0 0 0 0,1 0-1 0 0,0 0 1 0 0,-1 0-1 0 0,1-1 1 0 0,-1 1 0 0 0,0 0-1 0 0,1-1 1 0 0,-1 1-1 0 0,-2 0 1 0 0,0 0 39 0 0,-4 1 169 0 0,0 0 0 0 0,1-1 0 0 0,-1 0 0 0 0,0 0 0 0 0,0 0 1 0 0,1-1-1 0 0,-1 0 0 0 0,0-1 0 0 0,-9-1 0 0 0,-8-4-278 0 0,-36-11 1 0 0,-7-3 133 0 0,1 7-58 0 0,-123-8 0 0 0,-404 38-1209 0 0,2 45 102 0 0,334-32 1431 0 0,200-24-238 0 0,-453 57-622 0 0,6 35-1046 0 0,-135 66 1566 0 0,350-82 30 0 0,-125 28-1910 0 0,355-99 1786 0 0,13-3 82 0 0,-87 27 0 0 0,61-13 92 0 0,69-21 1256 0 0,-6-45-712 0 0,10 30-608 0 0,0 0 0 0 0,2 0 0 0 0,-1 1 0 0 0,2-1 0 0 0,0 1 0 0 0,1-1 0 0 0,9-23 0 0 0,52-90 0 0 0,-23 48 0 0 0,58-154 592 0 0,-85 191-380 0 0,-3-2 0 0 0,-2 1 0 0 0,9-74 0 0 0,15-546 1327 0 0,-36 459-667 0 0,-9-191-627 0 0,-44-291-245 0 0,38 455 0 0 0,-17-487 0 0 0,57 393 0 0 0,-14 269 0 0 0,2 1 0 0 0,2 0 0 0 0,37-91 0 0 0,-44 131-55 0 0,1 1-1 0 0,0 0 1 0 0,1 0 0 0 0,0 1-1 0 0,2 0 1 0 0,12-15 0 0 0,-15 20-89 0 0,2 1 0 0 0,-1-1 0 0 0,1 1 0 0 0,0 1 0 0 0,1 0 0 0 0,0 0 0 0 0,0 0 0 0 0,0 2 0 0 0,16-7 1 0 0,22-2 12 0 0,1 2 1 0 0,96-8-1 0 0,-116 16-85 0 0,243-20-1322 0 0,-83 9 1470 0 0,317-16 75 0 0,-378 29-47 0 0,249 33 1 0 0,-188 8-2182 0 0,-135-25-2558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24T18:04:00.5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2906 0 8287 0 0,'0'0'634'0'0,"-2"2"-442"0"0,-10 8-177 0 0,1 0 1 0 0,-1-1 0 0 0,-1-1-1 0 0,0 0 1 0 0,0 0 0 0 0,0-2-1 0 0,-27 10 1 0 0,-108 26 1132 0 0,131-38-911 0 0,-166 24 1453 0 0,72-14-889 0 0,-104 7-644 0 0,10-1 294 0 0,-204 47 1138 0 0,82-17-1569 0 0,111-20-24 0 0,-163 43 4 0 0,350-67 0 0 0,-179 49 0 0 0,174-44 0 0 0,0 2 0 0 0,1 1 0 0 0,-60 35 0 0 0,84-42 0 0 0,0-1 0 0 0,0 1 0 0 0,1 0 0 0 0,0 1 0 0 0,1 0 0 0 0,0 0 0 0 0,0 0 0 0 0,1 1 0 0 0,-7 11 0 0 0,6-6 0 0 0,0 1 0 0 0,1 0 0 0 0,0 0 0 0 0,1 0 0 0 0,-4 25 0 0 0,3 9 0 0 0,2 0 0 0 0,2 0 0 0 0,4 52 0 0 0,-1-66 0 0 0,34 699 0 0 0,-9-215 0 0 0,17 242 0 0 0,-21-234 0 0 0,-21-410 0 0 0,10 243 0 0 0,-10-349 0 0 0,0-1 0 0 0,0 1 0 0 0,1 0 0 0 0,0-1 0 0 0,1 0 0 0 0,0 0 0 0 0,1 1 0 0 0,7 14 0 0 0,-8-21 0 0 0,-1 0 0 0 0,1 0 0 0 0,1 0 0 0 0,-1 0 0 0 0,1-1 0 0 0,-1 1 0 0 0,1-1 0 0 0,0 0 0 0 0,0 0 0 0 0,1 0 0 0 0,-1 0 0 0 0,1-1 0 0 0,-1 0 0 0 0,1 0 0 0 0,0 0 0 0 0,0 0 0 0 0,-1-1 0 0 0,1 0 0 0 0,0 0 0 0 0,6 0 0 0 0,13 1 0 0 0,0-1 0 0 0,0-1 0 0 0,0-1 0 0 0,27-5 0 0 0,98-24 0 0 0,-59 11 0 0 0,133-26 0 0 0,279-50 0 0 0,-412 81 0 0 0,370-53 0 0 0,-260 40 0 0 0,140-15 0 0 0,356 19 0 0 0,-628 22 0 0 0,197 4 0 0 0,174-7 0 0 0,-15-51 931 0 0,-385 43 21 0 0,-25 5-803 0 0,-5-9-133 0 0,-7 11-16 0 0,-2-1 0 0 0,1 0 0 0 0,0 1 0 0 0,-1-1 0 0 0,0 0 0 0 0,-1 1 0 0 0,1-1 0 0 0,-1 0 0 0 0,0 1 0 0 0,-2-7 0 0 0,-21-56 0 0 0,22 62 0 0 0,-15-34 7 0 0,-15-39 25 0 0,-27-103 1 0 0,-58-421 1996 0 0,74 355-2082 0 0,-163-698 53 0 0,166 781 273 0 0,-127-421-1239 0 0,142 517 781 0 0,-3 2-1 0 0,-4 1 0 0 0,-2 1 1 0 0,-3 2-1 0 0,-2 2 1 0 0,-63-74-1 0 0,85 117 186 0 0,-2 0 0 0 0,0 0 0 0 0,-1 2 0 0 0,-1 1 0 0 0,0 0 0 0 0,-1 1 0 0 0,-1 2 0 0 0,0 0 0 0 0,0 2 0 0 0,-1 0 0 0 0,-1 1 0 0 0,0 2 0 0 0,-43-8 0 0 0,20 9 0 0 0,1 1 0 0 0,-1 3 0 0 0,0 1 0 0 0,0 3 0 0 0,0 2 0 0 0,-70 14 0 0 0,-143 43-1214 0 0,-307 116-1 0 0,427-128-4244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24T18:04:01.6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3464 0 11975 0 0,'-4'41'267'0'0,"3"-33"666"0"0,-26-16-821 0 0,7 2-112 0 0,8 5 186 0 0,-1 0 0 0 0,0 0 0 0 0,1 2 0 0 0,-18 2 0 0 0,-8 0 316 0 0,-147 13 235 0 0,-19 1 574 0 0,-589 20 1345 0 0,455-11-2656 0 0,-275 18 0 0 0,495-36 0 0 0,1 4 0 0 0,0 5 0 0 0,-115 34 0 0 0,208-44 0 0 0,0 1 0 0 0,1 1 0 0 0,0 1 0 0 0,0 1 0 0 0,1 1 0 0 0,0 1 0 0 0,-24 19 0 0 0,35-23 0 0 0,1 0 0 0 0,0 0 0 0 0,1 1 0 0 0,0 1 0 0 0,0 0 0 0 0,1 0 0 0 0,0 0 0 0 0,1 1 0 0 0,1 0 0 0 0,0 1 0 0 0,0-1 0 0 0,1 1 0 0 0,1 0 0 0 0,-5 25 0 0 0,3 3 0 0 0,3-1 0 0 0,1 60 0 0 0,14 83 0 0 0,-6-109 0 0 0,13 156 0 0 0,12 193 0 0 0,-21 103 0 0 0,-40 0 0 0 0,-177 670 0 0 0,174-1026 0 0 0,-11 194 0 0 0,42-346 0 0 0,0 8 0 0 0,0-1 0 0 0,3 28 0 0 0,0-47 0 0 0,-1 0 0 0 0,1-1 0 0 0,0 1 0 0 0,0 0 0 0 0,1 0 0 0 0,0-1 0 0 0,0 1 0 0 0,0-1 0 0 0,0 0 0 0 0,1 1 0 0 0,0-1 0 0 0,0 0 0 0 0,1-1 0 0 0,6 9 0 0 0,-4-9 0 0 0,0 0 0 0 0,0 0 0 0 0,0 0 0 0 0,0-1 0 0 0,1 0 0 0 0,-1 0 0 0 0,1 0 0 0 0,0-1 0 0 0,0 0 0 0 0,0-1 0 0 0,0 1 0 0 0,0-1 0 0 0,0-1 0 0 0,11 1 0 0 0,13-2 0 0 0,0-1 0 0 0,32-7 0 0 0,-35 5 0 0 0,74-14 0 0 0,-1-4 0 0 0,-1-5 0 0 0,125-51 0 0 0,-105 31 0 0 0,759-275 0 0 0,-669 261 0 0 0,235-36 0 0 0,223 9 0 0 0,-614 83-5 0 0,523-42-54 0 0,52 20-483 0 0,-242 43-847 0 0,-386-16 1392 0 0,-1 1-3 0 0,0-1 0 0 0,1 0 0 0 0,-1 0 0 0 0,0 0 0 0 0,0 0 0 0 0,1 0 0 0 0,-1 0 0 0 0,0 0 0 0 0,0 0 0 0 0,1 0 0 0 0,-1 0 0 0 0,0 0 0 0 0,1 0 0 0 0,-1 0 0 0 0,0 0 0 0 0,0 0 0 0 0,1 0 0 0 0,-1 0 0 0 0,0 0 0 0 0,1 0 0 0 0,-1 0 0 0 0,0 0 0 0 0,0 0 0 0 0,1 0 0 0 0,-1-1 0 0 0,0 1 0 0 0,0 0 0 0 0,1 0 0 0 0,-1 0 0 0 0,0 0 0 0 0,0-1 0 0 0,0 1 0 0 0,1 0 0 0 0,-1 0 0 0 0,0 0 0 0 0,0-1 0 0 0,0 1 0 0 0,0 0 0 0 0,0-1 0 0 0,-4-6 0 0 0,-1 0 0 0 0,0 0 0 0 0,-1 0 0 0 0,1 1 0 0 0,-2-1 0 0 0,-6-4 0 0 0,1-1 0 0 0,-13-16 0 0 0,1 0 0 0 0,1-2 0 0 0,2-1 0 0 0,1 0 0 0 0,1-2 0 0 0,2 0 0 0 0,-19-52 0 0 0,-64-256 0 0 0,-11-240 0 0 0,81 404 0 0 0,-87-693 0 0 0,109 800 0 0 0,-16-158 0 0 0,-50-315 0 0 0,68 517 71 0 0,-1 0-1 0 0,-1 1 0 0 0,-2 0 1 0 0,0 1-1 0 0,-27-46 0 0 0,27 55-316 0 0,0 0 0 0 0,-2 2-1 0 0,1-1 1 0 0,-27-22-1 0 0,25 25-1087 0 0,-1 1-1 0 0,-30-17 0 0 0,-6 3-4083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24T18:04:02.9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1812 678 11975 0 0,'0'0'267'0'0,"-3"-1"42"0"0,-3-1-188 0 0,-6 1 330 0 0,-25 2-287 0 0,11-5-164 0 0,18 2 0 0 0,1 1 0 0 0,0-1 0 0 0,0 2 0 0 0,0-1 0 0 0,-1 1 0 0 0,1 0 0 0 0,-7 1 0 0 0,-3 1 71 0 0,14-2 781 0 0,44 1-460 0 0,1-2 0 0 0,0-1 0 0 0,77-16 0 0 0,121-43 905 0 0,-225 56-1162 0 0,249-80 13 0 0,-72 21 312 0 0,178-71 1184 0 0,-296 106-1683 0 0,103-43 39 0 0,233-80 0 0 0,-358 138 0 0 0,59-9 0 0 0,-87 20 0 0 0,0 0 0 0 0,0 2 0 0 0,0 1 0 0 0,46 5 0 0 0,-62-3 70 0 0,0 0 1 0 0,-1 1-1 0 0,1-1 0 0 0,-1 2 1 0 0,0-1-1 0 0,0 1 0 0 0,0 0 1 0 0,-1 0-1 0 0,1 1 0 0 0,-1-1 0 0 0,0 2 1 0 0,0-1-1 0 0,-1 1 0 0 0,1-1 1 0 0,-1 2-1 0 0,-1-1 0 0 0,8 12 0 0 0,4 10 220 0 0,-2 1-1 0 0,22 61 1 0 0,-29-73-376 0 0,25 84 86 0 0,28 158 0 0 0,-49-208 0 0 0,28 172 0 0 0,-12-59 0 0 0,51 378 0 0 0,-28 1 0 0 0,4 26 0 0 0,61 120 0 0 0,-101-625 0 0 0,-2 2 0 0 0,-2-1 0 0 0,0 115 0 0 0,-13-140 0 0 0,-1 0 0 0 0,-2 0 0 0 0,-16 57 0 0 0,14-69 0 0 0,-2 1 0 0 0,-1-2 0 0 0,-1 1 0 0 0,-2-1 0 0 0,-21 33 0 0 0,23-44 0 0 0,-1 0 0 0 0,-1 0 0 0 0,0-1 0 0 0,-1-1 0 0 0,0-1 0 0 0,-1 0 0 0 0,-1-1 0 0 0,0 0 0 0 0,-31 14 0 0 0,3-6 0 0 0,0-1 0 0 0,-92 22 0 0 0,-1091 214 2048 0 0,686-189-3049 0 0,-3-35 10 0 0,195-27 991 0 0,291-7 0 0 0,1-3 0 0 0,-1-2 0 0 0,-109-30 0 0 0,135 27-192 0 0,0-2 1 0 0,1-1-1 0 0,0-2 0 0 0,1-1 0 0 0,1-1 0 0 0,1-1 0 0 0,1-2 1 0 0,1-1-1 0 0,-26-27 0 0 0,21 16 371 0 0,2-2 0 0 0,2-1 0 0 0,1-1 1 0 0,1-2-1 0 0,3 0 0 0 0,-28-64 0 0 0,-126-365 395 0 0,129 329-540 0 0,-213-714-34 0 0,232 735 0 0 0,6 0 0 0 0,-10-133 0 0 0,28 161 0 0 0,3 0 0 0 0,4 0 0 0 0,21-133 0 0 0,-13 176 136 0 0,1 1-1 0 0,2 0 1 0 0,3 1-1 0 0,1 0 0 0 0,2 2 1 0 0,2 0-1 0 0,2 1 1 0 0,2 2-1 0 0,1 0 1 0 0,2 2-1 0 0,2 0 1 0 0,2 3-1 0 0,1 0 1 0 0,42-34-1 0 0,5 7-190 0 0,115-70-1 0 0,98-31-1201 0 0,-192 109 717 0 0,305-143-1480 0 0,-326 166 1621 0 0,213-77-1084 0 0,-228 88 446 0 0,1 3 1 0 0,106-14-1 0 0,-99 25 13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24T18:04:03.9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2414 269 13823 0 0,'0'0'1247'0'0,"1"-2"-1023"0"0,4-13-199 0 0,-6-6-25 0 0,-1 16 58 0 0,0 1 0 0 0,0 0-1 0 0,0 0 1 0 0,0 0-1 0 0,-1 0 1 0 0,0 0 0 0 0,0 0-1 0 0,0 1 1 0 0,0-1 0 0 0,0 1-1 0 0,-1 0 1 0 0,0 0 0 0 0,1 0-1 0 0,-1 1 1 0 0,0-1-1 0 0,-5-1 1 0 0,-9-5 294 0 0,0 1 0 0 0,-26-8 0 0 0,41 15-348 0 0,-72-22 39 0 0,-1 4 0 0 0,-102-12 0 0 0,-159 0 1472 0 0,217 22-679 0 0,-255-8 1303 0 0,238 13-1206 0 0,-103 3-325 0 0,207 1-608 0 0,-37 4 0 0 0,59-3 0 0 0,0 0 0 0 0,1 1 0 0 0,-1 1 0 0 0,1 0 0 0 0,0 0 0 0 0,-1 1 0 0 0,-14 7 0 0 0,19-6-21 0 0,0 0 0 0 0,0 0-1 0 0,0 1 1 0 0,1 0 0 0 0,0 0-1 0 0,0 0 1 0 0,0 1 0 0 0,1-1 0 0 0,0 1-1 0 0,0 0 1 0 0,0 0 0 0 0,1 1-1 0 0,0-1 1 0 0,-3 13 0 0 0,-1 12-315 0 0,0 1 0 0 0,-2 36 1 0 0,8-61 277 0 0,-25 412-554 0 0,15-190 616 0 0,-3 12-4 0 0,-30 400 0 0 0,-91 365-2048 0 0,-34-240 4040 0 0,133-622-1992 0 0,34-137 0 0 0,0 0 0 0 0,0-1 0 0 0,1 1 0 0 0,0 0 0 0 0,1 11 0 0 0,0-17 0 0 0,0-1 0 0 0,0 1 0 0 0,0 0 0 0 0,0 0 0 0 0,1 0 0 0 0,-1 0 0 0 0,1-1 0 0 0,-1 1 0 0 0,1 0 0 0 0,0 0 0 0 0,0-1 0 0 0,-1 1 0 0 0,1 0 0 0 0,0-1 0 0 0,1 1 0 0 0,-1-1 0 0 0,0 0 0 0 0,0 1 0 0 0,1-1 0 0 0,-1 0 0 0 0,0 0 0 0 0,1 0 0 0 0,0 0 0 0 0,-1 0 0 0 0,1 0 0 0 0,-1 0 0 0 0,1 0 0 0 0,2 0 0 0 0,7 2-47 0 0,1-1 0 0 0,0 0 0 0 0,-1-1 0 0 0,1 0 0 0 0,0-1 0 0 0,13-1 0 0 0,72-13-828 0 0,-74 10 695 0 0,152-32 142 0 0,-31 5 854 0 0,428-93-151 0 0,181-31-724 0 0,-596 134 59 0 0,0 8 0 0 0,241 9 0 0 0,351 68-1384 0 0,-442-7 763 0 0,-119-19 634 0 0,-162-34-13 0 0,43 2 0 0 0,-57-5 0 0 0,-1-2 0 0 0,1 1 0 0 0,0-1 0 0 0,-1-1 0 0 0,0 0 0 0 0,13-5 0 0 0,-9-2 0 0 0,-14 8 0 0 0,0 0 0 0 0,-1 0 0 0 0,1 0 0 0 0,0-1 0 0 0,0 1 0 0 0,-1 0 0 0 0,1-1 0 0 0,-1 1 0 0 0,1 0 0 0 0,-1-1 0 0 0,0 1 0 0 0,1-2 0 0 0,-1-1 0 0 0,0 0 0 0 0,-1 0 0 0 0,1 0 0 0 0,-1 0 0 0 0,0 0 0 0 0,0 0 0 0 0,0 0 0 0 0,-1 0 0 0 0,1 0 0 0 0,-1 1 0 0 0,-3-6 0 0 0,-27-39 0 0 0,28 42 0 0 0,-25-36 263 0 0,3-1 0 0 0,2-1 0 0 0,1-1 0 0 0,3-1 0 0 0,1-1 0 0 0,-20-85 1 0 0,-37-303-107 0 0,76 428-164 0 0,-70-732 7 0 0,53 366-692 0 0,36-416 0 0 0,-13 714 287 0 0,-2 38 348 0 0,-1 0-1 0 0,-2 0 1 0 0,-6-62-1 0 0,3 88 60 0 0,0 0-1 0 0,0 1 1 0 0,-1-1 0 0 0,-1 1-1 0 0,0-1 1 0 0,0 1-1 0 0,-1 0 1 0 0,0 1 0 0 0,0-1-1 0 0,-1 1 1 0 0,-1 0-1 0 0,0 1 1 0 0,0-1-1 0 0,0 1 1 0 0,-1 1 0 0 0,-17-14-1 0 0,1 5-1 0 0,-1 2 0 0 0,-1 0 0 0 0,0 1 0 0 0,0 2 0 0 0,-41-12 0 0 0,3 5 0 0 0,-84-11 0 0 0,-271-13-1919 0 0,302 33 34 0 0,-2-1-3911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24T18:04:05.4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1179 637 11975 0 0,'0'0'547'0'0,"-3"-1"-11"0"0,2 0-521 0 0,-1 0 1 0 0,0 1-1 0 0,0-1 0 0 0,1 0 1 0 0,-1 1-1 0 0,0 0 0 0 0,0-1 1 0 0,0 1-1 0 0,0 0 0 0 0,0 0 1 0 0,1 0-1 0 0,-4 0 0 0 0,3 1-14 0 0,0-1 1 0 0,-1 0-1 0 0,1-1 0 0 0,0 1 0 0 0,-1 0 0 0 0,1-1 0 0 0,0 1 1 0 0,-1-1-1 0 0,1 0 0 0 0,0 0 0 0 0,-4-2 0 0 0,-11-4 1890 0 0,190-23-1248 0 0,-37 9 319 0 0,447-98-354 0 0,-113-13 117 0 0,-235 59 433 0 0,-191 61-1098 0 0,621-171 117 0 0,-603 168 218 0 0,2 3 1 0 0,0 3-1 0 0,0 2 0 0 0,119 4 0 0 0,-171 4-395 0 0,0 0 0 0 0,0 1 0 0 0,0 1 0 0 0,0 0 0 0 0,-1 0 0 0 0,1 1 0 0 0,-1 1 0 0 0,0 0 0 0 0,0 0 0 0 0,-1 1 0 0 0,0 1 0 0 0,0 0 0 0 0,15 12 0 0 0,-14-8 0 0 0,0 1 0 0 0,-1 0 0 0 0,0 0 0 0 0,-1 1 0 0 0,-1 0 0 0 0,0 1 0 0 0,0 0 0 0 0,-2 0 0 0 0,1 1 0 0 0,3 15 0 0 0,18 74 0 0 0,20 168 0 0 0,-46-261 0 0 0,77 549 0 0 0,31 204 0 0 0,44 88 0 0 0,-79-497 0 0 0,-63-301 0 0 0,-3 1 0 0 0,-2-1 0 0 0,-1 81 0 0 0,-6-128 0 0 0,0 0 0 0 0,0 0 0 0 0,-1-1 0 0 0,0 1 0 0 0,0 0 0 0 0,0 0 0 0 0,-1-1 0 0 0,0 1 0 0 0,-1-1 0 0 0,1 0 0 0 0,-1 1 0 0 0,-1-1 0 0 0,1 0 0 0 0,-1-1 0 0 0,0 1 0 0 0,-8 8 0 0 0,1-4 0 0 0,1-1 0 0 0,-1-1 0 0 0,-1 0 0 0 0,1 0 0 0 0,-1-1 0 0 0,-1-1 0 0 0,-13 6 0 0 0,-561 145 2048 0 0,216-77-2048 0 0,-114 22 0 0 0,-267 49 0 0 0,568-112 0 0 0,-25 4 0 0 0,-364 25 0 0 0,367-68 0 0 0,120-2 0 0 0,-119 11 0 0 0,55 14 0 0 0,-25 4 0 0 0,135-23 0 0 0,0-2 0 0 0,-54-4 0 0 0,88 1 0 0 0,0 0 0 0 0,0-1 0 0 0,0 1 0 0 0,0-1 0 0 0,1 0 0 0 0,-1-1 0 0 0,1 1 0 0 0,-1-1 0 0 0,1 0 0 0 0,0 0 0 0 0,0-1 0 0 0,0 0 0 0 0,1 0 0 0 0,-1 0 0 0 0,1 0 0 0 0,-5-7 0 0 0,-5-7 0 0 0,1-1 0 0 0,-20-39 0 0 0,29 52 0 0 0,-21-48 0 0 0,2-1 0 0 0,-25-93 0 0 0,30 74 0 0 0,4-2 0 0 0,-5-87 0 0 0,13 113 0 0 0,-11-151 30 0 0,8 1 1 0 0,8-1-1 0 0,36-277 0 0 0,-13 325-281 0 0,7 2 1 0 0,6 1-1 0 0,7 2 0 0 0,6 2 0 0 0,69-142 0 0 0,-94 237 105 0 0,2 2 1 0 0,3 1-1 0 0,49-67 0 0 0,-63 98 107 0 0,1 0 0 0 0,0 1 0 0 0,1 1 0 0 0,1 0 0 0 0,0 1 0 0 0,1 1 0 0 0,0 0 0 0 0,1 2 0 0 0,0 0 0 0 0,1 1 0 0 0,33-11 1 0 0,-22 12-115 0 0,1 2 1 0 0,0 2-1 0 0,0 0 1 0 0,1 3 0 0 0,-1 0-1 0 0,0 2 1 0 0,1 2 0 0 0,-1 1-1 0 0,53 11 1 0 0,-4 6-23 0 0,-1 3 0 0 0,121 52 1 0 0,120 82-1717 0 0,-41-19-2729 0 0,-189-100-155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24T18:01:41.5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11975 0 0,'0'0'1083'0'0,"1"3"-891"0"0,8 30-200 0 0,-1 0 0 0 0,-1 1 0 0 0,-2 0 0 0 0,1 38 0 0 0,-1-15-331 0 0,59 426-1245 0 0,-52-390 1584 0 0,3 18 0 0 0,20 52 0 0 0,-33-157 0 0 0,2 22 0 0 0,-4-23 0 0 0,4 24 0 0 0,0-11 0 0 0,1-3 1827 0 0,-5-18-1678 0 0,0-8 40 0 0,0 0 1 0 0,-1 0-1 0 0,-3-13 0 0 0,2-3 510 0 0,1 6-612 0 0,1-1 0 0 0,1 1 0 0 0,2-1 0 0 0,0 1 0 0 0,1 0-1 0 0,10-32 1 0 0,-4 27-87 0 0,0 2 0 0 0,23-38 0 0 0,-16 33 0 0 0,-10 15 0 0 0,1 1 0 0 0,1 0 0 0 0,0 0 0 0 0,1 1 0 0 0,0 0 0 0 0,1 1 0 0 0,12-11 0 0 0,-10 13-115 0 0,0 1 0 0 0,0 0-1 0 0,0 1 1 0 0,1 1 0 0 0,0 0-1 0 0,0 1 1 0 0,1 0 0 0 0,0 1-1 0 0,0 1 1 0 0,0 0 0 0 0,25-1-1 0 0,-27 5 73 0 0,0 0-1 0 0,-1 0 1 0 0,1 1 0 0 0,-1 1-1 0 0,0 0 1 0 0,0 1-1 0 0,0 0 1 0 0,0 1-1 0 0,0 0 1 0 0,-1 1 0 0 0,0 0-1 0 0,0 0 1 0 0,19 17-1 0 0,-20-13 44 0 0,-1 0 0 0 0,1 1 0 0 0,-2 0 0 0 0,0 1 0 0 0,0 0 0 0 0,-1 0 0 0 0,0 0 0 0 0,-1 1 0 0 0,-1 0 0 0 0,0 1 0 0 0,-1-1 0 0 0,0 1 0 0 0,-1 0 0 0 0,-1-1 0 0 0,0 1 0 0 0,0 1 0 0 0,-2-1 0 0 0,-1 24 0 0 0,0-24 0 0 0,0 0 0 0 0,-1 0 0 0 0,-1-1 0 0 0,0 1 0 0 0,-1-1 0 0 0,0 0 0 0 0,-1 0 0 0 0,-1 0 0 0 0,0-1 0 0 0,0 0 0 0 0,-1 0 0 0 0,-1 0 0 0 0,0-1 0 0 0,-1 0 0 0 0,0-1 0 0 0,0 0 0 0 0,-1 0 0 0 0,-1-1 0 0 0,-13 10 0 0 0,3-7 40 0 0,0 0-1 0 0,0-2 0 0 0,-1-1 0 0 0,-1 0 1 0 0,0-2-1 0 0,0 0 0 0 0,0-2 0 0 0,-1 0 1 0 0,1-2-1 0 0,-42 1 0 0 0,28-4-14 0 0,1-3 1 0 0,0 0-1 0 0,0-2 0 0 0,0-2 0 0 0,1-2 0 0 0,-49-17 0 0 0,80 24-54 0 0,0 1 0 0 0,0-1 0 0 0,0 0 0 0 0,1 1 0 0 0,-1-2-1 0 0,1 1 1 0 0,-1 0 0 0 0,1-1 0 0 0,0 1 0 0 0,0-1 0 0 0,0 0-1 0 0,0 0 1 0 0,1 0 0 0 0,-1-1 0 0 0,1 1 0 0 0,0-1 0 0 0,0 1 0 0 0,0-1-1 0 0,0 0 1 0 0,0 0 0 0 0,-1-7 0 0 0,1 1 10 0 0,1 0-1 0 0,1 1 1 0 0,-1-1-1 0 0,2 0 1 0 0,-1 0 0 0 0,1 0-1 0 0,1 1 1 0 0,2-11-1 0 0,2 0-992 0 0,0 1 0 0 0,1 0-1 0 0,15-28 1 0 0,-3 9-523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24T18:04:06.2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1105 143 11975 0 0,'31'0'211'0'0,"-1"1"0"0"0,0 1 0 0 0,0 2 0 0 0,42 11 0 0 0,18 1 30 0 0,57 1 425 0 0,180-4 0 0 0,152-28 1788 0 0,-67 0-1208 0 0,-191 5-454 0 0,-2-9 0 0 0,0-10 0 0 0,241-64 0 0 0,-444 89-736 0 0,21-5-125 0 0,47-5 1 0 0,-74 13 160 0 0,-1 0 0 0 0,1 1 0 0 0,0 0 0 0 0,-1 0 0 0 0,1 1 0 0 0,0 1 0 0 0,-1-1 0 0 0,1 2 0 0 0,-1-1 0 0 0,11 6 0 0 0,-12-4-17 0 0,0 1 0 0 0,-1 0 0 0 0,0 1-1 0 0,0 0 1 0 0,0 0 0 0 0,-1 0 0 0 0,0 1 0 0 0,0 0 0 0 0,-1 0 0 0 0,0 1 0 0 0,0-1 0 0 0,0 1-1 0 0,-1 0 1 0 0,0 0 0 0 0,3 11 0 0 0,3 12-102 0 0,-1 0 0 0 0,10 60 0 0 0,23 307 27 0 0,-25-200 0 0 0,15 223 0 0 0,16 143 0 0 0,-40-503-94 0 0,45 484 345 0 0,-51-454-647 0 0,-3 0-1 0 0,-4-1 0 0 0,-4 1 0 0 0,-20 89 1 0 0,21-146 360 0 0,-2-1 0 0 0,-1 0 0 0 0,-1 0 0 0 0,-29 52 0 0 0,32-70 37 0 0,0 0 0 0 0,0-1 0 0 0,-2 0 1 0 0,0 0-1 0 0,0-1 0 0 0,-2-1 0 0 0,1 0 0 0 0,-1-1 1 0 0,-1 0-1 0 0,0-1 0 0 0,-23 13 0 0 0,4-9-1 0 0,-1 0 0 0 0,0-3 0 0 0,-1-1 0 0 0,0-1 0 0 0,-1-2 0 0 0,0-1 0 0 0,0-2 0 0 0,0-2 0 0 0,-62-3 0 0 0,-14-9 0 0 0,-198-44 0 0 0,71 0 0 0 0,-324-118 0 0 0,-303-182 1992 0 0,583 196-1992 0 0,12-20 0 0 0,157 102 0 0 0,46 30 0 0 0,-226-159 0 0 0,244 164 0 0 0,1-1 0 0 0,2-3 0 0 0,-65-79 0 0 0,52 41 0 0 0,3-2 0 0 0,4-3 0 0 0,4-3 0 0 0,-68-173 0 0 0,107 238 6 0 0,1-1-1 0 0,2-1 0 0 0,0 1 1 0 0,-4-42-1 0 0,10 53-48 0 0,1 0 1 0 0,0 0-1 0 0,1 0 0 0 0,1 0 0 0 0,0 0 0 0 0,1 1 0 0 0,1-1 1 0 0,1 1-1 0 0,8-22 0 0 0,1 9-175 0 0,1 0-1 0 0,1 1 1 0 0,1 0 0 0 0,22-25 0 0 0,-5 11-24 0 0,65-58 0 0 0,-62 68 229 0 0,1 3 0 0 0,1 0-1 0 0,1 3 1 0 0,1 2 0 0 0,53-22-1 0 0,228-74-852 0 0,-78 46 302 0 0,276-46 0 0 0,261 19-4467 0 0,-599 87-424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24T18:04:07.2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2364 334 15663 0 0,'-4'-1'719'0'0,"-24"-7"333"0"0,26 7-180 0 0,15 0-498 0 0,1 0-1 0 0,19-5 1 0 0,7-1-378 0 0,653-102 1956 0 0,-538 79-1165 0 0,179-46 554 0 0,-239 51-1336 0 0,2 3 1 0 0,166-15-1 0 0,-168 30-5 0 0,1 5 0 0 0,0 3 0 0 0,156 24 0 0 0,-229-21 103 0 0,0 2-1 0 0,0 1 0 0 0,-1 0 1 0 0,0 2-1 0 0,-1 0 1 0 0,0 2-1 0 0,0 0 0 0 0,-1 1 1 0 0,21 17-1 0 0,-17-10 44 0 0,-1 2 1 0 0,-1 0-1 0 0,-1 1 0 0 0,0 1 1 0 0,-2 2-1 0 0,24 38 0 0 0,16 40-146 0 0,-5 3 0 0 0,65 183 0 0 0,41 237 0 0 0,-94-266 0 0 0,39 305 0 0 0,-46 273-1827 0 0,-55-736 1698 0 0,1-1 117 0 0,-4 1 0 0 0,-14 107 0 0 0,11-190 12 0 0,-2 1 0 0 0,0-1 0 0 0,-1 0 0 0 0,-1-1 0 0 0,0 1 0 0 0,-2-1 0 0 0,0 0 0 0 0,-1-1 0 0 0,-1 0 0 0 0,0-1 0 0 0,-1 0 0 0 0,-1 0 0 0 0,-1-1 0 0 0,0-1 0 0 0,-1 0 0 0 0,0 0 0 0 0,-1-2 0 0 0,-1 0 0 0 0,0-1 0 0 0,-26 15 0 0 0,-16 1 0 0 0,-1-2 0 0 0,-1-2 0 0 0,-99 22 0 0 0,-197 21 0 0 0,323-61 0 0 0,-689 68 0 0 0,270-82 0 0 0,379 5 0 0 0,-365-41 0 0 0,386 39 0 0 0,-259-42 0 0 0,26 3 0 0 0,166 28 0 0 0,-313-25 0 0 0,169 34 0 0 0,-127-35 0 0 0,355 36 0 0 0,1-2 0 0 0,0-1 0 0 0,0-1 0 0 0,-36-18 0 0 0,46 17 0 0 0,2-1 0 0 0,-1 0 0 0 0,2-2 0 0 0,0 0 0 0 0,0-2 0 0 0,-23-24 0 0 0,-19-29 0 0 0,4-3 0 0 0,3-3 0 0 0,-56-98 0 0 0,-111-263 0 0 0,178 329 0 0 0,3-2 0 0 0,6-1 0 0 0,5-2 0 0 0,4-1 0 0 0,5-2 0 0 0,6 0 0 0 0,-3-187 0 0 0,19 238 0 0 0,2 1 0 0 0,3-1 0 0 0,3 1 0 0 0,29-108 0 0 0,-28 142 0 0 0,1 0 0 0 0,1 0 0 0 0,2 1 0 0 0,1 1 0 0 0,2 0 0 0 0,0 1 0 0 0,2 1 0 0 0,1 0 0 0 0,1 1 0 0 0,1 2 0 0 0,38-34 0 0 0,-30 34 3 0 0,0 2 0 0 0,2 2 0 0 0,1 0 1 0 0,0 2-1 0 0,1 2 0 0 0,1 1 0 0 0,64-18 0 0 0,15 6-171 0 0,130-14 1 0 0,-198 34 34 0 0,1085-143-5729 0 0,-385 57 2551 0 0,-1 42-2978 0 0,-572 51 4242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24T18:04:16.6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46 375 10135 0 0,'0'0'770'0'0,"3"1"-532"0"0,-1 1-235 0 0,0-1 0 0 0,0 1 0 0 0,0-1 0 0 0,0 1 0 0 0,0 0 0 0 0,0 0 0 0 0,-1 0 0 0 0,1 0 0 0 0,0 0 0 0 0,-1 0-1 0 0,0 0 1 0 0,1 1 0 0 0,-1-1 0 0 0,0 0 0 0 0,0 1 0 0 0,0-1 0 0 0,0 4 0 0 0,13 51-10 0 0,-13-52 9 0 0,30 219 184 0 0,-9-50 1108 0 0,58 184-686 0 0,9-32-536 0 0,-88-322 1296 0 0,-2-9-925 0 0,-1-14-417 0 0,-2 0 1 0 0,0 1-1 0 0,-1-1 1 0 0,-1 1-1 0 0,-10-22 1 0 0,-51-91 177 0 0,12 26 1038 0 0,28 44-1076 0 0,3-2-1 0 0,3 0 0 0 0,-16-79 1 0 0,21 54-193 0 0,-11-169 0 0 0,25 209 27 0 0,2-1 0 0 0,2 1 0 0 0,11-66 0 0 0,-10 98 0 0 0,0 0 0 0 0,1 1 0 0 0,1 0 0 0 0,1 0 0 0 0,0 0 0 0 0,1 0 0 0 0,0 1 0 0 0,1 0 0 0 0,0 1 0 0 0,2 0 0 0 0,-1 0 0 0 0,2 1 0 0 0,-1 0 0 0 0,15-12 0 0 0,-19 20 0 0 0,1 0 0 0 0,-1 0 0 0 0,1 1 0 0 0,-1-1 0 0 0,1 1 0 0 0,0 1 0 0 0,0-1 0 0 0,0 1 0 0 0,0 1 0 0 0,1-1 0 0 0,-1 1 0 0 0,0 0 0 0 0,1 1 0 0 0,-1 0 0 0 0,0 0 0 0 0,1 1 0 0 0,-1-1 0 0 0,0 2 0 0 0,1-1 0 0 0,-1 1 0 0 0,7 3 0 0 0,-1-1 0 0 0,0 1 0 0 0,-1 1 0 0 0,1 0 0 0 0,-1 1 0 0 0,0 0 0 0 0,-1 0 0 0 0,0 2 0 0 0,0-1 0 0 0,-1 1 0 0 0,14 16 0 0 0,-19-19-14 0 0,-1 1-1 0 0,0 0 1 0 0,0 0-1 0 0,0 0 1 0 0,-1 0 0 0 0,0 0-1 0 0,0 1 1 0 0,-1-1-1 0 0,0 1 1 0 0,0 0-1 0 0,-1-1 1 0 0,0 1-1 0 0,0 0 1 0 0,-1 0-1 0 0,0 0 1 0 0,0 0 0 0 0,-1 0-1 0 0,0 0 1 0 0,-4 13-1 0 0,-3 9-369 0 0,-2 1-1 0 0,-1-2 1 0 0,-23 44 0 0 0,6-17 262 0 0,-2 0 0 0 0,-2-2 1 0 0,-3-1-1 0 0,-65 74 1 0 0,71-92-526 0 0,18-22 76 0 0,0 0 1 0 0,-1 0-1 0 0,0-1 0 0 0,-19 14 1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24T18:04:17.0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238 0 11975 0 0,'0'0'1200'0'0,"-3"2"-1098"0"0,-7 5-101 0 0,0 1 1 0 0,1 0 0 0 0,0 0-1 0 0,1 1 1 0 0,-1 0 0 0 0,2 1-1 0 0,-13 18 1 0 0,10-8-3 0 0,1 0 0 0 0,-12 33 1 0 0,12-28-1 0 0,-13 38 1 0 0,2 1 0 0 0,2 1 0 0 0,4 1 0 0 0,2 0 0 0 0,4 1 0 0 0,-1 70 0 0 0,9-112 289 0 0,0-1 1 0 0,2 0-1 0 0,1 1 0 0 0,1-1 0 0 0,1-1 0 0 0,14 44 0 0 0,-18-64-288 0 0,1 0-1 0 0,-1-1 1 0 0,0 1-1 0 0,1-1 1 0 0,-1 0 0 0 0,1 1-1 0 0,0-1 1 0 0,0 0-1 0 0,0 0 1 0 0,0 0-1 0 0,0 0 1 0 0,0 0-1 0 0,1 0 1 0 0,-1-1-1 0 0,0 1 1 0 0,1-1-1 0 0,-1 0 1 0 0,1 0 0 0 0,0 0-1 0 0,0 0 1 0 0,-1 0-1 0 0,1 0 1 0 0,0-1-1 0 0,0 1 1 0 0,0-1-1 0 0,0 0 1 0 0,-1 0-1 0 0,1 0 1 0 0,0 0-1 0 0,0 0 1 0 0,0-1 0 0 0,0 1-1 0 0,-1-1 1 0 0,1 0-1 0 0,0 0 1 0 0,3-1-1 0 0,3-2 0 0 0,0 0-1 0 0,-1 0 1 0 0,1-1 0 0 0,-1 0-1 0 0,0-1 1 0 0,0 0-1 0 0,-1 0 1 0 0,0 0 0 0 0,11-13-1 0 0,2-8-45 0 0,-1-1-1 0 0,-2-1 0 0 0,0-1 1 0 0,-2 0-1 0 0,-2-1 0 0 0,0 0 1 0 0,-2-1-1 0 0,-2-1 0 0 0,-1 0 1 0 0,-1 0-1 0 0,-2 0 0 0 0,2-56 1 0 0,-8 57 188 0 0,-2 0 0 0 0,-1 0 0 0 0,-11-46 0 0 0,5 30-104 0 0,-2-3 34 0 0,10 31 1739 0 0,2 24-1662 0 0,8 69-98 0 0,4 0-1 0 0,25 88 1 0 0,-29-134-255 0 0,1-1 1 0 0,2 0 0 0 0,0 0 0 0 0,2-1 0 0 0,0 0 0 0 0,2-2 0 0 0,1 1 0 0 0,1-2-1 0 0,24 26 1 0 0,-32-39-95 0 0,1-1 0 0 0,0 0 0 0 0,0-1 0 0 0,1 0 0 0 0,0-1-1 0 0,0 0 1 0 0,1 0 0 0 0,0-1 0 0 0,19 5 0 0 0,-28-10 164 0 0,-1 1 0 0 0,1-1 0 0 0,-1 1 0 0 0,1-1 0 0 0,0 0 0 0 0,0 0 0 0 0,-1 0 0 0 0,1-1 0 0 0,-1 1 0 0 0,1-1 0 0 0,0 1-1 0 0,-1-1 1 0 0,1 0 0 0 0,3-1 0 0 0,9-8-890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24T18:04:17.8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389 196 13823 0 0,'-3'-2'630'0'0,"-2"-3"-284"0"0,2 1-281 0 0,-1 1 0 0 0,0 0 0 0 0,1 1 0 0 0,-1-1 0 0 0,0 1 0 0 0,-1-1 0 0 0,-5-1 0 0 0,6 1-65 0 0,-1 1 0 0 0,1 0 0 0 0,-1 0 0 0 0,0 1 0 0 0,1-1 0 0 0,-1 1 0 0 0,0 0 0 0 0,0 0 0 0 0,0 1 0 0 0,0-1 0 0 0,0 1 0 0 0,0 0 0 0 0,0 0 0 0 0,0 1 0 0 0,-7 1 0 0 0,5 0 0 0 0,1 1 0 0 0,0-1 0 0 0,0 1 0 0 0,0 0 0 0 0,1 0 0 0 0,-1 1 0 0 0,1 0 0 0 0,-1 0 0 0 0,1 0 0 0 0,-6 8 0 0 0,-2 3 0 0 0,0 1 0 0 0,2 1 0 0 0,0 0 0 0 0,1 1 0 0 0,0 0 0 0 0,-11 33 0 0 0,-3 23 0 0 0,3 1 0 0 0,3 0 0 0 0,-11 116 0 0 0,24-150 290 0 0,2 0-1 0 0,2 0 1 0 0,2 0 0 0 0,7 52-1 0 0,-7-86-248 0 0,1 1-1 0 0,0-1 0 0 0,0 0 0 0 0,0 0 1 0 0,1 0-1 0 0,0 0 0 0 0,1 0 1 0 0,0-1-1 0 0,0 1 0 0 0,0-1 0 0 0,0 0 1 0 0,1 0-1 0 0,0-1 0 0 0,1 1 1 0 0,7 5-1 0 0,-9-8-105 0 0,1 0 1 0 0,-1 0-1 0 0,1 0 1 0 0,0-1-1 0 0,0 0 0 0 0,0 0 1 0 0,0 0-1 0 0,0-1 1 0 0,1 1-1 0 0,-1-1 1 0 0,0-1-1 0 0,1 1 0 0 0,-1-1 1 0 0,1 0-1 0 0,-1 0 1 0 0,1 0-1 0 0,-1-1 1 0 0,0 0-1 0 0,1 0 0 0 0,-1 0 1 0 0,9-4-1 0 0,1-2 10 0 0,1-1 0 0 0,-1 0 0 0 0,0-1 0 0 0,-1-1 0 0 0,0 0 0 0 0,-1-1 0 0 0,0-1-1 0 0,0 0 1 0 0,-2 0 0 0 0,1-1 0 0 0,15-25 0 0 0,-3 2 68 0 0,-3-2 1 0 0,0 0-1 0 0,22-61 0 0 0,-22 39-13 0 0,-2-1 0 0 0,-3 0 0 0 0,-3-2 0 0 0,-3 1 0 0 0,-2-1 0 0 0,-3-1 0 0 0,-4-93 0 0 0,-3 117-62 0 0,0-1 1007 0 0,5-71-1 0 0,-2 112-931 0 0,0 1-1 0 0,1-1 1 0 0,-1 1 0 0 0,0 0-1 0 0,0-1 1 0 0,0 1 0 0 0,0 0 0 0 0,0 0-1 0 0,0 0 1 0 0,0 0 0 0 0,0-1 0 0 0,1 3-1 0 0,5 6-12 0 0,0 0 0 0 0,-1 1 0 0 0,0 0 0 0 0,-1 0 0 0 0,0 1 0 0 0,-1-1 0 0 0,4 12 0 0 0,18 83 0 0 0,-20-77 0 0 0,58 409 0 0 0,-34 265-876 0 0,-33-631 653 0 0,-3-1 0 0 0,-3 0 0 0 0,-3 0-1 0 0,-31 99 1 0 0,40-162 232 0 0,1 0 1 0 0,-2-1-1 0 0,1 1 0 0 0,-1-1 0 0 0,0 1 0 0 0,-8 9 0 0 0,11-14 803 0 0,-2-2-304 0 0,1-1-542 0 0,-1 1 0 0 0,1-1 0 0 0,0 0 0 0 0,0 1 0 0 0,0-1 0 0 0,0 0 0 0 0,0 0 0 0 0,0 0 0 0 0,0-1 0 0 0,0 1 0 0 0,1 0 0 0 0,-1-1 1 0 0,0 1-1 0 0,1-1 0 0 0,-1 1 0 0 0,1-1 0 0 0,-2-2 0 0 0,0-1-45 0 0,0 0 0 0 0,1 0 1 0 0,-1 0-1 0 0,1 0 0 0 0,0 0 0 0 0,-2-10 1 0 0,1-1 22 0 0,0-1 1 0 0,2 0 0 0 0,0-30-1 0 0,4-2 201 0 0,2 0-1 0 0,2 1 1 0 0,2 0-1 0 0,3 1 1 0 0,1 0-1 0 0,3 1 1 0 0,28-60-1 0 0,-10 38 24 0 0,3 2-1 0 0,3 2 0 0 0,2 1 0 0 0,53-58 0 0 0,-75 97-167 0 0,110-141 0 0 0,-105 129 0 0 0,-2-1 0 0 0,-2 0 0 0 0,-1-2 0 0 0,20-56 0 0 0,-34 78 0 0 0,-1 0 0 0 0,-1-1 0 0 0,0 1 0 0 0,-1-1 0 0 0,0-35 0 0 0,-3 46 0 0 0,0 1 0 0 0,-1-1 0 0 0,0 0 0 0 0,0 1 0 0 0,-1-1 0 0 0,1 1 0 0 0,-2-1 0 0 0,1 1 0 0 0,-1 0 0 0 0,1 0 0 0 0,-2 0 0 0 0,1 0 0 0 0,-1 0 0 0 0,0 1 0 0 0,0 0 0 0 0,0 0 0 0 0,-1 0 0 0 0,0 0 0 0 0,-6-4 0 0 0,7 5 0 0 0,0 1 0 0 0,-1 0 0 0 0,0 1 0 0 0,1-1 0 0 0,-1 1 0 0 0,0 0 0 0 0,0 0 0 0 0,-1 0 0 0 0,1 1 0 0 0,0-1 0 0 0,0 1 0 0 0,-1 1 0 0 0,1-1 0 0 0,-1 1 0 0 0,1 0 0 0 0,-1 0 0 0 0,1 0 0 0 0,0 1 0 0 0,-1 0 0 0 0,1 0 0 0 0,-6 2 0 0 0,4 0 0 0 0,0 0 0 0 0,0 0 0 0 0,1 1 0 0 0,-1 0 0 0 0,1 0 0 0 0,0 1 0 0 0,0-1 0 0 0,0 2 0 0 0,0-1 0 0 0,1 0 0 0 0,0 1 0 0 0,0 0 0 0 0,1 0 0 0 0,-6 11 0 0 0,-1 4 0 0 0,0 2 0 0 0,2-1 0 0 0,1 1 0 0 0,1 1 0 0 0,1-1 0 0 0,-6 44 0 0 0,7-13 0 0 0,2-1 0 0 0,4 56 0 0 0,2-52 0 0 0,3 0 0 0 0,3 0 0 0 0,1-1 0 0 0,33 97 0 0 0,-36-135 0 0 0,1 0 0 0 0,0-1 0 0 0,1 0 0 0 0,1-1 0 0 0,1 0 0 0 0,1 0 0 0 0,24 26 0 0 0,-26-32 0 0 0,0-1 0 0 0,1 0 0 0 0,0 0 0 0 0,1-1 0 0 0,-1-1 0 0 0,2 0 0 0 0,-1 0 0 0 0,1-1 0 0 0,0-1 0 0 0,0 0 0 0 0,20 4 0 0 0,-25-8-70 0 0,-1 0 0 0 0,1-1 0 0 0,0-1 0 0 0,0 1 0 0 0,0-1 0 0 0,0 0 0 0 0,0-1 0 0 0,0 0 0 0 0,-1 0 0 0 0,1-1 0 0 0,-1 0 0 0 0,11-6 0 0 0,-1 1-143 0 0,-1-2 0 0 0,-1 0 0 0 0,0-1-1 0 0,18-15 1 0 0,-21 14 11 0 0,-1-1 0 0 0,0 0-1 0 0,-1-1 1 0 0,0 0 0 0 0,13-25-1 0 0,-8 9-2031 0 0,19-56 0 0 0,-16 31 188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24T18:04:18.3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17 194 13823 0 0,'0'0'1407'0'0,"0"3"-2187"0"0,-16 44-335 0 0,16-46 1115 0 0,0 0 0 0 0,0 0 0 0 0,0 0 0 0 0,0-1 0 0 0,0 1 0 0 0,0 0 0 0 0,0 0 0 0 0,0 0 0 0 0,0-1 0 0 0,0 1 0 0 0,0 0 0 0 0,0 0 0 0 0,1-1 0 0 0,-1 1 0 0 0,0 0 0 0 0,0 0 0 0 0,1 0 0 0 0,0-1 0 0 0,-1 1 0 0 0,1-1 0 0 0,-1 0 0 0 0,1 0 0 0 0,-1 1 0 0 0,1-1 0 0 0,-1 0 0 0 0,1 0 0 0 0,0 0 0 0 0,-1 0 0 0 0,1 0 0 0 0,-1 0 0 0 0,1 0 0 0 0,-1 0 0 0 0,1 0 0 0 0,0 0 0 0 0,-1 0 0 0 0,1 0 0 0 0,-1 0 0 0 0,1 0 0 0 0,-1-1 0 0 0,1 1 0 0 0,0-1 0 0 0,4-1 52 0 0,0-1 0 0 0,-1 0-1 0 0,1 0 1 0 0,-1-1-1 0 0,0 0 1 0 0,0 1 0 0 0,0-1-1 0 0,-1 0 1 0 0,1-1 0 0 0,-1 1-1 0 0,0-1 1 0 0,-1 1 0 0 0,1-1-1 0 0,2-6 1 0 0,5-12 492 0 0,12-43 1 0 0,-15 42-433 0 0,1-2 118 0 0,16-30 1524 0 0,-11 81-3078 0 0,-8-16 1181 0 0,0 1 0 0 0,0-1 0 0 0,5 19 0 0 0,15 77 136 0 0,15 139 0 0 0,-29-166 5 0 0,32 134 2 0 0,0 4 0 0 0,-10-54 0 0 0,-23-116 0 0 0,-4-20-1 0 0,-5-21 8 0 0,-2 14-85 0 0,1-17-292 0 0,-40-32-5493 0 0,36 26 4328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24T18:04:18.6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61 10135 0 0,'-2'1'107'0'0,"2"0"-66"0"0,-1-1 0 0 0,1 0 0 0 0,-1 1 0 0 0,1-1 0 0 0,-1 0-1 0 0,1 1 1 0 0,-1-1 0 0 0,1 1 0 0 0,-1-1 0 0 0,1 1 0 0 0,0-1 0 0 0,-1 1 0 0 0,1-1 0 0 0,0 1 0 0 0,0-1 0 0 0,-1 1 0 0 0,1-1 0 0 0,0 1 0 0 0,0-1 0 0 0,0 1 0 0 0,-1 1 0 0 0,6 9 7 0 0,-3-9-48 0 0,1 0-1 0 0,-1 0 1 0 0,1 0-1 0 0,0 0 1 0 0,0-1-1 0 0,0 1 1 0 0,-1-1-1 0 0,2 1 1 0 0,-1-1-1 0 0,0 0 1 0 0,0-1-1 0 0,4 2 1 0 0,42 4 84 0 0,41-4 583 0 0,0-4 1 0 0,104-15 0 0 0,-179 15-661 0 0,369-68-595 0 0,-355 61-2473 0 0,-4-3-1074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24T18:04:19.0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1 923 11975 0 0,'0'0'1200'0'0,"0"-4"-1098"0"0,1-12-92 0 0,3-5-10 0 0,3 2 0 0 0,-4 11 0 0 0,0 1 0 0 0,0 1 0 0 0,0-1 0 0 0,1 0 0 0 0,0 1 0 0 0,0 0 0 0 0,1 0 0 0 0,0 0 0 0 0,0 0 0 0 0,0 1 0 0 0,1 0 0 0 0,0 0 0 0 0,0 0 0 0 0,0 1 0 0 0,0 0 0 0 0,1 0 0 0 0,-1 1 0 0 0,10-4 0 0 0,3-3 0 0 0,11-3 361 0 0,1 1 0 0 0,0 1 0 0 0,41-8 0 0 0,18-6 219 0 0,88-26-561 0 0,-85 25-22 0 0,50-10 3 0 0,179-22 0 0 0,5 32 510 0 0,2 22 454 0 0,23-1-390 0 0,100-8-574 0 0,149-37 0 0 0,-360 24 0 0 0,-103 12 0 0 0,429-45 0 0 0,-4-20 0 0 0,-554 77-59 0 0,0 0 1 0 0,0 0-1 0 0,0-1 0 0 0,0 0 0 0 0,0 0 0 0 0,-1-1 0 0 0,10-6 1 0 0,-14 8-81 0 0,-1-1 0 0 0,1 1 0 0 0,-1-1 1 0 0,1 0-1 0 0,-1-1 0 0 0,0 1 0 0 0,0 0 1 0 0,-1-1-1 0 0,1 0 0 0 0,-1 1 0 0 0,1-1 1 0 0,-1 0-1 0 0,-1 0 0 0 0,1 0 0 0 0,0-1 1 0 0,1-6-1 0 0,0-2-352 0 0,-1 2-525 0 0,0 1 0 0 0,0-1-1 0 0,-1 0 1 0 0,0-18 0 0 0,-5-9-2871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24T18:04:19.6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90 10135 0 0,'0'3'231'0'0,"0"2"-177"0"0,1-1-1 0 0,-1 1 1 0 0,1-1 0 0 0,0 1 0 0 0,1-1-1 0 0,-1 0 1 0 0,1 1 0 0 0,-1-1 0 0 0,1 0-1 0 0,0 0 1 0 0,1 0 0 0 0,-1 0-1 0 0,1-1 1 0 0,0 1 0 0 0,0-1 0 0 0,0 1-1 0 0,0-1 1 0 0,0 0 0 0 0,1 0 0 0 0,0 0-1 0 0,-1-1 1 0 0,1 0 0 0 0,0 1 0 0 0,0-1-1 0 0,6 2 1 0 0,5 2 160 0 0,-1-1 1 0 0,1-1-1 0 0,0 0 0 0 0,1 0 1 0 0,-1-2-1 0 0,19 1 0 0 0,27 0 81 0 0,1-3 0 0 0,-1-3 0 0 0,0-3 0 0 0,-1-2 0 0 0,0-3-1 0 0,72-22 1 0 0,-80 14-295 0 0,55-27 0 0 0,-54 22 0 0 0,-33 14-1307 0 0,-1-1-1 0 0,22-16 0 0 0,-25 17-47 0 0,0 0-2983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24T18:04:20.1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13823 0 0,'0'0'630'0'0,"3"3"-13"0"0,4 5-585 0 0,0 1-1 0 0,-1-1 1 0 0,0 1 0 0 0,0 1-1 0 0,-1-1 1 0 0,0 1 0 0 0,6 20-1 0 0,19 81-767 0 0,-27-100 599 0 0,52 362-2924 0 0,-52-349 2975 0 0,18 286 1422 0 0,-21-308-1304 0 0,2 91 720 0 0,-4 1-1 0 0,-18 120 1 0 0,17-197-1963 0 0,6-31 129 0 0,4-23 344 0 0,21-82-147 0 0,5 2 0 0 0,58-138-1 0 0,-74 224 1298 0 0,0-1 1 0 0,2 2-1 0 0,38-46 0 0 0,-34 47-326 0 0,-1-2 0 0 0,-1 0-1 0 0,19-40 1 0 0,-30 48-86 0 0,-1 0 0 0 0,0 0 0 0 0,-2-1 0 0 0,-1 0 0 0 0,6-46 0 0 0,-3 4 72 0 0,-9 62 299 0 0,0 9 117 0 0,-7 43-195 0 0,1 87 0 0 0,12 54 198 0 0,-3-130-451 0 0,33 511-104 0 0,-33-518-202 0 0,3 82-795 0 0,-7-108 722 0 0,0-1 0 0 0,-2 1 1 0 0,-6 28-1 0 0,4-36-3435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24T18:01:41.9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282 61 10135 0 0,'0'0'770'0'0,"-3"-2"-532"0"0,-1-2-141 0 0,0 0 1 0 0,-1 0-1 0 0,0 1 0 0 0,0-1 0 0 0,0 1 0 0 0,0 0 0 0 0,0 1 0 0 0,-1-1 0 0 0,1 1 0 0 0,-1 0 0 0 0,1 1 0 0 0,-1-1 0 0 0,0 1 1 0 0,0 0-1 0 0,0 1 0 0 0,1-1 0 0 0,-1 1 0 0 0,0 1 0 0 0,0-1 0 0 0,0 1 0 0 0,-6 1 0 0 0,6 0-97 0 0,-1 1 0 0 0,1 0 0 0 0,-1 0 0 0 0,1 1 0 0 0,0 0 0 0 0,0 0 0 0 0,1 0 0 0 0,-1 1 0 0 0,1-1 0 0 0,0 1 0 0 0,0 1 0 0 0,1-1 0 0 0,0 1 0 0 0,-1-1 0 0 0,2 1 0 0 0,-1 1 0 0 0,1-1 0 0 0,0 0 0 0 0,-2 8 0 0 0,-5 14 0 0 0,1 1 0 0 0,2 0 0 0 0,-5 36 0 0 0,8-40 0 0 0,-1 6 0 0 0,2 1 0 0 0,1 0 0 0 0,1 0 0 0 0,5 42 0 0 0,-1-51 0 0 0,0-1 0 0 0,2 1 0 0 0,0-1 0 0 0,2 0 0 0 0,0-1 0 0 0,19 38 0 0 0,-21-49-22 0 0,1-1 0 0 0,0 0-1 0 0,0 0 1 0 0,1-1 0 0 0,1 1-1 0 0,-1-2 1 0 0,1 1-1 0 0,0-1 1 0 0,1 0 0 0 0,0-1-1 0 0,0 0 1 0 0,0 0 0 0 0,17 7-1 0 0,-18-10-10 0 0,1 0 0 0 0,0 0 0 0 0,0-1 0 0 0,1 0 0 0 0,-1-1 0 0 0,0 0-1 0 0,0 0 1 0 0,1-1 0 0 0,-1 0 0 0 0,0-1 0 0 0,1 0 0 0 0,-1 0 0 0 0,0-1 0 0 0,0 0 0 0 0,0-1-1 0 0,10-3 1 0 0,1-4-116 0 0,1 0 0 0 0,-1-2 0 0 0,-1 0 0 0 0,0-1 0 0 0,-1-1-1 0 0,0 0 1 0 0,30-33 0 0 0,-20 15 514 0 0,-2-1 1 0 0,-1-2-1 0 0,28-50 0 0 0,-42 67-311 0 0,-2-1 0 0 0,0 0 0 0 0,-1 0 0 0 0,-1-1 0 0 0,-1 0 0 0 0,-1-1 0 0 0,6-40 0 0 0,-10 48-42 0 0,-1 1 0 0 0,0 0-1 0 0,-1-1 1 0 0,0 1 0 0 0,-1 0 0 0 0,0 0-1 0 0,-1 0 1 0 0,0 0 0 0 0,-1 1 0 0 0,-1-1-1 0 0,1 1 1 0 0,-2 0 0 0 0,0 0 0 0 0,-13-19-1 0 0,12 21-39 0 0,1 1-1 0 0,-2 0 1 0 0,1 0-1 0 0,-1 0 1 0 0,0 1 0 0 0,-1 1-1 0 0,0-1 1 0 0,0 1-1 0 0,0 1 1 0 0,-11-6-1 0 0,12 8-14 0 0,0 0 0 0 0,0 1-1 0 0,-1 0 1 0 0,1 0 0 0 0,-1 1-1 0 0,0 0 1 0 0,1 0 0 0 0,-1 1 0 0 0,0 0-1 0 0,0 1 1 0 0,1 0 0 0 0,-17 4-1 0 0,6 0-80 0 0,1 1 0 0 0,0 0-1 0 0,0 2 1 0 0,0 0-1 0 0,1 1 1 0 0,1 1 0 0 0,-1 0-1 0 0,-22 21 1 0 0,-25 30-2994 0 0,32-25-393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24T18:04:20.5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51 229 11975 0 0,'-1'4'267'0'0,"0"3"-199"0"0,0 0 0 0 0,1 0 0 0 0,0 0 0 0 0,0 0 1 0 0,0 0-1 0 0,1 0 0 0 0,0 0 0 0 0,1-1 0 0 0,-1 1 0 0 0,4 8 0 0 0,3 17 116 0 0,10 68-109 0 0,13 58-37 0 0,-23-125-38 0 0,2 0 0 0 0,23 52-1 0 0,-30-79 1 0 0,0 1 0 0 0,1 0 0 0 0,0-1 0 0 0,1 0 0 0 0,-1 0 0 0 0,1-1 0 0 0,0 1 0 0 0,1-1 0 0 0,-1 0 0 0 0,1 0 0 0 0,0-1 0 0 0,0 0 0 0 0,0 0 0 0 0,1 0 0 0 0,10 4 0 0 0,-12-6 0 0 0,-1-1 0 0 0,1 0 0 0 0,0 0 0 0 0,0 0 0 0 0,0 0 0 0 0,0-1 0 0 0,0 0 0 0 0,0 0 0 0 0,-1 0 0 0 0,1 0 0 0 0,0-1 0 0 0,0 0 0 0 0,0 0 0 0 0,0 0 0 0 0,-1-1 0 0 0,1 0 0 0 0,0 1 0 0 0,-1-2 0 0 0,0 1 0 0 0,1 0 0 0 0,-1-1 0 0 0,0 0 0 0 0,0 0 0 0 0,4-4 0 0 0,4-6 0 0 0,0-1 0 0 0,0 0 0 0 0,-1 0 0 0 0,-1-1 0 0 0,-1 0 0 0 0,0-1 0 0 0,8-20 0 0 0,2-10 0 0 0,16-65 0 0 0,-27 85-31 0 0,-2-1-1 0 0,-1-1 0 0 0,-1 1 1 0 0,-1-1-1 0 0,-2 0 0 0 0,-1 0 0 0 0,-1 1 1 0 0,-1-1-1 0 0,-6-29 0 0 0,5 44 0 0 0,-1 0 0 0 0,0 0 0 0 0,-1 1 0 0 0,0-1 0 0 0,-1 1 0 0 0,0 0 0 0 0,-1 1 0 0 0,-16-21 0 0 0,15 23 9 0 0,1 1 0 0 0,-2 1-1 0 0,1-1 1 0 0,-1 1 0 0 0,-1 1 0 0 0,1 0-1 0 0,-1 0 1 0 0,0 1 0 0 0,0 0 0 0 0,0 0 0 0 0,-21-5-1 0 0,19 7-63 0 0,0 1 0 0 0,-1 0-1 0 0,1 1 1 0 0,-1 0-1 0 0,1 1 1 0 0,-1 0 0 0 0,1 1-1 0 0,-1 1 1 0 0,1 0-1 0 0,-1 0 1 0 0,1 1 0 0 0,-16 6-1 0 0,11-2-89 0 0,0 1-1 0 0,1 0 1 0 0,0 1-1 0 0,0 1 1 0 0,1 0-1 0 0,1 1 1 0 0,-25 23-1 0 0,20-14-334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24T18:04:20.9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23 8287 0 0,'0'0'382'0'0,"3"-2"-8"0"0,-1 0-344 0 0,1 0 0 0 0,-1 0 0 0 0,1 0-1 0 0,-1 0 1 0 0,1 1 0 0 0,0-1 0 0 0,0 1-1 0 0,0 0 1 0 0,0 0 0 0 0,0 0 0 0 0,0 0-1 0 0,0 0 1 0 0,0 1 0 0 0,0-1-1 0 0,0 1 1 0 0,1 0 0 0 0,-1 0 0 0 0,0 0-1 0 0,0 0 1 0 0,0 1 0 0 0,0-1 0 0 0,1 1-1 0 0,-1 0 1 0 0,0 0 0 0 0,0 0 0 0 0,0 0-1 0 0,-1 1 1 0 0,1-1 0 0 0,0 1 0 0 0,0-1-1 0 0,-1 1 1 0 0,1 0 0 0 0,-1 0 0 0 0,1 0-1 0 0,1 3 1 0 0,11 10 319 0 0,-2 0 0 0 0,0 1 0 0 0,-1 0 0 0 0,10 18 0 0 0,37 75 714 0 0,-47-87-871 0 0,104 239-24 0 0,-71-152-171 0 0,-36-86 3 0 0,0 0 0 0 0,-2 0 0 0 0,-1 1 0 0 0,-1-1 0 0 0,3 32 0 0 0,-7-44-9 0 0,0-6 22 0 0,-1 1 1 0 0,0-1-1 0 0,0 1 1 0 0,-1-1 0 0 0,-2 11 1810 0 0,0-18-1675 0 0,-1 0-148 0 0,0-1 1 0 0,0 0-1 0 0,1 0 0 0 0,-1 0 0 0 0,1-1 0 0 0,0 1 0 0 0,0-1 0 0 0,0 1 1 0 0,0-1-1 0 0,1 0 0 0 0,0 0 0 0 0,-1-1 0 0 0,-2-7 0 0 0,3 4 0 0 0,0 0-1 0 0,0 0 1 0 0,1 1-1 0 0,0-1 1 0 0,1 0-1 0 0,-1 0 1 0 0,3-14-1 0 0,0 2 0 0 0,2 1-1 0 0,1-1 0 0 0,0 1 1 0 0,1-1-1 0 0,17-33 0 0 0,-12 30 1 0 0,1 1 0 0 0,2 1 0 0 0,0 0 0 0 0,1 1 0 0 0,1 0 0 0 0,0 1 0 0 0,2 1 0 0 0,29-24 0 0 0,-36 34 0 0 0,-1 1 0 0 0,2 0 0 0 0,-1 1 0 0 0,0 0 0 0 0,1 1 0 0 0,0 0 0 0 0,25-6 0 0 0,-28 10 0 0 0,1-1 0 0 0,-1 1 0 0 0,1 1 0 0 0,0-1 0 0 0,0 2 0 0 0,-1-1 0 0 0,1 2 0 0 0,-1-1 0 0 0,1 1 0 0 0,-1 0 0 0 0,15 7 0 0 0,-14-6 0 0 0,-1 1 0 0 0,1 1 0 0 0,-1-1 0 0 0,0 2 0 0 0,-1-1 0 0 0,1 1 0 0 0,-1 0 0 0 0,14 15 0 0 0,-18-17 0 0 0,-1 1 0 0 0,0-1 0 0 0,0 1 0 0 0,0 0 0 0 0,0 0 0 0 0,-1 1 0 0 0,1-1 0 0 0,-2 0 0 0 0,1 1 0 0 0,0 0 0 0 0,-1-1 0 0 0,0 1 0 0 0,-1 0 0 0 0,1-1 0 0 0,-1 1 0 0 0,0 0 0 0 0,-1 9 0 0 0,-1-4-1 0 0,-1 0-1 0 0,1 1 0 0 0,-2-1 1 0 0,0 0-1 0 0,0 0 0 0 0,-1-1 1 0 0,0 1-1 0 0,-1-1 1 0 0,0 0-1 0 0,-14 16 0 0 0,-7 5 47 0 0,-51 47 0 0 0,53-57 175 0 0,-1-2 1 0 0,-1-1-1 0 0,0-1 0 0 0,-2-1 0 0 0,1-2 0 0 0,-56 20 1 0 0,75-31-363 0 0,-1 0 0 0 0,0 0 1 0 0,0-1-1 0 0,-1 0 1 0 0,1-1-1 0 0,0 0 0 0 0,-1-1 1 0 0,1 0-1 0 0,0 0 1 0 0,-1-1-1 0 0,-19-5 0 0 0,25 5 23 0 0,-1-1 0 0 0,1 0 0 0 0,-1 0-1 0 0,1 0 1 0 0,0-1 0 0 0,0 1-1 0 0,0-2 1 0 0,0 1 0 0 0,0 0 0 0 0,1-1-1 0 0,-1 0 1 0 0,1 0 0 0 0,0 0-1 0 0,0 0 1 0 0,1-1 0 0 0,-1 0 0 0 0,1 0-1 0 0,0 0 1 0 0,0 0 0 0 0,1 0 0 0 0,-1 0-1 0 0,-1-8 1 0 0,1 1-183 0 0,1 0 0 0 0,0 0 0 0 0,0 0 0 0 0,1 0 0 0 0,1 0 0 0 0,0 0 0 0 0,1 0 0 0 0,0-1 0 0 0,1 1 0 0 0,0 0 0 0 0,1 1 0 0 0,0-1 0 0 0,1 0-1 0 0,1 1 1 0 0,-1 0 0 0 0,12-18 0 0 0,6-10-2430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24T18:04:21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13823 0 0,'0'0'315'0'0,"1"3"45"0"0,14 31 326 0 0,-4-13-635 0 0,-2 2-1 0 0,9 28 0 0 0,26 112-50 0 0,20 81 0 0 0,-56-211 28 0 0,40 207-98 0 0,-43-202 166 0 0,-1-1 0 0 0,-2 1-1 0 0,-2-1 1 0 0,-7 55-1 0 0,6-84 105 0 0,1-3 32 0 0,-1 0-1 0 0,0 0 0 0 0,-1 1 1 0 0,1-1-1 0 0,-3 6 0 0 0,-2-3-217 0 0,1-9-17 0 0,0-9-47 0 0,5 10 41 0 0,-3-9-147 0 0,1 0 0 0 0,-1 1 0 0 0,2-1-1 0 0,-1 0 1 0 0,1 0 0 0 0,0 0 0 0 0,1 0 0 0 0,0 0-1 0 0,2-13 1 0 0,3-14-63 0 0,10-35-1 0 0,-9 41 293 0 0,1 5 4 0 0,0 0-1 0 0,1 0 0 0 0,2 1 1 0 0,0 0-1 0 0,2 0 1 0 0,1 1-1 0 0,0 1 0 0 0,2 0 1 0 0,0 1-1 0 0,21-21 1 0 0,-25 30-10 0 0,1 0 1 0 0,0 1 0 0 0,1 0 0 0 0,0 1-1 0 0,1 0 1 0 0,0 1 0 0 0,1 1 0 0 0,-1 0-1 0 0,1 1 1 0 0,1 0 0 0 0,0 2 0 0 0,-1 0-1 0 0,2 0 1 0 0,-1 2 0 0 0,0 0 0 0 0,32-2-1 0 0,-39 5-67 0 0,1 1 0 0 0,0 0 0 0 0,-1 0 0 0 0,1 1 0 0 0,-1 0 0 0 0,1 1 0 0 0,-1 0 0 0 0,0 1 0 0 0,0-1 0 0 0,13 9 0 0 0,-16-8 0 0 0,0 0 0 0 0,-1 0 0 0 0,0 0 0 0 0,0 1 0 0 0,0-1 0 0 0,0 1 0 0 0,-1 1 0 0 0,1-1 0 0 0,-2 1 0 0 0,1-1 0 0 0,0 1 0 0 0,-1 0 0 0 0,0 0 0 0 0,-1 1 0 0 0,5 12 0 0 0,-5-6 0 0 0,0 1 0 0 0,0 0 0 0 0,-2-1 0 0 0,1 1 0 0 0,-2 0 0 0 0,0 0 0 0 0,0 0 0 0 0,-2-1 0 0 0,1 1 0 0 0,-2-1 0 0 0,0 0 0 0 0,0 0 0 0 0,-1 0 0 0 0,-1 0 0 0 0,0-1 0 0 0,-12 17 0 0 0,1-3 0 0 0,-2 0 0 0 0,-1-2 0 0 0,-1 0 0 0 0,-1-1 0 0 0,-1-2 0 0 0,-30 23 0 0 0,22-22 0 0 0,0-1 0 0 0,-2-2 0 0 0,0-1 0 0 0,-1-2 0 0 0,-1-1 0 0 0,-44 12 0 0 0,64-23-321 0 0,1-1-1 0 0,-1 0 0 0 0,0-2 1 0 0,0 1-1 0 0,-16-2 1 0 0,26 0 134 0 0,0 0 1 0 0,0 0-1 0 0,0-1 1 0 0,0 0 0 0 0,0 0-1 0 0,0 0 1 0 0,0 0-1 0 0,1-1 1 0 0,-1 0-1 0 0,0 0 1 0 0,1 0-1 0 0,0 0 1 0 0,-1-1 0 0 0,1 0-1 0 0,0 0 1 0 0,0 0-1 0 0,0 0 1 0 0,-4-7-1 0 0,6 8 74 0 0,1-1-1 0 0,-1 0 1 0 0,1 0 0 0 0,0 0-1 0 0,0 0 1 0 0,0 0-1 0 0,0 0 1 0 0,1 0-1 0 0,-1 0 1 0 0,1 0-1 0 0,0 0 1 0 0,0 0-1 0 0,0-1 1 0 0,0 1 0 0 0,2-4-1 0 0,12-48-1406 0 0,-13 50 1391 0 0,14-36-895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24T18:04:22.0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0 424 8287 0 0,'3'-3'382'0'0,"5"-3"-316"0"0,-1 0 0 0 0,1 0-1 0 0,1 0 1 0 0,-1 1 0 0 0,1 1 0 0 0,0-1 0 0 0,0 1 0 0 0,12-3 0 0 0,-19 7-30 0 0,-1 0 0 0 0,0 0 0 0 0,0 0 0 0 0,0 0 0 0 0,0 0 0 0 0,0 0 0 0 0,0 0 0 0 0,0 0 0 0 0,0 1 0 0 0,0-1 0 0 0,0 0 0 0 0,0 1 0 0 0,0-1 0 0 0,0 1 0 0 0,0-1 0 0 0,0 1 0 0 0,0 0 0 0 0,0-1 0 0 0,1 2 0 0 0,1 1 96 0 0,7 3 67 0 0,-1 2 0 0 0,-1-1-1 0 0,0 1 1 0 0,0 0 0 0 0,0 0 0 0 0,-1 1-1 0 0,0 0 1 0 0,-1 1 0 0 0,0-1 0 0 0,7 15-1 0 0,2 9 284 0 0,20 66-1 0 0,-6 10 284 0 0,16 130 1 0 0,-14-62-233 0 0,-27-158-666 0 0,-3-16-563 0 0,-20-213-9561 0 0,4 75 8908 0 0,13 99 2847 0 0,4-64 1 0 0,5 56 663 0 0,-5 42-2082 0 0,-1 1 0 0 0,1-1-1 0 0,0 0 1 0 0,0 1-1 0 0,0 0 1 0 0,0-1 0 0 0,0 1-1 0 0,0 0 1 0 0,0 0 0 0 0,0 0-1 0 0,0 0 1 0 0,1 1-1 0 0,3-2 1 0 0,0 2-72 0 0,0 1 0 0 0,0 0 1 0 0,0 0-1 0 0,-1 0 0 0 0,1 1 0 0 0,0-1 0 0 0,-1 1 0 0 0,1 1 1 0 0,7 3-1 0 0,17 6 370 0 0,1-3-176 0 0,1-2 0 0 0,0 0 0 0 0,1-3 0 0 0,-1-1 0 0 0,1-1 0 0 0,0-1 0 0 0,59-8 0 0 0,-67 4-72 0 0,0-2 0 0 0,-1-1 0 0 0,0 0 0 0 0,0-2 0 0 0,-1-1 0 0 0,0-1 0 0 0,0 0-1 0 0,-1-2 1 0 0,-1-1 0 0 0,37-28 0 0 0,-47 31 182 0 0,-1 1 0 0 0,0-2 0 0 0,0 0 0 0 0,-1 0 0 0 0,0 0 0 0 0,-1-1 0 0 0,-1-1 0 0 0,0 1 0 0 0,0-1 0 0 0,-1 0 0 0 0,-1-1 0 0 0,0 1 0 0 0,-1-1 0 0 0,5-27 0 0 0,-9 32-312 0 0,-1 0 0 0 0,1 0 0 0 0,-2 0 0 0 0,1 0 0 0 0,-1 0 0 0 0,0 0 0 0 0,-1 0 0 0 0,0 0 0 0 0,0 1 0 0 0,-1 0 0 0 0,0-1 0 0 0,-9-11 0 0 0,3 5 0 0 0,0 1 0 0 0,-1 0 0 0 0,-1 1 0 0 0,0 1 0 0 0,-24-20 0 0 0,30 27 0 0 0,-1 0 0 0 0,0 1 0 0 0,0 0 0 0 0,0 1 0 0 0,-1-1 0 0 0,1 1 0 0 0,-1 1 0 0 0,0-1 0 0 0,0 1 0 0 0,0 1 0 0 0,0-1 0 0 0,0 1 0 0 0,0 1 0 0 0,0-1 0 0 0,0 2 0 0 0,0-1 0 0 0,-12 3 0 0 0,10-1 0 0 0,-1 1 0 0 0,2 0 0 0 0,-1 0 0 0 0,0 1 0 0 0,1 0 0 0 0,-1 1 0 0 0,1 0 0 0 0,0 1 0 0 0,1 0 0 0 0,0 0 0 0 0,0 0 0 0 0,0 1 0 0 0,-8 10 0 0 0,2 0 0 0 0,1 1 0 0 0,1 0 0 0 0,1 1 0 0 0,0 0 0 0 0,2 0 0 0 0,0 1 0 0 0,1 1 0 0 0,-9 38 0 0 0,6-8 0 0 0,2 1 0 0 0,-3 81 0 0 0,11-95 0 0 0,1 0 0 0 0,2 1 0 0 0,7 38 0 0 0,-7-62 0 0 0,1 0 0 0 0,1 0 0 0 0,0-1 0 0 0,1 1 0 0 0,1-1 0 0 0,0 0 0 0 0,1 0 0 0 0,0-1 0 0 0,1 1 0 0 0,14 15 0 0 0,-14-21 0 0 0,0 0 0 0 0,1-1 0 0 0,-1 0 0 0 0,2 0 0 0 0,-1-1 0 0 0,1 0 0 0 0,0-1 0 0 0,0 0 0 0 0,0-1 0 0 0,1 0 0 0 0,-1-1 0 0 0,1 0 0 0 0,0 0 0 0 0,11 1 0 0 0,-1-2 0 0 0,-1 0 0 0 0,1-2 0 0 0,-1 0 0 0 0,0-1 0 0 0,1-1 0 0 0,36-8 0 0 0,-18-2 0 0 0,0 0 0 0 0,-1-3 0 0 0,-1-1 0 0 0,51-29 0 0 0,130-99 0 0 0,-167 108 0 0 0,85-66 0 0 0,-111 81 0 0 0,-2-2 0 0 0,-1 0 0 0 0,25-32 0 0 0,-45 52 0 0 0,1 0 0 0 0,-1-1 0 0 0,0 1 0 0 0,0 0 0 0 0,-1-1 0 0 0,1 1 0 0 0,-1-1 0 0 0,1 0 0 0 0,-1 1 0 0 0,0-1 0 0 0,-1 0 0 0 0,1 0 0 0 0,0 0 0 0 0,-1-4 0 0 0,0 6 0 0 0,-1-1 0 0 0,0 0 0 0 0,1 0 0 0 0,-1 1 0 0 0,0-1 0 0 0,0 1 0 0 0,0-1 0 0 0,-1 1 0 0 0,1-1 0 0 0,-1 1 0 0 0,1 0 0 0 0,-1-1 0 0 0,0 1 0 0 0,0 0 0 0 0,0 0 0 0 0,0 0 0 0 0,0 1 0 0 0,0-1 0 0 0,0 0 0 0 0,-3-1 0 0 0,-10-5 0 0 0,-1 1 0 0 0,0 0 0 0 0,0 1 0 0 0,0 1 0 0 0,-25-5 0 0 0,-7-3 0 0 0,-45-10 0 0 0,-18-5 0 0 0,104 26 0 0 0,1-1 0 0 0,-1 1 0 0 0,0-1 0 0 0,1-1 0 0 0,0 1 0 0 0,0-1 0 0 0,0 0 0 0 0,0-1 0 0 0,0 1 0 0 0,1-1 0 0 0,-9-10 0 0 0,12 11 0 0 0,0 1 0 0 0,0-1 0 0 0,0 0 0 0 0,0 0 0 0 0,1 0 0 0 0,-1 0 0 0 0,1 0 0 0 0,0 0 0 0 0,0 0 0 0 0,1 0 0 0 0,-1 0 0 0 0,1-1 0 0 0,0 1 0 0 0,0 0 0 0 0,0 0 0 0 0,1-1 0 0 0,-1 1 0 0 0,1 0 0 0 0,0 0 0 0 0,0 0 0 0 0,2-5 0 0 0,3-2 0 0 0,0-1 0 0 0,1 1 0 0 0,0 1 0 0 0,0-1 0 0 0,1 1 0 0 0,1 0 0 0 0,0 1 0 0 0,0 0 0 0 0,0 0 0 0 0,1 1 0 0 0,1 1 0 0 0,-1-1 0 0 0,1 2 0 0 0,24-11 0 0 0,-18 11-58 0 0,1 2 0 0 0,1 0 0 0 0,-1 1 0 0 0,1 1 0 0 0,21 0 0 0 0,21-3-1943 0 0,-33 1-3458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24T18:04:22.9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1139 10135 0 0,'2'-44'351'0'0,"3"0"-1"0"0,13-65 0 0 0,-11 76-305 0 0,-2 10-45 0 0,-5 22 0 0 0,0 0 0 0 0,0 1 0 0 0,1-1 0 0 0,-1 0 0 0 0,0 0 0 0 0,1 0 0 0 0,-1 1 0 0 0,0-1 0 0 0,1 0 0 0 0,-1 0 0 0 0,1 1 0 0 0,-1-1 0 0 0,1 0 0 0 0,-1 1 0 0 0,1-1 0 0 0,1 0 0 0 0,-2 1 5 0 0,1 0 0 0 0,0 0 0 0 0,0 0 0 0 0,-1 1 0 0 0,1-1 0 0 0,0 0 0 0 0,-1 1 0 0 0,1-1 0 0 0,-1 1 0 0 0,1-1 0 0 0,0 1 0 0 0,-1-1 0 0 0,1 1-1 0 0,-1-1 1 0 0,1 1 0 0 0,-1-1 0 0 0,1 1 0 0 0,-1-1 0 0 0,0 1 0 0 0,1 0 0 0 0,-1-1 0 0 0,0 1 0 0 0,1 1 0 0 0,9 22 308 0 0,-10-24-302 0 0,23 68 858 0 0,13 74 0 0 0,-2-5-74 0 0,-30-121-756 0 0,62 198 636 0 0,-44-153-472 0 0,40 82 0 0 0,-55-129-203 0 0,1-1 0 0 0,0 0 0 0 0,0-1 0 0 0,1 1 0 0 0,1-1 0 0 0,0-1 0 0 0,14 12 0 0 0,-21-20 0 0 0,0 0 0 0 0,1-1 0 0 0,-1 1 0 0 0,1-1 0 0 0,0 0 0 0 0,0 0 0 0 0,0 0 0 0 0,0-1 0 0 0,0 1 0 0 0,0-1 0 0 0,0 0 0 0 0,1 0 0 0 0,-1 0 0 0 0,0-1 0 0 0,1 0 0 0 0,-1 0 0 0 0,0 0 0 0 0,1 0 0 0 0,-1 0 0 0 0,0-1 0 0 0,1 0 0 0 0,-1 0 0 0 0,0 0 0 0 0,0 0 0 0 0,0-1 0 0 0,0 0 0 0 0,0 0 0 0 0,0 0 0 0 0,6-4 0 0 0,-1-1-2 0 0,-1 0-1 0 0,0 0 1 0 0,0 0 0 0 0,0-1-1 0 0,-1-1 1 0 0,7-9 0 0 0,35-61 36 0 0,-31 48 20 0 0,152-264 1301 0 0,72-118-734 0 0,-227 388-621 0 0,2 0 0 0 0,1 1 0 0 0,0 2 0 0 0,33-31 0 0 0,-41 43 0 0 0,1 2 0 0 0,0-1 0 0 0,0 2 0 0 0,1-1 0 0 0,0 2 0 0 0,0-1 0 0 0,1 2 0 0 0,-1 0 0 0 0,1 0 0 0 0,1 1 0 0 0,23-4 0 0 0,-14 6 0 0 0,1 1 0 0 0,-1 0 0 0 0,0 2 0 0 0,0 1 0 0 0,0 1 0 0 0,27 7 0 0 0,134 45 0 0 0,-132-37 0 0 0,225 58 0 0 0,-231-67 0 0 0,0-3 0 0 0,0-1 0 0 0,1-3 0 0 0,53-3 0 0 0,-55-3 1 0 0,-1-3 0 0 0,0-1 0 0 0,0-2-1 0 0,0-2 1 0 0,-2-2 0 0 0,70-33 0 0 0,-48 14-19 0 0,-1-3 1 0 0,-3-3 0 0 0,82-67-1 0 0,42-52-687 0 0,5-5-187 0 0,-124 112 1169 0 0,72-44 1 0 0,-111 80-88 0 0,1 0 0 0 0,1 2 0 0 0,-1 0 1 0 0,38-10-1 0 0,-48 19-175 0 0,-1 0 1 0 0,1 1-1 0 0,-1 1 1 0 0,1 0 0 0 0,0 1-1 0 0,0 1 1 0 0,0 1-1 0 0,0 0 1 0 0,20 5-1 0 0,-9 1-18 0 0,-2 1 0 0 0,1 1 0 0 0,41 20 0 0 0,68 48 50 0 0,34 15-958 0 0,-120-73-586 0 0,-5-10-3962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24T18:04:23.5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1353 15663 0 0,'0'0'719'0'0,"1"-4"-20"0"0,9-21-504 0 0,-3 9-161 0 0,-1 0 1 0 0,17-25-1 0 0,-21 37-39 0 0,0 1 0 0 0,1-1 0 0 0,0 1 0 0 0,0-1 1 0 0,0 1-1 0 0,0 0 0 0 0,0 0 0 0 0,1 0 0 0 0,-1 1 0 0 0,1-1 1 0 0,0 1-1 0 0,0 0 0 0 0,0 0 0 0 0,0 0 0 0 0,0 1 0 0 0,4-2 1 0 0,-4 2-85 0 0,0 1 0 0 0,0 0 0 0 0,0 0 0 0 0,0 0 0 0 0,0 1 0 0 0,0-1 0 0 0,0 1 0 0 0,-1 0 0 0 0,1 0 1 0 0,0 0-1 0 0,0 0 0 0 0,5 4 0 0 0,44 27-454 0 0,-33-19 763 0 0,15 9 53 0 0,1-1-1 0 0,1-2 1 0 0,0-2-1 0 0,2-1 1 0 0,52 14 0 0 0,-77-27-277 0 0,-1 0 0 0 0,0-1 0 0 0,1 0 1 0 0,-1-1-1 0 0,0-1 0 0 0,1 0 1 0 0,-1-1-1 0 0,1 0 0 0 0,-1-1 0 0 0,1-1 1 0 0,-1 0-1 0 0,0 0 0 0 0,-1-2 0 0 0,1 1 1 0 0,0-2-1 0 0,-1 0 0 0 0,0 0 0 0 0,-1-1 1 0 0,0 0-1 0 0,15-13 0 0 0,1-5 7 0 0,-1-1-1 0 0,42-55 1 0 0,36-69 373 0 0,-33 45 171 0 0,-56 84-405 0 0,32-47 322 0 0,111-120 0 0 0,-141 170-460 0 0,0 2 0 0 0,2 1 0 0 0,-1 0 0 0 0,2 1 0 0 0,0 1 0 0 0,0 1 0 0 0,1 0 0 0 0,1 2 0 0 0,0 1-1 0 0,0 0 1 0 0,40-9 0 0 0,-47 16-4 0 0,-1 1 0 0 0,1 0 0 0 0,-1 1 0 0 0,1 1 0 0 0,0 0 0 0 0,-1 1 0 0 0,1 1 0 0 0,-1 0 0 0 0,0 1 0 0 0,0 0 0 0 0,21 10 0 0 0,11 8 0 0 0,83 54 0 0 0,-120-70 0 0 0,54 34-100 0 0,252 149 1064 0 0,-269-166-769 0 0,1-2-1 0 0,1-2 1 0 0,1-2 0 0 0,0-3-1 0 0,59 11 1 0 0,-76-20-224 0 0,1-1-1 0 0,-1-1 0 0 0,1-2 1 0 0,0-1-1 0 0,-1-2 0 0 0,1-1 1 0 0,-1-1-1 0 0,0-2 0 0 0,0-1 1 0 0,0-2-1 0 0,-1-1 0 0 0,30-14 1 0 0,-6-4-243 0 0,-1-3 0 0 0,-1-2 0 0 0,-2-3 1 0 0,62-55-1 0 0,166-188 40 0 0,-188 171 232 0 0,30-31 0 0 0,-97 115 0 0 0,0 1 0 0 0,2 0 0 0 0,37-24 0 0 0,-50 39 0 0 0,1 0 0 0 0,0 0 0 0 0,0 1 0 0 0,0 1 0 0 0,1 1-1 0 0,0 0 1 0 0,0 1 0 0 0,0 0 0 0 0,30-3 0 0 0,-34 7 58 0 0,1 0 1 0 0,-1 1-1 0 0,0 0 1 0 0,0 1-1 0 0,0 0 1 0 0,0 0-1 0 0,0 1 1 0 0,0 1-1 0 0,-1 0 1 0 0,1 0-1 0 0,-1 1 1 0 0,0 0-1 0 0,0 1 1 0 0,13 11-1 0 0,1 3-95 0 0,-1 0 1 0 0,-1 2-1 0 0,-2 1 0 0 0,24 31 0 0 0,-20-19-1400 0 0,0 1 0 0 0,24 52-1 0 0,-20-24-606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24T18:04:24.0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1 492 11975 0 0,'0'0'547'0'0,"3"-1"-11"0"0,7-3-484 0 0,0 0 1 0 0,0-1-1 0 0,10-6 1 0 0,20-10-50 0 0,50-20-3 0 0,58-22 0 0 0,-121 53 0 0 0,1 1 0 0 0,0 2 0 0 0,43-6 0 0 0,51 0 527 0 0,-13 2 958 0 0,131-30-1 0 0,-55-1-846 0 0,36-8-668 0 0,101-42 30 0 0,-205 55-4774 0 0,-59 20-636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24T18:04:24.4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1005 11975 0 0,'0'0'547'0'0,"0"-4"-11"0"0,0-12-344 0 0,1 1 0 0 0,0-1 0 0 0,2 1 0 0 0,-1-1 0 0 0,9-25 0 0 0,-10 39-108 0 0,0 0-1 0 0,0 0 1 0 0,0 1-1 0 0,0-1 1 0 0,0 1 0 0 0,0-1-1 0 0,0 1 1 0 0,1-1-1 0 0,-1 1 1 0 0,0-1 0 0 0,1 1-1 0 0,0 0 1 0 0,-1 0-1 0 0,1 0 1 0 0,-1 0 0 0 0,1 0-1 0 0,0 0 1 0 0,0 0-1 0 0,-1 1 1 0 0,1-1 0 0 0,0 1-1 0 0,0-1 1 0 0,0 1-1 0 0,0 0 1 0 0,0-1 0 0 0,0 1-1 0 0,0 0 1 0 0,2 1 0 0 0,3 0 19 0 0,-1 0 1 0 0,0 0-1 0 0,0 0 1 0 0,0 1-1 0 0,0 0 1 0 0,11 6-1 0 0,12 8-17 0 0,-1 2 0 0 0,30 23 0 0 0,-33-21 314 0 0,0-2-1 0 0,45 22 0 0 0,-50-30-317 0 0,1-1 0 0 0,0-1 0 0 0,1-1-1 0 0,0-1 1 0 0,0-1 0 0 0,0-1 0 0 0,25 1 0 0 0,-32-4-86 0 0,0-2 0 0 0,0 1 0 0 0,-1-2 0 0 0,1 0 0 0 0,-1-1 0 0 0,1 0 1 0 0,-1-1-1 0 0,0 0 0 0 0,0-1 0 0 0,-1-1 0 0 0,26-15 0 0 0,-6-3 4 0 0,-1-1 0 0 0,-1-2 0 0 0,-1-1 0 0 0,31-38 0 0 0,-49 53 0 0 0,144-174 0 0 0,-19 20 0 0 0,-101 128 0 0 0,1 1 0 0 0,45-33 0 0 0,-62 55 0 0 0,2 0 0 0 0,0 2 0 0 0,0 1 0 0 0,1 1 0 0 0,1 0 0 0 0,0 2 0 0 0,1 1 0 0 0,0 1 0 0 0,0 1 0 0 0,0 1 0 0 0,1 2 0 0 0,0 0 0 0 0,0 2 0 0 0,0 0 0 0 0,1 2 0 0 0,45 6 0 0 0,147 39 0 0 0,-60-10 0 0 0,-114-27 0 0 0,351 58 0 0 0,-342-62 5 0 0,0-1 0 0 0,-1-4 0 0 0,1-1 0 0 0,0-3 0 0 0,-1-2 0 0 0,65-17 0 0 0,-52 6-92 0 0,-1-4 0 0 0,0-2-1 0 0,-2-3 1 0 0,84-49 0 0 0,-124 63-134 0 0,27-17-72 0 0,2 1 0 0 0,1 3 0 0 0,61-20-1 0 0,-97 40 224 0 0,-1 2-1 0 0,1 0 1 0 0,1 0-1 0 0,-1 2 1 0 0,0 0-1 0 0,0 1 1 0 0,1 1-1 0 0,-1 1 1 0 0,1 0-1 0 0,-1 1 1 0 0,0 1 0 0 0,0 0-1 0 0,0 2 1 0 0,0 0-1 0 0,16 7 1 0 0,-20-6-640 0 0,0 1 1 0 0,0 0 0 0 0,-1 1-1 0 0,0 0 1 0 0,-1 1 0 0 0,13 12-1 0 0,19 26-4258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24T18:04:24.7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1 867 15663 0 0,'17'18'306'0'0,"2"1"0"0"0,0-2 0 0 0,0-1-1 0 0,38 24 1 0 0,-11-13-210 0 0,59 26-1 0 0,-69-37-95 0 0,1-3 0 0 0,0-1 0 0 0,1-1 0 0 0,0-2 0 0 0,1-2 0 0 0,-1-2 0 0 0,1-1 0 0 0,64-2 0 0 0,-50-6 0 0 0,-1-1 0 0 0,0-3 0 0 0,0-3 0 0 0,-1-1 0 0 0,95-38 0 0 0,-63 14-2 0 0,-3-4 0 0 0,129-85 0 0 0,134-126 79 0 0,-145 89 570 0 0,-95 74 6 0 0,169-111 0 0 0,-236 178-652 0 0,1 1 0 0 0,1 2 0 0 0,1 1 0 0 0,1 3 0 0 0,0 1 0 0 0,1 1 0 0 0,0 3 0 0 0,0 1 0 0 0,1 2 0 0 0,0 2 0 0 0,0 2 0 0 0,0 2 0 0 0,0 1 0 0 0,0 2 0 0 0,82 18 0 0 0,102 49-53 0 0,-142-41 134 0 0,100 20 1 0 0,-156-43-307 0 0,1-2 1 0 0,-1-1 0 0 0,1-1 0 0 0,0-1 0 0 0,0-2-1 0 0,0-1 1 0 0,46-9 0 0 0,-59 7-340 0 0,0-1 1 0 0,0 0-1 0 0,-1-1 1 0 0,0-1 0 0 0,-1 0-1 0 0,15-10 1 0 0,19-21-1484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24T18:04:25.1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1 405 17503 0 0,'3'0'399'0'0,"27"2"6"0"0,0 0 0 0 0,0-3 0 0 0,51-6 0 0 0,93-24-538 0 0,-166 29 167 0 0,58-13-29 0 0,105-40 0 0 0,56-41-151 0 0,20-6-2126 0 0,-28 42 600 0 0,-166 48 1712 0 0,18-3-40 0 0,5 3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24T18:01:42.4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0 170 10135 0 0,'0'0'231'0'0,"5"0"29"0"0,65 15 305 0 0,-50-7-565 0 0,-12-2 0 0 0,-1 0 0 0 0,0 1 0 0 0,0 0 0 0 0,0 0 0 0 0,-1 0 0 0 0,8 13 0 0 0,31 54 0 0 0,-40-66 0 0 0,8 18 0 0 0,-2 1 0 0 0,14 46 0 0 0,0-2 0 0 0,-16-44-3 0 0,7 30-1 0 0,-10-32-411 0 0,15 41 0 0 0,-18-61 279 0 0,5 15 169 0 0,0 0 0 0 0,2 0 0 0 0,1-1-1 0 0,17 24 1 0 0,-25-39 41 0 0,0 0 1 0 0,1 0-1 0 0,0 0 0 0 0,0-1 0 0 0,0 1 0 0 0,0-1 0 0 0,0 0 1 0 0,1 0-1 0 0,-1 0 0 0 0,1-1 0 0 0,0 1 0 0 0,-1-1 0 0 0,1 0 0 0 0,1-1 1 0 0,-1 1-1 0 0,0-1 0 0 0,0 0 0 0 0,0 0 0 0 0,1-1 0 0 0,-1 1 1 0 0,0-1-1 0 0,1 0 0 0 0,7-2 0 0 0,-5 1-74 0 0,1-1 1 0 0,-1-1-1 0 0,0 1 1 0 0,0-1-1 0 0,0 0 1 0 0,0-1-1 0 0,-1 0 1 0 0,1-1-1 0 0,-1 1 1 0 0,7-6-1 0 0,-4 1-53 0 0,0-1 1 0 0,-1 1-1 0 0,0-1 0 0 0,0-1 0 0 0,12-19 1 0 0,-4-3-89 0 0,0 0 0 0 0,-2-1 0 0 0,18-60 0 0 0,-19 43 433 0 0,-2 0 0 0 0,6-60 0 0 0,-16 83 1 0 0,0 0 0 0 0,-2-1-1 0 0,-1 1 1 0 0,-2 0 0 0 0,0 0 0 0 0,-2 0-1 0 0,-1 0 1 0 0,-1 1 0 0 0,-1 0 0 0 0,-22-47-1 0 0,29 71 95 0 0,-15 15 610 0 0,12-7-993 0 0,1-1 1 0 0,0 1-1 0 0,0 0 0 0 0,1 0 0 0 0,-1 0 0 0 0,1 1 1 0 0,1-1-1 0 0,-1 0 0 0 0,0 1 0 0 0,1 0 0 0 0,0 5 1 0 0,-2 11-419 0 0,1 32 0 0 0,2-21 353 0 0,2 1 1 0 0,1-1-1 0 0,1 1 0 0 0,2-1 1 0 0,1-1-1 0 0,2 1 0 0 0,1-1 1 0 0,2-1-1 0 0,24 50 0 0 0,-29-71-104 0 0,1 1 0 0 0,0-2 1 0 0,0 1-1 0 0,0-1 0 0 0,1 0 0 0 0,1-1 0 0 0,0 0 0 0 0,0 0 0 0 0,0-1 0 0 0,1-1 0 0 0,0 0 0 0 0,0 0 1 0 0,24 8-1 0 0,-19-8-90 0 0,2-1 1 0 0,-1-1 0 0 0,0-1 0 0 0,1 0 0 0 0,-1-1-1 0 0,1-1 1 0 0,0-1 0 0 0,0 0 0 0 0,22-4 0 0 0,-11-1-3520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24T18:04:25.5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1 386 17503 0 0,'0'0'1588'0'0,"-1"4"-1304"0"0,1 3-281 0 0,0 0 0 0 0,1 1 0 0 0,0-1 0 0 0,0 0 0 0 0,1 0 0 0 0,-1 1 0 0 0,2-1-1 0 0,-1-1 1 0 0,1 1 0 0 0,0 0 0 0 0,5 8 0 0 0,9 14-5 0 0,22 29 1 0 0,-38-57 1 0 0,18 26 0 0 0,2-1 0 0 0,1-1 0 0 0,1-1 0 0 0,1-1 0 0 0,1-2 0 0 0,1 0 0 0 0,1-1 0 0 0,0-2 0 0 0,2-1 0 0 0,0-1 0 0 0,56 22 0 0 0,-70-33-130 0 0,0-1 0 0 0,1 0 0 0 0,0-1 0 0 0,-1-1 0 0 0,1 0 1 0 0,0-1-1 0 0,0-1 0 0 0,23-2 0 0 0,-18-2 137 0 0,-1 0 0 0 0,1-1 0 0 0,-1 0 0 0 0,0-2 0 0 0,31-15 0 0 0,-14 3 196 0 0,-2-2-1 0 0,36-26 1 0 0,62-56 325 0 0,-58 42-521 0 0,-32 29 299 0 0,2 1 0 0 0,1 2 0 0 0,80-37-1 0 0,-91 52-187 0 0,0 0 0 0 0,1 3 0 0 0,1 1 0 0 0,0 1-1 0 0,0 3 1 0 0,41-3 0 0 0,-1 6-118 0 0,93 9 0 0 0,78 21 0 0 0,-74-8 0 0 0,-71-9 0 0 0,0-5 0 0 0,121-10 0 0 0,-174 0 0 0 0,0-2 0 0 0,-1-2 0 0 0,0-2 0 0 0,0-2 0 0 0,-1-2 0 0 0,72-35 0 0 0,219-140 0 0 0,-308 171 0 0 0,-9 6-35 0 0,0 0 0 0 0,1 1 0 0 0,1 2 0 0 0,26-9 0 0 0,-41 17-46 0 0,0 0 1 0 0,0 0-1 0 0,0 0 1 0 0,0 1-1 0 0,0 1 1 0 0,0 0-1 0 0,1 0 0 0 0,-1 0 1 0 0,0 1-1 0 0,0 1 1 0 0,0 0-1 0 0,0 0 0 0 0,0 0 1 0 0,16 8-1 0 0,3 5-189 0 0,-1 1 0 0 0,0 1 0 0 0,-1 1 0 0 0,-1 2 0 0 0,-1 0 0 0 0,23 27 0 0 0,-14-12-378 0 0,-2 3-1 0 0,-1 0 1 0 0,31 55-1 0 0,-27-30-371 0 0,-8-5-4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24T18:04:25.9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1 717 15663 0 0,'0'7'119'0'0,"1"0"1"0"0,1 1-1 0 0,-1-1 0 0 0,1 0 0 0 0,0 0 0 0 0,1 0 0 0 0,-1-1 0 0 0,1 1 1 0 0,1 0-1 0 0,-1-1 0 0 0,1 0 0 0 0,0 0 0 0 0,8 8 0 0 0,2 2-117 0 0,0-1-1 0 0,1 0 0 0 0,1-2 1 0 0,1 1-1 0 0,0-2 1 0 0,0 0-1 0 0,1-1 0 0 0,1-1 1 0 0,0-1-1 0 0,0 0 1 0 0,1-2-1 0 0,0 0 0 0 0,0-1 1 0 0,1-1-1 0 0,0-1 1 0 0,-1-1-1 0 0,1 0 0 0 0,1-2 1 0 0,23-1-1 0 0,-3-4 16 0 0,0-2-1 0 0,0-2 1 0 0,-1-1-1 0 0,0-3 0 0 0,0-1 1 0 0,-2-2-1 0 0,49-24 1 0 0,-26 4 314 0 0,-1-2 0 0 0,-2-3 0 0 0,85-73 0 0 0,41-52 245 0 0,174-141-544 0 0,-322 280-38 0 0,1 1 1 0 0,1 2-1 0 0,1 1 0 0 0,57-21 0 0 0,-66 32 74 0 0,1 1-1 0 0,1 2 0 0 0,0 1 1 0 0,0 1-1 0 0,0 2 0 0 0,52 0 1 0 0,-21 7 266 0 0,0 3-1 0 0,0 3 1 0 0,0 2-1 0 0,-1 3 1 0 0,75 28 0 0 0,294 137 1253 0 0,-321-129-1523 0 0,-53-25-246 0 0,71 21 0 0 0,-105-39-393 0 0,1-1 0 0 0,-1-1-1 0 0,1-1 1 0 0,0-1 0 0 0,49-2-1 0 0,-69-1 241 0 0,1 0-1 0 0,-1-1 1 0 0,0 0-1 0 0,0 0 0 0 0,0 0 1 0 0,0-1-1 0 0,0 1 1 0 0,-1-1-1 0 0,1 0 1 0 0,0-1-1 0 0,7-4 1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24T18:04:26.3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1 995 11975 0 0,'4'5'67'0'0,"1"0"-1"0"0,0-1 1 0 0,0 1-1 0 0,0-1 1 0 0,0 0-1 0 0,1 0 1 0 0,-1-1-1 0 0,1 1 1 0 0,0-1-1 0 0,0-1 1 0 0,1 1-1 0 0,8 2 1 0 0,11 2 154 0 0,45 6-1 0 0,-64-12-224 0 0,55 8 178 0 0,115 3-1 0 0,-149-13 47 0 0,0-1 0 0 0,-1-1-1 0 0,0-1 1 0 0,1-2 0 0 0,-1 0-1 0 0,43-18 1 0 0,-32 7-183 0 0,-1-2 0 0 0,-1-1 0 0 0,0-2 0 0 0,54-45 0 0 0,114-121 739 0 0,-15 12 263 0 0,-155 148-754 0 0,1 2 1 0 0,1 1-1 0 0,74-36 0 0 0,-86 50-127 0 0,1 1-1 0 0,1 1 1 0 0,-1 2-1 0 0,1 1 1 0 0,0 0-1 0 0,1 2 1 0 0,-1 1 0 0 0,1 2-1 0 0,0 0 1 0 0,-1 1-1 0 0,1 2 1 0 0,49 10-1 0 0,-2 5 387 0 0,91 35 0 0 0,66 42 416 0 0,-30 1-129 0 0,48 20-529 0 0,-207-99-305 0 0,1-1 1 0 0,0-3-1 0 0,1-1 1 0 0,49 4-1 0 0,-70-13-26 0 0,1-1 1 0 0,-1-1-1 0 0,1-1 0 0 0,-1-1 1 0 0,1-1-1 0 0,-1-2 0 0 0,0 0 0 0 0,0-1 1 0 0,-1-1-1 0 0,0-2 0 0 0,31-15 0 0 0,-10 0-281 0 0,-2-2 0 0 0,0-1 0 0 0,-2-3-1 0 0,54-52 1 0 0,-21 14-156 0 0,117-105-816 0 0,-134 127 1084 0 0,97-62 0 0 0,-60 55-762 0 0,3 4-3465 0 0,2 3-1638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24T18:04:33.0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3 475 6447 0 0,'0'0'483'0'0,"7"0"-326"0"0,-3 0-141 0 0,0 0-1 0 0,-1 1 0 0 0,1-1 0 0 0,0 1 1 0 0,-1 0-1 0 0,5 1 0 0 0,-7-1 11 0 0,-1 0 0 0 0,1 0 0 0 0,0 0-1 0 0,0 0 1 0 0,0 0 0 0 0,-1 0 0 0 0,1 0 0 0 0,0 0-1 0 0,-1 0 1 0 0,1 0 0 0 0,-1 0 0 0 0,1 0 0 0 0,-1 0-1 0 0,1 0 1 0 0,-1 1 0 0 0,0-1 0 0 0,0 2 0 0 0,3 27 574 0 0,-2-18-284 0 0,14 164 327 0 0,23 180-235 0 0,88 360 1197 0 0,-117-658-1605 0 0,23 128 0 0 0,-27-165 0 0 0,-5-20 3 0 0,0-1-1 0 0,0 0 0 0 0,0 1 0 0 0,0-1 0 0 0,0 0 0 0 0,0 1 1 0 0,0-1-1 0 0,0 0 0 0 0,0 1 0 0 0,1-1 0 0 0,-1 0 1 0 0,0 1-1 0 0,0-1 0 0 0,0 0 0 0 0,0 1 0 0 0,1-1 0 0 0,-1 0 1 0 0,0 0-1 0 0,0 1 0 0 0,1-1 0 0 0,-1 0 0 0 0,0 0 1 0 0,0 1-1 0 0,1-1 0 0 0,-1 0 0 0 0,0 0 0 0 0,0 0 0 0 0,1 1 1 0 0,-1-1-1 0 0,0 0 0 0 0,1 0 0 0 0,0 0 0 0 0,0-2 44 0 0,0 0 0 0 0,0 0 0 0 0,-1 0-1 0 0,1 0 1 0 0,0 0 0 0 0,-1 0-1 0 0,1 0 1 0 0,-1 0 0 0 0,1 0 0 0 0,-1 0-1 0 0,0 0 1 0 0,0-1 0 0 0,0 1 0 0 0,-1-4-1 0 0,-6-43 795 0 0,4 27-555 0 0,-7-41-244 0 0,-3 1 1 0 0,-3 1-1 0 0,-33-86 0 0 0,4 31 123 0 0,-54-164 960 0 0,85 233-972 0 0,3-1 0 0 0,2-1 0 0 0,2 0 0 0 0,-1-51 0 0 0,7 54-152 0 0,11-86 0 0 0,-6 107 0 0 0,1 1 0 0 0,0 0 0 0 0,2 1 0 0 0,1-1 0 0 0,14-27 0 0 0,84-143 0 0 0,-80 154 0 0 0,1 1 0 0 0,53-57 0 0 0,-52 66 0 0 0,1 1 0 0 0,1 2 0 0 0,50-35 0 0 0,-69 55-15 0 0,5-4-197 0 0,0 1 0 0 0,0 1 1 0 0,1 0-1 0 0,25-9 0 0 0,-36 16 166 0 0,0 1 1 0 0,-1 0-1 0 0,1 0 0 0 0,0 0 0 0 0,0 1 0 0 0,-1-1 0 0 0,1 1 0 0 0,0 1 0 0 0,0-1 0 0 0,-1 1 0 0 0,1 0 0 0 0,0 0 1 0 0,-1 1-1 0 0,1 0 0 0 0,-1 0 0 0 0,1 0 0 0 0,-1 0 0 0 0,0 1 0 0 0,5 3 0 0 0,-5-2 46 0 0,0 1 0 0 0,0-1 0 0 0,0 1 0 0 0,-1 0 0 0 0,1 0 0 0 0,-1 0 0 0 0,0 1 0 0 0,-1-1 0 0 0,1 1 0 0 0,-1 0 0 0 0,-1 0 0 0 0,1 0 0 0 0,-1 0 0 0 0,0 1 0 0 0,0-1 0 0 0,0 1 0 0 0,-1-1 0 0 0,0 1 0 0 0,-1 11 0 0 0,1 0 0 0 0,-1 0 0 0 0,-2 0 0 0 0,0 0 0 0 0,0-1 0 0 0,-2 1 0 0 0,-6 21 0 0 0,0-12 0 0 0,-1 0 0 0 0,-1-1 0 0 0,-2 0 0 0 0,0-1 0 0 0,-2-1 0 0 0,-25 32 0 0 0,-126 124 0 0 0,109-123 0 0 0,-67 87 0 0 0,119-136-3 0 0,-112 141-2150 0 0,89-117-1939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24T18:04:33.6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410 93 8287 0 0,'-8'-21'382'0'0,"6"17"-8"0"0,0 2-240 0 0,-16-23-120 0 0,14 19-14 0 0,-7-10 0 0 0,7 12 0 0 0,-28-8 0 0 0,30 12 0 0 0,-1-1 0 0 0,0 1 0 0 0,1-1 0 0 0,-1 1 0 0 0,0 0 0 0 0,1-1 0 0 0,-1 2 0 0 0,0-1 0 0 0,0 0 0 0 0,1 0 0 0 0,-1 1 0 0 0,0-1 0 0 0,1 1 0 0 0,-1 0 0 0 0,1 0 0 0 0,-1 0 0 0 0,1 0 0 0 0,-1 1 0 0 0,1-1 0 0 0,0 0 0 0 0,0 1 0 0 0,-3 2 0 0 0,-3 4 0 0 0,0 0 0 0 0,1 1 0 0 0,-1 0 0 0 0,-6 11 0 0 0,2-2 0 0 0,-10 16 12 0 0,1 2 0 0 0,2 1-1 0 0,-28 76 1 0 0,19-41 377 0 0,13-37-243 0 0,2 1 0 0 0,2 0 0 0 0,1 1 0 0 0,2 0-1 0 0,1 0 1 0 0,2 1 0 0 0,2-1 0 0 0,2 1 0 0 0,1 0 0 0 0,5 42-1 0 0,0-59-145 0 0,5-8 0 0 0,-7-11 0 0 0,0-1 0 0 0,1 1 0 0 0,-1-1 0 0 0,0 1 0 0 0,0-1 0 0 0,0 0 0 0 0,1 0 0 0 0,-1-1 0 0 0,1 1 0 0 0,-1-1 0 0 0,1 1 0 0 0,-1-1 0 0 0,0 0 0 0 0,1-1 0 0 0,-1 1 0 0 0,1 0 0 0 0,-1-1 0 0 0,1 0 0 0 0,-1 0 0 0 0,0 0 0 0 0,0 0 0 0 0,1 0 0 0 0,-1-1 0 0 0,4-2 0 0 0,3-2 0 0 0,-1 0 0 0 0,0 0 0 0 0,-1 0 0 0 0,0-1 0 0 0,0-1 0 0 0,12-14 0 0 0,-2-2 0 0 0,0-1 0 0 0,-2 0 0 0 0,-1-1 0 0 0,-1-1 0 0 0,-2-1 0 0 0,0 0 0 0 0,-2 0 0 0 0,8-34 0 0 0,-8 14 0 0 0,-2-1 0 0 0,-2 0 0 0 0,-2 0 0 0 0,-2-60 0 0 0,-13-91 931 0 0,11 196 21 0 0,11 23-787 0 0,87 226-165 0 0,-25-54 0 0 0,-61-163-83 0 0,1 0 0 0 0,2 0 1 0 0,1-2-1 0 0,0 0 0 0 0,2-1 0 0 0,1 0 0 0 0,2-2 0 0 0,0 0 0 0 0,31 25 0 0 0,-43-41-555 0 0,1-1 0 0 0,16 8 1 0 0,-25-13 586 0 0,4 1-972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24T18:04:34.3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459 330 10135 0 0,'0'0'919'0'0,"-4"-2"-759"0"0,-5-3-92 0 0,0 0 0 0 0,-1 0 0 0 0,0 2-1 0 0,1-1 1 0 0,-1 1 0 0 0,-13-2 0 0 0,16 4 61 0 0,0 0 1 0 0,-1 1 0 0 0,1 0-1 0 0,0 0 1 0 0,-1 1-1 0 0,1 0 1 0 0,0 1-1 0 0,0-1 1 0 0,0 1-1 0 0,-10 4 1 0 0,5 0-116 0 0,-1 1 1 0 0,1 0-1 0 0,1 0 1 0 0,0 1-1 0 0,0 1 1 0 0,0 0-1 0 0,1 0 0 0 0,0 1 1 0 0,1 0-1 0 0,-15 21 1 0 0,4 0-13 0 0,1 1 0 0 0,-29 63 0 0 0,35-64-2 0 0,2 2 0 0 0,0-1 0 0 0,2 2 0 0 0,-6 45 0 0 0,13-59 0 0 0,0 0 0 0 0,1 0 0 0 0,1 1 0 0 0,1-1 0 0 0,0 0 0 0 0,2 0 0 0 0,0 0 0 0 0,11 34 0 0 0,-12-50 0 0 0,-1-1 0 0 0,1 1 0 0 0,-1 0 0 0 0,1 0 0 0 0,0-1 0 0 0,1 1 0 0 0,-1-1 0 0 0,1 0 0 0 0,-1 0 0 0 0,1 0 0 0 0,0 0 0 0 0,0 0 0 0 0,0 0 0 0 0,0-1 0 0 0,1 0 0 0 0,6 4 0 0 0,-7-5 0 0 0,0 0 0 0 0,1 0 0 0 0,-1 0 0 0 0,1 0 0 0 0,-1-1 0 0 0,1 0 0 0 0,-1 1 0 0 0,1-1 0 0 0,-1-1 0 0 0,1 1 0 0 0,-1 0 0 0 0,1-1 0 0 0,-1 0 0 0 0,0 0 0 0 0,1 0 0 0 0,-1 0 0 0 0,0 0 0 0 0,1-1 0 0 0,3-2 0 0 0,9-6 2 0 0,0-1 0 0 0,-1 0 0 0 0,-1-1-1 0 0,0-1 1 0 0,-1 0 0 0 0,0-1 0 0 0,-1 0 0 0 0,13-21-1 0 0,-4 3-27 0 0,-1-2-1 0 0,30-71 0 0 0,-27 43-310 0 0,-3-1 0 0 0,25-129-1 0 0,-9-136-578 0 0,-35 314 916 0 0,-1 6 0 0 0,1-1 0 0 0,0 1 0 0 0,0-1 0 0 0,0 1 0 0 0,1 0 0 0 0,1 0 0 0 0,5-14 0 0 0,-8 21 0 0 0,0 0 0 0 0,1 1 0 0 0,-1-1 0 0 0,0 0 0 0 0,1 1 0 0 0,-1-1 0 0 0,0 1 0 0 0,1-1 0 0 0,-1 1 0 0 0,1-1 0 0 0,-1 1 0 0 0,1-1 0 0 0,-1 1 0 0 0,1-1 0 0 0,0 1 0 0 0,-1 0 0 0 0,1-1 0 0 0,-1 1 0 0 0,1 0 0 0 0,1-1 0 0 0,0 1 0 0 0,-1 1 0 0 0,1-1 0 0 0,-1 0 0 0 0,1 1 0 0 0,-1-1 0 0 0,1 1 0 0 0,-1 0 0 0 0,0-1 0 0 0,1 1 0 0 0,-1 0 0 0 0,0 0 0 0 0,1 0 0 0 0,-1 0 0 0 0,2 2 0 0 0,18 19 0 0 0,-7-4 20 0 0,-1 0 1 0 0,-1 1-1 0 0,18 39 0 0 0,21 67 250 0 0,-46-110-219 0 0,52 142 346 0 0,-8 2 1 0 0,-7 2 0 0 0,42 324-1 0 0,-79-427-397 0 0,-3 1 0 0 0,-2-1 0 0 0,-3 1 0 0 0,-2 0 0 0 0,-3-1 0 0 0,-2 0 0 0 0,-3-1 0 0 0,-2-1 0 0 0,-28 67 0 0 0,30-93 0 0 0,-2 1 0 0 0,-1-2 0 0 0,-22 30 0 0 0,26-42 0 0 0,-1 0 0 0 0,-1-1 0 0 0,0-1 0 0 0,-1 0 0 0 0,-33 25 0 0 0,41-36 0 0 0,0 0 0 0 0,0 0 0 0 0,0 0 0 0 0,-1-1 0 0 0,1 0 0 0 0,-1 0 0 0 0,1-1 0 0 0,-1 0 0 0 0,0-1 0 0 0,0 1 0 0 0,0-2 0 0 0,-14 1 0 0 0,15-1 0 0 0,1-1 0 0 0,0 0 0 0 0,-1 0 0 0 0,1-1 0 0 0,0 1 0 0 0,-1-2 0 0 0,1 1 0 0 0,0 0 0 0 0,1-1 0 0 0,-1 0 0 0 0,0-1 0 0 0,1 1 0 0 0,0-1 0 0 0,0 0 0 0 0,0 0 0 0 0,-5-6 0 0 0,-2-3-20 0 0,2 1 0 0 0,-1-2 0 0 0,2 1 0 0 0,-1-1 0 0 0,2-1 0 0 0,0 0 0 0 0,1 0 0 0 0,1 0 0 0 0,0-1 0 0 0,1 0 0 0 0,0 0-1 0 0,1 0 1 0 0,1-1 0 0 0,1 0 0 0 0,1 1 0 0 0,0-1 0 0 0,1 0 0 0 0,0 1 0 0 0,5-25 0 0 0,2 3-239 0 0,2 0-1 0 0,2 1 1 0 0,1 0-1 0 0,2 1 1 0 0,28-52 0 0 0,-17 43 350 0 0,2 1 1 0 0,2 2 0 0 0,57-66 0 0 0,-51 72 172 0 0,73-58 0 0 0,48-19 428 0 0,9-7-322 0 0,-121 85-370 0 0,-2-1 0 0 0,-1-3 0 0 0,-2-1 0 0 0,-2-2 0 0 0,32-48 0 0 0,-53 66 0 0 0,-1 0 0 0 0,-1-1 0 0 0,-2 0 0 0 0,0-1 0 0 0,-2-1 0 0 0,0 0 0 0 0,-2 0 0 0 0,-2-1 0 0 0,0 1 0 0 0,-2-2 0 0 0,2-49 0 0 0,-6 64 0 0 0,-2 1 0 0 0,1 0 0 0 0,-2 0 0 0 0,0 0 0 0 0,0 0 0 0 0,-1 0 0 0 0,-1 0 0 0 0,0 1 0 0 0,0 0 0 0 0,-2 0 0 0 0,1 0 0 0 0,-13-15 0 0 0,14 21 0 0 0,0 0 0 0 0,0 0 0 0 0,-1 1 0 0 0,0-1 0 0 0,0 1 0 0 0,-1 0 0 0 0,1 1 0 0 0,-1 0 0 0 0,-13-6 0 0 0,15 8 0 0 0,-1 0 0 0 0,0 0 0 0 0,0 1 0 0 0,0 0 0 0 0,0 0 0 0 0,0 0 0 0 0,0 1 0 0 0,0 0 0 0 0,0 0 0 0 0,0 0 0 0 0,0 1 0 0 0,0 0 0 0 0,-12 3 0 0 0,10 0 0 0 0,-1-1 0 0 0,1 1 0 0 0,0 0 0 0 0,1 1 0 0 0,-1 0 0 0 0,1 0 0 0 0,0 1 0 0 0,0 0 0 0 0,0 0 0 0 0,1 1 0 0 0,0-1 0 0 0,0 1 0 0 0,-9 15 0 0 0,2 1 0 0 0,0 1 0 0 0,1 0 0 0 0,-12 39 0 0 0,8-16 0 0 0,3 1 0 0 0,2 0 0 0 0,2 1 0 0 0,3 1 0 0 0,-2 86 0 0 0,9-91 0 0 0,2-1 0 0 0,1 0 0 0 0,3 0 0 0 0,1 0 0 0 0,2-1 0 0 0,28 72 0 0 0,-29-93-9 0 0,2 0 0 0 0,0-1 0 0 0,1-1 0 0 0,1 0-1 0 0,1-1 1 0 0,0 0 0 0 0,2-1 0 0 0,0-1 0 0 0,19 16 0 0 0,-25-25-5 0 0,0-1 0 0 0,0 0 0 0 0,1 0 0 0 0,0-1 1 0 0,0-1-1 0 0,1 0 0 0 0,-1 0 0 0 0,15 3 0 0 0,-17-6-1 0 0,0 0-1 0 0,1-1 1 0 0,-1 0 0 0 0,1-1-1 0 0,-1 0 1 0 0,1 0-1 0 0,-1-1 1 0 0,1 0-1 0 0,-1-1 1 0 0,1 0-1 0 0,14-6 1 0 0,-9 2-204 0 0,0-1-1 0 0,0-1 1 0 0,-1-1 0 0 0,0 0 0 0 0,0 0-1 0 0,-1-1 1 0 0,-1-1 0 0 0,15-16 0 0 0,-10 9-274 0 0,-1-1 0 0 0,-1-1-1 0 0,0-1 1 0 0,20-38 0 0 0,-6-13-531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24T18:04:34.8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 11975 0 0,'0'0'1236'0'0,"4"1"-3144"0"0,19 3 1892 0 0,-20-3 16 0 0,0 0 0 0 0,0-1 0 0 0,1 1 0 0 0,-1-1 0 0 0,1 1 0 0 0,-1-1 0 0 0,1 0 0 0 0,-1-1 0 0 0,0 1 0 0 0,1 0 0 0 0,-1-1 0 0 0,1 0 0 0 0,3-1 0 0 0,4-2 0 0 0,-1 3 186 0 0,0-1-1 0 0,0 1 0 0 0,0 1 0 0 0,0 0 0 0 0,0 1 1 0 0,0-1-1 0 0,0 2 0 0 0,0 0 0 0 0,-1 0 1 0 0,1 0-1 0 0,0 1 0 0 0,13 7 0 0 0,12 3-67 0 0,0 2 0 0 0,-1 2 0 0 0,-1 1 0 0 0,0 2 0 0 0,-2 1 0 0 0,0 1 0 0 0,37 36 0 0 0,-50-41-60 0 0,0 1-1 0 0,-1 1 0 0 0,-1 1 1 0 0,-1 0-1 0 0,-1 1 0 0 0,-1 0 1 0 0,0 1-1 0 0,-2 1 0 0 0,-1 0 1 0 0,-1 1-1 0 0,13 48 0 0 0,-16-40-57 0 0,-2 1 0 0 0,-1-1 0 0 0,-1 1 0 0 0,-2 0 0 0 0,-1 0 0 0 0,-2-1 0 0 0,-1 1 0 0 0,-2-1 0 0 0,-1 0 0 0 0,-1 0 0 0 0,-2-1 0 0 0,-1 0 0 0 0,-1 0 0 0 0,-2-2 0 0 0,-1 1 0 0 0,-1-2 0 0 0,-2 0 0 0 0,-1-1 0 0 0,-1-1 0 0 0,-33 35 0 0 0,-52 36 0 0 0,88-83 0 0 0,-1-1 0 0 0,0 0 0 0 0,-1-2 0 0 0,-28 14 0 0 0,41-22 0 0 0,0-1 0 0 0,-1 0 0 0 0,1 0 0 0 0,-1 0 0 0 0,1-1 0 0 0,-1 0 0 0 0,0 0 0 0 0,1-1 0 0 0,-13 0 0 0 0,16 0 0 0 0,1-1 0 0 0,-1 1 0 0 0,1-1 0 0 0,-1 0 0 0 0,1 0 0 0 0,-1 1 0 0 0,1-2 0 0 0,0 1 0 0 0,-1 0 0 0 0,1 0 0 0 0,0-1 0 0 0,0 1 0 0 0,0-1 0 0 0,0 0 0 0 0,0 0 0 0 0,0 0 0 0 0,0 1 0 0 0,1-2 0 0 0,-1 1 0 0 0,1 0 0 0 0,-1 0 0 0 0,1 0 0 0 0,0-1 0 0 0,0 1 0 0 0,0-1 0 0 0,0 1 0 0 0,0-4 0 0 0,-2-9-9 0 0,1 1 0 0 0,0 0 0 0 0,1-1 0 0 0,0 0-1 0 0,2 1 1 0 0,0-1 0 0 0,0 1 0 0 0,1-1 0 0 0,8-26 0 0 0,-4 20-36 0 0,2 1 1 0 0,0 0 0 0 0,1 0 0 0 0,1 0-1 0 0,0 1 1 0 0,15-18 0 0 0,-19 28-11 0 0,2 0 0 0 0,-1 1 0 0 0,1 0 0 0 0,1 0 0 0 0,-1 1 0 0 0,1-1 0 0 0,0 2 0 0 0,1 0 0 0 0,0 0 0 0 0,0 0 0 0 0,0 1 0 0 0,1 1 0 0 0,-1 0 0 0 0,1 0 0 0 0,0 1 0 0 0,13-2 0 0 0,-6 3 187 0 0,0 1 0 0 0,0 0 0 0 0,0 1 0 0 0,0 1 0 0 0,0 1 0 0 0,0 0 0 0 0,0 1 0 0 0,-1 1 0 0 0,24 9 0 0 0,-17-5-130 0 0,-1 0-1 0 0,0 2 0 0 0,-1 1 1 0 0,0 0-1 0 0,-1 2 0 0 0,0 0 1 0 0,-1 2-1 0 0,0 0 0 0 0,-2 1 1 0 0,0 1-1 0 0,18 21 0 0 0,-27-28-12 0 0,21 29-450 0 0,-29-36 301 0 0,1 0-1 0 0,0 0 1 0 0,-1 0-1 0 0,1 0 1 0 0,-1 1-1 0 0,0-1 1 0 0,0 0-1 0 0,0 0 1 0 0,-1 1-1 0 0,1 5 1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24T18:04:35.3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1039 10135 0 0,'0'0'919'0'0,"1"-4"-759"0"0,18-51-143 0 0,-17 51 37 0 0,0 1-1 0 0,0-1 1 0 0,0 1 0 0 0,1-1-1 0 0,-1 1 1 0 0,1 0-1 0 0,0 0 1 0 0,0 0-1 0 0,0 0 1 0 0,0 0-1 0 0,0 1 1 0 0,1 0-1 0 0,4-3 1 0 0,7-3 320 0 0,0 1 0 0 0,17-5 0 0 0,-6 1-198 0 0,1 2-176 0 0,0 1 0 0 0,1 1 0 0 0,32-4 0 0 0,30-7 0 0 0,351-126 130 0 0,-86 25 183 0 0,-68 25 433 0 0,108-29 113 0 0,-222 80-859 0 0,1 9 0 0 0,240-18 0 0 0,106 40 0 0 0,4 23 0 0 0,-101-2 0 0 0,-322-12 0 0 0,141-23 0 0 0,-181 18 0 0 0,2-3 512 0 0,-1-2 0 0 0,0-3 0 0 0,102-41 0 0 0,-116 34-586 0 0,-45 21-68 0 0,0 0-1 0 0,-1 0 1 0 0,1 0-1 0 0,0 0 1 0 0,-1-1 0 0 0,1 1-1 0 0,-1-1 1 0 0,0 0 0 0 0,0 0-1 0 0,0 0 1 0 0,3-4 0 0 0,-5 6-70 0 0,0 0 0 0 0,0-1 0 0 0,0 1 0 0 0,0 0 1 0 0,0 0-1 0 0,0 0 0 0 0,0 0 0 0 0,0 0 0 0 0,0 0 0 0 0,0 0 1 0 0,0 0-1 0 0,-1 0 0 0 0,1 0 0 0 0,-1 0 0 0 0,1 0 1 0 0,0 0-1 0 0,-1 0 0 0 0,-1-1 0 0 0,0-3-897 0 0,-7-21-3415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24T18:04:35.8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0 102 13823 0 0,'0'0'1247'0'0,"3"0"-1023"0"0,16 2-471 0 0,0 0 0 0 0,-1 1 1 0 0,0 2-1 0 0,0-1 0 0 0,21 10 0 0 0,19 4-215 0 0,-36-11 451 0 0,-5-2 10 0 0,1 0 1 0 0,-1-1-1 0 0,1-1 0 0 0,-1-1 0 0 0,28 1 0 0 0,2-5-479 0 0,-1-2 0 0 0,67-14 0 0 0,-85 12 446 0 0,25-5 743 0 0,69-25 0 0 0,-102 27-709 0 0,0-1 0 0 0,-1-1 0 0 0,0-1 0 0 0,29-22 0 0 0,-19 8 0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24T18:04:39.3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0 280 13823 0 0,'0'0'1247'0'0,"4"0"-1023"0"0,19-2-175 0 0,-14 2-198 0 0,0-1 0 0 0,0 0 0 0 0,0-1 1 0 0,0 1-1 0 0,10-4 0 0 0,49-16-918 0 0,-46 15 1072 0 0,-1 0 1 0 0,22-9-1 0 0,87-35 897 0 0,-80 33-389 0 0,52-25 0 0 0,-55 21-736 0 0,55-17 0 0 0,-11 5-207 0 0,-45 14-2514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24T18:01:42.7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10135 0 0,'0'0'919'0'0,"3"2"-759"0"0,6 4-151 0 0,-2-1-8 0 0,1 1 0 0 0,-1-1 0 0 0,-1 1 0 0 0,1 1 0 0 0,-1-1 0 0 0,0 1 0 0 0,0 0-1 0 0,7 12 1 0 0,3 13-1 0 0,-2 1 0 0 0,0 0 0 0 0,15 64 0 0 0,66 243 0 0 0,-17-66 0 0 0,63 233 0 0 0,-120-437 0 0 0,-11-38 0 0 0,10 46 0 0 0,-17-60-187 0 0,2 13 433 0 0,-4-9-3385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24T18:04:39.7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6447 0 0,'0'0'483'0'0,"2"3"-326"0"0,3 7-151 0 0,0 0-1 0 0,0 0 0 0 0,-1 0 1 0 0,0 1-1 0 0,3 18 0 0 0,13 67 1451 0 0,-16-64-942 0 0,6 78 1020 0 0,2 55 16 0 0,-1-17-444 0 0,11 50-1106 0 0,-19-176 0 0 0,-4-1 0 0 0,-4-6-64 0 0,4-12-273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24T18:04:40.5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395 50 919 0 0,'0'0'7971'0'0,"-2"-3"-7306"0"0,-2-1-499 0 0,1 0-1 0 0,-1 0 0 0 0,0 1 0 0 0,0-1 1 0 0,0 1-1 0 0,-1 0 0 0 0,1 0 1 0 0,-1 0-1 0 0,0 0 0 0 0,0 1 0 0 0,0 0 1 0 0,0 0-1 0 0,0 0 0 0 0,0 1 1 0 0,0 0-1 0 0,0 0 0 0 0,-1 0 0 0 0,1 0 1 0 0,-1 1-1 0 0,1 0 0 0 0,0 0 0 0 0,-1 1 1 0 0,1-1-1 0 0,-7 3 0 0 0,1 1-125 0 0,0 1 0 0 0,0 0 0 0 0,0 1 0 0 0,1 0 0 0 0,0 1 0 0 0,0 0 0 0 0,0 0 0 0 0,1 1 1 0 0,-11 12-1 0 0,8-6 51 0 0,1 1 0 0 0,0 0 0 0 0,1 0 1 0 0,1 1-1 0 0,-12 27 0 0 0,7-5 48 0 0,1 1-1 0 0,2 1 0 0 0,2 0 1 0 0,-8 74-1 0 0,3 97-138 0 0,14-185 0 0 0,1 0 0 0 0,1-1 0 0 0,1 1 0 0 0,2-1 0 0 0,0 0 0 0 0,10 28 0 0 0,-10-43-10 0 0,-1 0 0 0 0,1 0 0 0 0,1-1 0 0 0,0 1-1 0 0,0-1 1 0 0,1-1 0 0 0,0 1 0 0 0,14 12 0 0 0,-4-6-68 0 0,1-2 1 0 0,0 0-1 0 0,24 13 1 0 0,-33-22-44 0 0,1 1-1 0 0,-1-1 1 0 0,1-1 0 0 0,0 0 0 0 0,1 0-1 0 0,-1-1 1 0 0,0 0 0 0 0,1-1-1 0 0,-1 0 1 0 0,1-1 0 0 0,11-1 0 0 0,-3-1 24 0 0,-1 0 1 0 0,1-1 0 0 0,-1-1-1 0 0,0-1 1 0 0,23-10 0 0 0,-32 12-79 0 0,0-1 1 0 0,-1 0-1 0 0,1 0 1 0 0,-1-1-1 0 0,0-1 1 0 0,-1 1-1 0 0,1-1 1 0 0,-1 0-1 0 0,0-1 1 0 0,-1 1-1 0 0,1-2 1 0 0,-1 1-1 0 0,6-11 1 0 0,113-183-5933 0 0,-82 129 4878 0 0,-25 39 1234 0 0,-13 25-5 0 0,0 0 0 0 0,-1-1 0 0 0,0 0 0 0 0,-1 0 0 0 0,0 0 0 0 0,0 0 0 0 0,-1-1 0 0 0,0 1 0 0 0,0-1 0 0 0,-1 1 0 0 0,0-1 0 0 0,-2-18 0 0 0,0 20 229 0 0,0 0-1 0 0,-1 0 0 0 0,0 0 1 0 0,0 0-1 0 0,0 0 0 0 0,-1 0 0 0 0,-1 1 1 0 0,-6-13-1 0 0,3 9 487 0 0,4 8-466 0 0,0 0-1 0 0,0 1 1 0 0,0-1 0 0 0,0 1 0 0 0,0 0-1 0 0,0 0 1 0 0,-1 0 0 0 0,1 0 0 0 0,-1 1-1 0 0,0-1 1 0 0,1 1 0 0 0,-1 0 0 0 0,0 0-1 0 0,0 0 1 0 0,0 1 0 0 0,1-1 0 0 0,-1 1 0 0 0,-6 0-1 0 0,7 1-115 0 0,-1 0-1 0 0,0 0 1 0 0,0 1-1 0 0,0-1 1 0 0,1 1-1 0 0,-1-1 1 0 0,1 1-1 0 0,-1 1 1 0 0,1-1-1 0 0,0 0 1 0 0,-1 1-1 0 0,1-1 1 0 0,1 1-1 0 0,-1 0 1 0 0,0 0 0 0 0,1 0-1 0 0,-1 1 1 0 0,1-1-1 0 0,-3 6 1 0 0,-2 6 158 0 0,1 0 0 0 0,0 0 0 0 0,-6 24 0 0 0,8-22-10 0 0,-5 16-172 0 0,1 1 0 0 0,2 0 0 0 0,-2 53 0 0 0,7-62-79 0 0,2 0 0 0 0,0 0 0 0 0,2 0 0 0 0,0-1 0 0 0,12 40 0 0 0,-15-60-30 0 0,2-1 0 0 0,-1 1 0 0 0,0-1 0 0 0,1 1 0 0 0,-1-1 0 0 0,1 0 0 0 0,0 1 0 0 0,0-1 0 0 0,1 0 0 0 0,-1 0 0 0 0,0-1 0 0 0,1 1 0 0 0,0 0 0 0 0,0-1 0 0 0,0 1 0 0 0,0-1 0 0 0,0 0 0 0 0,6 3 0 0 0,-5-4 0 0 0,0 0 0 0 0,0 0 0 0 0,0 0 0 0 0,-1-1 0 0 0,1 0 0 0 0,0 1 0 0 0,0-1 0 0 0,0-1 0 0 0,0 1 0 0 0,0 0 0 0 0,0-1 0 0 0,0 0 0 0 0,0 0 0 0 0,0 0 0 0 0,-1-1 0 0 0,1 1 0 0 0,5-4 0 0 0,7-5 0 0 0,0 0 0 0 0,-1-2 0 0 0,0 0 0 0 0,18-18 0 0 0,-17 14 0 0 0,6-5-221 0 0,-2-1 0 0 0,0-2-1 0 0,-2 0 1 0 0,0 0 0 0 0,-2-2-1 0 0,-1 0 1 0 0,-1-1 0 0 0,19-50-1 0 0,-29 67 211 0 0,-2 0-1 0 0,1 0 0 0 0,-1 0 0 0 0,-1 0 1 0 0,0 0-1 0 0,0 0 0 0 0,-1 0 1 0 0,-2-18-1 0 0,1 22-7 0 0,0 1 0 0 0,-1 0 1 0 0,1-1-1 0 0,-1 1 0 0 0,0 0 1 0 0,-1 0-1 0 0,1 0 0 0 0,-1 0 0 0 0,0 1 1 0 0,0-1-1 0 0,0 1 0 0 0,-1 0 0 0 0,0 0 1 0 0,0 0-1 0 0,0 0 0 0 0,0 0 0 0 0,-8-4 1 0 0,1 1-66 0 0,0 1 1 0 0,-1 1-1 0 0,1 0 1 0 0,-1 0-1 0 0,-1 1 1 0 0,1 1-1 0 0,0 0 1 0 0,-1 0-1 0 0,1 1 0 0 0,-22 0 1 0 0,9 3-54 0 0,0 0-1 0 0,0 1 1 0 0,0 2 0 0 0,-35 9-1 0 0,43-8 13 0 0,1 1-1 0 0,0 1 0 0 0,0 0 0 0 0,1 1 0 0 0,-22 15 1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24T18:04:40.9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1 265 8287 0 0,'3'1'191'0'0,"14"2"-128"0"0,0 1-1 0 0,0 1 1 0 0,0 1 0 0 0,-1 0 0 0 0,0 1-1 0 0,0 1 1 0 0,0 1 0 0 0,-1 0-1 0 0,-1 1 1 0 0,1 0 0 0 0,-2 1-1 0 0,23 23 1 0 0,-8-4-362 0 0,-2 1 1 0 0,-1 1-1 0 0,-2 1 0 0 0,29 53 0 0 0,23 52-245 0 0,-53-94 2285 0 0,-16-29 4229 0 0,-27-65-5809 0 0,-16-57 0 0 0,31 85-159 0 0,1-1 1 0 0,1 1-1 0 0,1-1 1 0 0,1 0 0 0 0,1-35-1 0 0,6 8-2 0 0,1 0 0 0 0,3 0 0 0 0,1 1 0 0 0,3 0 0 0 0,38-94 0 0 0,-48 137 0 0 0,0 0 0 0 0,0 0 0 0 0,0 1 0 0 0,1-1 0 0 0,0 1 0 0 0,0 0 0 0 0,0 0 0 0 0,0 0 0 0 0,1 0 0 0 0,0 1 0 0 0,6-5 0 0 0,-8 8 0 0 0,-1-1 0 0 0,0 1 0 0 0,1 0 0 0 0,-1 0 0 0 0,1 0 0 0 0,-1 0 0 0 0,1 1 0 0 0,0-1 0 0 0,-1 1 0 0 0,1-1 0 0 0,-1 1 0 0 0,1 0 0 0 0,0 0 0 0 0,-1 0 0 0 0,1 0 0 0 0,0 1 0 0 0,-1-1 0 0 0,1 1 0 0 0,0 0 0 0 0,-1-1 0 0 0,1 1 0 0 0,-1 0 0 0 0,0 0 0 0 0,1 1 0 0 0,-1-1 0 0 0,0 0 0 0 0,1 1 0 0 0,-1 0 0 0 0,4 3 0 0 0,3 4 2 0 0,0 1 0 0 0,-1-1 0 0 0,0 2 0 0 0,0-1 0 0 0,-1 1 0 0 0,-1 0 0 0 0,6 13 0 0 0,32 88-71 0 0,-42-107 61 0 0,54 188-1752 0 0,-2-5-269 0 0,-33-124 1797 0 0,-10-26-419 0 0,2-1 0 0 0,32 64-1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24T18:04:41.2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 11975 0 0,'0'0'267'0'0,"4"-1"42"0"0,-1 1-283 0 0,0 0-1 0 0,1 0 0 0 0,-1 0 1 0 0,0 0-1 0 0,0 0 1 0 0,0 1-1 0 0,0-1 0 0 0,1 1 1 0 0,-1 0-1 0 0,0 0 0 0 0,0 0 1 0 0,0 0-1 0 0,-1 1 1 0 0,1-1-1 0 0,0 1 0 0 0,0-1 1 0 0,-1 1-1 0 0,1 0 1 0 0,-1 0-1 0 0,0 1 0 0 0,1-1 1 0 0,-1 0-1 0 0,0 1 0 0 0,0-1 1 0 0,0 1-1 0 0,-1 0 1 0 0,1-1-1 0 0,1 4 0 0 0,19 48-25 0 0,25 94 0 0 0,-34-103 0 0 0,24 84 0 0 0,23 151 0 0 0,-38 39 0 0 0,-19-234 0 0 0,-3-64-341 0 0,0-6-1120 0 0,1 0 0 0 0,4 29 0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24T18:04:41.6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0 264 11975 0 0,'0'0'902'0'0,"3"0"-604"0"0,11-1-270 0 0,0-1 1 0 0,-1 0-1 0 0,19-6 0 0 0,16-3-29 0 0,-45 10 1 0 0,378-74-408 0 0,-350 65-191 0 0,40-18-1 0 0,-13 4-209 0 0,24-14-393 0 0,-55 23 780 0 0,36-12 1 0 0,-39 17-1724 0 0,1-1-729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24T18:04:41.9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468 90 11975 0 0,'0'0'1200'0'0,"-4"-2"-1098"0"0,-4-1-97 0 0,-6-2-3 0 0,-1 0-1 0 0,1-2 0 0 0,-21-12 0 0 0,25 11 117 0 0,-1 1-1 0 0,-1 0 1 0 0,0 1 0 0 0,-17-8-1 0 0,23 13-52 0 0,1-1 0 0 0,-1 1 0 0 0,1 0 0 0 0,-1 0 0 0 0,1 1 0 0 0,-1 0 0 0 0,0 0 0 0 0,1 0 0 0 0,-1 1 0 0 0,0-1-1 0 0,1 1 1 0 0,-11 4 0 0 0,6-1-36 0 0,1 0 0 0 0,0 0 0 0 0,0 1-1 0 0,1 1 1 0 0,0-1 0 0 0,0 1 0 0 0,0 1 0 0 0,0 0-1 0 0,1 0 1 0 0,0 0 0 0 0,1 1 0 0 0,0 0 0 0 0,0 0-1 0 0,-5 10 1 0 0,-2 4 6 0 0,1 1 1 0 0,1 1-1 0 0,1 0 0 0 0,-8 32 0 0 0,7-18-35 0 0,2-1 0 0 0,-5 49 0 0 0,13-72 0 0 0,0-1 0 0 0,1 1 0 0 0,0-1 0 0 0,1 1 0 0 0,0-1 0 0 0,2 1 0 0 0,-1-1 0 0 0,1 0 0 0 0,1 0 0 0 0,6 13 0 0 0,-8-23-52 0 0,-1 0 0 0 0,1-1-1 0 0,0 1 1 0 0,0-1 0 0 0,0 0-1 0 0,0 0 1 0 0,0 1 0 0 0,1-1-1 0 0,-1 0 1 0 0,1-1 0 0 0,-1 1-1 0 0,1 0 1 0 0,0-1 0 0 0,-1 0-1 0 0,6 3 1 0 0,-6-4 11 0 0,0 1-1 0 0,0 0 1 0 0,0-1 0 0 0,1 0 0 0 0,-1 1 0 0 0,0-1-1 0 0,0 0 1 0 0,0 0 0 0 0,0 0 0 0 0,0 0 0 0 0,0 0-1 0 0,0-1 1 0 0,0 1 0 0 0,0 0 0 0 0,0-1-1 0 0,0 0 1 0 0,0 1 0 0 0,0-1 0 0 0,0 0 0 0 0,0 0-1 0 0,0 0 1 0 0,0 0 0 0 0,2-3 0 0 0,21-21-1 0 0,-1-1 1 0 0,-2 0 0 0 0,20-31-1 0 0,-34 44 240 0 0,0 0-1 0 0,0 0 1 0 0,-2 0 0 0 0,0-1-1 0 0,0 0 1 0 0,-1-1-1 0 0,-1 1 1 0 0,0-1 0 0 0,1-20-1 0 0,-4 6-178 0 0,-3 21-19 0 0,-1 1-3 0 0,-14-53 3 0 0,11 43 0 0 0,1 0 0 0 0,0-1 0 0 0,1 1 0 0 0,1-1 0 0 0,0-19 0 0 0,2 21 72 0 0,1 13 1296 0 0,3 6-925 0 0,9 14-417 0 0,-1 0 0 0 0,-1 0 0 0 0,-1 1 0 0 0,-1 1 0 0 0,8 23 0 0 0,3 4-17 0 0,-11-27 135 0 0,39 81-1232 0 0,-41-88 938 0 0,1-1 0 0 0,0-1 1 0 0,1 1-1 0 0,0-1 1 0 0,1-1-1 0 0,14 13 0 0 0,-20-20 102 0 0,-1-1-1 0 0,0 1 0 0 0,0-1 1 0 0,1 0-1 0 0,-1 0 0 0 0,1 0 1 0 0,-1 0-1 0 0,1-1 0 0 0,-1 1 1 0 0,1-1-1 0 0,0 1 0 0 0,-1-1 1 0 0,4 0-1 0 0,-4 0-374 0 0,0 0 0 0 0,0 0 0 0 0,0 0 0 0 0,0-1 0 0 0,0 1 0 0 0,0-1 0 0 0,0 0 0 0 0,0 1 0 0 0,0-1 0 0 0,3-2 0 0 0,9-8-3915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24T18:04:42.3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356 118 13823 0 0,'0'0'630'0'0,"-1"-5"-13"0"0,-6-16-393 0 0,-3-2-199 0 0,3 14-199 0 0,0 0 1 0 0,0 0-1 0 0,0 1 0 0 0,-12-10 0 0 0,15 16 159 0 0,0 0-1 0 0,0 0 1 0 0,0 0 0 0 0,0 1 0 0 0,0-1-1 0 0,0 1 1 0 0,-1 0 0 0 0,1 0-1 0 0,-1 1 1 0 0,1-1 0 0 0,0 1-1 0 0,-1 0 1 0 0,1 0 0 0 0,-6 1 0 0 0,4 0 50 0 0,-1 0 1 0 0,0 1-1 0 0,1 0 1 0 0,-1 0-1 0 0,1 0 1 0 0,-1 1-1 0 0,1 0 1 0 0,0 0 0 0 0,0 0-1 0 0,0 1 1 0 0,1 0-1 0 0,-1 0 1 0 0,1 1-1 0 0,0-1 1 0 0,0 1-1 0 0,1 0 1 0 0,-1 1-1 0 0,-3 5 1 0 0,-6 10 72 0 0,0 0 0 0 0,2 1-1 0 0,-15 35 1 0 0,18-35-108 0 0,2 1 0 0 0,0 0 0 0 0,2 0 0 0 0,0 0 0 0 0,2 0 0 0 0,-1 28 0 0 0,3-2 0 0 0,10 95 0 0 0,-6-124 0 0 0,1 0 0 0 0,1 0 0 0 0,0-1 0 0 0,12 27 0 0 0,-14-37 0 0 0,2 0 0 0 0,-1 0 0 0 0,1 0 0 0 0,1-1 0 0 0,0 1 0 0 0,0-1 0 0 0,0 0 0 0 0,1-1 0 0 0,0 0 0 0 0,13 10 0 0 0,-17-15-22 0 0,0 0 0 0 0,0 0 1 0 0,0-1-1 0 0,0 1 0 0 0,0-1 0 0 0,1 0 0 0 0,-1 0 0 0 0,1 0 0 0 0,-1 0 0 0 0,1-1 1 0 0,-1 1-1 0 0,1-1 0 0 0,-1 0 0 0 0,7 0 0 0 0,-4-1-61 0 0,-1-1 0 0 0,1 1 0 0 0,-1-1 0 0 0,1 0 0 0 0,-1 0 0 0 0,0 0-1 0 0,0-1 1 0 0,7-4 0 0 0,2-3-139 0 0,-1 0 0 0 0,-1-1 0 0 0,0 0 0 0 0,0-1 0 0 0,12-18 0 0 0,-12 15-290 0 0,17-33 0 0 0,-12 15 0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24T18:04:42.6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11975 0 0,'0'0'1211'0'0,"65"412"-2158"0"0,-59-362 1379 0 0,21 226 187 0 0,-20-182-187 0 0,15 249 1198 0 0,-14-207-2056 0 0,-13-56-2002 0 0,5-77 1437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24T18:04:43.0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1 267 11975 0 0,'0'0'267'0'0,"4"-1"42"0"0,308-97 532 0 0,-109 13-4700 0 0,-190 79 3497 0 0,0-1 1 0 0,-1-1-1 0 0,0 0 0 0 0,0-1 1 0 0,17-16-1 0 0,-10 6 190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24T18:04:49.0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8 130 6447 0 0,'0'0'483'0'0,"0"3"-326"0"0,-1 1-133 0 0,5 27-16 0 0,-2-16-8 0 0,49 317 3743 0 0,12-3-3374 0 0,-43-218-369 0 0,-12-59 0 0 0,3 1 0 0 0,17 50 0 0 0,-20-84 0 0 0,-1-9 0 0 0,-4-14 0 0 0,-2-8 0 0 0,-1 12 0 0 0,0-8 0 0 0,0 0 0 0 0,-10-22 0 0 0,0 4 112 0 0,-2 1-1 0 0,-28-44 1 0 0,-8-14 1436 0 0,35 53-1518 0 0,2-1 0 0 0,0 0 1 0 0,3 0-1 0 0,-10-63 0 0 0,0-133-14 0 0,15 162-18 0 0,3 24 2 0 0,0-19 0 0 0,1 42 0 0 0,5-1 0 0 0,-3 11 0 0 0,0 1 0 0 0,1 0 0 0 0,0 0 0 0 0,0 0 0 0 0,0 0 0 0 0,1 1 0 0 0,0 0 0 0 0,8-9 0 0 0,16-12 0 0 0,2-3 0 0 0,2 1 0 0 0,1 2 0 0 0,43-27 0 0 0,-60 43 0 0 0,24-11 0 0 0,-14 13 0 0 0,-19 9 0 0 0,-2 2 0 0 0,16 1 0 0 0,-16-1 0 0 0,-1 1 0 0 0,1-1 0 0 0,-1 1 0 0 0,0 1 0 0 0,0-1 0 0 0,0 1 0 0 0,-1 0 0 0 0,1 0 0 0 0,-1 0 0 0 0,0 0 0 0 0,0 1 0 0 0,0 0 0 0 0,-1 0 0 0 0,1 0 0 0 0,2 6 0 0 0,-2-3 0 0 0,0 1 0 0 0,0 0 0 0 0,-1-1 0 0 0,0 1 0 0 0,-1 0 0 0 0,0 1 0 0 0,0-1 0 0 0,-1 0 0 0 0,0 11 0 0 0,-2 3 0 0 0,-1 0 0 0 0,-1 1 0 0 0,-1-1 0 0 0,-1 0 0 0 0,0-1 0 0 0,-19 44 0 0 0,-72 121 0 0 0,84-165 0 0 0,-11 13 0 0 0,-2-1 0 0 0,-1-1 0 0 0,-2-2 0 0 0,-34 33 0 0 0,36-39 58 0 0,16-12 51 0 0,-2-1 0 0 0,0-1 0 0 0,0 0 0 0 0,-1 0 0 0 0,0-2 1 0 0,-1 1-1 0 0,-17 7 0 0 0,28-15 843 0 0,0-4-803 0 0,-10-9-133 0 0,11 8-16 0 0,0-1 0 0 0,1 1 0 0 0,0-1 0 0 0,0 1 0 0 0,0-1 0 0 0,0 0 0 0 0,1 0 0 0 0,-1 1 0 0 0,1-1 0 0 0,0 0 0 0 0,0 0 0 0 0,0 1 0 0 0,1-1 0 0 0,0-6 0 0 0,2-1 0 0 0,-1 0 0 0 0,2-1 0 0 0,7-17 0 0 0,-8 22 0 0 0,0 1 0 0 0,1-1 0 0 0,0 1 0 0 0,0 0 0 0 0,0 0 0 0 0,0 1 0 0 0,1-1 0 0 0,0 1 0 0 0,1 0 0 0 0,-1 0 0 0 0,1 0 0 0 0,0 1 0 0 0,0 0 0 0 0,0 0 0 0 0,1 0 0 0 0,-1 1 0 0 0,1 0 0 0 0,0 1 0 0 0,0-1 0 0 0,0 1 0 0 0,0 0 0 0 0,0 1 0 0 0,0 0 0 0 0,0 0 0 0 0,1 1 0 0 0,-1-1 0 0 0,0 2 0 0 0,1-1 0 0 0,-1 1 0 0 0,0 0 0 0 0,0 0 0 0 0,0 1 0 0 0,1 0 0 0 0,-2 1 0 0 0,1-1 0 0 0,0 1 0 0 0,0 0 0 0 0,11 9 0 0 0,12 13 0 0 0,-1 1 0 0 0,-1 1 0 0 0,-2 1 0 0 0,26 37 0 0 0,-48-60 0 0 0,117 167 0 0 0,-94-126 0 0 0,39 95 0 0 0,-59-125 0 0 0,-1-4-64 0 0,-5-10-273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24T18:01:43.1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1 216 13823 0 0,'0'0'304'0'0,"17"12"64"0"0,9-21 16 0 0,11-3 0 0 0,11-5-312 0 0,0-3-72 0 0,6-2 0 0 0,1-2 0 0 0,1-2-392 0 0,-5-6-96 0 0,-3 1-24 0 0,1-3 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24T18:04:49.6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47 473 10135 0 0,'0'0'919'0'0,"2"-2"-759"0"0,24-20-142 0 0,0-3-19 0 0,-7 7 1 0 0,0-1 0 0 0,-2 0 0 0 0,0-1 0 0 0,-1-1 0 0 0,14-24 0 0 0,1-3 0 0 0,-22 36 0 0 0,-1 0 0 0 0,0-1 0 0 0,-1 0 0 0 0,0 0 0 0 0,-1-1 0 0 0,-1 0 0 0 0,5-16 0 0 0,-5 10 0 0 0,-3 1 0 0 0,-3-1 0 0 0,-9 2 0 0 0,0 5 72 0 0,8 10 299 0 0,-2 2 117 0 0,-3-3-402 0 0,-1 1 0 0 0,0 1 0 0 0,1-1 0 0 0,-1 1 0 0 0,0 0 0 0 0,-1 1 0 0 0,1 0 0 0 0,0 1 0 0 0,0-1-1 0 0,-1 1 1 0 0,1 1 0 0 0,-10 1 0 0 0,10-1-86 0 0,0 1 0 0 0,0-1 0 0 0,1 1 0 0 0,0 1 0 0 0,-1-1 0 0 0,1 1 0 0 0,0 0 0 0 0,0 1 0 0 0,0 0 0 0 0,1 0 0 0 0,-1 0 0 0 0,1 1 0 0 0,0 0 0 0 0,-6 7 0 0 0,5-4 0 0 0,1 0 0 0 0,0 0 0 0 0,0 1 0 0 0,1-1 0 0 0,1 1 0 0 0,-1 1 0 0 0,2-1 0 0 0,-1 1 0 0 0,-3 16 0 0 0,2 2 0 0 0,1-1 0 0 0,2 1 0 0 0,1-1 0 0 0,1 1 0 0 0,2 0 0 0 0,0-1 0 0 0,7 29 0 0 0,-2-18 0 0 0,1-1 0 0 0,2 1 0 0 0,21 49 0 0 0,-27-76 0 0 0,1 0 0 0 0,1 0 0 0 0,0-1 0 0 0,0 0 0 0 0,1 0 0 0 0,0 0 0 0 0,1-1 0 0 0,0 0 0 0 0,0-1 0 0 0,1 1 0 0 0,0-2 0 0 0,1 1 0 0 0,0-1 0 0 0,0-1 0 0 0,12 6 0 0 0,-14-9-25 0 0,-1 0-1 0 0,1-1 0 0 0,0-1 1 0 0,0 1-1 0 0,0-1 0 0 0,0 0 1 0 0,0-1-1 0 0,0 0 1 0 0,0 0-1 0 0,0-1 0 0 0,0 0 1 0 0,0-1-1 0 0,-1 1 0 0 0,1-1 1 0 0,0-1-1 0 0,-1 1 0 0 0,1-1 1 0 0,-1-1-1 0 0,0 0 1 0 0,0 0-1 0 0,7-5 0 0 0,2-2-76 0 0,-1-1-1 0 0,0 0 1 0 0,-1-1-1 0 0,0-1 1 0 0,-2 0-1 0 0,1-1 1 0 0,17-27-1 0 0,-22 30-315 0 0,-5 9 201 0 0,-1 0 0 0 0,0 0 0 0 0,0 0 0 0 0,0 0 0 0 0,-1 0 0 0 0,1 0 0 0 0,-1-1 0 0 0,1 1 0 0 0,-1 0 0 0 0,0-1 0 0 0,-1 1 0 0 0,1-1 0 0 0,0-6 0 0 0,-1-16-807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24T18:04:50.0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115 819 8287 0 0,'0'0'756'0'0,"3"0"-552"0"0,11-1 58 0 0,-8 1-47 0 0,1 0 0 0 0,-1-1 1 0 0,1 1-1 0 0,0-1 0 0 0,-1-1 1 0 0,0 0-1 0 0,10-3 0 0 0,37-9-215 0 0,-37 11 0 0 0,-1-1 0 0 0,1 0 0 0 0,-1-1 0 0 0,0-1 0 0 0,26-14 0 0 0,-15 4-63 0 0,-17 11 277 0 0,0-1 1 0 0,0 0 0 0 0,0 0 0 0 0,-1-1 0 0 0,0 0 0 0 0,13-15-1 0 0,-17 18-42 0 0,13-22 248 0 0,-9 8-404 0 0,-4-2-16 0 0,-5-1 0 0 0,-7 3 0 0 0,-5 4 0 0 0,6 10 71 0 0,1 0-1 0 0,-1 0 1 0 0,0 1 0 0 0,-1 0-1 0 0,1 0 1 0 0,0 1-1 0 0,-1 0 1 0 0,0 0 0 0 0,1 1-1 0 0,-1 0 1 0 0,-9-1-1 0 0,-13 1 444 0 0,-45 5-1 0 0,73-4-504 0 0,-38 4 110 0 0,29-2-112 0 0,-1 0-1 0 0,1-1 1 0 0,-1-1 0 0 0,0 0-1 0 0,1 0 1 0 0,-21-5-1 0 0,8 0-6 0 0,-6-2 0 0 0,24 2 0 0 0,1 0 0 0 0,-22-12 0 0 0,23 11 0 0 0,1 0 0 0 0,-1-1 0 0 0,0 0 0 0 0,0 0 0 0 0,1 0 0 0 0,0 0 0 0 0,0-1 0 0 0,1 0 0 0 0,0 1 0 0 0,0-1 0 0 0,1 0 0 0 0,0 0 0 0 0,0 0 0 0 0,1 0 0 0 0,0 1 0 0 0,1-10 0 0 0,2-7 0 0 0,1 0 0 0 0,1 0 0 0 0,10-31 0 0 0,-8 34 0 0 0,1 1 0 0 0,0 0 0 0 0,2 0 0 0 0,0 1 0 0 0,1 0 0 0 0,1 1 0 0 0,1 0 0 0 0,21-23 0 0 0,-13 21 0 0 0,-14 17 0 0 0,-1 2 0 0 0,19-9-43 0 0,-20 10-99 0 0,-1 0-74 0 0,-3 0 93 0 0,1 1 1 0 0,0-1 0 0 0,-1 0-1 0 0,1 0 1 0 0,0 1-1 0 0,0-1 1 0 0,-1 1-1 0 0,1-1 1 0 0,-1 1-1 0 0,1 0 1 0 0,-1 0-1 0 0,1 0 1 0 0,-1 0-1 0 0,1 0 1 0 0,-1 0-1 0 0,2 1 1 0 0,17 20-2120 0 0,-10-5 718 0 0,-3 0-11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24T18:04:51.2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1 446 10135 0 0,'0'0'1527'0'0,"3"0"-1028"0"0,0 1-463 0 0,1 0 0 0 0,-1 0 0 0 0,1 0 0 0 0,-1 0 0 0 0,0 1 0 0 0,0-1 1 0 0,1 1-1 0 0,-1 0 0 0 0,0 0 0 0 0,-1 0 0 0 0,1 1 0 0 0,0-1 0 0 0,0 1 0 0 0,-1-1 0 0 0,0 1 1 0 0,1 0-1 0 0,-1 0 0 0 0,2 4 0 0 0,7 10 180 0 0,17 36 0 0 0,10 34 358 0 0,-24-51-83 0 0,2-1 1 0 0,32 53-1 0 0,-37-71-491 0 0,1 0 0 0 0,1-1 0 0 0,0-1 0 0 0,16 14 0 0 0,-25-25 0 0 0,0 0 0 0 0,0-1 0 0 0,1 1 0 0 0,-1-1 0 0 0,1-1 0 0 0,0 1 0 0 0,0 0 0 0 0,0-1 0 0 0,0 0 0 0 0,0 0 0 0 0,0-1 0 0 0,1 0 0 0 0,-1 1 0 0 0,0-2 0 0 0,1 1 0 0 0,-1-1 0 0 0,1 0 0 0 0,-1 0 0 0 0,11-1 0 0 0,-11-1 0 0 0,0 0 0 0 0,0 0 0 0 0,0 0 0 0 0,-1-1 0 0 0,1 0 0 0 0,-1 1 0 0 0,0-2 0 0 0,1 1 0 0 0,-1 0 0 0 0,-1-1 0 0 0,6-5 0 0 0,-2 0 0 0 0,0 0 0 0 0,0 0 0 0 0,0 0 0 0 0,4-12 0 0 0,4-8 0 0 0,-2-1 0 0 0,-2-1 0 0 0,-1 0 0 0 0,13-63 0 0 0,-20 74 0 0 0,-1-1 0 0 0,0 1 0 0 0,-2-1 0 0 0,-1 1 0 0 0,0-1 0 0 0,-1 1 0 0 0,-1 0 0 0 0,-1 0 0 0 0,-7-20 0 0 0,-3-11 704 0 0,-4-14 475 0 0,24 108-999 0 0,3 21-195 0 0,4 8 15 0 0,4 1 0 0 0,49 129 0 0 0,-63-195 0 0 0,0 5 0 0 0,1-1 0 0 0,1 0 0 0 0,0-1 0 0 0,1 1 0 0 0,0-1 0 0 0,0 0 0 0 0,12 13 0 0 0,-8-9 0 0 0,-7-9 0 0 0,1-1 0 0 0,0 1 0 0 0,0 0 0 0 0,0-1 0 0 0,8 7 0 0 0,1-1 0 0 0,5-3 0 0 0,-4-4 0 0 0,-18-18 0 0 0,-3-10 0 0 0,0 0 0 0 0,2-1 0 0 0,1 0 0 0 0,1 1 0 0 0,1-45 0 0 0,15-133 0 0 0,-10 168 0 0 0,-1 18 0 0 0,13-112 0 0 0,-11 108 0 0 0,1 1 0 0 0,0-1 0 0 0,2 1 0 0 0,8-20 0 0 0,-4 22 0 0 0,-11 17 0 0 0,1 0 0 0 0,-1 0 0 0 0,1 1 0 0 0,0-1 0 0 0,0 0 0 0 0,-1 0 0 0 0,1 0 0 0 0,0 0 0 0 0,0 1 0 0 0,0-1 0 0 0,0 1 0 0 0,0-1 0 0 0,2 0 0 0 0,0 0 0 0 0,-1 1 0 0 0,1 0 0 0 0,0 0 0 0 0,-1 0 0 0 0,1 1 0 0 0,0-1 0 0 0,0 1 0 0 0,-1-1 0 0 0,1 1 0 0 0,-1 0 0 0 0,1 0 0 0 0,-1 0 0 0 0,1 0 0 0 0,-1 0 0 0 0,1 1 0 0 0,-1-1 0 0 0,0 1 0 0 0,0 0 0 0 0,0-1 0 0 0,0 1 0 0 0,3 3 0 0 0,3 3 0 0 0,-1 1 0 0 0,0 0 0 0 0,11 17 0 0 0,-4-2 0 0 0,-2 0 0 0 0,-1 0 0 0 0,-2 2 0 0 0,12 41 0 0 0,14 109 0 0 0,-20-95 0 0 0,-4-40 0 0 0,-14-57 0 0 0,2 0 0 0 0,0 0 0 0 0,0-1 0 0 0,3-23 0 0 0,13-94 0 0 0,-6 58 0 0 0,-5 39 0 0 0,14-108 0 0 0,-14 125 0 0 0,1-1 0 0 0,0 1 0 0 0,2 1 0 0 0,15-35 0 0 0,-9 34 0 0 0,0 9 0 0 0,-10 10 0 0 0,-1 1 0 0 0,1 0 0 0 0,-1-1 0 0 0,1 1 0 0 0,-1 0 0 0 0,1 0 0 0 0,0 1 0 0 0,-1-1 0 0 0,1 0 0 0 0,-1 1 0 0 0,1-1 0 0 0,-1 1 0 0 0,0 0 0 0 0,1 0 0 0 0,-1 0 0 0 0,0 0 0 0 0,1 1 0 0 0,-1-1 0 0 0,0 0 0 0 0,0 1 0 0 0,0 0 0 0 0,3 2 0 0 0,4 5 0 0 0,0 1 0 0 0,16 20 0 0 0,-25-29 0 0 0,14 18 0 0 0,-2 1 0 0 0,0 1 0 0 0,17 41 0 0 0,17 72 0 0 0,-39-113 0 0 0,45 189-20 0 0,-24-85-1344 0 0,-28-118 1202 0 0,1-4 126 0 0,-1-1 0 0 0,1 0 0 0 0,-1 0 1 0 0,1 1-1 0 0,0-1 0 0 0,0 0 0 0 0,0 0 0 0 0,0 0 1 0 0,0 0-1 0 0,0 0 0 0 0,2 2 0 0 0,-3-4 36 0 0,0 1 0 0 0,0-1-1 0 0,0 0 1 0 0,0 0 0 0 0,0 1 0 0 0,1-1-1 0 0,-1 0 1 0 0,0 0 0 0 0,0 1-1 0 0,0-1 1 0 0,0 0 0 0 0,0 0-1 0 0,0 1 1 0 0,1-1 0 0 0,-1 0 0 0 0,0 0-1 0 0,0 1 1 0 0,0-1 0 0 0,0 0-1 0 0,1 0 1 0 0,-1 0 0 0 0,0 0-1 0 0,0 1 1 0 0,1-1 0 0 0,-1 0 0 0 0,0 0-1 0 0,0 0 1 0 0,1 0 0 0 0,-1 0-1 0 0,0 0 1 0 0,0 0 0 0 0,1 0 0 0 0,-1 0-1 0 0,0 0 1 0 0,1 0 0 0 0,-1 0-1 0 0,0 0 1 0 0,0 0 0 0 0,1 0-1 0 0,-1 0 1 0 0,0 0 0 0 0,0 0 0 0 0,1 0-1 0 0,-1 0 1 0 0,0 0 0 0 0,1 0-1 0 0,-1 0 1 0 0,0 0 0 0 0,0-1 0 0 0,0 1-1 0 0,1 0 1 0 0,-1 0 0 0 0,0 0-1 0 0,0-1 1 0 0,1 1 0 0 0,-1 0-1 0 0,0 0 1 0 0,0-1 0 0 0,5-9 1 0 0,1-8-1 0 0,0 0 0 0 0,5-31 0 0 0,-8 29 0 0 0,2 0 0 0 0,0 1 0 0 0,9-20 0 0 0,-12 34 0 0 0,0 1 0 0 0,0-1 0 0 0,1 1 0 0 0,0-1 0 0 0,0 1 0 0 0,0 0 0 0 0,0 0 0 0 0,1 0 0 0 0,-1 0 0 0 0,1 1 0 0 0,0 0 0 0 0,0-1 0 0 0,1 1 0 0 0,-1 1 0 0 0,1-1 0 0 0,5-2 0 0 0,-4 3-31 0 0,36-15 176 0 0,77-42 0 0 0,-106 51 28 0 0,-1 0 0 0 0,0-1 1 0 0,0 0-1 0 0,-1-1 0 0 0,-1-1 1 0 0,0 0-1 0 0,0 0 1 0 0,-1-1-1 0 0,15-24 0 0 0,-19 27-173 0 0,0 0 0 0 0,-1 0 0 0 0,0 0 0 0 0,0 0 0 0 0,-1 0 0 0 0,0-1 0 0 0,-1 1 0 0 0,0-1 0 0 0,-1 0 0 0 0,0 0 0 0 0,0 0 0 0 0,-1 0 0 0 0,0 1 0 0 0,-1-1 0 0 0,0 0 0 0 0,-1 0 0 0 0,0 0 0 0 0,0 1 0 0 0,-7-16 0 0 0,6 19 0 0 0,-1 0 0 0 0,1 0 0 0 0,-2 1 0 0 0,1 0 0 0 0,-1-1 0 0 0,1 1 0 0 0,-2 1 0 0 0,1-1 0 0 0,0 1 0 0 0,-1 0 0 0 0,0 0 0 0 0,0 0 0 0 0,0 1 0 0 0,0 0 0 0 0,-1 0 0 0 0,-7-2 0 0 0,8 3 0 0 0,0 0 0 0 0,0 1 0 0 0,0-1 0 0 0,0 1 0 0 0,0 1 0 0 0,-1-1 0 0 0,1 1 0 0 0,0 0 0 0 0,0 0 0 0 0,-1 1 0 0 0,1 0 0 0 0,0 0 0 0 0,0 0 0 0 0,0 1 0 0 0,0 0 0 0 0,0 0 0 0 0,0 1 0 0 0,-5 2 0 0 0,1 2 0 0 0,0 1 0 0 0,1 0 0 0 0,0 0 0 0 0,1 1 0 0 0,-1 0 0 0 0,2 1 0 0 0,-1 0 0 0 0,1 0 0 0 0,1 0 0 0 0,0 1 0 0 0,0 0 0 0 0,1 0 0 0 0,1 0 0 0 0,-6 21 0 0 0,7-18 0 0 0,0-1 0 0 0,0 1 0 0 0,1 0 0 0 0,1-1 0 0 0,1 1 0 0 0,0 0 0 0 0,0 0 0 0 0,2 0 0 0 0,-1 0 0 0 0,2-1 0 0 0,0 1 0 0 0,9 23 0 0 0,-6-22 1 0 0,2 0-1 0 0,0 0 0 0 0,1-1 1 0 0,0-1-1 0 0,1 1 0 0 0,1-1 1 0 0,0-1-1 0 0,0 0 1 0 0,1 0-1 0 0,1-2 0 0 0,0 1 1 0 0,0-2-1 0 0,1 1 0 0 0,17 7 1 0 0,-17-10-6 0 0,0-1 1 0 0,0-1 0 0 0,0 0-1 0 0,0-1 1 0 0,1 0 0 0 0,0-1-1 0 0,0-1 1 0 0,0 0 0 0 0,0-1-1 0 0,0-1 1 0 0,0 0 0 0 0,0-1-1 0 0,0-1 1 0 0,0 0 0 0 0,27-8-1 0 0,108-50-1315 0 0,-122 44 1196 0 0,-1 0-1 0 0,0-1 0 0 0,-1-2 1 0 0,-1-1-1 0 0,36-37 0 0 0,-33 27-1229 0 0,49-65-1 0 0,-39 39 332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24T18:04:56.4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1 139 6447 0 0,'0'0'756'0'0,"2"0"-380"0"0,6 1-259 0 0,0-1 0 0 0,-1-1 0 0 0,1 1 0 0 0,0-1 0 0 0,0-1-1 0 0,-1 1 1 0 0,1-1 0 0 0,-1-1 0 0 0,1 1 0 0 0,-1-1 0 0 0,13-8 0 0 0,14-3 84 0 0,-8 2 251 0 0,46-29 0 0 0,-10 6-184 0 0,-58 32-776 0 0,6-5-4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24T18:04:56.7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10135 0 0,'0'0'464'0'0,"2"4"-9"0"0,64 292-263 0 0,-24 8-217 0 0,-14-94 35 0 0,19 243-10 0 0,-40-371 0 0 0,-8-74 0 0 0,1-6 0 0 0,-1 0 0 0 0,1 1 0 0 0,1-1 0 0 0,-1 0 0 0 0,0 0 0 0 0,0 0 0 0 0,1 0 0 0 0,-1 0 0 0 0,1 0 0 0 0,0 0 0 0 0,-1 0 0 0 0,1 0 0 0 0,0 0 0 0 0,2 3 0 0 0,3 6-64 0 0,-5-9-273 0 0,3-23-646 0 0,-1-4 471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24T18:04:57.1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6 721 8287 0 0,'-1'-3'191'0'0,"-1"-7"-104"0"0,1-1-1 0 0,0 1 1 0 0,1 0-1 0 0,-1-1 1 0 0,2 1-1 0 0,0 0 1 0 0,0-1-1 0 0,1 1 1 0 0,0 0-1 0 0,5-14 1 0 0,-1 6 210 0 0,2 1 1 0 0,0 0-1 0 0,1 0 1 0 0,0 1 0 0 0,13-16-1 0 0,1-4-289 0 0,31-63 1 0 0,-12 19-10 0 0,104-178-1963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24T18:04:57.6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0 725 10135 0 0,'0'0'919'0'0,"3"0"-759"0"0,22-2-141 0 0,3 2-21 0 0,-15-2 0 0 0,0 0-1 0 0,-1-1 0 0 0,1-1 0 0 0,-1 1 0 0 0,0-2 0 0 0,0 0 1 0 0,-1 0-1 0 0,15-10 0 0 0,4-3 736 0 0,48-41-1 0 0,-28 15-428 0 0,81-94 0 0 0,-118 123-304 0 0,-2 0 0 0 0,0-1 0 0 0,-1 0 0 0 0,-1-1 0 0 0,0 0 0 0 0,-1-1 0 0 0,-1 0 0 0 0,-1 0 0 0 0,5-20 0 0 0,-10 18 0 0 0,-2 17 4 0 0,1-1 0 0 0,-1 1-1 0 0,0-1 1 0 0,0 1-1 0 0,0-1 1 0 0,-1 1 0 0 0,1 0-1 0 0,-1 0 1 0 0,0-1 0 0 0,0 1-1 0 0,0 0 1 0 0,0 1 0 0 0,-1-1-1 0 0,1 0 1 0 0,-1 1-1 0 0,1-1 1 0 0,-1 1 0 0 0,0 0-1 0 0,0 0 1 0 0,0 0 0 0 0,0 0-1 0 0,0 0 1 0 0,-1 1-1 0 0,1 0 1 0 0,0-1 0 0 0,-1 1-1 0 0,1 0 1 0 0,-5 0 0 0 0,1 0 20 0 0,0 0 0 0 0,0 0 0 0 0,0 1 0 0 0,-1 0 0 0 0,1 0 0 0 0,0 1 0 0 0,0 0 0 0 0,-1 0 0 0 0,1 1 1 0 0,0-1-1 0 0,0 2 0 0 0,1-1 0 0 0,-9 5 0 0 0,7-2 47 0 0,0 0-1 0 0,0 1 1 0 0,1 0 0 0 0,-1 0-1 0 0,2 1 1 0 0,-1 0 0 0 0,1 0-1 0 0,0 1 1 0 0,0-1 0 0 0,1 1-1 0 0,0 1 1 0 0,-4 8 0 0 0,-2 7 100 0 0,1 0 1 0 0,1 1 0 0 0,-7 31-1 0 0,11-32-171 0 0,0 1 0 0 0,2 1 0 0 0,0-1 0 0 0,2 0 0 0 0,3 39 0 0 0,0-47 0 0 0,0 1 0 0 0,1-1 0 0 0,1 0 0 0 0,0 0 0 0 0,2 0 0 0 0,0-1 0 0 0,0 0 0 0 0,18 29 0 0 0,-17-34 0 0 0,1-1 0 0 0,1 0 0 0 0,-1-1 0 0 0,1 0 0 0 0,1 0 0 0 0,0-1 0 0 0,0 0 0 0 0,1-1 0 0 0,0 0 0 0 0,0 0 0 0 0,0-1 0 0 0,1-1 0 0 0,0 0 0 0 0,0-1 0 0 0,0 0 0 0 0,1-1 0 0 0,-1 0 0 0 0,1-1 0 0 0,0 0 0 0 0,0-1 0 0 0,0 0 0 0 0,0-1 0 0 0,0-1 0 0 0,16-3 0 0 0,7-4 0 0 0,0-1 0 0 0,0-2 0 0 0,-1-2 0 0 0,-1-1 0 0 0,0-2 0 0 0,-1-1 0 0 0,-1-2 0 0 0,0-1 0 0 0,-1-1 0 0 0,-2-2 0 0 0,0-1 0 0 0,-2-1 0 0 0,0-1 0 0 0,-2-2 0 0 0,-1 0 0 0 0,-1-2 0 0 0,-2 0 0 0 0,-1-2 0 0 0,25-52 0 0 0,-29 51 0 0 0,-5 11 0 0 0,-1 0 0 0 0,0-1 0 0 0,8-34 0 0 0,-12 34 0 0 0,-2 1 0 0 0,3-45 0 0 0,-7 61 0 0 0,0-1 0 0 0,0 0 0 0 0,-1 1 0 0 0,0-1 0 0 0,0 0 0 0 0,-1 1 0 0 0,0-1 0 0 0,0 1 0 0 0,0 0 0 0 0,-1-1 0 0 0,0 1 0 0 0,0 1 0 0 0,-1-1 0 0 0,-6-9 0 0 0,-5 2 0 0 0,12 11 32 0 0,0 0-1 0 0,0 1 0 0 0,-1-1 1 0 0,1 1-1 0 0,0 0 1 0 0,-1 0-1 0 0,1 0 0 0 0,0 1 1 0 0,-1-1-1 0 0,1 1 0 0 0,-1 0 1 0 0,1 0-1 0 0,-1 0 1 0 0,1 0-1 0 0,-1 1 0 0 0,1-1 1 0 0,-1 1-1 0 0,1 0 0 0 0,0 0 1 0 0,-1 0-1 0 0,1 0 0 0 0,0 1 1 0 0,0-1-1 0 0,0 1 1 0 0,0 0-1 0 0,0 0 0 0 0,0 0 1 0 0,0 0-1 0 0,1 1 0 0 0,-1-1 1 0 0,-2 4-1 0 0,-6 6 141 0 0,1 1-1 0 0,0 0 0 0 0,1 1 1 0 0,1 0-1 0 0,-10 20 0 0 0,-3 14-168 0 0,2 1-1 0 0,2 0 0 0 0,3 1 0 0 0,1 1 1 0 0,3 0-1 0 0,-4 53 0 0 0,12-75-8 0 0,1-1 0 0 0,1 1-1 0 0,5 37 1 0 0,-3-55-158 0 0,0 1 0 0 0,0-1 1 0 0,1 0-1 0 0,0 0 0 0 0,1 0 0 0 0,1 0 1 0 0,0 0-1 0 0,0-1 0 0 0,1 0 0 0 0,13 18 1 0 0,-14-24 154 0 0,-1 1 1 0 0,1-1-1 0 0,1 0 1 0 0,-1 0-1 0 0,1 0 1 0 0,-1-1 0 0 0,1 0-1 0 0,0 0 1 0 0,0-1-1 0 0,1 1 1 0 0,-1-1-1 0 0,0-1 1 0 0,1 1-1 0 0,-1-1 1 0 0,1 0 0 0 0,-1-1-1 0 0,1 1 1 0 0,0-1-1 0 0,-1-1 1 0 0,1 1-1 0 0,10-3 1 0 0,-3 0-134 0 0,-1 0 0 0 0,1 0 0 0 0,-1-2 0 0 0,0 0 0 0 0,0 0 0 0 0,-1-1 0 0 0,0-1 0 0 0,0 0 0 0 0,16-12 0 0 0,-11 5-267 0 0,0-1-1 0 0,-1-1 1 0 0,-1 0-1 0 0,24-34 0 0 0,-19 19-102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24T18:04:57.9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15 11975 0 0,'-2'-3'267'0'0,"-10"-9"666"0"0,11 15-831 0 0,-1 3-101 0 0,0 1 0 0 0,1-1 0 0 0,0 1-1 0 0,0 0 1 0 0,1-1 0 0 0,0 1 0 0 0,0 0 0 0 0,0-1 0 0 0,1 1 0 0 0,0 0 0 0 0,3 12 0 0 0,0 4-2 0 0,13 170 1 0 0,-7-61 0 0 0,53 378 0 0 0,-50-450 0 0 0,3-2 0 0 0,25 64 0 0 0,-29-88 0 0 0,-5-13-914 0 0,1-1 0 0 0,1 1 0 0 0,16 25 0 0 0,-6-21-3222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24T18:04:58.3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200 199 8287 0 0,'0'0'191'0'0,"2"-3"26"0"0,2-3-107 0 0,26-34 236 0 0,-8 10-346 0 0,-15 14 0 0 0,-7 13 66 0 0,0 0-1 0 0,0 0 0 0 0,0 0 0 0 0,-1 0 1 0 0,1 1-1 0 0,-1-1 0 0 0,0 0 1 0 0,0 0-1 0 0,0 0 0 0 0,0 0 0 0 0,0 1 1 0 0,-1-1-1 0 0,1 1 0 0 0,-1-1 1 0 0,0 1-1 0 0,0 0 0 0 0,0-1 0 0 0,0 1 1 0 0,0 0-1 0 0,0 0 0 0 0,-1 0 1 0 0,1 1-1 0 0,0-1 0 0 0,-4-1 0 0 0,-6-4 313 0 0,0 0 0 0 0,-1 1-1 0 0,1 0 1 0 0,-17-4-1 0 0,21 8-128 0 0,-1 1 0 0 0,1 0 0 0 0,-1 0 1 0 0,0 1-1 0 0,1 0 0 0 0,-1 1 0 0 0,1 0 0 0 0,-1 0 0 0 0,-8 3 0 0 0,14-2-239 0 0,1-1 0 0 0,0 0-1 0 0,0 1 1 0 0,0 0 0 0 0,0-1 0 0 0,0 1-1 0 0,0 0 1 0 0,0 0 0 0 0,1 0 0 0 0,-1 0 0 0 0,1 0-1 0 0,-1 0 1 0 0,1 1 0 0 0,0-1 0 0 0,0 0-1 0 0,-2 5 1 0 0,2-4-11 0 0,-4 9-8 0 0,1-1-1 0 0,0 0 1 0 0,1 1-1 0 0,1 0 0 0 0,0-1 1 0 0,-2 22-1 0 0,6 74-213 0 0,0-74 112 0 0,37 407-1480 0 0,-28-371 398 0 0,3 0 0 0 0,3 0 0 0 0,38 94 0 0 0,-46-140-2507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24T18:04:59.0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0 829 10135 0 0,'0'0'491'0'0,"2"-4"-212"0"0,27-47-146 0 0,43-57 1 0 0,-64 96-115 0 0,11-14-19 0 0,26-28 0 0 0,-33 40 0 0 0,6-3 0 0 0,-11 16 0 0 0,-4 1 0 0 0,13 0 78 0 0,-13 2 17 0 0,0 0 0 0 0,1 0 0 0 0,-1 0 0 0 0,0 0 0 0 0,0 0 0 0 0,0 0 0 0 0,-1 1 0 0 0,1 0 0 0 0,-1-1 0 0 0,1 1 0 0 0,-1 0 0 0 0,0 0 0 0 0,3 6 0 0 0,1 2 71 0 0,0-1 0 0 0,-2 1 0 0 0,5 13 0 0 0,-3-3-162 0 0,-2 0 0 0 0,0 0 0 0 0,-1 1 0 0 0,0 22 0 0 0,-5 88-8 0 0,0-116-60 0 0,2-13-273 0 0,1-8-646 0 0,45-163 289 0 0,-32 105 1015 0 0,3 1-1 0 0,31-73 1 0 0,-42 122-207 0 0,0 0 0 0 0,1 0 0 0 0,1 1 0 0 0,0 0-1 0 0,17-19 1 0 0,-22 27-95 0 0,0 1 0 0 0,0 0 0 0 0,1 0 0 0 0,-1 0-1 0 0,1 0 1 0 0,0 1 0 0 0,-1 0 0 0 0,1-1 0 0 0,0 1 0 0 0,0 1-1 0 0,0-1 1 0 0,1 0 0 0 0,-1 1 0 0 0,0 0 0 0 0,1 0 0 0 0,-1 0-1 0 0,1 1 1 0 0,-1 0 0 0 0,0-1 0 0 0,1 2 0 0 0,-1-1-1 0 0,9 2 1 0 0,7 4 176 0 0,1 2 0 0 0,-1 0-1 0 0,-1 2 1 0 0,1 0 0 0 0,-2 1 0 0 0,20 14-1 0 0,-9-5 149 0 0,37 18-1 0 0,-58-35-342 0 0,1 1 0 0 0,-1-1 0 0 0,0-1 0 0 0,1 1 0 0 0,0-2 0 0 0,-1 1 0 0 0,1-1 0 0 0,0 0 0 0 0,0-1 0 0 0,0 0 0 0 0,0 0 0 0 0,-1-1 0 0 0,1 0 0 0 0,0-1 0 0 0,0 0 0 0 0,-1 0 0 0 0,1-1 0 0 0,-1 0 0 0 0,0 0 0 0 0,0-1 0 0 0,0 0 0 0 0,0-1 0 0 0,-1 1 0 0 0,0-2 0 0 0,0 1 0 0 0,0-1 0 0 0,0 0 0 0 0,6-8 0 0 0,11-15-332 0 0,-1-2 0 0 0,35-62 0 0 0,-50 77 222 0 0,-1 1-1 0 0,0-1 0 0 0,-1 0 1 0 0,-1 0-1 0 0,-1-1 0 0 0,0 1 1 0 0,-1-1-1 0 0,2-32 0 0 0,-6 45 153 0 0,1-1-1 0 0,-1 0 1 0 0,0 1-1 0 0,0-1 1 0 0,0 0-1 0 0,0 1 1 0 0,-1-1-1 0 0,0 1 1 0 0,0 0-1 0 0,0 0 1 0 0,0 0-1 0 0,-1 0 1 0 0,0 0-1 0 0,0 0 1 0 0,0 0-1 0 0,0 1 1 0 0,0 0-1 0 0,-1-1 1 0 0,1 1-1 0 0,-1 0 1 0 0,0 1-1 0 0,0-1 1 0 0,-6-2-1 0 0,5 3 7 0 0,1-1-1 0 0,-1 1 1 0 0,0 1-1 0 0,0-1 0 0 0,-1 1 1 0 0,1-1-1 0 0,0 2 1 0 0,0-1-1 0 0,0 0 1 0 0,-1 1-1 0 0,1 0 0 0 0,0 0 1 0 0,-1 1-1 0 0,1 0 1 0 0,0 0-1 0 0,0 0 1 0 0,0 0-1 0 0,-1 1 0 0 0,2-1 1 0 0,-9 5-1 0 0,0 3-47 0 0,1-1 0 0 0,0 2 0 0 0,1 0 0 0 0,0 0 0 0 0,1 1 0 0 0,0 0 0 0 0,0 1 0 0 0,1 0 0 0 0,1 0 0 0 0,0 1 0 0 0,-10 22 0 0 0,1 5 0 0 0,1 0 0 0 0,-17 75 0 0 0,19-58 0 0 0,3 1 0 0 0,3 0 0 0 0,2 1 0 0 0,2 74 0 0 0,4-126 0 0 0,0 1 0 0 0,1 0 0 0 0,0 0 0 0 0,0-1 0 0 0,1 1 0 0 0,0 0 0 0 0,1-1 0 0 0,0 0 0 0 0,0 0 0 0 0,0 0 0 0 0,5 7 0 0 0,-6-11 0 0 0,1 0 0 0 0,-1 0 0 0 0,1 0 0 0 0,0 0 0 0 0,0-1 0 0 0,0 1 0 0 0,0-1 0 0 0,0 0 0 0 0,1 0 0 0 0,-1 0 0 0 0,1 0 0 0 0,-1-1 0 0 0,1 1 0 0 0,0-1 0 0 0,0 0 0 0 0,-1 0 0 0 0,1 0 0 0 0,0-1 0 0 0,0 1 0 0 0,0-1 0 0 0,0 0 0 0 0,0 0 0 0 0,7-2 0 0 0,14-2-47 0 0,0-1 0 0 0,0-1 0 0 0,-1-2 0 0 0,0 0 0 0 0,-1-2 0 0 0,0 0 0 0 0,0-1 0 0 0,-1-2 0 0 0,0 0 0 0 0,-1-2 0 0 0,30-26 0 0 0,-8 1-158 0 0,-1-2 0 0 0,-2-1 0 0 0,63-91 0 0 0,-78 95 53 0 0,-1 0 0 0 0,-2-2 0 0 0,28-72 0 0 0,-47 105 204 0 0,-1 0-1 0 0,0 0 0 0 0,0 0 0 0 0,0-1 1 0 0,-1 1-1 0 0,-1-1 0 0 0,1 1 0 0 0,-1-1 1 0 0,-1 0-1 0 0,-1-10 0 0 0,1 14-5 0 0,0 0-1 0 0,0 0 1 0 0,-1 0 0 0 0,0 0-1 0 0,0 0 1 0 0,0 1-1 0 0,-1-1 1 0 0,1 1-1 0 0,-1-1 1 0 0,0 1-1 0 0,0 0 1 0 0,-1 0 0 0 0,1 0-1 0 0,-1 0 1 0 0,0 1-1 0 0,0-1 1 0 0,-7-4-1 0 0,7 6-19 0 0,0-1-1 0 0,0 1 1 0 0,0 0-1 0 0,0 1 0 0 0,-1-1 1 0 0,1 1-1 0 0,0 0 1 0 0,-1 0-1 0 0,1 0 0 0 0,-1 0 1 0 0,1 1-1 0 0,-1 0 1 0 0,1 0-1 0 0,-1 0 0 0 0,1 0 1 0 0,-7 2-1 0 0,6 0-11 0 0,-1 0-1 0 0,1 0 1 0 0,-1 0-1 0 0,1 1 1 0 0,0 0-1 0 0,0 0 1 0 0,0 0 0 0 0,1 1-1 0 0,-1 0 1 0 0,1 0-1 0 0,-1 0 1 0 0,-3 5-1 0 0,-2 4-13 0 0,0 1 0 0 0,0 0 0 0 0,2 1 0 0 0,0-1 0 0 0,0 2 0 0 0,-9 28 0 0 0,4-2 0 0 0,-11 60 0 0 0,16-52 0 0 0,2 1 0 0 0,2 0 0 0 0,2 0 0 0 0,3-1 0 0 0,13 95 0 0 0,-13-133 0 0 0,2-1 0 0 0,0 1 0 0 0,0-1 0 0 0,1 0 0 0 0,0 0 0 0 0,1 0 0 0 0,8 13 0 0 0,-11-20 0 0 0,1 0 0 0 0,-1 0 0 0 0,1-1 0 0 0,0 1 0 0 0,0-1 0 0 0,1 0 0 0 0,-1 0 0 0 0,1 0 0 0 0,-1-1 0 0 0,1 1 0 0 0,0-1 0 0 0,0 0 0 0 0,0 0 0 0 0,0 0 0 0 0,1 0 0 0 0,-1-1 0 0 0,0 1 0 0 0,1-1 0 0 0,-1-1 0 0 0,1 1 0 0 0,8 0 0 0 0,-2-2-51 0 0,0 0 0 0 0,0-1-1 0 0,-1 0 1 0 0,1 0 0 0 0,0-1 0 0 0,-1-1-1 0 0,0 0 1 0 0,1 0 0 0 0,-2-1 0 0 0,12-7-1 0 0,-1-1-153 0 0,-1 0 0 0 0,-1-1 0 0 0,30-30 0 0 0,3-14-307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24T18:01:44.1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54 216 11975 0 0,'0'0'1236'0'0,"1"3"-2044"0"0,8 41-132 0 0,-1 1 0 0 0,-3-1-1 0 0,-2 1 1 0 0,-2 57 0 0 0,1 24 2215 0 0,-3 104 2665 0 0,0-214-3750 0 0,0 36-81 0 0,-10 113-46 0 0,8-129-464 0 0,3-26 155 0 0,-1 0 1 0 0,0-1-1 0 0,-3 12 0 0 0,3-18-266 0 0,0 3-697 0 0,1-1 1094 0 0,9 17-641 0 0,-4-12 1114 0 0,-4-7-184 0 0,1 0 1 0 0,-1 0-1 0 0,0 1 1 0 0,0-1-1 0 0,0 0 1 0 0,0 0-1 0 0,-1 1 1 0 0,1 5-1 0 0,1 7-174 0 0,1 1 1883 0 0,-6-18-1734 0 0,-10-8-133 0 0,2-9-16 0 0,5-5 0 0 0,0-1 0 0 0,1 0 0 0 0,2 0 0 0 0,-2-37 0 0 0,3 32 0 0 0,-17-314 72 0 0,6 70 970 0 0,14 212-730 0 0,3-1-1 0 0,16-86 0 0 0,-20 141-311 0 0,1-1 0 0 0,11-16 0 0 0,-2 11 0 0 0,6 7 0 0 0,1 10 0 0 0,-13-2-21 0 0,1 1-1 0 0,-1 0 1 0 0,0 0 0 0 0,-1 0-1 0 0,1 0 1 0 0,-1 1-1 0 0,1-1 1 0 0,-1 1 0 0 0,0 0-1 0 0,0 0 1 0 0,4 8-1 0 0,3 7-230 0 0,10 28 0 0 0,-14-32 137 0 0,70 230-525 0 0,-55-165 402 0 0,48 116 0 0 0,-65-185 238 0 0,-3-8 0 0 0,0 0 0 0 0,0 0 0 0 0,0 0 0 0 0,1 0 0 0 0,-1 0 0 0 0,1-1 0 0 0,0 1 0 0 0,0-1 0 0 0,0 1 0 0 0,0-1 0 0 0,0 1 0 0 0,5 2 0 0 0,5 3 0 0 0,-12-8 0 0 0,1 0 0 0 0,-1 0 0 0 0,1 0 0 0 0,0 0 0 0 0,-1 0 0 0 0,1 0 0 0 0,-1 0 0 0 0,1-1 0 0 0,0 1 0 0 0,-1 0 0 0 0,1 0 0 0 0,-1 0 0 0 0,1-1 0 0 0,-1 1 0 0 0,1 0 0 0 0,-1-1 0 0 0,1 1 0 0 0,-1 0 0 0 0,1-1 0 0 0,-1 1 0 0 0,1-1 0 0 0,-1 1 0 0 0,1-1 0 0 0,4-9 3 0 0,0 0 0 0 0,-1 0-1 0 0,0-1 1 0 0,0 1 0 0 0,-1-1-1 0 0,0 0 1 0 0,1-17 0 0 0,-1 13 39 0 0,60-456 1886 0 0,-62 439-1916 0 0,2 1 0 0 0,1 0 0 0 0,2 0 0 0 0,1 0 0 0 0,16-42 0 0 0,-16 58 359 0 0,-5 12 626 0 0,2 5-622 0 0,3 1-470 0 0,0 0 0 0 0,-1 1 0 0 0,1 0 0 0 0,-1 1 0 0 0,0-1 0 0 0,0 1 0 0 0,-1 0 0 0 0,1 1 0 0 0,-1 0 0 0 0,0-1 0 0 0,-1 1 0 0 0,1 1 0 0 0,-1-1 0 0 0,0 1 0 0 0,-1 0 0 0 0,5 12 0 0 0,4 13 42 0 0,-1 1-1 0 0,8 48 0 0 0,-17-72 71 0 0,38 242-934 0 0,8 37-214 0 0,-46-278 1131 0 0,1-1 0 0 0,0 1 0 0 0,0 0 0 0 0,1-1 0 0 0,1 0 0 0 0,0 0 0 0 0,0 0 0 0 0,0-1 0 0 0,1 0 0 0 0,13 15 0 0 0,1-8 0 0 0,-12-14 0 0 0,-3-1 0 0 0,0 1-1 0 0,-1 0 0 0 0,0 0 0 0 0,1-1-1 0 0,-1 0 1 0 0,1 0 0 0 0,-1 0 0 0 0,0 0 0 0 0,1-1-1 0 0,-1 0 1 0 0,0 0 0 0 0,1 0 0 0 0,6-3 0 0 0,-4 1-4 0 0,1-1 0 0 0,-1 0 1 0 0,0 0-1 0 0,-1-1 1 0 0,1 0-1 0 0,7-8 0 0 0,3-4-1 0 0,-2-1 0 0 0,0 0 0 0 0,22-38 0 0 0,4-13 528 0 0,36-81 0 0 0,-59 106-267 0 0,-1 0 0 0 0,-3-1 0 0 0,12-60 0 0 0,-23 88-206 0 0,-1 0-1 0 0,-1-1 1 0 0,0 1-1 0 0,-2-1 1 0 0,0 1-1 0 0,-5-29 1 0 0,4 36-7 0 0,0 1 0 0 0,-1 0 0 0 0,0 0 1 0 0,0-1-1 0 0,-1 2 0 0 0,0-1 0 0 0,-1 0 0 0 0,1 1 1 0 0,-2 0-1 0 0,1 0 0 0 0,-1 0 0 0 0,-1 1 1 0 0,-10-10-1 0 0,16 15 4 0 0,-1 1 0 0 0,0 0 1 0 0,1-1-1 0 0,-1 1 0 0 0,0 0 0 0 0,0 0 0 0 0,0 0 1 0 0,0 0-1 0 0,0 1 0 0 0,0-1 0 0 0,-1 0 0 0 0,1 1 1 0 0,0 0-1 0 0,0-1 0 0 0,0 1 0 0 0,0 0 0 0 0,-1 0 1 0 0,1 0-1 0 0,0 0 0 0 0,-4 1 0 0 0,3 0-29 0 0,0 1 1 0 0,0-1-1 0 0,-1 1 0 0 0,1 0 1 0 0,0 0-1 0 0,0 0 0 0 0,1 0 1 0 0,-1 0-1 0 0,0 0 0 0 0,1 1 1 0 0,-5 4-1 0 0,-2 5-29 0 0,1 1 0 0 0,-1 1 0 0 0,2-1-1 0 0,-10 25 1 0 0,-1 9 23 0 0,3 0 0 0 0,1 1-1 0 0,3 0 1 0 0,2 1 0 0 0,2 0-1 0 0,-2 88 1 0 0,10-78-170 0 0,2 0 1 0 0,3 0 0 0 0,3-1-1 0 0,2 0 1 0 0,25 79-1 0 0,-29-117 47 0 0,0-1-1 0 0,1-1 0 0 0,1 1 0 0 0,1-2 1 0 0,0 1-1 0 0,1-1 0 0 0,1-1 0 0 0,1 0 1 0 0,23 24-1 0 0,-27-33 114 0 0,-1 1-1 0 0,1-2 1 0 0,1 1-1 0 0,-1-1 1 0 0,1 0-1 0 0,0-1 1 0 0,0 0 0 0 0,1-1-1 0 0,0 0 1 0 0,-1-1-1 0 0,1 0 1 0 0,0 0 0 0 0,1-1-1 0 0,-1-1 1 0 0,0 0-1 0 0,0 0 1 0 0,1-1 0 0 0,17-3-1 0 0,7-4-480 0 0,-1-1 0 0 0,64-25 0 0 0,-60 17-32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24T18:05:00.1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8287 0 0,'0'0'756'0'0,"2"2"-622"0"0,1 0-92 0 0,0 1 1 0 0,0-1-1 0 0,0 1 1 0 0,-1 0 0 0 0,1 0-1 0 0,0 0 1 0 0,-1 0-1 0 0,0 0 1 0 0,0 0-1 0 0,0 0 1 0 0,0 1-1 0 0,2 5 1 0 0,0 1 341 0 0,0 2-210 0 0,1 1 1 0 0,-2-1-1 0 0,0 1 0 0 0,0-1 0 0 0,1 27 0 0 0,-1-13-102 0 0,10 239-72 0 0,-9-98 0 0 0,0 12 0 0 0,1 12 0 0 0,-4-171 0 0 0,-3 32 0 0 0,-2 36 0 0 0,3-74-133 0 0,0-11-563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24T18:05:00.6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0 472 8287 0 0,'0'0'408'0'0,"3"-2"-182"0"0,166-111-28 0 0,-70 44-166 0 0,39-18 2032 0 0,-133 84-2069 0 0,1-1-1 0 0,0 1 0 0 0,0 0 0 0 0,0 0 1 0 0,0 0-1 0 0,1 1 0 0 0,-1 0 0 0 0,1 1 1 0 0,12-3-1 0 0,-16 4 48 0 0,1 0 0 0 0,-1 0-1 0 0,0 0 1 0 0,0 0 0 0 0,0 0 0 0 0,0 1 0 0 0,0 0 0 0 0,0-1-1 0 0,0 1 1 0 0,0 0 0 0 0,0 0 0 0 0,0 1 0 0 0,0-1 0 0 0,0 1-1 0 0,-1-1 1 0 0,1 1 0 0 0,-1 0 0 0 0,1 0 0 0 0,-1 0 0 0 0,0 0-1 0 0,1 0 1 0 0,-1 1 0 0 0,2 2 0 0 0,12 23 185 0 0,-1 1 0 0 0,-2 0 1 0 0,16 49-1 0 0,2 4-19 0 0,-22-58-208 0 0,1 1 0 0 0,0-1 0 0 0,2 0 0 0 0,0 0 0 0 0,20 25 0 0 0,-28-44 0 0 0,0 1 0 0 0,1-1 0 0 0,0 0 0 0 0,0-1 0 0 0,0 1 0 0 0,1-1 0 0 0,-1 0 0 0 0,1-1 0 0 0,7 4 0 0 0,-9-5 0 0 0,1 0 0 0 0,-1-1 0 0 0,1 0 0 0 0,0 0 0 0 0,-1 0 0 0 0,1 0 0 0 0,0-1 0 0 0,-1 0 0 0 0,1 0 0 0 0,0 0 0 0 0,0 0 0 0 0,-1-1 0 0 0,1 0 0 0 0,7-2 0 0 0,-1-1 0 0 0,-1-1 0 0 0,1 1 0 0 0,-1-2 0 0 0,-1 1 0 0 0,1-2 0 0 0,-1 1 0 0 0,0-1 0 0 0,0 0 0 0 0,-1-1 0 0 0,0 0 0 0 0,13-17 0 0 0,-6 5 0 0 0,-2-1 0 0 0,0 0 0 0 0,-1 0 0 0 0,13-34 0 0 0,-17 35 0 0 0,0 0 0 0 0,-2-1 0 0 0,-1 0 0 0 0,0 0 0 0 0,-1 0 0 0 0,1-33 0 0 0,-5 45 0 0 0,0-1 0 0 0,-1 1 0 0 0,0-1 0 0 0,0 1 0 0 0,-1 0 0 0 0,0 0 0 0 0,-1 0 0 0 0,0 0 0 0 0,-1 0 0 0 0,1 0 0 0 0,-2 1 0 0 0,1-1 0 0 0,-1 1 0 0 0,0 0 0 0 0,-1 1 0 0 0,0-1 0 0 0,-9-8 0 0 0,4 6 85 0 0,-1 0 0 0 0,0 0 0 0 0,-1 1-1 0 0,0 1 1 0 0,-1 0 0 0 0,0 0 0 0 0,0 2-1 0 0,0 0 1 0 0,-1 0 0 0 0,-29-6 0 0 0,33 10-43 0 0,0 1 0 0 0,1-1 0 0 0,-1 2 0 0 0,0 0 0 0 0,0 0 0 0 0,0 1 0 0 0,1 0 0 0 0,-1 1 0 0 0,0 0 0 0 0,1 1 0 0 0,-1 0 0 0 0,1 0 0 0 0,0 1 0 0 0,0 1 0 0 0,1 0 0 0 0,-16 10 0 0 0,7-2-252 0 0,1 2 1 0 0,1 0-1 0 0,0 1 0 0 0,1 0 1 0 0,1 1-1 0 0,-17 27 0 0 0,11-13 162 0 0,2 1-1 0 0,1 1 0 0 0,-13 38 0 0 0,21-45-407 0 0,1 0 0 0 0,-7 49 0 0 0,10-37-56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24T18:05:01.1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299 18 10135 0 0,'0'0'919'0'0,"-2"-3"-759"0"0,-9-8-143 0 0,10 10-17 0 0,-1 0 0 0 0,1 1 0 0 0,-1-1 0 0 0,1 1 0 0 0,-1 0 0 0 0,1 0 0 0 0,-1-1 0 0 0,1 1 0 0 0,-1 0 0 0 0,0 0 0 0 0,1 0 0 0 0,-1 0 0 0 0,1 1 0 0 0,-1-1 0 0 0,0 0 0 0 0,1 1 0 0 0,-3 1 0 0 0,-1-1 0 0 0,1 2 0 0 0,0-1 0 0 0,1 0 0 0 0,-1 1 0 0 0,0 0 0 0 0,-3 4 0 0 0,-4 4 0 0 0,0 0 0 0 0,-14 24 0 0 0,5-4 0 0 0,1 1 0 0 0,2 1 0 0 0,-24 66 0 0 0,-19 111 0 0 0,54-186 189 0 0,1-1-1 0 0,1 1 0 0 0,1-1 0 0 0,2 1 1 0 0,0 0-1 0 0,1 0 0 0 0,2 0 0 0 0,0 0 1 0 0,9 35-1 0 0,-10-53-174 0 0,1 0 0 0 0,1-1 0 0 0,-1 1-1 0 0,1-1 1 0 0,0 0 0 0 0,0 1 0 0 0,0-1 0 0 0,1 0 0 0 0,-1-1 0 0 0,1 1-1 0 0,1-1 1 0 0,-1 0 0 0 0,0 0 0 0 0,1 0 0 0 0,0 0 0 0 0,0-1 0 0 0,7 4-1 0 0,-6-4-81 0 0,1 0-1 0 0,0-1 1 0 0,1 0-1 0 0,-1 0 1 0 0,0 0-1 0 0,0-1 0 0 0,1 0 1 0 0,-1-1-1 0 0,1 0 1 0 0,-1 0-1 0 0,0 0 0 0 0,1-1 1 0 0,11-2-1 0 0,0-2-144 0 0,0-1 0 0 0,0-1 0 0 0,-1 0 0 0 0,0-2 0 0 0,0 0 0 0 0,0-1 0 0 0,-2 0 0 0 0,1-1 0 0 0,-1-2 0 0 0,-1 1 0 0 0,20-22 0 0 0,4-3 601 0 0,54-39 0 0 0,-77 66 77 0 0,-9 6-441 0 0,-1 1 0 0 0,0-1 0 0 0,0 0-1 0 0,-1 0 1 0 0,7-7 0 0 0,-7 8-21 0 0,-1-1 1 0 0,0 0-1 0 0,-1 0 0 0 0,1 0 0 0 0,-1-1 0 0 0,0 1 0 0 0,0-1 0 0 0,0 0 0 0 0,0 0 0 0 0,-1 0 1 0 0,0 0-1 0 0,0 0 0 0 0,-1 0 0 0 0,1 0 0 0 0,-1-1 0 0 0,0 1 0 0 0,0-1 0 0 0,-1 1 0 0 0,0-1 1 0 0,0 1-1 0 0,0-1 0 0 0,-1-6 0 0 0,-1 3 136 0 0,0-1 1 0 0,-1 1-1 0 0,0 0 0 0 0,-1 1 0 0 0,1-1 1 0 0,-2 1-1 0 0,1-1 0 0 0,-1 1 1 0 0,0 0-1 0 0,-1 1 0 0 0,0-1 1 0 0,-9-8-1 0 0,9 11-87 0 0,0-1 0 0 0,0 1 0 0 0,-1 0 0 0 0,1 0 0 0 0,-1 1 0 0 0,0 0 0 0 0,0 0 0 0 0,-1 1 1 0 0,1 0-1 0 0,-1 0 0 0 0,-11-2 0 0 0,14 4 23 0 0,0 0 0 0 0,0 1-1 0 0,0-1 1 0 0,0 1 0 0 0,0 0 0 0 0,0 1 0 0 0,1-1 0 0 0,-1 1 0 0 0,0 0 0 0 0,0 0-1 0 0,0 1 1 0 0,1 0 0 0 0,-1-1 0 0 0,1 1 0 0 0,-1 1 0 0 0,1-1 0 0 0,0 1 0 0 0,0-1 0 0 0,0 1-1 0 0,-5 5 1 0 0,-3 6-161 0 0,0-1 0 0 0,0 2 0 0 0,2-1-1 0 0,0 1 1 0 0,0 1 0 0 0,1 0 0 0 0,1 0-1 0 0,1 1 1 0 0,-9 30 0 0 0,7-13-706 0 0,1 0-1 0 0,2 0 1 0 0,2 0 0 0 0,-1 38-1 0 0,3-36-231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24T18:05:01.5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1 319 6447 0 0,'0'0'142'0'0,"2"3"22"0"0,10 20 21 0 0,16 43 0 0 0,-15-34-189 0 0,-7-13 327 0 0,0 0-1 0 0,-1 1 0 0 0,-2 0 0 0 0,3 31 0 0 0,0-6 115 0 0,-4-32-423 0 0,-1-3-14 0 0,0 0 1 0 0,-1 0-1 0 0,0 0 1 0 0,-2 19-1 0 0,0-15 72 0 0,2-11 299 0 0,-10 14 3117 0 0,8-19-3339 0 0,-21-27-133 0 0,15 10-16 0 0,5 4 0 0 0,1-1 0 0 0,0 0 0 0 0,2 1 0 0 0,1-27 0 0 0,12-66 0 0 0,-6 55 0 0 0,0 5 0 0 0,3-1 0 0 0,2 1 0 0 0,2 1 0 0 0,1 0 0 0 0,27-52 0 0 0,-40 94 118 0 0,0 0 0 0 0,0 1-1 0 0,1-1 1 0 0,-1 1 0 0 0,1-1-1 0 0,1 1 1 0 0,-1 0 0 0 0,0 0-1 0 0,1 1 1 0 0,0-1 0 0 0,0 1-1 0 0,0-1 1 0 0,0 1 0 0 0,1 0-1 0 0,6-3 1 0 0,16-7 20 0 0,-20 12-108 0 0,-1 2-33 0 0,15-1 3 0 0,-16 1-42 0 0,0 1 0 0 0,1-1 0 0 0,-1 1 1 0 0,0 0-1 0 0,0 1 0 0 0,0-1 0 0 0,0 1 0 0 0,0 0 0 0 0,-1 0 0 0 0,1 0 0 0 0,-1 1 0 0 0,0 0 0 0 0,0 0 0 0 0,0 0 0 0 0,0 0 0 0 0,-1 1 1 0 0,5 6-1 0 0,2 8-232 0 0,0 0 0 0 0,-1 1 0 0 0,8 26 0 0 0,-2-6 132 0 0,49 139-555 0 0,-34-90-397 0 0,67 136 0 0 0,-77-187-917 0 0,-18-35 987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24T18:05:01.9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10135 0 0,'0'0'919'0'0,"1"4"-759"0"0,30 272-141 0 0,-24-185-20 0 0,25 134 0 0 0,9-22 356 0 0,-18-82-1448 0 0,-6-44-2371 0 0,-16-72 1930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24T18:05:02.4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18 429 10135 0 0,'0'0'491'0'0,"-2"-2"-212"0"0,-7-7-41 0 0,2-5-190 0 0,9-5-48 0 0,2 12 3 0 0,-1-1 0 0 0,1 0 0 0 0,0 1 0 0 0,1 0 0 0 0,-1 0 0 0 0,2 1 0 0 0,-1-1 0 0 0,1 1 0 0 0,-1 0 0 0 0,9-6 0 0 0,0 1-104 0 0,0 0-1 0 0,1 1 1 0 0,26-15-1 0 0,-1 5-214 0 0,1 2 1 0 0,1 2-1 0 0,0 1 0 0 0,74-15 0 0 0,-70 21-192 0 0,-1-2 0 0 0,0-2 0 0 0,63-26 0 0 0,-64 15 493 0 0,-20 9 14 0 0,-9 5 2409 0 0,-17 8-1896 0 0,1 0-393 0 0,0 0 0 0 0,-1 1-1 0 0,0-1 1 0 0,1 0-1 0 0,-1 1 1 0 0,0 0 0 0 0,1-1-1 0 0,-1 1 1 0 0,0 0 0 0 0,0 0-1 0 0,0 0 1 0 0,0 0 0 0 0,0 0-1 0 0,-1 0 1 0 0,1 1-1 0 0,0-1 1 0 0,0 1 0 0 0,0 0-1 0 0,-1-1 1 0 0,-3 1 0 0 0,2 0 4 0 0,0 1 0 0 0,0-1 1 0 0,0 1-1 0 0,0-1 1 0 0,0 1-1 0 0,1 1 1 0 0,-1-1-1 0 0,0 0 1 0 0,0 1-1 0 0,1 0 0 0 0,-1 0 1 0 0,-3 3-1 0 0,-1 1-66 0 0,0 1 0 0 0,0 1 0 0 0,1-1 0 0 0,0 1 1 0 0,1 1-1 0 0,0-1 0 0 0,0 1 0 0 0,1 0 0 0 0,0 0 0 0 0,0 1 0 0 0,-3 11 0 0 0,-4 15 161 0 0,-13 62-1 0 0,25-97-217 0 0,-6 29 0 0 0,2 0 0 0 0,0 0 0 0 0,3 1 0 0 0,0 0 0 0 0,7 58 0 0 0,-5-83 0 0 0,0 0 0 0 0,0-1 0 0 0,0 1 0 0 0,1 0 0 0 0,-1-1 0 0 0,1 0 0 0 0,1 1 0 0 0,-1-1 0 0 0,1 0 0 0 0,0 0 0 0 0,6 8 0 0 0,5-5-64 0 0,-9-7-20 0 0,1 0 0 0 0,-1 0-1 0 0,1-1 1 0 0,-1 0 0 0 0,1 0-1 0 0,0-1 1 0 0,-1 1 0 0 0,1-1-1 0 0,-1-1 1 0 0,1 1 0 0 0,8-4-1 0 0,-5 2-46 0 0,-1-1 1 0 0,0 0-1 0 0,0 0 0 0 0,0-1 0 0 0,0 0 0 0 0,11-11 0 0 0,-6 4 131 0 0,-2-2 0 0 0,1 0 0 0 0,-2 0 0 0 0,0-1 0 0 0,0-1 0 0 0,8-19 0 0 0,-5 7 0 0 0,-2-1 0 0 0,14-53 0 0 0,-19 57-4 0 0,-1 1 0 0 0,-1-1 0 0 0,1-30 0 0 0,-5 38 16 0 0,-1-1-1 0 0,-1 1 1 0 0,-1 0-1 0 0,0 1 0 0 0,-1-1 1 0 0,-11-28-1 0 0,14 42 1309 0 0,-1 1-877 0 0,2 2-441 0 0,0 0 0 0 0,0 0 1 0 0,0 0-1 0 0,0 1 0 0 0,0-1 0 0 0,0 0 1 0 0,0 0-1 0 0,0 0 0 0 0,0 1 0 0 0,0-1 1 0 0,0 0-1 0 0,-1 0 0 0 0,1 0 0 0 0,0 1 1 0 0,0-1-1 0 0,0 0 0 0 0,0 0 0 0 0,0 0 1 0 0,0 0-1 0 0,-1 0 0 0 0,1 1 0 0 0,0-1 1 0 0,0 0-1 0 0,0 0 0 0 0,0 0 0 0 0,-1 0 1 0 0,1 0-1 0 0,0 0 0 0 0,0 0 0 0 0,0 0 0 0 0,-1 1 1 0 0,1-1-1 0 0,0 0 0 0 0,0 0 0 0 0,0 0 1 0 0,-1 0-1 0 0,1 0 0 0 0,0 0 0 0 0,0 0 1 0 0,-1 0-1 0 0,1 0 0 0 0,0 0 0 0 0,0-1 1 0 0,0 1-1 0 0,-1 0 0 0 0,1 0 0 0 0,0 0 1 0 0,0 0-1 0 0,0 0 0 0 0,0 0 0 0 0,-1 0 1 0 0,1 0-1 0 0,0-1 0 0 0,0 1 0 0 0,0 0 1 0 0,0 0-1 0 0,-1 0 0 0 0,1 0 0 0 0,0 0 1 0 0,0-1-1 0 0,0 1 0 0 0,0 0 0 0 0,0 0 0 0 0,0 0 1 0 0,0-1-1 0 0,0 1 0 0 0,0 0 0 0 0,0 0 1 0 0,-1-1-1 0 0,-1 16 6 0 0,2-15-8 0 0,-1 47-16 0 0,3 1 0 0 0,2-1 0 0 0,17 84 0 0 0,-16-102-592 0 0,19 56 0 0 0,-19-72 199 0 0,1 1-1 0 0,0-2 0 0 0,1 1 0 0 0,0-1 1 0 0,1 0-1 0 0,11 14 0 0 0,-5-13-3682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24T18:05:02.7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100 0 11975 0 0,'0'0'902'0'0,"-1"2"-604"0"0,-10 16-279 0 0,1 1 0 0 0,1 0-1 0 0,0 1 1 0 0,2 0 0 0 0,-7 26-1 0 0,1 11-18 0 0,3 1 0 0 0,-4 60 0 0 0,13-91 0 0 0,1 0 0 0 0,0 0 0 0 0,3-1 0 0 0,0 1 0 0 0,1-1 0 0 0,15 49 0 0 0,-15-66 0 0 0,-1 0 0 0 0,2 0 0 0 0,-1 0 0 0 0,1-1 0 0 0,0 1 0 0 0,1-1 0 0 0,12 14 0 0 0,-15-20 0 0 0,-1 1 0 0 0,0-1 0 0 0,1 0 0 0 0,-1 0 0 0 0,1 0 0 0 0,0 0 0 0 0,0 0 0 0 0,0-1 0 0 0,0 1 0 0 0,0-1 0 0 0,0 0 0 0 0,0 0 0 0 0,0 0 0 0 0,0 0 0 0 0,0 0 0 0 0,1-1 0 0 0,-1 1 0 0 0,0-1 0 0 0,1 0 0 0 0,-1 0 0 0 0,0 0 0 0 0,0-1 0 0 0,1 1 0 0 0,-1-1 0 0 0,0 0 0 0 0,0 0 0 0 0,4-1 0 0 0,0-2-8 0 0,0 0-1 0 0,0 0 1 0 0,-1-1-1 0 0,1 1 1 0 0,-1-2-1 0 0,-1 1 1 0 0,1 0 0 0 0,7-11-1 0 0,36-55-243 0 0,-39 56 172 0 0,40-78-904 0 0,-25 42 472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24T18:05:03.1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214 11 11975 0 0,'0'0'902'0'0,"-3"-3"-604"0"0,-8-5-227 0 0,5 10-37 0 0,4 10-26 0 0,2-11-9 0 0,-6 46 1 0 0,3-1 0 0 0,1 1 0 0 0,9 82 0 0 0,-1 11 0 0 0,3 175 0 0 0,-10-187-766 0 0,1 15-2124 0 0,4-109-1246 0 0</inkml:trace>
  <inkml:trace contextRef="#ctx0" brushRef="#br0" timeOffset="1">1 935 10135 0 0,'0'0'1096'0'0,"2"-17"-1096"0"0,8 3 0 0 0,2-1 0 0 0,7 3 0 0 0,3-2 0 0 0,5-1 0 0 0,2-2 0 0 0,2-2 0 0 0,5-5 0 0 0,8-3 0 0 0,-3-2 0 0 0,-5-3-384 0 0,1-1-104 0 0,-1 1-24 0 0,-2 3-3480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24T18:05:03.9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1 485 13823 0 0,'0'0'1388'0'0,"2"1"-1276"0"0,2 2-111 0 0,0-1-1 0 0,0 1 1 0 0,-1 0 0 0 0,1 0-1 0 0,-1 0 1 0 0,0 1 0 0 0,0-1-1 0 0,0 1 1 0 0,-1 0-1 0 0,1-1 1 0 0,-1 1 0 0 0,0 0-1 0 0,0 1 1 0 0,0-1-1 0 0,-1 0 1 0 0,1 0 0 0 0,0 6-1 0 0,2 4 1 0 0,5 20-465 0 0,-1 1 0 0 0,3 44 0 0 0,-10-64 292 0 0,0-1 0 0 0,-3 18 0 0 0,1-1 80 0 0,0-12 92 0 0,-2-1 0 0 0,0-1 1827 0 0,2-20-1678 0 0,-1-6-146 0 0,1 0 0 0 0,0 0-1 0 0,0 0 1 0 0,1-1 0 0 0,0 1-1 0 0,2-11 1 0 0,13-60-3 0 0,-2 15-3 0 0,-1 7 3 0 0,2 0 0 0 0,2 0 0 0 0,37-83 0 0 0,-42 117 0 0 0,1 8 0 0 0,-11 15 0 0 0,0 0 0 0 0,0 0 0 0 0,0 0 0 0 0,0 0 0 0 0,0 0 0 0 0,0 0 0 0 0,1 0 0 0 0,-1 0 0 0 0,0 1 0 0 0,1-1 0 0 0,1 0 0 0 0,0 0 0 0 0,-1 1 0 0 0,1 0 0 0 0,0 0 0 0 0,-1 0 0 0 0,1 1 0 0 0,-1-1 0 0 0,1 0 0 0 0,-1 1 0 0 0,0 0 0 0 0,1-1 0 0 0,-1 1 0 0 0,0 0 0 0 0,1 0 0 0 0,-1 0 0 0 0,0 1 0 0 0,0-1 0 0 0,0 0 0 0 0,0 1 0 0 0,0 0 0 0 0,0-1 0 0 0,0 1 0 0 0,0 0 0 0 0,-1 0 0 0 0,1 0 0 0 0,-1 0 0 0 0,2 2 0 0 0,2 5 0 0 0,0-1 0 0 0,0 1 0 0 0,-1-1 0 0 0,0 2 0 0 0,4 14 0 0 0,-1 0-228 0 0,-2 1 0 0 0,0 0-1 0 0,-2 0 1 0 0,0 0 0 0 0,-2 0-1 0 0,-1 1 1 0 0,-5 39 0 0 0,0-45 78 0 0,-2-1 1893 0 0,20-32-2895 0 0,1-12 1003 0 0,0 0 0 0 0,-2 0 0 0 0,13-39 0 0 0,-18 46 138 0 0,39-108 171 0 0,49-114 556 0 0,-93 237-208 0 0,1 3-65 0 0,-1 0-431 0 0,0 1 1 0 0,1-1-1 0 0,-1 1 1 0 0,0-1-1 0 0,0 1 1 0 0,0 0-1 0 0,0-1 1 0 0,0 1-1 0 0,0 0 0 0 0,0 0 1 0 0,3 2-1 0 0,3 12 6 0 0,-6-9-20 0 0,6 17 2 0 0,-2 0 0 0 0,0 1 0 0 0,-2-1 0 0 0,0 1 0 0 0,0 38 0 0 0,-3-35 0 0 0,2 0 0 0 0,0-1 0 0 0,2 1 0 0 0,9 31 0 0 0,-13-55 0 0 0,0-1 0 0 0,0 1 0 0 0,0 0 0 0 0,1 0 0 0 0,-1 0 0 0 0,1-1 0 0 0,0 1 0 0 0,0 0 0 0 0,0-1 0 0 0,0 0 0 0 0,0 1 0 0 0,0-1 0 0 0,0 0 0 0 0,1 0 0 0 0,-1 0 0 0 0,1-1 0 0 0,0 1 0 0 0,3 1 0 0 0,-2-2 0 0 0,0 0 0 0 0,0 0 0 0 0,0 0 0 0 0,0-1 0 0 0,1 1 0 0 0,-1-1 0 0 0,0 0 0 0 0,0 0 0 0 0,0-1 0 0 0,1 1 0 0 0,-1-1 0 0 0,8-2 0 0 0,17-7 0 0 0,1-1 0 0 0,-2-1 0 0 0,45-26 0 0 0,73-58 0 0 0,-126 81 0 0 0,0 0 0 0 0,21-23 0 0 0,-32 28 0 0 0,0 0 0 0 0,-1-1 0 0 0,0 0 0 0 0,-1-1 0 0 0,10-21 0 0 0,-11 19 0 0 0,-1 5 0 0 0,0 0 0 0 0,-1-1 0 0 0,0 1 0 0 0,-1-1 0 0 0,0 0 0 0 0,-1 0 0 0 0,0-1 0 0 0,0 1 0 0 0,0-11 0 0 0,-7 1 0 0 0,3 15 0 0 0,0 1 0 0 0,-1-1 0 0 0,0 1 0 0 0,0 0 0 0 0,0-1 0 0 0,-1 1 0 0 0,1 1 0 0 0,-1-1 0 0 0,0 0 0 0 0,-7-4 0 0 0,-11-8 0 0 0,14 15 0 0 0,3 2 0 0 0,0-1 48 0 0,-1 0 0 0 0,1 1 0 0 0,0 0 1 0 0,0 0-1 0 0,0 0 0 0 0,-1 1 0 0 0,1-1 0 0 0,1 1 0 0 0,-1 0 0 0 0,0 1 0 0 0,0-1 0 0 0,1 1 0 0 0,0 0 0 0 0,-1 0 0 0 0,1 0 0 0 0,0 1 1 0 0,-6 7-1 0 0,-3 4 206 0 0,1 0 0 0 0,1 0 1 0 0,-15 28-1 0 0,9-11-209 0 0,1 1 0 0 0,2 1-1 0 0,-13 45 1 0 0,-15 111-59 0 0,37-158 16 0 0,2 0 0 0 0,0 38 0 0 0,3-57-11 0 0,1 1 0 0 0,1-1 1 0 0,0 0-1 0 0,0 0 0 0 0,1 0 1 0 0,1 0-1 0 0,10 24 0 0 0,-11-31-60 0 0,0-1-1 0 0,0 0 0 0 0,1 0 0 0 0,0 0 1 0 0,0 0-1 0 0,0-1 0 0 0,0 1 0 0 0,1-1 1 0 0,-1 0-1 0 0,1 0 0 0 0,0-1 1 0 0,1 0-1 0 0,-1 0 0 0 0,1 0 0 0 0,-1 0 1 0 0,1-1-1 0 0,0 0 0 0 0,0 0 0 0 0,0 0 1 0 0,0-1-1 0 0,0 0 0 0 0,0 0 1 0 0,0-1-1 0 0,0 0 0 0 0,0 0 0 0 0,0 0 1 0 0,1-1-1 0 0,-1 1 0 0 0,0-2 1 0 0,0 1-1 0 0,0-1 0 0 0,-1 1 0 0 0,12-6 1 0 0,20-11-539 0 0,10-5-3676 0 0,-20 13-54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24T18:05:04.8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416 82 10135 0 0,'0'0'770'0'0,"-2"-4"-532"0"0,-6-11-190 0 0,-5 0-48 0 0,-3 1 0 0 0,-6-1 0 0 0,15 13 0 0 0,0 1 0 0 0,-32-13 0 0 0,21 12 0 0 0,9 4 110 0 0,1 0 0 0 0,-1 0 0 0 0,1 1 0 0 0,0 0 0 0 0,0 0 0 0 0,0 1 0 0 0,0 0-1 0 0,0 0 1 0 0,1 1 0 0 0,0 0 0 0 0,0 0 0 0 0,0 1 0 0 0,0 0 0 0 0,1 0 0 0 0,0 0 0 0 0,1 1 0 0 0,-1 0-1 0 0,-4 9 1 0 0,-21 27-110 0 0,15-22 0 0 0,-16 28 0 0 0,22-30 0 0 0,2-1 0 0 0,0 1 0 0 0,1 0 0 0 0,-7 31 0 0 0,8-24 0 0 0,3-16 0 0 0,1 1 0 0 0,0 0 0 0 0,1 0 0 0 0,0 0 0 0 0,0 0 0 0 0,2 0 0 0 0,-1 0 0 0 0,1-1 0 0 0,1 1 0 0 0,0 0 0 0 0,0 0 0 0 0,1-1 0 0 0,1 1 0 0 0,0-1 0 0 0,8 15 0 0 0,-2-5 0 0 0,-4-8 0 0 0,1 0 0 0 0,0-1 0 0 0,1 1 0 0 0,17 18 0 0 0,-13-19 0 0 0,3-3 0 0 0,2-3 0 0 0,17-1 0 0 0,-20-7 0 0 0,-7-1 0 0 0,9-4 0 0 0,-10 3 0 0 0,-1 0 0 0 0,0-1 0 0 0,-1 0 0 0 0,1 0 0 0 0,-1 0 0 0 0,0 0 0 0 0,-1 0 0 0 0,6-14 0 0 0,1-6 0 0 0,5-27 0 0 0,-9 33 0 0 0,-2-4 0 0 0,0 0 0 0 0,-2 0 0 0 0,-1 0 0 0 0,-3-43 0 0 0,1 13 0 0 0,10-89 0 0 0,-4 116 373 0 0,-2 21 396 0 0,-1-3-28 0 0,15 1-576 0 0,-16 7-165 0 0,1 1 0 0 0,0 0 0 0 0,0 0 0 0 0,-1 0 0 0 0,1 0 0 0 0,0 0 0 0 0,0 0 0 0 0,0 0 0 0 0,-1 1 0 0 0,1-1 0 0 0,0 0 0 0 0,0 1 0 0 0,-1 0 0 0 0,1-1 0 0 0,-1 1 0 0 0,1 0 0 0 0,0 0 0 0 0,-1 0 0 0 0,1 0 0 0 0,-1 0 0 0 0,0 0 0 0 0,1 0 0 0 0,-1 1 0 0 0,0-1 0 0 0,0 0 0 0 0,1 2 0 0 0,4 5 0 0 0,-1 0 0 0 0,0 0 0 0 0,6 15 0 0 0,-8-17 0 0 0,46 124-547 0 0,-2-2-396 0 0,-41-114 871 0 0,2 1 0 0 0,0-1 1 0 0,0 0-1 0 0,2-1 1 0 0,-1 0-1 0 0,15 14 0 0 0,-17-20 72 0 0,1 0 0 0 0,0-1 0 0 0,0-1 0 0 0,0 1 0 0 0,1-1 0 0 0,16 7 0 0 0,-19-9 0 0 0,1-1 0 0 0,-1 1 0 0 0,1-2 0 0 0,0 1 0 0 0,-1-1 0 0 0,1 0 0 0 0,0 0 0 0 0,0-1 0 0 0,0 0 0 0 0,13-2 0 0 0,-1-3 15 0 0,-15 2-27 0 0,-3 1-63 0 0,0 2 10 0 0,0-1 0 0 0,0 1 0 0 0,-1-1 0 0 0,1 0 0 0 0,0 1-1 0 0,0-1 1 0 0,0 0 0 0 0,-1 0 0 0 0,1 0 0 0 0,-1 1 0 0 0,1-1 0 0 0,0 0-1 0 0,-1 0 1 0 0,1 0 0 0 0,-1 0 0 0 0,0 0 0 0 0,1 0 0 0 0,-1 0 0 0 0,0 0-1 0 0,0-1 1 0 0,5-12-447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C2362-FE5A-2DEA-1A38-3B6CB30495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FC1840-2975-4DD5-A3E3-52CBB07C5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A106F-35C5-FF24-6BFA-DC9702F26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3EE30-366E-4539-A3EA-90E2909275D0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32242-3137-E1AF-63D0-DF32A078D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BFD7B-732B-F867-1AED-7214F5EEC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DEA1-4790-4532-B172-2F52A1D13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759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D5E98-308E-2AA1-09BE-B732E8E22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100C82-86A8-F58D-4878-934589801F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395F2-4F00-903A-2713-850623C1E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3EE30-366E-4539-A3EA-90E2909275D0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25F61-A893-9394-B37B-02236FDB4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EB07F-56CC-AD56-12FE-594D00D51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DEA1-4790-4532-B172-2F52A1D13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223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D8EF5E-582D-DDF8-55E9-0CB81DD0F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4F85A5-3DCF-5E85-07D6-3693FA868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336D6-02B0-AD4F-BD45-CD3A39363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3EE30-366E-4539-A3EA-90E2909275D0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65BD3-30B0-0D8E-CCC7-35D722665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3CFEE-B3B1-C6BB-F8BA-E52FC8EA6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DEA1-4790-4532-B172-2F52A1D13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86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D6436-397A-EB4C-222C-199C94F0F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3387D-8F91-2658-B145-C08E4873D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A5B88-8AED-81EF-BE7E-5445D10E0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3EE30-366E-4539-A3EA-90E2909275D0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A9DFB-1888-1EB1-A7BF-2CFF7E20D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D47BF-8F5E-1FD0-1993-5792F514B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DEA1-4790-4532-B172-2F52A1D13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51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758E9-2670-96A9-AFC4-49D118027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48342-28FA-4F82-C608-B8FD8208E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49CF9-AE1D-187A-0E11-8C3825F1F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3EE30-366E-4539-A3EA-90E2909275D0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0A578-CE9D-8F6C-2E14-D80E7C2FD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84630-192E-72DA-7E37-E886A5C44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DEA1-4790-4532-B172-2F52A1D13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06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43B50-20FF-F20E-93B4-1B72B7CA4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2B036-DF2B-B75C-FEE7-2FAB9F5298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AD36D2-0499-CA01-8B8E-EA87FC343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869D0A-5706-335D-E39F-DA7E63188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3EE30-366E-4539-A3EA-90E2909275D0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60103-2369-E440-50E3-A0014F4A2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26F8-8803-187B-71B1-17B80CBE1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DEA1-4790-4532-B172-2F52A1D13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34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71F76-59A5-F4A0-196A-AE43F48D0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71B07-E2ED-BAE4-9E1E-8FE395A24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97D8F0-72CD-C7AC-71ED-A92079204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0C597A-B49E-76C8-E660-82F33A4A4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D3C74C-21F5-4101-CFA0-75178B81A5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4C36AE-4948-EB8A-BC59-093B32332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3EE30-366E-4539-A3EA-90E2909275D0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CE96C7-CFD0-AD5D-17CE-7C4DE5F64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D4F770-9DB1-A8F8-3055-C4A85EEC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DEA1-4790-4532-B172-2F52A1D13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160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2E014-A0F6-CC69-F535-FCD517237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4D7D26-D6C3-4C13-B597-CBFC96F1F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3EE30-366E-4539-A3EA-90E2909275D0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373A3F-D8A3-A8B8-42D0-EAC716DD1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0432EE-3C07-14D8-4BFB-4B052FE71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DEA1-4790-4532-B172-2F52A1D13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30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B9F276-E4A1-C555-7310-E501D7FBD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3EE30-366E-4539-A3EA-90E2909275D0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45A31A-AECD-293F-F72C-F3A03E219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A64D85-E5FD-3D87-51D8-FCB82D05E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DEA1-4790-4532-B172-2F52A1D13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12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C6489-9882-0A51-4EBF-2CBF534CC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D70B7-CC19-342D-C5FA-6B7B347D9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B800AB-92A3-9F86-1030-C9C6AF99C0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8F729-1152-90C0-190D-55A2C3C28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3EE30-366E-4539-A3EA-90E2909275D0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FBADFF-6A6B-2345-EBE7-E88850848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6B3C1-C40B-3E6F-0FA1-800386212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DEA1-4790-4532-B172-2F52A1D13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95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9BCC7-5D50-E779-3C22-5ECE0E5C5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384A25-81E7-03C0-8657-38B110EB9A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FCA14-FFB9-6942-F07C-70D249686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E5A0AE-0D69-D0E8-DB47-80D42C827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3EE30-366E-4539-A3EA-90E2909275D0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65B0D0-E1A0-5142-0101-4F99BCFE3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32579-C545-9696-F423-A15E16202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DEA1-4790-4532-B172-2F52A1D13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67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941A5C-CBBE-4546-6650-C287F5F2D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4EFBF-6168-6828-490B-6AF706DEB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005BE-DA59-74F2-700D-DB1CAE687A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3EE30-366E-4539-A3EA-90E2909275D0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908A5-420A-24DD-20A0-0998977829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32EAF-E743-6CA6-5C8C-FB98886865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FDEA1-4790-4532-B172-2F52A1D13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1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63" Type="http://schemas.openxmlformats.org/officeDocument/2006/relationships/image" Target="../media/image3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5" Type="http://schemas.openxmlformats.org/officeDocument/2006/relationships/image" Target="../media/image2.png"/><Relationship Id="rId61" Type="http://schemas.openxmlformats.org/officeDocument/2006/relationships/image" Target="../media/image30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7.png"/><Relationship Id="rId18" Type="http://schemas.openxmlformats.org/officeDocument/2006/relationships/customXml" Target="../ink/ink40.xml"/><Relationship Id="rId26" Type="http://schemas.openxmlformats.org/officeDocument/2006/relationships/customXml" Target="../ink/ink44.xml"/><Relationship Id="rId39" Type="http://schemas.openxmlformats.org/officeDocument/2006/relationships/image" Target="../media/image50.png"/><Relationship Id="rId21" Type="http://schemas.openxmlformats.org/officeDocument/2006/relationships/image" Target="../media/image41.png"/><Relationship Id="rId34" Type="http://schemas.openxmlformats.org/officeDocument/2006/relationships/customXml" Target="../ink/ink48.xml"/><Relationship Id="rId42" Type="http://schemas.openxmlformats.org/officeDocument/2006/relationships/customXml" Target="../ink/ink52.xml"/><Relationship Id="rId47" Type="http://schemas.openxmlformats.org/officeDocument/2006/relationships/image" Target="../media/image54.png"/><Relationship Id="rId50" Type="http://schemas.openxmlformats.org/officeDocument/2006/relationships/customXml" Target="../ink/ink56.xml"/><Relationship Id="rId55" Type="http://schemas.openxmlformats.org/officeDocument/2006/relationships/image" Target="../media/image58.png"/><Relationship Id="rId63" Type="http://schemas.openxmlformats.org/officeDocument/2006/relationships/image" Target="../media/image62.png"/><Relationship Id="rId7" Type="http://schemas.openxmlformats.org/officeDocument/2006/relationships/image" Target="../media/image34.png"/><Relationship Id="rId2" Type="http://schemas.openxmlformats.org/officeDocument/2006/relationships/customXml" Target="../ink/ink32.xml"/><Relationship Id="rId16" Type="http://schemas.openxmlformats.org/officeDocument/2006/relationships/customXml" Target="../ink/ink39.xml"/><Relationship Id="rId29" Type="http://schemas.openxmlformats.org/officeDocument/2006/relationships/image" Target="../media/image45.png"/><Relationship Id="rId11" Type="http://schemas.openxmlformats.org/officeDocument/2006/relationships/image" Target="../media/image36.png"/><Relationship Id="rId24" Type="http://schemas.openxmlformats.org/officeDocument/2006/relationships/customXml" Target="../ink/ink43.xml"/><Relationship Id="rId32" Type="http://schemas.openxmlformats.org/officeDocument/2006/relationships/customXml" Target="../ink/ink47.xml"/><Relationship Id="rId37" Type="http://schemas.openxmlformats.org/officeDocument/2006/relationships/image" Target="../media/image49.png"/><Relationship Id="rId40" Type="http://schemas.openxmlformats.org/officeDocument/2006/relationships/customXml" Target="../ink/ink51.xml"/><Relationship Id="rId45" Type="http://schemas.openxmlformats.org/officeDocument/2006/relationships/image" Target="../media/image53.png"/><Relationship Id="rId53" Type="http://schemas.openxmlformats.org/officeDocument/2006/relationships/image" Target="../media/image57.png"/><Relationship Id="rId58" Type="http://schemas.openxmlformats.org/officeDocument/2006/relationships/customXml" Target="../ink/ink60.xml"/><Relationship Id="rId5" Type="http://schemas.openxmlformats.org/officeDocument/2006/relationships/image" Target="../media/image33.png"/><Relationship Id="rId61" Type="http://schemas.openxmlformats.org/officeDocument/2006/relationships/image" Target="../media/image61.png"/><Relationship Id="rId19" Type="http://schemas.openxmlformats.org/officeDocument/2006/relationships/image" Target="../media/image40.png"/><Relationship Id="rId14" Type="http://schemas.openxmlformats.org/officeDocument/2006/relationships/customXml" Target="../ink/ink38.xml"/><Relationship Id="rId22" Type="http://schemas.openxmlformats.org/officeDocument/2006/relationships/customXml" Target="../ink/ink42.xml"/><Relationship Id="rId27" Type="http://schemas.openxmlformats.org/officeDocument/2006/relationships/image" Target="../media/image44.png"/><Relationship Id="rId30" Type="http://schemas.openxmlformats.org/officeDocument/2006/relationships/customXml" Target="../ink/ink46.xml"/><Relationship Id="rId35" Type="http://schemas.openxmlformats.org/officeDocument/2006/relationships/image" Target="../media/image48.png"/><Relationship Id="rId43" Type="http://schemas.openxmlformats.org/officeDocument/2006/relationships/image" Target="../media/image52.png"/><Relationship Id="rId48" Type="http://schemas.openxmlformats.org/officeDocument/2006/relationships/customXml" Target="../ink/ink55.xml"/><Relationship Id="rId56" Type="http://schemas.openxmlformats.org/officeDocument/2006/relationships/customXml" Target="../ink/ink59.xml"/><Relationship Id="rId8" Type="http://schemas.openxmlformats.org/officeDocument/2006/relationships/customXml" Target="../ink/ink35.xml"/><Relationship Id="rId51" Type="http://schemas.openxmlformats.org/officeDocument/2006/relationships/image" Target="../media/image56.png"/><Relationship Id="rId3" Type="http://schemas.openxmlformats.org/officeDocument/2006/relationships/image" Target="../media/image32.png"/><Relationship Id="rId12" Type="http://schemas.openxmlformats.org/officeDocument/2006/relationships/customXml" Target="../ink/ink37.xml"/><Relationship Id="rId17" Type="http://schemas.openxmlformats.org/officeDocument/2006/relationships/image" Target="../media/image39.png"/><Relationship Id="rId25" Type="http://schemas.openxmlformats.org/officeDocument/2006/relationships/image" Target="../media/image43.png"/><Relationship Id="rId33" Type="http://schemas.openxmlformats.org/officeDocument/2006/relationships/image" Target="../media/image47.png"/><Relationship Id="rId38" Type="http://schemas.openxmlformats.org/officeDocument/2006/relationships/customXml" Target="../ink/ink50.xml"/><Relationship Id="rId46" Type="http://schemas.openxmlformats.org/officeDocument/2006/relationships/customXml" Target="../ink/ink54.xml"/><Relationship Id="rId59" Type="http://schemas.openxmlformats.org/officeDocument/2006/relationships/image" Target="../media/image60.png"/><Relationship Id="rId20" Type="http://schemas.openxmlformats.org/officeDocument/2006/relationships/customXml" Target="../ink/ink41.xml"/><Relationship Id="rId41" Type="http://schemas.openxmlformats.org/officeDocument/2006/relationships/image" Target="../media/image51.png"/><Relationship Id="rId54" Type="http://schemas.openxmlformats.org/officeDocument/2006/relationships/customXml" Target="../ink/ink58.xml"/><Relationship Id="rId62" Type="http://schemas.openxmlformats.org/officeDocument/2006/relationships/customXml" Target="../ink/ink6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4.xml"/><Relationship Id="rId15" Type="http://schemas.openxmlformats.org/officeDocument/2006/relationships/image" Target="../media/image38.png"/><Relationship Id="rId23" Type="http://schemas.openxmlformats.org/officeDocument/2006/relationships/image" Target="../media/image42.png"/><Relationship Id="rId28" Type="http://schemas.openxmlformats.org/officeDocument/2006/relationships/customXml" Target="../ink/ink45.xml"/><Relationship Id="rId36" Type="http://schemas.openxmlformats.org/officeDocument/2006/relationships/customXml" Target="../ink/ink49.xml"/><Relationship Id="rId49" Type="http://schemas.openxmlformats.org/officeDocument/2006/relationships/image" Target="../media/image55.png"/><Relationship Id="rId57" Type="http://schemas.openxmlformats.org/officeDocument/2006/relationships/image" Target="../media/image59.png"/><Relationship Id="rId10" Type="http://schemas.openxmlformats.org/officeDocument/2006/relationships/customXml" Target="../ink/ink36.xml"/><Relationship Id="rId31" Type="http://schemas.openxmlformats.org/officeDocument/2006/relationships/image" Target="../media/image46.png"/><Relationship Id="rId44" Type="http://schemas.openxmlformats.org/officeDocument/2006/relationships/customXml" Target="../ink/ink53.xml"/><Relationship Id="rId52" Type="http://schemas.openxmlformats.org/officeDocument/2006/relationships/customXml" Target="../ink/ink57.xml"/><Relationship Id="rId60" Type="http://schemas.openxmlformats.org/officeDocument/2006/relationships/customXml" Target="../ink/ink61.xml"/><Relationship Id="rId4" Type="http://schemas.openxmlformats.org/officeDocument/2006/relationships/customXml" Target="../ink/ink33.xml"/><Relationship Id="rId9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75.xml"/><Relationship Id="rId117" Type="http://schemas.openxmlformats.org/officeDocument/2006/relationships/customXml" Target="../ink/ink121.xml"/><Relationship Id="rId21" Type="http://schemas.openxmlformats.org/officeDocument/2006/relationships/image" Target="../media/image72.png"/><Relationship Id="rId42" Type="http://schemas.openxmlformats.org/officeDocument/2006/relationships/customXml" Target="../ink/ink83.xml"/><Relationship Id="rId47" Type="http://schemas.openxmlformats.org/officeDocument/2006/relationships/image" Target="../media/image85.png"/><Relationship Id="rId63" Type="http://schemas.openxmlformats.org/officeDocument/2006/relationships/image" Target="../media/image93.png"/><Relationship Id="rId68" Type="http://schemas.openxmlformats.org/officeDocument/2006/relationships/customXml" Target="../ink/ink96.xml"/><Relationship Id="rId84" Type="http://schemas.openxmlformats.org/officeDocument/2006/relationships/customXml" Target="../ink/ink104.xml"/><Relationship Id="rId89" Type="http://schemas.openxmlformats.org/officeDocument/2006/relationships/image" Target="../media/image106.png"/><Relationship Id="rId112" Type="http://schemas.openxmlformats.org/officeDocument/2006/relationships/customXml" Target="../ink/ink118.xml"/><Relationship Id="rId16" Type="http://schemas.openxmlformats.org/officeDocument/2006/relationships/customXml" Target="../ink/ink70.xml"/><Relationship Id="rId107" Type="http://schemas.openxmlformats.org/officeDocument/2006/relationships/image" Target="../media/image115.png"/><Relationship Id="rId11" Type="http://schemas.openxmlformats.org/officeDocument/2006/relationships/image" Target="../media/image67.png"/><Relationship Id="rId32" Type="http://schemas.openxmlformats.org/officeDocument/2006/relationships/customXml" Target="../ink/ink78.xml"/><Relationship Id="rId37" Type="http://schemas.openxmlformats.org/officeDocument/2006/relationships/image" Target="../media/image80.png"/><Relationship Id="rId53" Type="http://schemas.openxmlformats.org/officeDocument/2006/relationships/image" Target="../media/image88.png"/><Relationship Id="rId58" Type="http://schemas.openxmlformats.org/officeDocument/2006/relationships/customXml" Target="../ink/ink91.xml"/><Relationship Id="rId74" Type="http://schemas.openxmlformats.org/officeDocument/2006/relationships/customXml" Target="../ink/ink99.xml"/><Relationship Id="rId79" Type="http://schemas.openxmlformats.org/officeDocument/2006/relationships/image" Target="../media/image101.png"/><Relationship Id="rId102" Type="http://schemas.openxmlformats.org/officeDocument/2006/relationships/customXml" Target="../ink/ink113.xml"/><Relationship Id="rId5" Type="http://schemas.openxmlformats.org/officeDocument/2006/relationships/image" Target="../media/image64.png"/><Relationship Id="rId90" Type="http://schemas.openxmlformats.org/officeDocument/2006/relationships/customXml" Target="../ink/ink107.xml"/><Relationship Id="rId95" Type="http://schemas.openxmlformats.org/officeDocument/2006/relationships/image" Target="../media/image109.png"/><Relationship Id="rId22" Type="http://schemas.openxmlformats.org/officeDocument/2006/relationships/customXml" Target="../ink/ink73.xml"/><Relationship Id="rId27" Type="http://schemas.openxmlformats.org/officeDocument/2006/relationships/image" Target="../media/image75.png"/><Relationship Id="rId43" Type="http://schemas.openxmlformats.org/officeDocument/2006/relationships/image" Target="../media/image83.png"/><Relationship Id="rId48" Type="http://schemas.openxmlformats.org/officeDocument/2006/relationships/customXml" Target="../ink/ink86.xml"/><Relationship Id="rId64" Type="http://schemas.openxmlformats.org/officeDocument/2006/relationships/customXml" Target="../ink/ink94.xml"/><Relationship Id="rId69" Type="http://schemas.openxmlformats.org/officeDocument/2006/relationships/image" Target="../media/image96.png"/><Relationship Id="rId113" Type="http://schemas.openxmlformats.org/officeDocument/2006/relationships/image" Target="../media/image118.png"/><Relationship Id="rId118" Type="http://schemas.openxmlformats.org/officeDocument/2006/relationships/image" Target="../media/image120.png"/><Relationship Id="rId80" Type="http://schemas.openxmlformats.org/officeDocument/2006/relationships/customXml" Target="../ink/ink102.xml"/><Relationship Id="rId85" Type="http://schemas.openxmlformats.org/officeDocument/2006/relationships/image" Target="../media/image104.png"/><Relationship Id="rId12" Type="http://schemas.openxmlformats.org/officeDocument/2006/relationships/customXml" Target="../ink/ink68.xml"/><Relationship Id="rId17" Type="http://schemas.openxmlformats.org/officeDocument/2006/relationships/image" Target="../media/image70.png"/><Relationship Id="rId33" Type="http://schemas.openxmlformats.org/officeDocument/2006/relationships/image" Target="../media/image78.png"/><Relationship Id="rId38" Type="http://schemas.openxmlformats.org/officeDocument/2006/relationships/customXml" Target="../ink/ink81.xml"/><Relationship Id="rId59" Type="http://schemas.openxmlformats.org/officeDocument/2006/relationships/image" Target="../media/image91.png"/><Relationship Id="rId103" Type="http://schemas.openxmlformats.org/officeDocument/2006/relationships/image" Target="../media/image113.png"/><Relationship Id="rId108" Type="http://schemas.openxmlformats.org/officeDocument/2006/relationships/customXml" Target="../ink/ink116.xml"/><Relationship Id="rId54" Type="http://schemas.openxmlformats.org/officeDocument/2006/relationships/customXml" Target="../ink/ink89.xml"/><Relationship Id="rId70" Type="http://schemas.openxmlformats.org/officeDocument/2006/relationships/customXml" Target="../ink/ink97.xml"/><Relationship Id="rId75" Type="http://schemas.openxmlformats.org/officeDocument/2006/relationships/image" Target="../media/image99.png"/><Relationship Id="rId91" Type="http://schemas.openxmlformats.org/officeDocument/2006/relationships/image" Target="../media/image107.png"/><Relationship Id="rId96" Type="http://schemas.openxmlformats.org/officeDocument/2006/relationships/customXml" Target="../ink/ink11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5.xml"/><Relationship Id="rId23" Type="http://schemas.openxmlformats.org/officeDocument/2006/relationships/image" Target="../media/image73.png"/><Relationship Id="rId28" Type="http://schemas.openxmlformats.org/officeDocument/2006/relationships/customXml" Target="../ink/ink76.xml"/><Relationship Id="rId49" Type="http://schemas.openxmlformats.org/officeDocument/2006/relationships/image" Target="../media/image86.png"/><Relationship Id="rId114" Type="http://schemas.openxmlformats.org/officeDocument/2006/relationships/customXml" Target="../ink/ink119.xml"/><Relationship Id="rId10" Type="http://schemas.openxmlformats.org/officeDocument/2006/relationships/customXml" Target="../ink/ink67.xml"/><Relationship Id="rId31" Type="http://schemas.openxmlformats.org/officeDocument/2006/relationships/image" Target="../media/image77.png"/><Relationship Id="rId44" Type="http://schemas.openxmlformats.org/officeDocument/2006/relationships/customXml" Target="../ink/ink84.xml"/><Relationship Id="rId52" Type="http://schemas.openxmlformats.org/officeDocument/2006/relationships/customXml" Target="../ink/ink88.xml"/><Relationship Id="rId60" Type="http://schemas.openxmlformats.org/officeDocument/2006/relationships/customXml" Target="../ink/ink92.xml"/><Relationship Id="rId65" Type="http://schemas.openxmlformats.org/officeDocument/2006/relationships/image" Target="../media/image94.png"/><Relationship Id="rId73" Type="http://schemas.openxmlformats.org/officeDocument/2006/relationships/image" Target="../media/image98.png"/><Relationship Id="rId78" Type="http://schemas.openxmlformats.org/officeDocument/2006/relationships/customXml" Target="../ink/ink101.xml"/><Relationship Id="rId81" Type="http://schemas.openxmlformats.org/officeDocument/2006/relationships/image" Target="../media/image102.png"/><Relationship Id="rId86" Type="http://schemas.openxmlformats.org/officeDocument/2006/relationships/customXml" Target="../ink/ink105.xml"/><Relationship Id="rId94" Type="http://schemas.openxmlformats.org/officeDocument/2006/relationships/customXml" Target="../ink/ink109.xml"/><Relationship Id="rId99" Type="http://schemas.openxmlformats.org/officeDocument/2006/relationships/image" Target="../media/image111.png"/><Relationship Id="rId101" Type="http://schemas.openxmlformats.org/officeDocument/2006/relationships/image" Target="../media/image112.png"/><Relationship Id="rId4" Type="http://schemas.openxmlformats.org/officeDocument/2006/relationships/customXml" Target="../ink/ink64.xml"/><Relationship Id="rId9" Type="http://schemas.openxmlformats.org/officeDocument/2006/relationships/image" Target="../media/image66.png"/><Relationship Id="rId13" Type="http://schemas.openxmlformats.org/officeDocument/2006/relationships/image" Target="../media/image68.png"/><Relationship Id="rId18" Type="http://schemas.openxmlformats.org/officeDocument/2006/relationships/customXml" Target="../ink/ink71.xml"/><Relationship Id="rId39" Type="http://schemas.openxmlformats.org/officeDocument/2006/relationships/image" Target="../media/image81.png"/><Relationship Id="rId109" Type="http://schemas.openxmlformats.org/officeDocument/2006/relationships/image" Target="../media/image116.png"/><Relationship Id="rId34" Type="http://schemas.openxmlformats.org/officeDocument/2006/relationships/customXml" Target="../ink/ink79.xml"/><Relationship Id="rId50" Type="http://schemas.openxmlformats.org/officeDocument/2006/relationships/customXml" Target="../ink/ink87.xml"/><Relationship Id="rId55" Type="http://schemas.openxmlformats.org/officeDocument/2006/relationships/image" Target="../media/image89.png"/><Relationship Id="rId76" Type="http://schemas.openxmlformats.org/officeDocument/2006/relationships/customXml" Target="../ink/ink100.xml"/><Relationship Id="rId97" Type="http://schemas.openxmlformats.org/officeDocument/2006/relationships/image" Target="../media/image110.png"/><Relationship Id="rId104" Type="http://schemas.openxmlformats.org/officeDocument/2006/relationships/customXml" Target="../ink/ink114.xml"/><Relationship Id="rId7" Type="http://schemas.openxmlformats.org/officeDocument/2006/relationships/image" Target="../media/image65.png"/><Relationship Id="rId71" Type="http://schemas.openxmlformats.org/officeDocument/2006/relationships/image" Target="../media/image97.png"/><Relationship Id="rId92" Type="http://schemas.openxmlformats.org/officeDocument/2006/relationships/customXml" Target="../ink/ink108.xml"/><Relationship Id="rId2" Type="http://schemas.openxmlformats.org/officeDocument/2006/relationships/customXml" Target="../ink/ink63.xml"/><Relationship Id="rId29" Type="http://schemas.openxmlformats.org/officeDocument/2006/relationships/image" Target="../media/image76.png"/><Relationship Id="rId24" Type="http://schemas.openxmlformats.org/officeDocument/2006/relationships/customXml" Target="../ink/ink74.xml"/><Relationship Id="rId40" Type="http://schemas.openxmlformats.org/officeDocument/2006/relationships/customXml" Target="../ink/ink82.xml"/><Relationship Id="rId45" Type="http://schemas.openxmlformats.org/officeDocument/2006/relationships/image" Target="../media/image84.png"/><Relationship Id="rId66" Type="http://schemas.openxmlformats.org/officeDocument/2006/relationships/customXml" Target="../ink/ink95.xml"/><Relationship Id="rId87" Type="http://schemas.openxmlformats.org/officeDocument/2006/relationships/image" Target="../media/image105.png"/><Relationship Id="rId110" Type="http://schemas.openxmlformats.org/officeDocument/2006/relationships/customXml" Target="../ink/ink117.xml"/><Relationship Id="rId115" Type="http://schemas.openxmlformats.org/officeDocument/2006/relationships/customXml" Target="../ink/ink120.xml"/><Relationship Id="rId61" Type="http://schemas.openxmlformats.org/officeDocument/2006/relationships/image" Target="../media/image92.png"/><Relationship Id="rId82" Type="http://schemas.openxmlformats.org/officeDocument/2006/relationships/customXml" Target="../ink/ink103.xml"/><Relationship Id="rId19" Type="http://schemas.openxmlformats.org/officeDocument/2006/relationships/image" Target="../media/image71.png"/><Relationship Id="rId14" Type="http://schemas.openxmlformats.org/officeDocument/2006/relationships/customXml" Target="../ink/ink69.xml"/><Relationship Id="rId30" Type="http://schemas.openxmlformats.org/officeDocument/2006/relationships/customXml" Target="../ink/ink77.xml"/><Relationship Id="rId35" Type="http://schemas.openxmlformats.org/officeDocument/2006/relationships/image" Target="../media/image79.png"/><Relationship Id="rId56" Type="http://schemas.openxmlformats.org/officeDocument/2006/relationships/customXml" Target="../ink/ink90.xml"/><Relationship Id="rId77" Type="http://schemas.openxmlformats.org/officeDocument/2006/relationships/image" Target="../media/image100.png"/><Relationship Id="rId100" Type="http://schemas.openxmlformats.org/officeDocument/2006/relationships/customXml" Target="../ink/ink112.xml"/><Relationship Id="rId105" Type="http://schemas.openxmlformats.org/officeDocument/2006/relationships/image" Target="../media/image114.png"/><Relationship Id="rId8" Type="http://schemas.openxmlformats.org/officeDocument/2006/relationships/customXml" Target="../ink/ink66.xml"/><Relationship Id="rId51" Type="http://schemas.openxmlformats.org/officeDocument/2006/relationships/image" Target="../media/image87.png"/><Relationship Id="rId72" Type="http://schemas.openxmlformats.org/officeDocument/2006/relationships/customXml" Target="../ink/ink98.xml"/><Relationship Id="rId93" Type="http://schemas.openxmlformats.org/officeDocument/2006/relationships/image" Target="../media/image108.png"/><Relationship Id="rId98" Type="http://schemas.openxmlformats.org/officeDocument/2006/relationships/customXml" Target="../ink/ink111.xml"/><Relationship Id="rId3" Type="http://schemas.openxmlformats.org/officeDocument/2006/relationships/image" Target="../media/image63.png"/><Relationship Id="rId25" Type="http://schemas.openxmlformats.org/officeDocument/2006/relationships/image" Target="../media/image74.png"/><Relationship Id="rId46" Type="http://schemas.openxmlformats.org/officeDocument/2006/relationships/customXml" Target="../ink/ink85.xml"/><Relationship Id="rId67" Type="http://schemas.openxmlformats.org/officeDocument/2006/relationships/image" Target="../media/image95.png"/><Relationship Id="rId116" Type="http://schemas.openxmlformats.org/officeDocument/2006/relationships/image" Target="../media/image119.png"/><Relationship Id="rId20" Type="http://schemas.openxmlformats.org/officeDocument/2006/relationships/customXml" Target="../ink/ink72.xml"/><Relationship Id="rId41" Type="http://schemas.openxmlformats.org/officeDocument/2006/relationships/image" Target="../media/image82.png"/><Relationship Id="rId62" Type="http://schemas.openxmlformats.org/officeDocument/2006/relationships/customXml" Target="../ink/ink93.xml"/><Relationship Id="rId83" Type="http://schemas.openxmlformats.org/officeDocument/2006/relationships/image" Target="../media/image103.png"/><Relationship Id="rId88" Type="http://schemas.openxmlformats.org/officeDocument/2006/relationships/customXml" Target="../ink/ink106.xml"/><Relationship Id="rId111" Type="http://schemas.openxmlformats.org/officeDocument/2006/relationships/image" Target="../media/image117.png"/><Relationship Id="rId15" Type="http://schemas.openxmlformats.org/officeDocument/2006/relationships/image" Target="../media/image69.png"/><Relationship Id="rId36" Type="http://schemas.openxmlformats.org/officeDocument/2006/relationships/customXml" Target="../ink/ink80.xml"/><Relationship Id="rId57" Type="http://schemas.openxmlformats.org/officeDocument/2006/relationships/image" Target="../media/image90.png"/><Relationship Id="rId106" Type="http://schemas.openxmlformats.org/officeDocument/2006/relationships/customXml" Target="../ink/ink1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E54BB-C57C-9AB2-5A64-3ECF31A4C5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MIS333K 1/24 – HW1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852816-B387-5064-98A3-E84F81D9FC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64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C6CDBB79-07D0-CE18-430E-4A3C9F170508}"/>
              </a:ext>
            </a:extLst>
          </p:cNvPr>
          <p:cNvGrpSpPr/>
          <p:nvPr/>
        </p:nvGrpSpPr>
        <p:grpSpPr>
          <a:xfrm>
            <a:off x="299208" y="1564478"/>
            <a:ext cx="4371480" cy="2623680"/>
            <a:chOff x="299208" y="1564478"/>
            <a:chExt cx="4371480" cy="262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61CCB6C-4F9B-1A36-C2E5-EED6177494B2}"/>
                    </a:ext>
                  </a:extLst>
                </p14:cNvPr>
                <p14:cNvContentPartPr/>
                <p14:nvPr/>
              </p14:nvContentPartPr>
              <p14:xfrm>
                <a:off x="299208" y="2049038"/>
                <a:ext cx="249480" cy="1004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61CCB6C-4F9B-1A36-C2E5-EED6177494B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81568" y="2031038"/>
                  <a:ext cx="28512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D4E09C6-DB58-C17C-701D-9EDBD4E313AA}"/>
                    </a:ext>
                  </a:extLst>
                </p14:cNvPr>
                <p14:cNvContentPartPr/>
                <p14:nvPr/>
              </p14:nvContentPartPr>
              <p14:xfrm>
                <a:off x="808968" y="1798118"/>
                <a:ext cx="324360" cy="5569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D4E09C6-DB58-C17C-701D-9EDBD4E313A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0968" y="1780118"/>
                  <a:ext cx="36000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3EB830F-29F5-97A3-F8C7-CB6722CCEDC4}"/>
                    </a:ext>
                  </a:extLst>
                </p14:cNvPr>
                <p14:cNvContentPartPr/>
                <p14:nvPr/>
              </p14:nvContentPartPr>
              <p14:xfrm>
                <a:off x="827328" y="2016638"/>
                <a:ext cx="273240" cy="1267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3EB830F-29F5-97A3-F8C7-CB6722CCEDC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09328" y="1998998"/>
                  <a:ext cx="3088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E5EBB2B-DDE8-12B9-3335-CA91AA751B95}"/>
                    </a:ext>
                  </a:extLst>
                </p14:cNvPr>
                <p14:cNvContentPartPr/>
                <p14:nvPr/>
              </p14:nvContentPartPr>
              <p14:xfrm>
                <a:off x="1205328" y="1772918"/>
                <a:ext cx="303120" cy="4672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E5EBB2B-DDE8-12B9-3335-CA91AA751B9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87688" y="1754918"/>
                  <a:ext cx="338760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6E5AA21-F221-068B-F2A8-AC608EBB7C7B}"/>
                    </a:ext>
                  </a:extLst>
                </p14:cNvPr>
                <p14:cNvContentPartPr/>
                <p14:nvPr/>
              </p14:nvContentPartPr>
              <p14:xfrm>
                <a:off x="1534368" y="1985318"/>
                <a:ext cx="263160" cy="2970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6E5AA21-F221-068B-F2A8-AC608EBB7C7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16368" y="1967318"/>
                  <a:ext cx="29880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9AA85FE-D4CE-3885-63BF-E043C1225C92}"/>
                    </a:ext>
                  </a:extLst>
                </p14:cNvPr>
                <p14:cNvContentPartPr/>
                <p14:nvPr/>
              </p14:nvContentPartPr>
              <p14:xfrm>
                <a:off x="1694208" y="1922678"/>
                <a:ext cx="419400" cy="3189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9AA85FE-D4CE-3885-63BF-E043C1225C9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76208" y="1904678"/>
                  <a:ext cx="45504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D4BC294-448A-1394-FBAB-CADEFF39FFE5}"/>
                    </a:ext>
                  </a:extLst>
                </p14:cNvPr>
                <p14:cNvContentPartPr/>
                <p14:nvPr/>
              </p14:nvContentPartPr>
              <p14:xfrm>
                <a:off x="2046288" y="1564478"/>
                <a:ext cx="189360" cy="5918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D4BC294-448A-1394-FBAB-CADEFF39FFE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28288" y="1546838"/>
                  <a:ext cx="225000" cy="62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15A017A-7E74-9EEC-184D-B506FF78EE2D}"/>
                    </a:ext>
                  </a:extLst>
                </p14:cNvPr>
                <p14:cNvContentPartPr/>
                <p14:nvPr/>
              </p14:nvContentPartPr>
              <p14:xfrm>
                <a:off x="2032968" y="1921598"/>
                <a:ext cx="176400" cy="820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15A017A-7E74-9EEC-184D-B506FF78EE2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15328" y="1903958"/>
                  <a:ext cx="21204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4F4C073-4788-D073-F3FF-C6F93F739381}"/>
                    </a:ext>
                  </a:extLst>
                </p14:cNvPr>
                <p14:cNvContentPartPr/>
                <p14:nvPr/>
              </p14:nvContentPartPr>
              <p14:xfrm>
                <a:off x="2630568" y="1681118"/>
                <a:ext cx="568440" cy="4640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4F4C073-4788-D073-F3FF-C6F93F73938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612568" y="1663478"/>
                  <a:ext cx="604080" cy="49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222AC9C-E8DD-3DA8-917E-BBFE784C9B88}"/>
                    </a:ext>
                  </a:extLst>
                </p14:cNvPr>
                <p14:cNvContentPartPr/>
                <p14:nvPr/>
              </p14:nvContentPartPr>
              <p14:xfrm>
                <a:off x="692328" y="2485358"/>
                <a:ext cx="3669120" cy="3175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222AC9C-E8DD-3DA8-917E-BBFE784C9B8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74328" y="2467358"/>
                  <a:ext cx="370476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24FEF9A-F284-974D-747B-C6A336D87EE1}"/>
                    </a:ext>
                  </a:extLst>
                </p14:cNvPr>
                <p14:cNvContentPartPr/>
                <p14:nvPr/>
              </p14:nvContentPartPr>
              <p14:xfrm>
                <a:off x="767208" y="2914478"/>
                <a:ext cx="3903480" cy="5785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24FEF9A-F284-974D-747B-C6A336D87EE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49208" y="2896838"/>
                  <a:ext cx="3939120" cy="61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8EACCB8-745B-A0E7-D76A-83891533FE44}"/>
                    </a:ext>
                  </a:extLst>
                </p14:cNvPr>
                <p14:cNvContentPartPr/>
                <p14:nvPr/>
              </p14:nvContentPartPr>
              <p14:xfrm>
                <a:off x="923088" y="3598478"/>
                <a:ext cx="3652200" cy="5896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8EACCB8-745B-A0E7-D76A-83891533FE4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05088" y="3580838"/>
                  <a:ext cx="3687840" cy="625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0248BDB-2541-FEFA-1863-AF91FAFBD29A}"/>
                  </a:ext>
                </a:extLst>
              </p14:cNvPr>
              <p14:cNvContentPartPr/>
              <p14:nvPr/>
            </p14:nvContentPartPr>
            <p14:xfrm>
              <a:off x="1109568" y="4482638"/>
              <a:ext cx="3791880" cy="7016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0248BDB-2541-FEFA-1863-AF91FAFBD29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91568" y="4464638"/>
                <a:ext cx="3827520" cy="73728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8BD0E101-FDEE-938C-12C5-9482B12CB678}"/>
              </a:ext>
            </a:extLst>
          </p:cNvPr>
          <p:cNvGrpSpPr/>
          <p:nvPr/>
        </p:nvGrpSpPr>
        <p:grpSpPr>
          <a:xfrm>
            <a:off x="6087288" y="1637558"/>
            <a:ext cx="3111480" cy="3497400"/>
            <a:chOff x="6087288" y="1637558"/>
            <a:chExt cx="3111480" cy="349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9DC9391-2834-182F-5362-7A5276D3BA26}"/>
                    </a:ext>
                  </a:extLst>
                </p14:cNvPr>
                <p14:cNvContentPartPr/>
                <p14:nvPr/>
              </p14:nvContentPartPr>
              <p14:xfrm>
                <a:off x="6094848" y="2163878"/>
                <a:ext cx="402480" cy="28756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9DC9391-2834-182F-5362-7A5276D3BA2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076848" y="2146238"/>
                  <a:ext cx="438120" cy="29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DD25C1C-929D-ECD1-B0C8-1E937E1634B5}"/>
                    </a:ext>
                  </a:extLst>
                </p14:cNvPr>
                <p14:cNvContentPartPr/>
                <p14:nvPr/>
              </p14:nvContentPartPr>
              <p14:xfrm>
                <a:off x="6087288" y="1637558"/>
                <a:ext cx="3111480" cy="34974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DD25C1C-929D-ECD1-B0C8-1E937E1634B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069648" y="1619918"/>
                  <a:ext cx="3147120" cy="353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9DFD967-0597-515B-3C5E-A11F1E78072F}"/>
                    </a:ext>
                  </a:extLst>
                </p14:cNvPr>
                <p14:cNvContentPartPr/>
                <p14:nvPr/>
              </p14:nvContentPartPr>
              <p14:xfrm>
                <a:off x="7023288" y="2491838"/>
                <a:ext cx="713520" cy="6789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9DFD967-0597-515B-3C5E-A11F1E78072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005648" y="2474198"/>
                  <a:ext cx="749160" cy="71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FA76CED-59AD-F141-C7B3-E59F988B82CA}"/>
                    </a:ext>
                  </a:extLst>
                </p14:cNvPr>
                <p14:cNvContentPartPr/>
                <p14:nvPr/>
              </p14:nvContentPartPr>
              <p14:xfrm>
                <a:off x="7446288" y="3217958"/>
                <a:ext cx="734040" cy="15364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FA76CED-59AD-F141-C7B3-E59F988B82C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428288" y="3200318"/>
                  <a:ext cx="769680" cy="157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E8107D9-E06E-19F1-4FE5-4AEA2ACB87BA}"/>
                    </a:ext>
                  </a:extLst>
                </p14:cNvPr>
                <p14:cNvContentPartPr/>
                <p14:nvPr/>
              </p14:nvContentPartPr>
              <p14:xfrm>
                <a:off x="7559328" y="4123358"/>
                <a:ext cx="16200" cy="518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E8107D9-E06E-19F1-4FE5-4AEA2ACB87B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541688" y="4105718"/>
                  <a:ext cx="5184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AC9E45E-44D2-AEBE-1C8F-E3ECBCC03848}"/>
                    </a:ext>
                  </a:extLst>
                </p14:cNvPr>
                <p14:cNvContentPartPr/>
                <p14:nvPr/>
              </p14:nvContentPartPr>
              <p14:xfrm>
                <a:off x="7475808" y="4033718"/>
                <a:ext cx="138960" cy="2304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AC9E45E-44D2-AEBE-1C8F-E3ECBCC0384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457808" y="4015718"/>
                  <a:ext cx="17460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FF4B4DA-74BA-796A-EE5A-3FD23A7C4103}"/>
                    </a:ext>
                  </a:extLst>
                </p14:cNvPr>
                <p14:cNvContentPartPr/>
                <p14:nvPr/>
              </p14:nvContentPartPr>
              <p14:xfrm>
                <a:off x="7387608" y="3967478"/>
                <a:ext cx="310680" cy="5947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FF4B4DA-74BA-796A-EE5A-3FD23A7C410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369968" y="3949478"/>
                  <a:ext cx="346320" cy="63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202699B-4EFA-6700-1C27-7C7FF05E1221}"/>
                    </a:ext>
                  </a:extLst>
                </p14:cNvPr>
                <p14:cNvContentPartPr/>
                <p14:nvPr/>
              </p14:nvContentPartPr>
              <p14:xfrm>
                <a:off x="7630968" y="3430718"/>
                <a:ext cx="288720" cy="2869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202699B-4EFA-6700-1C27-7C7FF05E122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612968" y="3413078"/>
                  <a:ext cx="32436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E734B50-5E9D-D30A-2992-7FEF234908DA}"/>
                    </a:ext>
                  </a:extLst>
                </p14:cNvPr>
                <p14:cNvContentPartPr/>
                <p14:nvPr/>
              </p14:nvContentPartPr>
              <p14:xfrm>
                <a:off x="6963528" y="3528998"/>
                <a:ext cx="585000" cy="2718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E734B50-5E9D-D30A-2992-7FEF234908D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945528" y="3511358"/>
                  <a:ext cx="62064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8A206D9-7F43-34A5-A2C2-8CC45298163C}"/>
                    </a:ext>
                  </a:extLst>
                </p14:cNvPr>
                <p14:cNvContentPartPr/>
                <p14:nvPr/>
              </p14:nvContentPartPr>
              <p14:xfrm>
                <a:off x="6517488" y="2530718"/>
                <a:ext cx="620640" cy="10681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8A206D9-7F43-34A5-A2C2-8CC45298163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499488" y="2512718"/>
                  <a:ext cx="656280" cy="11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165D06C-53F7-C025-CF58-14CC767FEED4}"/>
                    </a:ext>
                  </a:extLst>
                </p14:cNvPr>
                <p14:cNvContentPartPr/>
                <p14:nvPr/>
              </p14:nvContentPartPr>
              <p14:xfrm>
                <a:off x="7378248" y="2532518"/>
                <a:ext cx="807840" cy="7023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165D06C-53F7-C025-CF58-14CC767FEED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360248" y="2514878"/>
                  <a:ext cx="843480" cy="73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DD0AD3B-5090-C341-2E04-96C7583A5F63}"/>
                    </a:ext>
                  </a:extLst>
                </p14:cNvPr>
                <p14:cNvContentPartPr/>
                <p14:nvPr/>
              </p14:nvContentPartPr>
              <p14:xfrm>
                <a:off x="7175208" y="2725838"/>
                <a:ext cx="113760" cy="1782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DD0AD3B-5090-C341-2E04-96C7583A5F6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157208" y="2708198"/>
                  <a:ext cx="1494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9355BD8-54CE-DACF-D4D1-0DA63050BB9C}"/>
                    </a:ext>
                  </a:extLst>
                </p14:cNvPr>
                <p14:cNvContentPartPr/>
                <p14:nvPr/>
              </p14:nvContentPartPr>
              <p14:xfrm>
                <a:off x="7304808" y="2691998"/>
                <a:ext cx="91080" cy="1746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9355BD8-54CE-DACF-D4D1-0DA63050BB9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287168" y="2673998"/>
                  <a:ext cx="12672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773111F-6E7B-DDD3-021B-9E368EC5E478}"/>
                    </a:ext>
                  </a:extLst>
                </p14:cNvPr>
                <p14:cNvContentPartPr/>
                <p14:nvPr/>
              </p14:nvContentPartPr>
              <p14:xfrm>
                <a:off x="7254408" y="2947238"/>
                <a:ext cx="245160" cy="1267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773111F-6E7B-DDD3-021B-9E368EC5E47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236768" y="2929238"/>
                  <a:ext cx="280800" cy="16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1A62717-2B27-B6A3-3C22-0551527D5D1B}"/>
              </a:ext>
            </a:extLst>
          </p:cNvPr>
          <p:cNvGrpSpPr/>
          <p:nvPr/>
        </p:nvGrpSpPr>
        <p:grpSpPr>
          <a:xfrm>
            <a:off x="253128" y="225278"/>
            <a:ext cx="1159920" cy="619200"/>
            <a:chOff x="253128" y="225278"/>
            <a:chExt cx="1159920" cy="61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6DA859E-79D3-3C80-594F-270B7B3372F7}"/>
                    </a:ext>
                  </a:extLst>
                </p14:cNvPr>
                <p14:cNvContentPartPr/>
                <p14:nvPr/>
              </p14:nvContentPartPr>
              <p14:xfrm>
                <a:off x="261048" y="225278"/>
                <a:ext cx="239040" cy="4708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6DA859E-79D3-3C80-594F-270B7B3372F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43048" y="207638"/>
                  <a:ext cx="274680" cy="5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BE242E0-9F15-3034-B3D0-F71C25588369}"/>
                    </a:ext>
                  </a:extLst>
                </p14:cNvPr>
                <p14:cNvContentPartPr/>
                <p14:nvPr/>
              </p14:nvContentPartPr>
              <p14:xfrm>
                <a:off x="522408" y="408518"/>
                <a:ext cx="195840" cy="2325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BE242E0-9F15-3034-B3D0-F71C2558836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04408" y="390518"/>
                  <a:ext cx="23148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1BDEF90-2686-8D10-E3D4-9F17998324F0}"/>
                    </a:ext>
                  </a:extLst>
                </p14:cNvPr>
                <p14:cNvContentPartPr/>
                <p14:nvPr/>
              </p14:nvContentPartPr>
              <p14:xfrm>
                <a:off x="673968" y="251558"/>
                <a:ext cx="667800" cy="3506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1BDEF90-2686-8D10-E3D4-9F17998324F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55968" y="233918"/>
                  <a:ext cx="70344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834E8A0-0004-9D66-CEB9-FE5312BF62C1}"/>
                    </a:ext>
                  </a:extLst>
                </p14:cNvPr>
                <p14:cNvContentPartPr/>
                <p14:nvPr/>
              </p14:nvContentPartPr>
              <p14:xfrm>
                <a:off x="253128" y="641078"/>
                <a:ext cx="1159920" cy="2034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834E8A0-0004-9D66-CEB9-FE5312BF62C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35128" y="623078"/>
                  <a:ext cx="1195560" cy="239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23465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F381F5D-F869-546F-4979-E8857878BF07}"/>
                  </a:ext>
                </a:extLst>
              </p14:cNvPr>
              <p14:cNvContentPartPr/>
              <p14:nvPr/>
            </p14:nvContentPartPr>
            <p14:xfrm>
              <a:off x="252048" y="1480958"/>
              <a:ext cx="232920" cy="417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F381F5D-F869-546F-4979-E8857878BF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408" y="1462958"/>
                <a:ext cx="268560" cy="77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01EAD4D9-3292-8D60-AB5B-625FB9D72007}"/>
              </a:ext>
            </a:extLst>
          </p:cNvPr>
          <p:cNvGrpSpPr/>
          <p:nvPr/>
        </p:nvGrpSpPr>
        <p:grpSpPr>
          <a:xfrm>
            <a:off x="5158848" y="891998"/>
            <a:ext cx="6229080" cy="5685480"/>
            <a:chOff x="5158848" y="891998"/>
            <a:chExt cx="6229080" cy="568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DD6FB16-BF5F-A0A4-2B4A-21949E45FE5F}"/>
                    </a:ext>
                  </a:extLst>
                </p14:cNvPr>
                <p14:cNvContentPartPr/>
                <p14:nvPr/>
              </p14:nvContentPartPr>
              <p14:xfrm>
                <a:off x="5158848" y="965078"/>
                <a:ext cx="2109240" cy="17787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DD6FB16-BF5F-A0A4-2B4A-21949E45FE5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141208" y="947438"/>
                  <a:ext cx="2144880" cy="18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FCB2A32-8AAA-EF31-3A8D-06CC3728F44F}"/>
                    </a:ext>
                  </a:extLst>
                </p14:cNvPr>
                <p14:cNvContentPartPr/>
                <p14:nvPr/>
              </p14:nvContentPartPr>
              <p14:xfrm>
                <a:off x="7606848" y="2725838"/>
                <a:ext cx="1725840" cy="17679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FCB2A32-8AAA-EF31-3A8D-06CC3728F44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589208" y="2708198"/>
                  <a:ext cx="1761480" cy="180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FE9015D-E52A-5150-03B7-A63E9CAAEC65}"/>
                    </a:ext>
                  </a:extLst>
                </p14:cNvPr>
                <p14:cNvContentPartPr/>
                <p14:nvPr/>
              </p14:nvContentPartPr>
              <p14:xfrm>
                <a:off x="7741848" y="899918"/>
                <a:ext cx="1591560" cy="15285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FE9015D-E52A-5150-03B7-A63E9CAAEC6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724208" y="881918"/>
                  <a:ext cx="1627200" cy="156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50C00A7-C358-C3DD-4369-5223F2546A6A}"/>
                    </a:ext>
                  </a:extLst>
                </p14:cNvPr>
                <p14:cNvContentPartPr/>
                <p14:nvPr/>
              </p14:nvContentPartPr>
              <p14:xfrm>
                <a:off x="5433528" y="3150278"/>
                <a:ext cx="1731240" cy="16862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50C00A7-C358-C3DD-4369-5223F2546A6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415528" y="3132278"/>
                  <a:ext cx="1766880" cy="172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455F1CD-9BFE-2BCC-5A59-CBABC8851077}"/>
                    </a:ext>
                  </a:extLst>
                </p14:cNvPr>
                <p14:cNvContentPartPr/>
                <p14:nvPr/>
              </p14:nvContentPartPr>
              <p14:xfrm>
                <a:off x="9606288" y="891998"/>
                <a:ext cx="1679760" cy="17211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455F1CD-9BFE-2BCC-5A59-CBABC885107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588288" y="874358"/>
                  <a:ext cx="1715400" cy="175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8E7081B-D4C0-09CB-0F23-D1747B1DA8CB}"/>
                    </a:ext>
                  </a:extLst>
                </p14:cNvPr>
                <p14:cNvContentPartPr/>
                <p14:nvPr/>
              </p14:nvContentPartPr>
              <p14:xfrm>
                <a:off x="9815808" y="3068198"/>
                <a:ext cx="1460520" cy="13842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8E7081B-D4C0-09CB-0F23-D1747B1DA8C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798168" y="3050558"/>
                  <a:ext cx="1496160" cy="141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34CC596-50F9-0540-FFFA-50698918F074}"/>
                    </a:ext>
                  </a:extLst>
                </p14:cNvPr>
                <p14:cNvContentPartPr/>
                <p14:nvPr/>
              </p14:nvContentPartPr>
              <p14:xfrm>
                <a:off x="5603448" y="5016518"/>
                <a:ext cx="1672200" cy="15609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34CC596-50F9-0540-FFFA-50698918F07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585448" y="4998878"/>
                  <a:ext cx="1707840" cy="159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794CE4A-96A2-9270-60F1-C8D1E0C1807C}"/>
                    </a:ext>
                  </a:extLst>
                </p14:cNvPr>
                <p14:cNvContentPartPr/>
                <p14:nvPr/>
              </p14:nvContentPartPr>
              <p14:xfrm>
                <a:off x="7449168" y="4939838"/>
                <a:ext cx="1606680" cy="12520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794CE4A-96A2-9270-60F1-C8D1E0C1807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431528" y="4922198"/>
                  <a:ext cx="1642320" cy="12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0A2716F-6137-A944-650A-066E539DC684}"/>
                    </a:ext>
                  </a:extLst>
                </p14:cNvPr>
                <p14:cNvContentPartPr/>
                <p14:nvPr/>
              </p14:nvContentPartPr>
              <p14:xfrm>
                <a:off x="9354648" y="4770998"/>
                <a:ext cx="2033280" cy="14911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0A2716F-6137-A944-650A-066E539DC68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337008" y="4753358"/>
                  <a:ext cx="2068920" cy="152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11F6C36-7DA2-C21E-B1E3-24DAD0465523}"/>
              </a:ext>
            </a:extLst>
          </p:cNvPr>
          <p:cNvGrpSpPr/>
          <p:nvPr/>
        </p:nvGrpSpPr>
        <p:grpSpPr>
          <a:xfrm>
            <a:off x="136488" y="187838"/>
            <a:ext cx="4100400" cy="879480"/>
            <a:chOff x="136488" y="187838"/>
            <a:chExt cx="4100400" cy="87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981FC27-85CB-82AD-6759-2392C74A6D37}"/>
                    </a:ext>
                  </a:extLst>
                </p14:cNvPr>
                <p14:cNvContentPartPr/>
                <p14:nvPr/>
              </p14:nvContentPartPr>
              <p14:xfrm>
                <a:off x="136488" y="412838"/>
                <a:ext cx="173160" cy="5630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981FC27-85CB-82AD-6759-2392C74A6D3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8848" y="395198"/>
                  <a:ext cx="208800" cy="59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EC71091-224A-9459-C385-ECA845781C9B}"/>
                    </a:ext>
                  </a:extLst>
                </p14:cNvPr>
                <p14:cNvContentPartPr/>
                <p14:nvPr/>
              </p14:nvContentPartPr>
              <p14:xfrm>
                <a:off x="400368" y="479078"/>
                <a:ext cx="261720" cy="3567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EC71091-224A-9459-C385-ECA845781C9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82728" y="461078"/>
                  <a:ext cx="29736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824821A-C340-02A5-C9CF-D72FF8364947}"/>
                    </a:ext>
                  </a:extLst>
                </p14:cNvPr>
                <p14:cNvContentPartPr/>
                <p14:nvPr/>
              </p14:nvContentPartPr>
              <p14:xfrm>
                <a:off x="653448" y="381518"/>
                <a:ext cx="574920" cy="6778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824821A-C340-02A5-C9CF-D72FF836494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35808" y="363878"/>
                  <a:ext cx="610560" cy="71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7E0E65E-5BF3-1AB1-EB49-4C105C6E0437}"/>
                    </a:ext>
                  </a:extLst>
                </p14:cNvPr>
                <p14:cNvContentPartPr/>
                <p14:nvPr/>
              </p14:nvContentPartPr>
              <p14:xfrm>
                <a:off x="1491168" y="207998"/>
                <a:ext cx="142560" cy="4309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7E0E65E-5BF3-1AB1-EB49-4C105C6E043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473528" y="189998"/>
                  <a:ext cx="178200" cy="4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C7719F8-AFFE-313F-2301-1EFF7EB5E1E1}"/>
                    </a:ext>
                  </a:extLst>
                </p14:cNvPr>
                <p14:cNvContentPartPr/>
                <p14:nvPr/>
              </p14:nvContentPartPr>
              <p14:xfrm>
                <a:off x="1486128" y="627758"/>
                <a:ext cx="332280" cy="406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C7719F8-AFFE-313F-2301-1EFF7EB5E1E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468128" y="610118"/>
                  <a:ext cx="36792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A3992C8-E3C7-5FB5-BF4C-E9E3D48AE9F7}"/>
                    </a:ext>
                  </a:extLst>
                </p14:cNvPr>
                <p14:cNvContentPartPr/>
                <p14:nvPr/>
              </p14:nvContentPartPr>
              <p14:xfrm>
                <a:off x="301728" y="735038"/>
                <a:ext cx="1739880" cy="3322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A3992C8-E3C7-5FB5-BF4C-E9E3D48AE9F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84088" y="717398"/>
                  <a:ext cx="177552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E1E62E6-8029-F32B-4037-D680BE90B445}"/>
                    </a:ext>
                  </a:extLst>
                </p14:cNvPr>
                <p14:cNvContentPartPr/>
                <p14:nvPr/>
              </p14:nvContentPartPr>
              <p14:xfrm>
                <a:off x="1973928" y="349838"/>
                <a:ext cx="365400" cy="788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E1E62E6-8029-F32B-4037-D680BE90B44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955928" y="332198"/>
                  <a:ext cx="4010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E9373F7-2082-C682-8275-741B686A17D9}"/>
                    </a:ext>
                  </a:extLst>
                </p14:cNvPr>
                <p14:cNvContentPartPr/>
                <p14:nvPr/>
              </p14:nvContentPartPr>
              <p14:xfrm>
                <a:off x="2567928" y="187838"/>
                <a:ext cx="225720" cy="5605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E9373F7-2082-C682-8275-741B686A17D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550288" y="170198"/>
                  <a:ext cx="261360" cy="59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777D6EB-0FCD-C91B-0D7D-244400C1D0D9}"/>
                    </a:ext>
                  </a:extLst>
                </p14:cNvPr>
                <p14:cNvContentPartPr/>
                <p14:nvPr/>
              </p14:nvContentPartPr>
              <p14:xfrm>
                <a:off x="2872128" y="415718"/>
                <a:ext cx="198720" cy="3074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777D6EB-0FCD-C91B-0D7D-244400C1D0D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854128" y="398078"/>
                  <a:ext cx="23436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355AB34-A4EF-CC6A-6FCF-2448AD02CF45}"/>
                    </a:ext>
                  </a:extLst>
                </p14:cNvPr>
                <p14:cNvContentPartPr/>
                <p14:nvPr/>
              </p14:nvContentPartPr>
              <p14:xfrm>
                <a:off x="3034848" y="290438"/>
                <a:ext cx="353160" cy="3146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355AB34-A4EF-CC6A-6FCF-2448AD02CF4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017208" y="272798"/>
                  <a:ext cx="38880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71D8C4E-C503-9B11-B655-7500079C67C3}"/>
                    </a:ext>
                  </a:extLst>
                </p14:cNvPr>
                <p14:cNvContentPartPr/>
                <p14:nvPr/>
              </p14:nvContentPartPr>
              <p14:xfrm>
                <a:off x="3339768" y="267398"/>
                <a:ext cx="298800" cy="4176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71D8C4E-C503-9B11-B655-7500079C67C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322128" y="249398"/>
                  <a:ext cx="334440" cy="4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72EE898-39F9-C226-8CDE-E9B94C5BA608}"/>
                    </a:ext>
                  </a:extLst>
                </p14:cNvPr>
                <p14:cNvContentPartPr/>
                <p14:nvPr/>
              </p14:nvContentPartPr>
              <p14:xfrm>
                <a:off x="3570888" y="216638"/>
                <a:ext cx="666000" cy="4204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72EE898-39F9-C226-8CDE-E9B94C5BA60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552888" y="198998"/>
                  <a:ext cx="701640" cy="45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17D5B76-9025-752A-AEB8-B726920DDBEC}"/>
              </a:ext>
            </a:extLst>
          </p:cNvPr>
          <p:cNvGrpSpPr/>
          <p:nvPr/>
        </p:nvGrpSpPr>
        <p:grpSpPr>
          <a:xfrm>
            <a:off x="827328" y="1331558"/>
            <a:ext cx="1739160" cy="1159200"/>
            <a:chOff x="827328" y="1331558"/>
            <a:chExt cx="1739160" cy="115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289C245-9148-B572-D36D-F34FFD655A07}"/>
                    </a:ext>
                  </a:extLst>
                </p14:cNvPr>
                <p14:cNvContentPartPr/>
                <p14:nvPr/>
              </p14:nvContentPartPr>
              <p14:xfrm>
                <a:off x="827328" y="1331558"/>
                <a:ext cx="1631160" cy="6580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289C245-9148-B572-D36D-F34FFD655A0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09328" y="1313558"/>
                  <a:ext cx="1666800" cy="69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0B7705D-DC90-5FE4-B34C-01632F5C6BD7}"/>
                    </a:ext>
                  </a:extLst>
                </p14:cNvPr>
                <p14:cNvContentPartPr/>
                <p14:nvPr/>
              </p14:nvContentPartPr>
              <p14:xfrm>
                <a:off x="873408" y="1988198"/>
                <a:ext cx="1693080" cy="5025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0B7705D-DC90-5FE4-B34C-01632F5C6BD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55768" y="1970198"/>
                  <a:ext cx="1728720" cy="53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FA16AE5-D8C5-26E2-82ED-D1F7A6A73A9D}"/>
              </a:ext>
            </a:extLst>
          </p:cNvPr>
          <p:cNvGrpSpPr/>
          <p:nvPr/>
        </p:nvGrpSpPr>
        <p:grpSpPr>
          <a:xfrm>
            <a:off x="137928" y="3355838"/>
            <a:ext cx="2741400" cy="717480"/>
            <a:chOff x="137928" y="3355838"/>
            <a:chExt cx="2741400" cy="71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857B418-487C-7422-38B6-DA6A3DF3E432}"/>
                    </a:ext>
                  </a:extLst>
                </p14:cNvPr>
                <p14:cNvContentPartPr/>
                <p14:nvPr/>
              </p14:nvContentPartPr>
              <p14:xfrm>
                <a:off x="137928" y="3672998"/>
                <a:ext cx="669600" cy="1771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857B418-487C-7422-38B6-DA6A3DF3E43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20288" y="3654998"/>
                  <a:ext cx="70524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AA87C85-DD38-7A61-47A9-C8377101D13D}"/>
                    </a:ext>
                  </a:extLst>
                </p14:cNvPr>
                <p14:cNvContentPartPr/>
                <p14:nvPr/>
              </p14:nvContentPartPr>
              <p14:xfrm>
                <a:off x="1198488" y="3355838"/>
                <a:ext cx="1527480" cy="3880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AA87C85-DD38-7A61-47A9-C8377101D13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80488" y="3338198"/>
                  <a:ext cx="156312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36B37FA-340F-339F-CFA7-7CA0F623D1C8}"/>
                    </a:ext>
                  </a:extLst>
                </p14:cNvPr>
                <p14:cNvContentPartPr/>
                <p14:nvPr/>
              </p14:nvContentPartPr>
              <p14:xfrm>
                <a:off x="1421328" y="3664358"/>
                <a:ext cx="1458000" cy="4089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36B37FA-340F-339F-CFA7-7CA0F623D1C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403688" y="3646718"/>
                  <a:ext cx="1493640" cy="44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516D57F-ECF2-9945-22B4-31E2E77F0A7E}"/>
              </a:ext>
            </a:extLst>
          </p:cNvPr>
          <p:cNvGrpSpPr/>
          <p:nvPr/>
        </p:nvGrpSpPr>
        <p:grpSpPr>
          <a:xfrm>
            <a:off x="390648" y="4819958"/>
            <a:ext cx="2712600" cy="921240"/>
            <a:chOff x="390648" y="4819958"/>
            <a:chExt cx="2712600" cy="92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56F3BF0-5C50-EFF6-FD76-47DE5284E600}"/>
                    </a:ext>
                  </a:extLst>
                </p14:cNvPr>
                <p14:cNvContentPartPr/>
                <p14:nvPr/>
              </p14:nvContentPartPr>
              <p14:xfrm>
                <a:off x="390648" y="5187158"/>
                <a:ext cx="535320" cy="1472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56F3BF0-5C50-EFF6-FD76-47DE5284E60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73008" y="5169518"/>
                  <a:ext cx="5709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6870A7B-6713-B478-DF50-AE34260F94F7}"/>
                    </a:ext>
                  </a:extLst>
                </p14:cNvPr>
                <p14:cNvContentPartPr/>
                <p14:nvPr/>
              </p14:nvContentPartPr>
              <p14:xfrm>
                <a:off x="1570368" y="4819958"/>
                <a:ext cx="1532880" cy="3124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6870A7B-6713-B478-DF50-AE34260F94F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552368" y="4802318"/>
                  <a:ext cx="156852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BBF43CD-3C40-6673-0C21-8848EB12848F}"/>
                    </a:ext>
                  </a:extLst>
                </p14:cNvPr>
                <p14:cNvContentPartPr/>
                <p14:nvPr/>
              </p14:nvContentPartPr>
              <p14:xfrm>
                <a:off x="1568568" y="5384078"/>
                <a:ext cx="1320120" cy="3571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BBF43CD-3C40-6673-0C21-8848EB12848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550928" y="5366078"/>
                  <a:ext cx="1355760" cy="392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FFB4C91-7676-CB55-F665-A59346AA6B36}"/>
                  </a:ext>
                </a:extLst>
              </p14:cNvPr>
              <p14:cNvContentPartPr/>
              <p14:nvPr/>
            </p14:nvContentPartPr>
            <p14:xfrm>
              <a:off x="1634808" y="5982758"/>
              <a:ext cx="1581840" cy="3920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FFB4C91-7676-CB55-F665-A59346AA6B3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617168" y="5964758"/>
                <a:ext cx="1617480" cy="42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1943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BFF627C-E5FE-DCCB-6E67-8CCE62EE4D31}"/>
              </a:ext>
            </a:extLst>
          </p:cNvPr>
          <p:cNvGrpSpPr/>
          <p:nvPr/>
        </p:nvGrpSpPr>
        <p:grpSpPr>
          <a:xfrm>
            <a:off x="176448" y="236798"/>
            <a:ext cx="2262240" cy="984240"/>
            <a:chOff x="176448" y="236798"/>
            <a:chExt cx="2262240" cy="98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00E62459-68BC-3E67-517B-554225E96263}"/>
                    </a:ext>
                  </a:extLst>
                </p14:cNvPr>
                <p14:cNvContentPartPr/>
                <p14:nvPr/>
              </p14:nvContentPartPr>
              <p14:xfrm>
                <a:off x="176448" y="236798"/>
                <a:ext cx="275760" cy="7437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00E62459-68BC-3E67-517B-554225E9626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58448" y="218798"/>
                  <a:ext cx="311400" cy="77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2202A37-B74E-82EF-6419-D2D81806A02F}"/>
                    </a:ext>
                  </a:extLst>
                </p14:cNvPr>
                <p14:cNvContentPartPr/>
                <p14:nvPr/>
              </p14:nvContentPartPr>
              <p14:xfrm>
                <a:off x="438528" y="554678"/>
                <a:ext cx="276480" cy="3157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2202A37-B74E-82EF-6419-D2D81806A02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0888" y="536678"/>
                  <a:ext cx="31212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7A5A742-40CF-EA3C-1260-C3DFC3903CD2}"/>
                    </a:ext>
                  </a:extLst>
                </p14:cNvPr>
                <p14:cNvContentPartPr/>
                <p14:nvPr/>
              </p14:nvContentPartPr>
              <p14:xfrm>
                <a:off x="712848" y="430118"/>
                <a:ext cx="612000" cy="7909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7A5A742-40CF-EA3C-1260-C3DFC3903CD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95208" y="412118"/>
                  <a:ext cx="647640" cy="82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F5FAF2A-9AF0-312F-18B2-EB5665FB2F4A}"/>
                    </a:ext>
                  </a:extLst>
                </p14:cNvPr>
                <p14:cNvContentPartPr/>
                <p14:nvPr/>
              </p14:nvContentPartPr>
              <p14:xfrm>
                <a:off x="1555608" y="322478"/>
                <a:ext cx="334080" cy="4942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F5FAF2A-9AF0-312F-18B2-EB5665FB2F4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37968" y="304478"/>
                  <a:ext cx="369720" cy="52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F5844AA-5D97-E959-2F37-C11AD542B666}"/>
                    </a:ext>
                  </a:extLst>
                </p14:cNvPr>
                <p14:cNvContentPartPr/>
                <p14:nvPr/>
              </p14:nvContentPartPr>
              <p14:xfrm>
                <a:off x="328728" y="759518"/>
                <a:ext cx="1773360" cy="3740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F5844AA-5D97-E959-2F37-C11AD542B66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11088" y="741518"/>
                  <a:ext cx="180900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4884D94-ADC3-E721-599F-7636EE7775DA}"/>
                    </a:ext>
                  </a:extLst>
                </p14:cNvPr>
                <p14:cNvContentPartPr/>
                <p14:nvPr/>
              </p14:nvContentPartPr>
              <p14:xfrm>
                <a:off x="2110728" y="483398"/>
                <a:ext cx="327960" cy="648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4884D94-ADC3-E721-599F-7636EE7775D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92728" y="465398"/>
                  <a:ext cx="363600" cy="10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D70C9CA-A526-F966-BEC1-5C5FBFE8EC96}"/>
              </a:ext>
            </a:extLst>
          </p:cNvPr>
          <p:cNvGrpSpPr/>
          <p:nvPr/>
        </p:nvGrpSpPr>
        <p:grpSpPr>
          <a:xfrm>
            <a:off x="2686368" y="105038"/>
            <a:ext cx="3650760" cy="666720"/>
            <a:chOff x="2686368" y="105038"/>
            <a:chExt cx="3650760" cy="66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64647C4-9749-723A-B5A4-07768CA2D8F4}"/>
                    </a:ext>
                  </a:extLst>
                </p14:cNvPr>
                <p14:cNvContentPartPr/>
                <p14:nvPr/>
              </p14:nvContentPartPr>
              <p14:xfrm>
                <a:off x="4394208" y="390518"/>
                <a:ext cx="293040" cy="1011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64647C4-9749-723A-B5A4-07768CA2D8F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376208" y="372518"/>
                  <a:ext cx="3286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42CA78A-C453-A66A-E271-1859C4910B05}"/>
                    </a:ext>
                  </a:extLst>
                </p14:cNvPr>
                <p14:cNvContentPartPr/>
                <p14:nvPr/>
              </p14:nvContentPartPr>
              <p14:xfrm>
                <a:off x="4508328" y="300158"/>
                <a:ext cx="41040" cy="3218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42CA78A-C453-A66A-E271-1859C4910B0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90328" y="282518"/>
                  <a:ext cx="7668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2419805-A1DA-2946-086E-2BC3B0D3CCCE}"/>
                    </a:ext>
                  </a:extLst>
                </p14:cNvPr>
                <p14:cNvContentPartPr/>
                <p14:nvPr/>
              </p14:nvContentPartPr>
              <p14:xfrm>
                <a:off x="4951848" y="232118"/>
                <a:ext cx="359280" cy="3877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2419805-A1DA-2946-086E-2BC3B0D3CCC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934208" y="214118"/>
                  <a:ext cx="39492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F0CFEEA-57D4-6026-ECD5-BCDAB8497992}"/>
                    </a:ext>
                  </a:extLst>
                </p14:cNvPr>
                <p14:cNvContentPartPr/>
                <p14:nvPr/>
              </p14:nvContentPartPr>
              <p14:xfrm>
                <a:off x="5189448" y="278198"/>
                <a:ext cx="340560" cy="3070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F0CFEEA-57D4-6026-ECD5-BCDAB849799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171808" y="260558"/>
                  <a:ext cx="37620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6CBDF4D-3DB8-0B9A-B51B-2EFCD44C6D47}"/>
                    </a:ext>
                  </a:extLst>
                </p14:cNvPr>
                <p14:cNvContentPartPr/>
                <p14:nvPr/>
              </p14:nvContentPartPr>
              <p14:xfrm>
                <a:off x="5551968" y="189998"/>
                <a:ext cx="105840" cy="4320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6CBDF4D-3DB8-0B9A-B51B-2EFCD44C6D4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534328" y="172358"/>
                  <a:ext cx="141480" cy="46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5D3BD3E-566A-F0B8-FA49-624F16FC330A}"/>
                    </a:ext>
                  </a:extLst>
                </p14:cNvPr>
                <p14:cNvContentPartPr/>
                <p14:nvPr/>
              </p14:nvContentPartPr>
              <p14:xfrm>
                <a:off x="5499768" y="293318"/>
                <a:ext cx="320040" cy="954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5D3BD3E-566A-F0B8-FA49-624F16FC330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481768" y="275678"/>
                  <a:ext cx="35568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C0A76BA-5ABF-5F2D-A995-0AA2975A86BE}"/>
                    </a:ext>
                  </a:extLst>
                </p14:cNvPr>
                <p14:cNvContentPartPr/>
                <p14:nvPr/>
              </p14:nvContentPartPr>
              <p14:xfrm>
                <a:off x="5750688" y="358838"/>
                <a:ext cx="191160" cy="2235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C0A76BA-5ABF-5F2D-A995-0AA2975A86B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733048" y="341198"/>
                  <a:ext cx="22680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99D3CF9-D18F-0419-FCCD-DFD9C5A3A8CB}"/>
                    </a:ext>
                  </a:extLst>
                </p14:cNvPr>
                <p14:cNvContentPartPr/>
                <p14:nvPr/>
              </p14:nvContentPartPr>
              <p14:xfrm>
                <a:off x="5976408" y="286838"/>
                <a:ext cx="135360" cy="2930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99D3CF9-D18F-0419-FCCD-DFD9C5A3A8C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958768" y="269198"/>
                  <a:ext cx="17100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957E9FF-BEC2-543E-C875-B6A6EA4F7412}"/>
                    </a:ext>
                  </a:extLst>
                </p14:cNvPr>
                <p14:cNvContentPartPr/>
                <p14:nvPr/>
              </p14:nvContentPartPr>
              <p14:xfrm>
                <a:off x="6174048" y="105038"/>
                <a:ext cx="48960" cy="5022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957E9FF-BEC2-543E-C875-B6A6EA4F741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156408" y="87398"/>
                  <a:ext cx="84600" cy="53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5B91DD3-91F2-39B0-546B-4E80129112BD}"/>
                    </a:ext>
                  </a:extLst>
                </p14:cNvPr>
                <p14:cNvContentPartPr/>
                <p14:nvPr/>
              </p14:nvContentPartPr>
              <p14:xfrm>
                <a:off x="6110328" y="273158"/>
                <a:ext cx="226800" cy="961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5B91DD3-91F2-39B0-546B-4E80129112B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092688" y="255518"/>
                  <a:ext cx="2624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849CE0F-D91D-A035-3FC8-E7720E0F874C}"/>
                    </a:ext>
                  </a:extLst>
                </p14:cNvPr>
                <p14:cNvContentPartPr/>
                <p14:nvPr/>
              </p14:nvContentPartPr>
              <p14:xfrm>
                <a:off x="2686368" y="318158"/>
                <a:ext cx="241560" cy="4536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849CE0F-D91D-A035-3FC8-E7720E0F874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668728" y="300518"/>
                  <a:ext cx="277200" cy="48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BB03C4D-C6B6-8884-4877-A6424C1F2399}"/>
                    </a:ext>
                  </a:extLst>
                </p14:cNvPr>
                <p14:cNvContentPartPr/>
                <p14:nvPr/>
              </p14:nvContentPartPr>
              <p14:xfrm>
                <a:off x="2920728" y="486638"/>
                <a:ext cx="194040" cy="2786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BB03C4D-C6B6-8884-4877-A6424C1F239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902728" y="468638"/>
                  <a:ext cx="22968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050A7B0-81E5-479E-6C30-7C180DBCE73C}"/>
                    </a:ext>
                  </a:extLst>
                </p14:cNvPr>
                <p14:cNvContentPartPr/>
                <p14:nvPr/>
              </p14:nvContentPartPr>
              <p14:xfrm>
                <a:off x="3057528" y="463958"/>
                <a:ext cx="178920" cy="2948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050A7B0-81E5-479E-6C30-7C180DBCE73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039528" y="446318"/>
                  <a:ext cx="21456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5D47AE2-477E-DB40-B286-02A58B5E3B40}"/>
                    </a:ext>
                  </a:extLst>
                </p14:cNvPr>
                <p14:cNvContentPartPr/>
                <p14:nvPr/>
              </p14:nvContentPartPr>
              <p14:xfrm>
                <a:off x="3215208" y="374318"/>
                <a:ext cx="912600" cy="3369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5D47AE2-477E-DB40-B286-02A58B5E3B4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197568" y="356678"/>
                  <a:ext cx="948240" cy="37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EAFACE7-D552-12CF-017A-DA0C9745F65D}"/>
              </a:ext>
            </a:extLst>
          </p:cNvPr>
          <p:cNvGrpSpPr/>
          <p:nvPr/>
        </p:nvGrpSpPr>
        <p:grpSpPr>
          <a:xfrm>
            <a:off x="284448" y="1487078"/>
            <a:ext cx="1847520" cy="617040"/>
            <a:chOff x="284448" y="1487078"/>
            <a:chExt cx="1847520" cy="61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F01D958-6110-4273-0E1A-B2C49C676AB6}"/>
                    </a:ext>
                  </a:extLst>
                </p14:cNvPr>
                <p14:cNvContentPartPr/>
                <p14:nvPr/>
              </p14:nvContentPartPr>
              <p14:xfrm>
                <a:off x="284448" y="1697678"/>
                <a:ext cx="113760" cy="504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F01D958-6110-4273-0E1A-B2C49C676AB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66808" y="1680038"/>
                  <a:ext cx="1494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1280117-4BF7-E7DE-96C8-17A7BD6BB73F}"/>
                    </a:ext>
                  </a:extLst>
                </p14:cNvPr>
                <p14:cNvContentPartPr/>
                <p14:nvPr/>
              </p14:nvContentPartPr>
              <p14:xfrm>
                <a:off x="483168" y="1598318"/>
                <a:ext cx="77040" cy="5058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1280117-4BF7-E7DE-96C8-17A7BD6BB73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65168" y="1580678"/>
                  <a:ext cx="112680" cy="54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9D89683-DD11-2E17-8854-64A136543776}"/>
                    </a:ext>
                  </a:extLst>
                </p14:cNvPr>
                <p14:cNvContentPartPr/>
                <p14:nvPr/>
              </p14:nvContentPartPr>
              <p14:xfrm>
                <a:off x="482808" y="1514078"/>
                <a:ext cx="123120" cy="2599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9D89683-DD11-2E17-8854-64A13654377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64808" y="1496438"/>
                  <a:ext cx="15876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E8D2401-2708-C310-808C-CDC3DC2F41E0}"/>
                    </a:ext>
                  </a:extLst>
                </p14:cNvPr>
                <p14:cNvContentPartPr/>
                <p14:nvPr/>
              </p14:nvContentPartPr>
              <p14:xfrm>
                <a:off x="532848" y="1611998"/>
                <a:ext cx="511920" cy="3175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E8D2401-2708-C310-808C-CDC3DC2F41E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14848" y="1594358"/>
                  <a:ext cx="54756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486BF06-206A-2BE3-7A0D-3BB8A3F47D2D}"/>
                    </a:ext>
                  </a:extLst>
                </p14:cNvPr>
                <p14:cNvContentPartPr/>
                <p14:nvPr/>
              </p14:nvContentPartPr>
              <p14:xfrm>
                <a:off x="1051608" y="1487078"/>
                <a:ext cx="90360" cy="4899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486BF06-206A-2BE3-7A0D-3BB8A3F47D2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33968" y="1469078"/>
                  <a:ext cx="126000" cy="52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E3E7E4C-91F3-DB0C-9BA9-C041ABCC2F7A}"/>
                    </a:ext>
                  </a:extLst>
                </p14:cNvPr>
                <p14:cNvContentPartPr/>
                <p14:nvPr/>
              </p14:nvContentPartPr>
              <p14:xfrm>
                <a:off x="1532568" y="1505078"/>
                <a:ext cx="95760" cy="4039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E3E7E4C-91F3-DB0C-9BA9-C041ABCC2F7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514568" y="1487078"/>
                  <a:ext cx="13140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0575C49-CD33-0921-A820-A6EE52BF99C0}"/>
                    </a:ext>
                  </a:extLst>
                </p14:cNvPr>
                <p14:cNvContentPartPr/>
                <p14:nvPr/>
              </p14:nvContentPartPr>
              <p14:xfrm>
                <a:off x="1518168" y="1505078"/>
                <a:ext cx="613800" cy="3308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0575C49-CD33-0921-A820-A6EE52BF99C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500168" y="1487078"/>
                  <a:ext cx="649440" cy="36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AB95892-F40E-6DFD-BE87-0647A34272BB}"/>
              </a:ext>
            </a:extLst>
          </p:cNvPr>
          <p:cNvGrpSpPr/>
          <p:nvPr/>
        </p:nvGrpSpPr>
        <p:grpSpPr>
          <a:xfrm>
            <a:off x="2454888" y="1216718"/>
            <a:ext cx="2483640" cy="560880"/>
            <a:chOff x="2454888" y="1216718"/>
            <a:chExt cx="2483640" cy="56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A093B3E-AAFD-8EEA-FF06-C330076467A2}"/>
                    </a:ext>
                  </a:extLst>
                </p14:cNvPr>
                <p14:cNvContentPartPr/>
                <p14:nvPr/>
              </p14:nvContentPartPr>
              <p14:xfrm>
                <a:off x="2578368" y="1358918"/>
                <a:ext cx="33480" cy="4186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A093B3E-AAFD-8EEA-FF06-C330076467A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560728" y="1340918"/>
                  <a:ext cx="6912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8CCDA3F-9B37-5410-D888-5444DD8C70BD}"/>
                    </a:ext>
                  </a:extLst>
                </p14:cNvPr>
                <p14:cNvContentPartPr/>
                <p14:nvPr/>
              </p14:nvContentPartPr>
              <p14:xfrm>
                <a:off x="2454888" y="1519478"/>
                <a:ext cx="403560" cy="2440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8CCDA3F-9B37-5410-D888-5444DD8C70B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436888" y="1501838"/>
                  <a:ext cx="43920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47724DA-F291-AE5C-2355-B9F3A568AAC7}"/>
                    </a:ext>
                  </a:extLst>
                </p14:cNvPr>
                <p14:cNvContentPartPr/>
                <p14:nvPr/>
              </p14:nvContentPartPr>
              <p14:xfrm>
                <a:off x="3155088" y="1446758"/>
                <a:ext cx="239400" cy="3114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47724DA-F291-AE5C-2355-B9F3A568AAC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137448" y="1428758"/>
                  <a:ext cx="27504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A535C19-3BF2-5F8F-60CD-79CDDBEFA094}"/>
                    </a:ext>
                  </a:extLst>
                </p14:cNvPr>
                <p14:cNvContentPartPr/>
                <p14:nvPr/>
              </p14:nvContentPartPr>
              <p14:xfrm>
                <a:off x="3389448" y="1486358"/>
                <a:ext cx="230400" cy="2667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A535C19-3BF2-5F8F-60CD-79CDDBEFA09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371808" y="1468358"/>
                  <a:ext cx="26604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3DE9632-2F97-B74F-60E4-4DCC83E21DFC}"/>
                    </a:ext>
                  </a:extLst>
                </p14:cNvPr>
                <p14:cNvContentPartPr/>
                <p14:nvPr/>
              </p14:nvContentPartPr>
              <p14:xfrm>
                <a:off x="3641448" y="1333718"/>
                <a:ext cx="55080" cy="3610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3DE9632-2F97-B74F-60E4-4DCC83E21DF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623448" y="1315718"/>
                  <a:ext cx="9072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BADD0B4-A491-46ED-AE2F-73926E36251C}"/>
                    </a:ext>
                  </a:extLst>
                </p14:cNvPr>
                <p14:cNvContentPartPr/>
                <p14:nvPr/>
              </p14:nvContentPartPr>
              <p14:xfrm>
                <a:off x="3614088" y="1466918"/>
                <a:ext cx="343080" cy="2131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BADD0B4-A491-46ED-AE2F-73926E36251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596088" y="1449278"/>
                  <a:ext cx="37872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2262F27-2280-B53D-7C01-7BD9C8BCF0B6}"/>
                    </a:ext>
                  </a:extLst>
                </p14:cNvPr>
                <p14:cNvContentPartPr/>
                <p14:nvPr/>
              </p14:nvContentPartPr>
              <p14:xfrm>
                <a:off x="3998568" y="1412198"/>
                <a:ext cx="131760" cy="2602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2262F27-2280-B53D-7C01-7BD9C8BCF0B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980928" y="1394198"/>
                  <a:ext cx="16740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286E347-079D-4CF0-0106-517067BF10FA}"/>
                    </a:ext>
                  </a:extLst>
                </p14:cNvPr>
                <p14:cNvContentPartPr/>
                <p14:nvPr/>
              </p14:nvContentPartPr>
              <p14:xfrm>
                <a:off x="4102248" y="1216718"/>
                <a:ext cx="150120" cy="3762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286E347-079D-4CF0-0106-517067BF10F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084608" y="1198718"/>
                  <a:ext cx="18576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44B27C6-A218-0776-6EBB-86ACF7466D44}"/>
                    </a:ext>
                  </a:extLst>
                </p14:cNvPr>
                <p14:cNvContentPartPr/>
                <p14:nvPr/>
              </p14:nvContentPartPr>
              <p14:xfrm>
                <a:off x="4490688" y="1238678"/>
                <a:ext cx="447840" cy="3114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44B27C6-A218-0776-6EBB-86ACF7466D4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473048" y="1221038"/>
                  <a:ext cx="483480" cy="34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B508D50-2B4D-C6ED-39B5-03ABA4F804B2}"/>
              </a:ext>
            </a:extLst>
          </p:cNvPr>
          <p:cNvGrpSpPr/>
          <p:nvPr/>
        </p:nvGrpSpPr>
        <p:grpSpPr>
          <a:xfrm>
            <a:off x="5243088" y="1182158"/>
            <a:ext cx="960840" cy="410400"/>
            <a:chOff x="5243088" y="1182158"/>
            <a:chExt cx="960840" cy="41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3F9BD17-2565-3E11-A69E-DB82250071CC}"/>
                    </a:ext>
                  </a:extLst>
                </p14:cNvPr>
                <p14:cNvContentPartPr/>
                <p14:nvPr/>
              </p14:nvContentPartPr>
              <p14:xfrm>
                <a:off x="5243088" y="1350638"/>
                <a:ext cx="277920" cy="2419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3F9BD17-2565-3E11-A69E-DB82250071C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225088" y="1332638"/>
                  <a:ext cx="31356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AF148F8-97AB-9ED6-5C6A-22218B627CF8}"/>
                    </a:ext>
                  </a:extLst>
                </p14:cNvPr>
                <p14:cNvContentPartPr/>
                <p14:nvPr/>
              </p14:nvContentPartPr>
              <p14:xfrm>
                <a:off x="5513808" y="1182158"/>
                <a:ext cx="44640" cy="351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AF148F8-97AB-9ED6-5C6A-22218B627CF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495808" y="1164158"/>
                  <a:ext cx="8028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A069A03-AD24-2AAE-CE1C-6807A96918AC}"/>
                    </a:ext>
                  </a:extLst>
                </p14:cNvPr>
                <p14:cNvContentPartPr/>
                <p14:nvPr/>
              </p14:nvContentPartPr>
              <p14:xfrm>
                <a:off x="5469168" y="1309238"/>
                <a:ext cx="166680" cy="1746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A069A03-AD24-2AAE-CE1C-6807A96918A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451528" y="1291598"/>
                  <a:ext cx="20232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A5EECE9-651C-7E37-20B6-2BC40845CFF3}"/>
                    </a:ext>
                  </a:extLst>
                </p14:cNvPr>
                <p14:cNvContentPartPr/>
                <p14:nvPr/>
              </p14:nvContentPartPr>
              <p14:xfrm>
                <a:off x="5753208" y="1524518"/>
                <a:ext cx="16200" cy="32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A5EECE9-651C-7E37-20B6-2BC40845CFF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735568" y="1506518"/>
                  <a:ext cx="5184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90B1C4C-24ED-04BC-ABD0-1558A66123A5}"/>
                    </a:ext>
                  </a:extLst>
                </p14:cNvPr>
                <p14:cNvContentPartPr/>
                <p14:nvPr/>
              </p14:nvContentPartPr>
              <p14:xfrm>
                <a:off x="5934648" y="1456478"/>
                <a:ext cx="178200" cy="612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90B1C4C-24ED-04BC-ABD0-1558A66123A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916648" y="1438838"/>
                  <a:ext cx="21384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221B4CC-2A5A-8AC9-F47C-92D86EE10F25}"/>
                    </a:ext>
                  </a:extLst>
                </p14:cNvPr>
                <p14:cNvContentPartPr/>
                <p14:nvPr/>
              </p14:nvContentPartPr>
              <p14:xfrm>
                <a:off x="5706408" y="1493918"/>
                <a:ext cx="29520" cy="806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221B4CC-2A5A-8AC9-F47C-92D86EE10F2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688408" y="1476278"/>
                  <a:ext cx="651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C7618D3-C8E8-7CDA-323A-2D8C98E7D25D}"/>
                    </a:ext>
                  </a:extLst>
                </p14:cNvPr>
                <p14:cNvContentPartPr/>
                <p14:nvPr/>
              </p14:nvContentPartPr>
              <p14:xfrm>
                <a:off x="5862288" y="1512998"/>
                <a:ext cx="35280" cy="82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C7618D3-C8E8-7CDA-323A-2D8C98E7D25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844288" y="1495358"/>
                  <a:ext cx="709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C114934-E6FC-9396-E17C-322590CA45B1}"/>
                    </a:ext>
                  </a:extLst>
                </p14:cNvPr>
                <p14:cNvContentPartPr/>
                <p14:nvPr/>
              </p14:nvContentPartPr>
              <p14:xfrm>
                <a:off x="6039048" y="1458278"/>
                <a:ext cx="69120" cy="500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C114934-E6FC-9396-E17C-322590CA45B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021048" y="1440278"/>
                  <a:ext cx="10476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3F3B295-7EC8-E821-AAAC-5B0412A6D385}"/>
                    </a:ext>
                  </a:extLst>
                </p14:cNvPr>
                <p14:cNvContentPartPr/>
                <p14:nvPr/>
              </p14:nvContentPartPr>
              <p14:xfrm>
                <a:off x="5827368" y="1514798"/>
                <a:ext cx="7200" cy="162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3F3B295-7EC8-E821-AAAC-5B0412A6D38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809368" y="1497158"/>
                  <a:ext cx="428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F80A071-9240-D0A0-4DB5-739A87D2AE98}"/>
                    </a:ext>
                  </a:extLst>
                </p14:cNvPr>
                <p14:cNvContentPartPr/>
                <p14:nvPr/>
              </p14:nvContentPartPr>
              <p14:xfrm>
                <a:off x="6196728" y="1496438"/>
                <a:ext cx="7200" cy="100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F80A071-9240-D0A0-4DB5-739A87D2AE9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179088" y="1478798"/>
                  <a:ext cx="42840" cy="4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57C1EF6-858F-6DB8-64AE-AC541719924B}"/>
              </a:ext>
            </a:extLst>
          </p:cNvPr>
          <p:cNvGrpSpPr/>
          <p:nvPr/>
        </p:nvGrpSpPr>
        <p:grpSpPr>
          <a:xfrm>
            <a:off x="7128048" y="726398"/>
            <a:ext cx="4926240" cy="5928480"/>
            <a:chOff x="7128048" y="726398"/>
            <a:chExt cx="4926240" cy="592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B73F891-E399-B95E-1587-617AACD63928}"/>
                    </a:ext>
                  </a:extLst>
                </p14:cNvPr>
                <p14:cNvContentPartPr/>
                <p14:nvPr/>
              </p14:nvContentPartPr>
              <p14:xfrm>
                <a:off x="7128048" y="726398"/>
                <a:ext cx="4926240" cy="52851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B73F891-E399-B95E-1587-617AACD6392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110408" y="708758"/>
                  <a:ext cx="4961880" cy="532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DAACFB4-BDFC-D10C-FEE2-B8CF53A423D2}"/>
                    </a:ext>
                  </a:extLst>
                </p14:cNvPr>
                <p14:cNvContentPartPr/>
                <p14:nvPr/>
              </p14:nvContentPartPr>
              <p14:xfrm>
                <a:off x="7903488" y="5790878"/>
                <a:ext cx="357480" cy="6015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DAACFB4-BDFC-D10C-FEE2-B8CF53A423D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885848" y="5773238"/>
                  <a:ext cx="393120" cy="63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3F54494-50D4-510A-08ED-B4DB8FE3BEA5}"/>
                    </a:ext>
                  </a:extLst>
                </p14:cNvPr>
                <p14:cNvContentPartPr/>
                <p14:nvPr/>
              </p14:nvContentPartPr>
              <p14:xfrm>
                <a:off x="8421168" y="6184718"/>
                <a:ext cx="193320" cy="4701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3F54494-50D4-510A-08ED-B4DB8FE3BEA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403168" y="6166718"/>
                  <a:ext cx="228960" cy="50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A9D1C64-02DC-AC36-47D5-2E67F5871F94}"/>
                    </a:ext>
                  </a:extLst>
                </p14:cNvPr>
                <p14:cNvContentPartPr/>
                <p14:nvPr/>
              </p14:nvContentPartPr>
              <p14:xfrm>
                <a:off x="8632488" y="6086798"/>
                <a:ext cx="171360" cy="3801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A9D1C64-02DC-AC36-47D5-2E67F5871F9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614848" y="6069158"/>
                  <a:ext cx="20700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1C0D643-C74B-FE14-7901-FB1B8ACD0AAE}"/>
                    </a:ext>
                  </a:extLst>
                </p14:cNvPr>
                <p14:cNvContentPartPr/>
                <p14:nvPr/>
              </p14:nvContentPartPr>
              <p14:xfrm>
                <a:off x="8820408" y="6050798"/>
                <a:ext cx="196200" cy="3747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1C0D643-C74B-FE14-7901-FB1B8ACD0AA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802408" y="6033158"/>
                  <a:ext cx="23184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33DC726-4554-4575-EDB5-EC019C6D17AC}"/>
                    </a:ext>
                  </a:extLst>
                </p14:cNvPr>
                <p14:cNvContentPartPr/>
                <p14:nvPr/>
              </p14:nvContentPartPr>
              <p14:xfrm>
                <a:off x="8834808" y="6244838"/>
                <a:ext cx="141480" cy="655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33DC726-4554-4575-EDB5-EC019C6D17A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817168" y="6227198"/>
                  <a:ext cx="17712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D625F40-3C17-FD23-2AF8-867192B01BFA}"/>
                    </a:ext>
                  </a:extLst>
                </p14:cNvPr>
                <p14:cNvContentPartPr/>
                <p14:nvPr/>
              </p14:nvContentPartPr>
              <p14:xfrm>
                <a:off x="9201288" y="6231158"/>
                <a:ext cx="90000" cy="2134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D625F40-3C17-FD23-2AF8-867192B01BF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183288" y="6213518"/>
                  <a:ext cx="12564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1C83B9B-E296-33CF-B73A-3BE41911B9B5}"/>
                    </a:ext>
                  </a:extLst>
                </p14:cNvPr>
                <p14:cNvContentPartPr/>
                <p14:nvPr/>
              </p14:nvContentPartPr>
              <p14:xfrm>
                <a:off x="9315768" y="6072038"/>
                <a:ext cx="96120" cy="3394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1C83B9B-E296-33CF-B73A-3BE41911B9B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298128" y="6054398"/>
                  <a:ext cx="13176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F3D6DD5-D17D-A6E1-ED0C-1FD3623141EF}"/>
                    </a:ext>
                  </a:extLst>
                </p14:cNvPr>
                <p14:cNvContentPartPr/>
                <p14:nvPr/>
              </p14:nvContentPartPr>
              <p14:xfrm>
                <a:off x="9596208" y="6129998"/>
                <a:ext cx="408960" cy="2685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F3D6DD5-D17D-A6E1-ED0C-1FD3623141E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578568" y="6112358"/>
                  <a:ext cx="44460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F78031B-D3D0-B152-9BB4-45C2B5085F10}"/>
                    </a:ext>
                  </a:extLst>
                </p14:cNvPr>
                <p14:cNvContentPartPr/>
                <p14:nvPr/>
              </p14:nvContentPartPr>
              <p14:xfrm>
                <a:off x="10143408" y="6086078"/>
                <a:ext cx="358560" cy="2847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F78031B-D3D0-B152-9BB4-45C2B5085F1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125768" y="6068078"/>
                  <a:ext cx="39420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74F2F65-4A0B-D42D-728B-22172708D8CF}"/>
                    </a:ext>
                  </a:extLst>
                </p14:cNvPr>
                <p14:cNvContentPartPr/>
                <p14:nvPr/>
              </p14:nvContentPartPr>
              <p14:xfrm>
                <a:off x="10395408" y="6184718"/>
                <a:ext cx="12600" cy="28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74F2F65-4A0B-D42D-728B-22172708D8C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377408" y="6167078"/>
                  <a:ext cx="482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1E49939-7876-23CA-D441-E27CC2A7978D}"/>
                    </a:ext>
                  </a:extLst>
                </p14:cNvPr>
                <p14:cNvContentPartPr/>
                <p14:nvPr/>
              </p14:nvContentPartPr>
              <p14:xfrm>
                <a:off x="10485408" y="6040718"/>
                <a:ext cx="702360" cy="2664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1E49939-7876-23CA-D441-E27CC2A7978D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0467408" y="6022718"/>
                  <a:ext cx="73800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380458E-6804-75F7-5059-7FFFB93CED8D}"/>
                    </a:ext>
                  </a:extLst>
                </p14:cNvPr>
                <p14:cNvContentPartPr/>
                <p14:nvPr/>
              </p14:nvContentPartPr>
              <p14:xfrm>
                <a:off x="11161848" y="5948558"/>
                <a:ext cx="118080" cy="2757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380458E-6804-75F7-5059-7FFFB93CED8D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1144208" y="5930918"/>
                  <a:ext cx="153720" cy="311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56030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97BA9-A42D-C36D-E7B8-8F9AFA0D3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 Windows Visual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3DB11-065C-0E8A-9D17-7575BF4FF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Aesthetic of the page</a:t>
            </a:r>
          </a:p>
          <a:p>
            <a:r>
              <a:rPr lang="en-US" dirty="0" err="1"/>
              <a:t>Btn</a:t>
            </a:r>
            <a:r>
              <a:rPr lang="en-US" dirty="0"/>
              <a:t>-primary – the primary color for the bootstrap library</a:t>
            </a:r>
          </a:p>
          <a:p>
            <a:r>
              <a:rPr lang="en-US" dirty="0" err="1"/>
              <a:t>Bootswatch</a:t>
            </a:r>
            <a:r>
              <a:rPr lang="en-US" dirty="0"/>
              <a:t> – shows the primary, secondary, tertiary colors</a:t>
            </a:r>
          </a:p>
          <a:p>
            <a:r>
              <a:rPr lang="en-US" dirty="0"/>
              <a:t>Class = aesthetics</a:t>
            </a:r>
          </a:p>
        </p:txBody>
      </p:sp>
    </p:spTree>
    <p:extLst>
      <p:ext uri="{BB962C8B-B14F-4D97-AF65-F5344CB8AC3E}">
        <p14:creationId xmlns:p14="http://schemas.microsoft.com/office/powerpoint/2010/main" val="2618329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922B4-E710-EF21-09DD-664CFC6D7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C1834-49F7-333C-6ACD-9AE8E56D7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picture – 1</a:t>
            </a:r>
          </a:p>
          <a:p>
            <a:r>
              <a:rPr lang="en-US" dirty="0"/>
              <a:t>Cool fonts – 1 pt</a:t>
            </a:r>
          </a:p>
          <a:p>
            <a:r>
              <a:rPr lang="en-US" dirty="0"/>
              <a:t>Have at least 3 pages for the HW</a:t>
            </a:r>
          </a:p>
          <a:p>
            <a:r>
              <a:rPr lang="en-US" dirty="0"/>
              <a:t>10 pages lead to 7 pts of extra credit</a:t>
            </a:r>
          </a:p>
        </p:txBody>
      </p:sp>
    </p:spTree>
    <p:extLst>
      <p:ext uri="{BB962C8B-B14F-4D97-AF65-F5344CB8AC3E}">
        <p14:creationId xmlns:p14="http://schemas.microsoft.com/office/powerpoint/2010/main" val="4056175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62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MIS333K 1/24 – HW1 </vt:lpstr>
      <vt:lpstr>PowerPoint Presentation</vt:lpstr>
      <vt:lpstr>PowerPoint Presentation</vt:lpstr>
      <vt:lpstr>PowerPoint Presentation</vt:lpstr>
      <vt:lpstr>Class in Windows Visual Studio</vt:lpstr>
      <vt:lpstr>HW1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MIS333K 1/24 – HW1 </dc:title>
  <dc:creator>Srivastava, Anika</dc:creator>
  <cp:lastModifiedBy>Srivastava, Anika</cp:lastModifiedBy>
  <cp:revision>2</cp:revision>
  <dcterms:created xsi:type="dcterms:W3CDTF">2023-01-24T18:00:53Z</dcterms:created>
  <dcterms:modified xsi:type="dcterms:W3CDTF">2023-01-25T02:14:04Z</dcterms:modified>
</cp:coreProperties>
</file>