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81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7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25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7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1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68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Abadi" panose="020B0604020104020204" pitchFamily="34" charset="0"/>
              </a:defRPr>
            </a:lvl1pPr>
            <a:lvl2pPr>
              <a:defRPr sz="1600">
                <a:latin typeface="Abadi" panose="020B0604020104020204" pitchFamily="34" charset="0"/>
              </a:defRPr>
            </a:lvl2pPr>
            <a:lvl3pPr>
              <a:defRPr sz="14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16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49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8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Abadi" panose="020B0604020104020204" pitchFamily="34" charset="0"/>
              </a:defRPr>
            </a:lvl1pPr>
            <a:lvl2pPr>
              <a:defRPr sz="1800">
                <a:latin typeface="Abadi" panose="020B0604020104020204" pitchFamily="34" charset="0"/>
              </a:defRPr>
            </a:lvl2pPr>
            <a:lvl3pPr>
              <a:defRPr sz="1600">
                <a:latin typeface="Abadi" panose="020B0604020104020204" pitchFamily="34" charset="0"/>
              </a:defRPr>
            </a:lvl3pPr>
            <a:lvl4pPr>
              <a:defRPr sz="1400">
                <a:latin typeface="Abadi" panose="020B0604020104020204" pitchFamily="34" charset="0"/>
              </a:defRPr>
            </a:lvl4pPr>
            <a:lvl5pPr>
              <a:defRPr sz="1400">
                <a:latin typeface="Abadi" panose="020B0604020104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Abadi" panose="020B06040201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87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92BDA008-AAEF-46C6-BB00-08B543941B33}" type="datetimeFigureOut">
              <a:rPr lang="de-AT" smtClean="0"/>
              <a:pPr/>
              <a:t>02.07.2018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B4255B55-7B2A-40E8-B2D1-80FAC27F5F7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14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DA008-AAEF-46C6-BB00-08B543941B33}" type="datetimeFigureOut">
              <a:rPr lang="de-AT" smtClean="0"/>
              <a:t>02.07.2018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255B55-7B2A-40E8-B2D1-80FAC27F5F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16355AD-F411-40E1-902C-D9832412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6176394"/>
            <a:ext cx="9418320" cy="518020"/>
          </a:xfrm>
        </p:spPr>
        <p:txBody>
          <a:bodyPr/>
          <a:lstStyle/>
          <a:p>
            <a:pPr algn="ctr"/>
            <a:r>
              <a:rPr lang="de-AT" dirty="0"/>
              <a:t>© David Mitterlehner, Boris Fuchs und Anika </a:t>
            </a:r>
            <a:r>
              <a:rPr lang="de-AT" dirty="0" err="1"/>
              <a:t>Seibezeder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B4588-1A85-4B4B-B454-333028A2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5" y="2457450"/>
            <a:ext cx="6438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Was ist                     ?</a:t>
            </a: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86" y="262401"/>
            <a:ext cx="2739879" cy="99705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9A95B5-ED97-4454-892C-2918FBB6DB45}"/>
              </a:ext>
            </a:extLst>
          </p:cNvPr>
          <p:cNvSpPr txBox="1"/>
          <p:nvPr/>
        </p:nvSpPr>
        <p:spPr>
          <a:xfrm>
            <a:off x="1229189" y="1972843"/>
            <a:ext cx="97336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Spiele-Engine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3D Spiele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2D Spiele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Smartphone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Einfach zum implementieren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Graphischer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5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Made </a:t>
            </a:r>
            <a:r>
              <a:rPr lang="de-AT" sz="4000" dirty="0" err="1">
                <a:solidFill>
                  <a:srgbClr val="FFFFFF"/>
                </a:solidFill>
              </a:rPr>
              <a:t>with</a:t>
            </a:r>
            <a:r>
              <a:rPr lang="de-AT" sz="4000" dirty="0">
                <a:solidFill>
                  <a:srgbClr val="FFFFFF"/>
                </a:solidFill>
              </a:rPr>
              <a:t>                     </a:t>
            </a: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72" y="262401"/>
            <a:ext cx="2739879" cy="997057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807BF1-7B1A-47B1-AD4B-6A8A24CD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34" y="2277797"/>
            <a:ext cx="4447786" cy="1962259"/>
          </a:xfrm>
          <a:prstGeom prst="rect">
            <a:avLst/>
          </a:prstGeom>
        </p:spPr>
      </p:pic>
      <p:pic>
        <p:nvPicPr>
          <p:cNvPr id="9" name="Grafik 8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453902B3-FA48-47B7-A838-7E36386CE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46"/>
          <a:stretch/>
        </p:blipFill>
        <p:spPr>
          <a:xfrm>
            <a:off x="4399247" y="4851430"/>
            <a:ext cx="6555265" cy="1732914"/>
          </a:xfrm>
          <a:prstGeom prst="rect">
            <a:avLst/>
          </a:prstGeom>
        </p:spPr>
      </p:pic>
      <p:pic>
        <p:nvPicPr>
          <p:cNvPr id="13" name="Grafik 12" descr="Ein Bild, das Gebäude enthält.&#10;&#10;Mit hoher Zuverlässigkeit generierte Beschreibung">
            <a:extLst>
              <a:ext uri="{FF2B5EF4-FFF2-40B4-BE49-F238E27FC236}">
                <a16:creationId xmlns:a16="http://schemas.microsoft.com/office/drawing/2014/main" id="{5E6EA69E-A84E-42BF-980A-84005080F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1" y="1581190"/>
            <a:ext cx="4795845" cy="1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1B37C-866D-44C0-B30C-94BCF1E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Ablauf</a:t>
            </a:r>
            <a:endParaRPr lang="de-AT" sz="40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5AF70C4-6070-4656-8EBE-DB722D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29" y="203072"/>
            <a:ext cx="2739879" cy="997057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6A7F4D-7E75-4C40-999E-DB13F01C3687}"/>
              </a:ext>
            </a:extLst>
          </p:cNvPr>
          <p:cNvSpPr txBox="1"/>
          <p:nvPr/>
        </p:nvSpPr>
        <p:spPr>
          <a:xfrm>
            <a:off x="1237488" y="1972843"/>
            <a:ext cx="9733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3D Umgebung erstellen</a:t>
            </a:r>
            <a:b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Spielbaren Charakter hinzufügen</a:t>
            </a:r>
            <a:b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Gegner hinzufügen</a:t>
            </a:r>
            <a:b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AT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2000" dirty="0">
                <a:solidFill>
                  <a:schemeClr val="bg1"/>
                </a:solidFill>
                <a:latin typeface="Abadi" panose="020B0604020104020204" pitchFamily="34" charset="0"/>
              </a:rPr>
              <a:t>Animationen erstellen</a:t>
            </a:r>
          </a:p>
          <a:p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5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30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Abadi</vt:lpstr>
      <vt:lpstr>Arial</vt:lpstr>
      <vt:lpstr>Century Schoolbook</vt:lpstr>
      <vt:lpstr>Wingdings 2</vt:lpstr>
      <vt:lpstr>Ansicht</vt:lpstr>
      <vt:lpstr>PowerPoint-Präsentation</vt:lpstr>
      <vt:lpstr>Was ist                     ?</vt:lpstr>
      <vt:lpstr>Made with                     </vt:lpstr>
      <vt:lpstr>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Anika</dc:creator>
  <cp:lastModifiedBy>Anika</cp:lastModifiedBy>
  <cp:revision>11</cp:revision>
  <dcterms:created xsi:type="dcterms:W3CDTF">2018-06-30T07:50:46Z</dcterms:created>
  <dcterms:modified xsi:type="dcterms:W3CDTF">2018-07-02T12:52:05Z</dcterms:modified>
</cp:coreProperties>
</file>