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1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9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7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15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1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5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8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1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2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3814ED-1376-437E-8A79-6BF0D722C56D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D0C498-56E1-40A0-A151-BC5EBCB4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5353-3BF7-474C-869F-0CBC9A3D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US" dirty="0"/>
              <a:t>Library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E64A5-5955-4191-911E-4B95D86FA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0074"/>
            <a:ext cx="9144000" cy="22445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Database Project CSE 3104</a:t>
            </a:r>
          </a:p>
          <a:p>
            <a:r>
              <a:rPr lang="en-US" dirty="0"/>
              <a:t>Group No: 02</a:t>
            </a:r>
          </a:p>
          <a:p>
            <a:r>
              <a:rPr lang="en-US" dirty="0"/>
              <a:t>ID:16-01-04-109</a:t>
            </a:r>
          </a:p>
          <a:p>
            <a:r>
              <a:rPr lang="en-US" dirty="0"/>
              <a:t>ID:16-01-04-110</a:t>
            </a:r>
          </a:p>
        </p:txBody>
      </p:sp>
    </p:spTree>
    <p:extLst>
      <p:ext uri="{BB962C8B-B14F-4D97-AF65-F5344CB8AC3E}">
        <p14:creationId xmlns:p14="http://schemas.microsoft.com/office/powerpoint/2010/main" val="254098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800C-5FB3-4EA5-B2B3-94C380C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Users: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2BF7-81AC-407B-AB3C-7EDB02F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7" y="2637751"/>
            <a:ext cx="10166924" cy="322503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Admin: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0188" indent="-174625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The library management system has been maintained in a synchronized way by admin. The admins are keeping tracks of different type of users, their books, periodicals transaction &amp; state of books and periodicals in the library. They have managed the authentication part by logging in with their User_id, User_name &amp; password. They have also first name, last name &amp; id.</a:t>
            </a:r>
          </a:p>
        </p:txBody>
      </p:sp>
    </p:spTree>
    <p:extLst>
      <p:ext uri="{BB962C8B-B14F-4D97-AF65-F5344CB8AC3E}">
        <p14:creationId xmlns:p14="http://schemas.microsoft.com/office/powerpoint/2010/main" val="6234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sz="3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Users:</a:t>
            </a:r>
            <a:b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2E1-3C56-49F7-AD6F-7C78A04F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2733964"/>
            <a:ext cx="10009906" cy="3639404"/>
          </a:xfrm>
        </p:spPr>
        <p:txBody>
          <a:bodyPr>
            <a:normAutofit/>
          </a:bodyPr>
          <a:lstStyle/>
          <a:p>
            <a:pPr lvl="0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Private &amp; Normal users:</a:t>
            </a:r>
          </a:p>
          <a:p>
            <a:pPr marL="230188" lv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users are recognized by their id, User_name, Email-id, Password. They can easily issue a book, reserve it and return it. But there is a specification in this process. In this case, there are two types of users, Normal user &amp; private user. The normal user can only issue a book containing an issue-date, but they can never reserve it. On the other hand, the private user can easily access all the facilities like issue the book with issue date, reserve it with a reserve date &amp; they can also return it with a return date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8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07EF-DBBC-4432-A451-77E8488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br>
              <a:rPr lang="en-US" sz="31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3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1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Grouping According To The Users:</a:t>
            </a:r>
            <a:br>
              <a:rPr lang="en-US" dirty="0"/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2DFF280-B5DB-4C71-84C7-98845CA2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2448899"/>
            <a:ext cx="10092176" cy="417357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600" b="1" u="sng" dirty="0">
                <a:latin typeface="Calibri" panose="020F0502020204030204" pitchFamily="34" charset="0"/>
                <a:cs typeface="Calibri" panose="020F0502020204030204" pitchFamily="34" charset="0"/>
              </a:rPr>
              <a:t>Admin Panel: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user id, username &amp; password of admin panel.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names of admin. 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usernames of admin.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username which name starts with A.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name which starts with G.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id &amp; first name of admins.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List only the name of first three admins.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Display the last name in descending order.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&amp; email which is kept track by the admin whose name is Imon.</a:t>
            </a:r>
          </a:p>
        </p:txBody>
      </p:sp>
    </p:spTree>
    <p:extLst>
      <p:ext uri="{BB962C8B-B14F-4D97-AF65-F5344CB8AC3E}">
        <p14:creationId xmlns:p14="http://schemas.microsoft.com/office/powerpoint/2010/main" val="129866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800C-5FB3-4EA5-B2B3-94C380C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Grouping According To The Users: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2BF7-81AC-407B-AB3C-7EDB02F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8" y="2448899"/>
            <a:ext cx="11056620" cy="433982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Find the user id &amp; password which is kept track by the admin whose name start with I or A.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&amp; password which is kept track by the admin whose name start with I and ends with N.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username, email, user id, password of all users.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13. Show the full name of admins.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Private Users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lnSpc>
                <a:spcPct val="17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Find the category of books.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Find the total price of story books.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Find the title of the books which author name is Humayun Ahmed.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Find the serial no of book which title is “Harry Potter”. 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Show the list of ISBN of books.</a:t>
            </a:r>
          </a:p>
        </p:txBody>
      </p:sp>
    </p:spTree>
    <p:extLst>
      <p:ext uri="{BB962C8B-B14F-4D97-AF65-F5344CB8AC3E}">
        <p14:creationId xmlns:p14="http://schemas.microsoft.com/office/powerpoint/2010/main" val="287191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1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Grouping According To The Users:</a:t>
            </a:r>
            <a:b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2E1-3C56-49F7-AD6F-7C78A04F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2530763"/>
            <a:ext cx="10092176" cy="411941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title of books which price is less than or equal to Tk. 200.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 the all Science fiction related books.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Display the most expensive books.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author name of books whose name starts with S and ends with N.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List only the first four title of books.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 the username who issue the books in 26 September 2018. 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return the books in 10 October 2018 and which price is more than Tk. 150.</a:t>
            </a: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issue the books today.</a:t>
            </a:r>
            <a:r>
              <a:rPr lang="en-US" dirty="0"/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(Suppose, today’s date is 09-29-2018)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returned the story book yesterday.</a:t>
            </a:r>
            <a:r>
              <a:rPr lang="en-US" dirty="0"/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(Suppose,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yesterday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is 03-15-2018)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9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07EF-DBBC-4432-A451-77E8488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Grouping According To The Users: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2DFF280-B5DB-4C71-84C7-98845CA2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36" y="2530763"/>
            <a:ext cx="9972961" cy="411018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reserved the book which price is  Tk. 400 and author name 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Istein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have reserved the book in 28 September 2018.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 out the books name whose author name is M. Morris.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price of book which title is “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DARKNESS AT NOON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Show the list of periodicals of 2018.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title and publication date of periodicals in 14 September 2018.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name of periodicals which published in 2017. 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have reserved the books in 15 August 2018 and returns in 28 September 2018. 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publisher name and publication date of books whose name is Harvard.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publisher name of books whose author name starts with 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name of publisher whose book price is less than or equal to Tk. 250.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1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800C-5FB3-4EA5-B2B3-94C380C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Grouping According To The Users: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2BF7-81AC-407B-AB3C-7EDB02F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2612255"/>
            <a:ext cx="10092176" cy="395479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name of publisher who publishes story related book.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reserved the book in 15 October 2018 and which publisher’s name is David.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publisher name who printed periodicals in 27 March 2018.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publisher name who print a periodical which title is The New York Times.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publisher whose name starts with I and ends with k and whose publisher id equal to 06.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Display the average cost of book price.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Normal Users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Show the list of ISBN and title of books.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Display the cheapest books.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author of book which title is “Harry Potter or the Deathly Hallows.”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issue the books which price is more  than Tk. 450.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1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Grouping According To The Users:</a:t>
            </a:r>
            <a:b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2E1-3C56-49F7-AD6F-7C78A04F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2448899"/>
            <a:ext cx="10092176" cy="419204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who issued the science fiction in 15 August 2018.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List out the books name whose author name is M. Morris.</a:t>
            </a: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Show the email id who issue the books in 26 September 2018.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username and password who issued the book yesterday and whose password is 12345.</a:t>
            </a:r>
            <a:r>
              <a:rPr lang="en-US" dirty="0"/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(Suppose, yesterday is 09-26-2018)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All Number of books”.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Publisher name of periodical which title is “WIRED”.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Show all categories in lower case.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Publisher name in upper case whose publication date  is 26 September 2018.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the length of title of periodicals which name is The New York Times.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Show the 50% of books.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Find all the books which price is between  Tk. 150 to Tk. 800.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Show the all attribute of periodicals.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0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07EF-DBBC-4432-A451-77E8488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1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1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1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 Of The Entities With Primary Key:</a:t>
            </a:r>
            <a:br>
              <a:rPr lang="en-US" dirty="0"/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6D5F6-64E1-4114-A7A0-DA242AB26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492674"/>
              </p:ext>
            </p:extLst>
          </p:nvPr>
        </p:nvGraphicFramePr>
        <p:xfrm>
          <a:off x="1505527" y="2595418"/>
          <a:ext cx="8326732" cy="38426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163366">
                  <a:extLst>
                    <a:ext uri="{9D8B030D-6E8A-4147-A177-3AD203B41FA5}">
                      <a16:colId xmlns:a16="http://schemas.microsoft.com/office/drawing/2014/main" val="2359617670"/>
                    </a:ext>
                  </a:extLst>
                </a:gridCol>
                <a:gridCol w="4163366">
                  <a:extLst>
                    <a:ext uri="{9D8B030D-6E8A-4147-A177-3AD203B41FA5}">
                      <a16:colId xmlns:a16="http://schemas.microsoft.com/office/drawing/2014/main" val="3857569487"/>
                    </a:ext>
                  </a:extLst>
                </a:gridCol>
              </a:tblGrid>
              <a:tr h="755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Entity Set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Primary Key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105091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AUTHENTICATION_SYSTEM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U_ID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364651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ADMIN_PANEL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ID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165368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USERS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USERS_ID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015014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PUBLISHER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PU_ID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451622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BOOKS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</a:rPr>
                        <a:t>SI_NO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752561"/>
                  </a:ext>
                </a:extLst>
              </a:tr>
              <a:tr h="514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PERIODICALS</a:t>
                      </a:r>
                      <a:endParaRPr lang="en-US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P_ID</a:t>
                      </a:r>
                      <a:endParaRPr lang="en-US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3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47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800C-5FB3-4EA5-B2B3-94C380C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21" y="2174132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2800" b="1" u="sng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 Diagram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58566CA9-EE2B-43A6-A384-40F726D8149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2" y="86032"/>
            <a:ext cx="6528619" cy="6685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68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31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Objective:</a:t>
            </a:r>
            <a:b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2E1-3C56-49F7-AD6F-7C78A04F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8461"/>
            <a:ext cx="9601196" cy="32636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build a system that can receive input and generate automatically output in easy way and short time.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build a monitoring system that is able to monitor and manage all library operations efficiently.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 an opportunity to librarians to reduce mistakes that always happen during manual method.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store properly the library items in order to maintain their security.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enter and preserve details of the various issues and keep a track on their returns.</a:t>
            </a:r>
          </a:p>
        </p:txBody>
      </p:sp>
    </p:spTree>
    <p:extLst>
      <p:ext uri="{BB962C8B-B14F-4D97-AF65-F5344CB8AC3E}">
        <p14:creationId xmlns:p14="http://schemas.microsoft.com/office/powerpoint/2010/main" val="1352867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42" y="2428567"/>
            <a:ext cx="3293807" cy="1677028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br>
              <a:rPr lang="en-US" sz="3100" b="1" dirty="0"/>
            </a:b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8.</a:t>
            </a:r>
            <a:r>
              <a:rPr lang="en-US" sz="3100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Database Diagram:</a:t>
            </a:r>
            <a:b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rgbClr val="262626"/>
                </a:solidFill>
              </a:rPr>
            </a:br>
            <a:endParaRPr lang="en-US" sz="2000" dirty="0">
              <a:solidFill>
                <a:srgbClr val="262626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8">
            <a:extLst>
              <a:ext uri="{FF2B5EF4-FFF2-40B4-BE49-F238E27FC236}">
                <a16:creationId xmlns:a16="http://schemas.microsoft.com/office/drawing/2014/main" id="{CEE7F083-D060-4109-BF62-55E3EBA9E09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91" y="609602"/>
            <a:ext cx="5772727" cy="60290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514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07EF-DBBC-4432-A451-77E8488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648378"/>
            <a:ext cx="10583158" cy="115214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</a:t>
            </a:r>
            <a:r>
              <a:rPr lang="en-US" sz="31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Limitations:</a:t>
            </a:r>
            <a:r>
              <a:rPr lang="en-US" sz="3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/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2DFF280-B5DB-4C71-84C7-98845CA2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is not for online.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system does not produce library card.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system requires knowledgeable person to use this system.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can not issue more than one book.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Same user name can be existed. </a:t>
            </a:r>
          </a:p>
        </p:txBody>
      </p:sp>
    </p:spTree>
    <p:extLst>
      <p:ext uri="{BB962C8B-B14F-4D97-AF65-F5344CB8AC3E}">
        <p14:creationId xmlns:p14="http://schemas.microsoft.com/office/powerpoint/2010/main" val="143609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800C-5FB3-4EA5-B2B3-94C380C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</a:t>
            </a:r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&amp; Future Work: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2BF7-81AC-407B-AB3C-7EDB02F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2464259"/>
            <a:ext cx="9601196" cy="35973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Scope: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system can generate users registration and books registration.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update, delete, add.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educational institute can make use of it for providing information about author, publishers, admins, the contents of books &amp; periodicals.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Modifications can be easily done according to requirements as and when necessary.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system can be updated to online management system.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9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> </a:t>
            </a:r>
            <a:br>
              <a:rPr lang="en-US" dirty="0"/>
            </a:br>
            <a: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br>
              <a:rPr lang="en-US" dirty="0"/>
            </a:br>
            <a:b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2E1-3C56-49F7-AD6F-7C78A04F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Optimum utilization of resources.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Efficient management of records.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Simplification of operation.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processing time and getting required information.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friendly.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Portable and flexible for further enhancement.</a:t>
            </a:r>
          </a:p>
        </p:txBody>
      </p:sp>
    </p:spTree>
    <p:extLst>
      <p:ext uri="{BB962C8B-B14F-4D97-AF65-F5344CB8AC3E}">
        <p14:creationId xmlns:p14="http://schemas.microsoft.com/office/powerpoint/2010/main" val="274065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07EF-DBBC-4432-A451-77E8488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2. </a:t>
            </a:r>
            <a:r>
              <a:rPr lang="en-US" sz="31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Project: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2DFF280-B5DB-4C71-84C7-98845CA2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21" y="2558473"/>
            <a:ext cx="10092176" cy="423025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Show the user id, username &amp; password of admin panel.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Show the names of admin. 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Show the usernames of admin.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Show the username which name starts with A.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Show the name which starts with G.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6. Show the id &amp; first name of admins.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7. List only the name of first three admins.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8. Display the last name in descending order.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9. Find the username &amp; email which is kept track by the admin whose name is Imon.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10. Find the user id &amp; password which is kept track by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admin whose name start with I or A.</a:t>
            </a:r>
          </a:p>
        </p:txBody>
      </p:sp>
    </p:spTree>
    <p:extLst>
      <p:ext uri="{BB962C8B-B14F-4D97-AF65-F5344CB8AC3E}">
        <p14:creationId xmlns:p14="http://schemas.microsoft.com/office/powerpoint/2010/main" val="335683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800C-5FB3-4EA5-B2B3-94C380C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2. </a:t>
            </a:r>
            <a:r>
              <a:rPr lang="en-US" sz="28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Project: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2BF7-81AC-407B-AB3C-7EDB02F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7" y="2612255"/>
            <a:ext cx="10245850" cy="407487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11. Find the username &amp; password which is kept track by the admin whose name start with I and ends with N.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12. Show the username, email, user id, password of all users.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13. Show the full name of admins.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14. Find the category of books.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15. Find the total price of story books.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16. Find the title of the books which author name is Humayun Ahmed.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17. Find the serial no of book which title is “Harry Potter”. 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18. Show the list of ISBN of books.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19. Find the title of books which price is less than or equal to Tk. 200.</a:t>
            </a:r>
          </a:p>
        </p:txBody>
      </p:sp>
    </p:spTree>
    <p:extLst>
      <p:ext uri="{BB962C8B-B14F-4D97-AF65-F5344CB8AC3E}">
        <p14:creationId xmlns:p14="http://schemas.microsoft.com/office/powerpoint/2010/main" val="37561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rgbClr val="FFFFFF"/>
                </a:solidFill>
              </a:rPr>
              <a:t>2. </a:t>
            </a:r>
            <a:r>
              <a:rPr lang="en-US" sz="28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Project: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2E1-3C56-49F7-AD6F-7C78A04F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0" y="2612256"/>
            <a:ext cx="10902949" cy="394556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20. Show the all Science fiction related books.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21. Display the most expensive books.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22. Find the author name of books whose name starts with S and ends with 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23. List only the first four title of books.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24. Show the username who issue the books in 26 September 2018.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25. Find the username who return the books in 10 October 2018 and which price is more than Tk. 150.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26. Find the username who issue the books today.</a:t>
            </a:r>
            <a:r>
              <a:rPr lang="en-US" dirty="0"/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(Suppose, today’s date is 09-29-2018)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27. Find the username who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reserved</a:t>
            </a:r>
            <a:r>
              <a:rPr lang="en-US" dirty="0"/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story book yesterday.</a:t>
            </a:r>
            <a:r>
              <a:rPr lang="en-US" dirty="0"/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(Suppose, today’s date is 03-15-2018)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28. Find the username who reserved the book which price is Tk. 400 and author name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Istein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9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07EF-DBBC-4432-A451-77E8488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2. </a:t>
            </a:r>
            <a:r>
              <a:rPr lang="en-US" sz="31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Project: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2DFF280-B5DB-4C71-84C7-98845CA2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6" y="2586181"/>
            <a:ext cx="11056621" cy="4271819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29. Find the username who have reserved the book in 28 September 2018.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30. List out the books name whose author name is M. Morris.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31. Find the price of book which title is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DARKNESS AT NOON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32. Show the list of periodicals of 2018.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33. Find the title and publication date of periodicals in 14 September 2018.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34. Find the name of periodicals which published in 2017.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35.Find the username who have reserved the books in 15 August 2018 and returns in 28 September 2018.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36.Find the publisher name and publication date of books whose name is Harvard.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37.Find the publisher name of books whose author name starts with 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38. Find the name of publisher whose book price is less than or equal to Tk. 250.</a:t>
            </a:r>
          </a:p>
        </p:txBody>
      </p:sp>
    </p:spTree>
    <p:extLst>
      <p:ext uri="{BB962C8B-B14F-4D97-AF65-F5344CB8AC3E}">
        <p14:creationId xmlns:p14="http://schemas.microsoft.com/office/powerpoint/2010/main" val="41640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800C-5FB3-4EA5-B2B3-94C380C7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2. </a:t>
            </a:r>
            <a:r>
              <a:rPr lang="en-US" sz="28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Project: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2BF7-81AC-407B-AB3C-7EDB02F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08" y="2521527"/>
            <a:ext cx="10390909" cy="42117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39. Find the name of publisher who publishes story related book. 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40. Find the username who reserved the book in 15 October 2018 and which publisher’s name is David.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41. Find the publisher name who printed periodicals in 27 March 2018.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42. Find the publisher name who print a periodical which title is The New York Times.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43. Find the publisher whose name starts with I and ends with k and whose publisher id equal to 06.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44. Display the average cost of book price.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45. Show the list of ISBN and title of books.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46. Display the cheapest books.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47. Find the author of book which title is “Harry Potter or the Deathly Hallows.”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48. Find the username who issue the books which price is more than Tk. 450.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5AF60-39D0-4403-B4D8-8F8E55E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100" b="1" dirty="0">
                <a:solidFill>
                  <a:srgbClr val="FFFFFF"/>
                </a:solidFill>
              </a:rPr>
              <a:t>2. </a:t>
            </a:r>
            <a:r>
              <a:rPr lang="en-US" sz="31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Project:</a:t>
            </a:r>
            <a:b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D2E1-3C56-49F7-AD6F-7C78A04F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0" y="2567709"/>
            <a:ext cx="10908145" cy="38792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49. Find the username who issued the science fiction in 15 August 2018.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50. List out the books name whose author name is M. Morris.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51. Show the email id who issue the books in 26 September 2018.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52. Find the username and password who issued the book yesterday and whose password is 12345. (Suppose, yesterday is 09-26-2018)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53. Find the All Number of books”.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54. Find the Publisher name of periodical which title is “WIRED”.</a:t>
            </a:r>
          </a:p>
        </p:txBody>
      </p:sp>
    </p:spTree>
    <p:extLst>
      <p:ext uri="{BB962C8B-B14F-4D97-AF65-F5344CB8AC3E}">
        <p14:creationId xmlns:p14="http://schemas.microsoft.com/office/powerpoint/2010/main" val="12951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D07EF-DBBC-4432-A451-77E8488D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3100" b="1" dirty="0">
                <a:solidFill>
                  <a:srgbClr val="FFFFFF"/>
                </a:solidFill>
              </a:rPr>
              <a:t>2. </a:t>
            </a:r>
            <a:r>
              <a:rPr lang="en-US" sz="3100" b="1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The Project: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2DFF280-B5DB-4C71-84C7-98845CA2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30" y="2845831"/>
            <a:ext cx="10092176" cy="32157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55. Show all categories in lower case.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56. Find the Publisher name in upper case whose publication date is 26 September 2018.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57. Find the length of title of periodicals which name is The New York Times.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58. Show the 50% of books.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59. Find all the books which price is between Tk. 150 to Tk. 800.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60. Show the all attribute of periodicals.</a:t>
            </a:r>
          </a:p>
        </p:txBody>
      </p:sp>
    </p:spTree>
    <p:extLst>
      <p:ext uri="{BB962C8B-B14F-4D97-AF65-F5344CB8AC3E}">
        <p14:creationId xmlns:p14="http://schemas.microsoft.com/office/powerpoint/2010/main" val="419501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1867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Garamond</vt:lpstr>
      <vt:lpstr>Times New Roman</vt:lpstr>
      <vt:lpstr>Organic</vt:lpstr>
      <vt:lpstr>Library Management System </vt:lpstr>
      <vt:lpstr> 1.Project Objective:  </vt:lpstr>
      <vt:lpstr> 2. Features Of The Project: </vt:lpstr>
      <vt:lpstr>2. Features Of The Project:</vt:lpstr>
      <vt:lpstr> 2. Features Of The Project: </vt:lpstr>
      <vt:lpstr> 2. Features Of The Project: </vt:lpstr>
      <vt:lpstr>2. Features Of The Project:</vt:lpstr>
      <vt:lpstr>  2. Features Of The Project:  </vt:lpstr>
      <vt:lpstr> 2. Features Of The Project: </vt:lpstr>
      <vt:lpstr>3. Types of Users:</vt:lpstr>
      <vt:lpstr>  3. Types of Users:  </vt:lpstr>
      <vt:lpstr>   4. Feature Grouping According To The Users:  </vt:lpstr>
      <vt:lpstr>4. Feature Grouping According To The Users:</vt:lpstr>
      <vt:lpstr> 4. Feature Grouping According To The Users:  </vt:lpstr>
      <vt:lpstr> 4. Feature Grouping According To The Users: </vt:lpstr>
      <vt:lpstr>4. Feature Grouping According To The Users:</vt:lpstr>
      <vt:lpstr> 4. Feature Grouping According To The Users:  </vt:lpstr>
      <vt:lpstr>  5. Names Of The Entities With Primary Key:  </vt:lpstr>
      <vt:lpstr>6. ER Diagram</vt:lpstr>
      <vt:lpstr>                    8.Database Diagram:  </vt:lpstr>
      <vt:lpstr> 10.Project Limitations:   </vt:lpstr>
      <vt:lpstr>11.Conclusion &amp; Future Work:</vt:lpstr>
      <vt:lpstr>   Conclusion: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</dc:title>
  <dc:creator>junaed mohammed uddin</dc:creator>
  <cp:lastModifiedBy>junaed mohammed uddin</cp:lastModifiedBy>
  <cp:revision>10</cp:revision>
  <dcterms:created xsi:type="dcterms:W3CDTF">2018-10-04T04:09:18Z</dcterms:created>
  <dcterms:modified xsi:type="dcterms:W3CDTF">2018-10-04T04:48:54Z</dcterms:modified>
</cp:coreProperties>
</file>