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92" r:id="rId2"/>
  </p:sldMasterIdLst>
  <p:notesMasterIdLst>
    <p:notesMasterId r:id="rId57"/>
  </p:notesMasterIdLst>
  <p:handoutMasterIdLst>
    <p:handoutMasterId r:id="rId58"/>
  </p:handoutMasterIdLst>
  <p:sldIdLst>
    <p:sldId id="267" r:id="rId3"/>
    <p:sldId id="312" r:id="rId4"/>
    <p:sldId id="314" r:id="rId5"/>
    <p:sldId id="320" r:id="rId6"/>
    <p:sldId id="435" r:id="rId7"/>
    <p:sldId id="437" r:id="rId8"/>
    <p:sldId id="439" r:id="rId9"/>
    <p:sldId id="441" r:id="rId10"/>
    <p:sldId id="443" r:id="rId11"/>
    <p:sldId id="445" r:id="rId12"/>
    <p:sldId id="448" r:id="rId13"/>
    <p:sldId id="466" r:id="rId14"/>
    <p:sldId id="467" r:id="rId15"/>
    <p:sldId id="468" r:id="rId16"/>
    <p:sldId id="449" r:id="rId17"/>
    <p:sldId id="450" r:id="rId18"/>
    <p:sldId id="464" r:id="rId19"/>
    <p:sldId id="465" r:id="rId20"/>
    <p:sldId id="321" r:id="rId21"/>
    <p:sldId id="407" r:id="rId22"/>
    <p:sldId id="409" r:id="rId23"/>
    <p:sldId id="410" r:id="rId24"/>
    <p:sldId id="411" r:id="rId25"/>
    <p:sldId id="455" r:id="rId26"/>
    <p:sldId id="456" r:id="rId27"/>
    <p:sldId id="451" r:id="rId28"/>
    <p:sldId id="324" r:id="rId29"/>
    <p:sldId id="415" r:id="rId30"/>
    <p:sldId id="417" r:id="rId31"/>
    <p:sldId id="418" r:id="rId32"/>
    <p:sldId id="419" r:id="rId33"/>
    <p:sldId id="420" r:id="rId34"/>
    <p:sldId id="421" r:id="rId35"/>
    <p:sldId id="422" r:id="rId36"/>
    <p:sldId id="429" r:id="rId37"/>
    <p:sldId id="461" r:id="rId38"/>
    <p:sldId id="457" r:id="rId39"/>
    <p:sldId id="458" r:id="rId40"/>
    <p:sldId id="459" r:id="rId41"/>
    <p:sldId id="460" r:id="rId42"/>
    <p:sldId id="322" r:id="rId43"/>
    <p:sldId id="403" r:id="rId44"/>
    <p:sldId id="404" r:id="rId45"/>
    <p:sldId id="432" r:id="rId46"/>
    <p:sldId id="462" r:id="rId47"/>
    <p:sldId id="454" r:id="rId48"/>
    <p:sldId id="323" r:id="rId49"/>
    <p:sldId id="396" r:id="rId50"/>
    <p:sldId id="399" r:id="rId51"/>
    <p:sldId id="402" r:id="rId52"/>
    <p:sldId id="463" r:id="rId53"/>
    <p:sldId id="470" r:id="rId54"/>
    <p:sldId id="452" r:id="rId55"/>
    <p:sldId id="46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15" userDrawn="1">
          <p15:clr>
            <a:srgbClr val="A4A3A4"/>
          </p15:clr>
        </p15:guide>
        <p15:guide id="3" orient="horz" pos="274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5185" userDrawn="1">
          <p15:clr>
            <a:srgbClr val="A4A3A4"/>
          </p15:clr>
        </p15:guide>
        <p15:guide id="7" pos="57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912" autoAdjust="0"/>
    <p:restoredTop sz="94434" autoAdjust="0"/>
  </p:normalViewPr>
  <p:slideViewPr>
    <p:cSldViewPr>
      <p:cViewPr varScale="1">
        <p:scale>
          <a:sx n="73" d="100"/>
          <a:sy n="73" d="100"/>
        </p:scale>
        <p:origin x="-1446" y="-102"/>
      </p:cViewPr>
      <p:guideLst>
        <p:guide orient="horz" pos="2160"/>
        <p:guide orient="horz" pos="1015"/>
        <p:guide orient="horz" pos="274"/>
        <p:guide orient="horz" pos="3840"/>
        <p:guide pos="2880"/>
        <p:guide pos="5185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770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39F77-2B3D-4AC5-A60B-BD9692B4700D}" type="datetime13">
              <a:rPr lang="en-US" smtClean="0"/>
              <a:pPr/>
              <a:t>11:07:41 PM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08C0-AA27-4DF8-9BCD-E3988BE52C79}" type="datetime13">
              <a:rPr lang="en-US" smtClean="0"/>
              <a:pPr/>
              <a:t>11:06:26 PM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CD727D-714C-4E3D-9903-1EA56D88F2F1}" type="datetime13">
              <a:rPr lang="en-US" smtClean="0"/>
              <a:pPr/>
              <a:t>11:06:26 PM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40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BEEABDB-CA15-4807-8005-11EDE381F952}" type="datetime13">
              <a:rPr lang="en-US" smtClean="0"/>
              <a:pPr/>
              <a:t>11:06:26 PM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535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12A0E8E-2EBB-4AEB-ABEF-67E0229A9891}" type="datetime13">
              <a:rPr lang="en-US" smtClean="0"/>
              <a:pPr/>
              <a:t>11:07:16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044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8C433C-2DB7-4500-8EE3-74D2489502AA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6290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BD8-1F40-445E-B123-B921B0D50B64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9600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76FD04-02BF-4BB1-811A-54592A779EF8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1504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18553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2B39-70BB-418F-8A3A-C4F489A9A59C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6249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D18E48-A550-4B7E-8F3B-1275E9764B1E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59809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4549-8E6C-4679-B9B0-E6ED3F06CB92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98497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5FCF-1F87-48CE-84CD-8FCD70F8F87D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38058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C1AE3-E393-4BD7-B6E3-A5800541F40A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330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8BD5-22CE-4F0C-9AF4-9C5602FE76AE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3210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48A789-64A9-4190-BD91-E7D6460EC83A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50891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F6A6-1007-407B-98B6-A7833A6E29B7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4665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1635A39-9CC8-418E-952A-D70516934E20}" type="datetime1">
              <a:rPr lang="en-US" smtClean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6572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3770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110" y="31242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Badhan Automated System Management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1.6 User record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1.6 –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10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55" y="2698586"/>
            <a:ext cx="6829425" cy="3257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9507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1.7 Member record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 algn="ctr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Figure 1.7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11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2133600"/>
            <a:ext cx="8924925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9668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600"/>
            <a:ext cx="6305550" cy="6105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00476" y="3505200"/>
            <a:ext cx="1191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Donors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7569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1" y="2438400"/>
            <a:ext cx="6486525" cy="1781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5334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Member and Designation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0130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990725"/>
            <a:ext cx="5276850" cy="2876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2800" y="541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Users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59928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8458200" cy="64607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6396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5631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6308382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 Continued…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1. Activity Diagram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66" y="657571"/>
            <a:ext cx="7866667" cy="55428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88357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96" y="2489658"/>
            <a:ext cx="7989752" cy="3630795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03847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762000" y="2971800"/>
            <a:ext cx="7989887" cy="1181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25778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876" y="2743200"/>
            <a:ext cx="6324600" cy="81904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Search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08090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3429000"/>
            <a:ext cx="5791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Design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696200" y="5867400"/>
            <a:ext cx="770468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62576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2.1 donor availability check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44" y="2057400"/>
            <a:ext cx="79248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2.1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20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26" y="2354385"/>
            <a:ext cx="6305550" cy="3667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4722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443" b="11443"/>
          <a:stretch>
            <a:fillRect/>
          </a:stretch>
        </p:blipFill>
        <p:spPr>
          <a:xfrm>
            <a:off x="637313" y="196783"/>
            <a:ext cx="8239125" cy="63134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21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62000" y="6477000"/>
            <a:ext cx="7989752" cy="216658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2.2 unit donor availability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list – Sequence Diagram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0468755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2.3 member search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2.3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8198"/>
            <a:ext cx="5991225" cy="4000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20563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23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219200" y="1371600"/>
            <a:ext cx="7924800" cy="5486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38200"/>
            <a:ext cx="5962650" cy="5000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4050" y="614275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Zonal Donor Availability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list – Sequence Diagram</a:t>
            </a:r>
          </a:p>
        </p:txBody>
      </p:sp>
    </p:spTree>
    <p:extLst>
      <p:ext uri="{BB962C8B-B14F-4D97-AF65-F5344CB8AC3E}">
        <p14:creationId xmlns="" xmlns:p14="http://schemas.microsoft.com/office/powerpoint/2010/main" val="39261940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85800"/>
            <a:ext cx="5276850" cy="586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361091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Donor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403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433512"/>
            <a:ext cx="5314950" cy="3990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9400" y="595192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60036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6164456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22236"/>
            <a:ext cx="7362825" cy="4533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07511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2379" y="2895600"/>
            <a:ext cx="7033382" cy="731416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Meeting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0520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3.1 zonal event creation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3.1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671" y="2667000"/>
            <a:ext cx="5286375" cy="2771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86691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3.2 zonal new post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1865290"/>
            <a:ext cx="7924800" cy="499271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3.2 –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Sequence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29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84" y="2895600"/>
            <a:ext cx="5086350" cy="2667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4838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836526"/>
          </a:xfrm>
        </p:spPr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Database  Management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Search Management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Meeting Management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Notification Management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Automated Requisition Form Verification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3.3 zonal post moderation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44" y="1961882"/>
            <a:ext cx="7924800" cy="4724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3.3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30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31" y="2990582"/>
            <a:ext cx="5686425" cy="2667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153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3.4 zonal post remove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3.4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31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59" y="2971800"/>
            <a:ext cx="4953000" cy="2333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9790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3.5 central event creation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3.5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14600"/>
            <a:ext cx="5295900" cy="3057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50793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3.6 central new post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3.6 –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33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84" y="2667000"/>
            <a:ext cx="5086350" cy="2952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080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3.7 central post moderation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3.7 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34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46" y="2667000"/>
            <a:ext cx="5686425" cy="2952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017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44" y="762000"/>
            <a:ext cx="7924800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3.8 central post remove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1459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3.8.1 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35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59" y="3048000"/>
            <a:ext cx="4953000" cy="2619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7005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5200" y="63341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852487"/>
            <a:ext cx="5905500" cy="5153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49106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1352550"/>
            <a:ext cx="4886325" cy="4152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748" y="5962233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Event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52373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4743450" cy="4162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48" y="5962233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Post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00512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362075"/>
            <a:ext cx="5295900" cy="4133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48" y="5962233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Post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91632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5400" y="2819400"/>
            <a:ext cx="6770551" cy="819044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Database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7212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44830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3748" y="5962233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Post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4959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590800"/>
            <a:ext cx="7452687" cy="8190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 Notification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4620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2998" y="838200"/>
            <a:ext cx="7989752" cy="79947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4.1 donor notification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1905000"/>
            <a:ext cx="79248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4.1 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42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86505"/>
            <a:ext cx="4933950" cy="3667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68779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0902" y="685800"/>
            <a:ext cx="7989752" cy="911061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4.2 Zonal meeting notification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54" y="20574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4.2 – Sequence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43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93786"/>
            <a:ext cx="4772025" cy="3562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3529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0437" y="914400"/>
            <a:ext cx="7989752" cy="7232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4.3 central meeting notification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4.3 –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44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64535"/>
            <a:ext cx="4772025" cy="3848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4532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1457325"/>
            <a:ext cx="5191125" cy="3943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48" y="5962233"/>
            <a:ext cx="247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Donor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5616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567703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776537"/>
            <a:ext cx="5905500" cy="1304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48421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2133600"/>
            <a:ext cx="6962276" cy="2133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Automated Requisition Form Verification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3608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5.1 upload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2860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5.1 –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90" y="2590800"/>
            <a:ext cx="6591300" cy="3000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783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49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143000" y="1295400"/>
            <a:ext cx="8001000" cy="556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6" y="955511"/>
            <a:ext cx="7086600" cy="5000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2200" y="6321261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5.2(A) – Sequence Diagram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106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5.2 Verification of Requisition Form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236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1.1 Volunteer for donation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057400"/>
            <a:ext cx="7924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1.1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0" y="2506581"/>
            <a:ext cx="7353300" cy="3000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24857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50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335088" y="685800"/>
            <a:ext cx="7808912" cy="49847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5.2(b) Verification of requisition form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63" y="685800"/>
            <a:ext cx="5772150" cy="533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19400" y="6318995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5.2(B) – Sequence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7108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776412"/>
            <a:ext cx="7439025" cy="3305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899" y="558680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Requisition 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34824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3" name="Picture 2" descr="5. State Diagram - Verified 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62000"/>
            <a:ext cx="5495925" cy="5438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0" y="6324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Diagram : Requisition 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799" y="572530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Diagram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" y="1828800"/>
            <a:ext cx="7439025" cy="3305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87850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2895600"/>
            <a:ext cx="224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7687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1.2 ADD DONOR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1905000"/>
            <a:ext cx="79248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1.2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6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15986"/>
            <a:ext cx="7429500" cy="4105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49309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756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1.3 Remove donor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1905000"/>
            <a:ext cx="79248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1.3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7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8" y="1934529"/>
            <a:ext cx="7429500" cy="4391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8771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85800"/>
            <a:ext cx="7989752" cy="95187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1.4 donor updates regarding    donation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057400"/>
            <a:ext cx="79248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1.4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8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75" y="1958811"/>
            <a:ext cx="7143750" cy="4362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7867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994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1.5 donor database update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7950" y="2057400"/>
            <a:ext cx="7924800" cy="48006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71400" lvl="7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1.5 – Sequence Diagram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solidFill>
                  <a:srgbClr val="903163"/>
                </a:solidFill>
              </a:rPr>
              <a:pPr/>
              <a:t>9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87" y="2057400"/>
            <a:ext cx="7248525" cy="4514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52302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BA44C2-DD02-4728-BB84-A46183D4F9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397</Words>
  <Application>Microsoft Office PowerPoint</Application>
  <PresentationFormat>On-screen Show (4:3)</PresentationFormat>
  <Paragraphs>396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Dividend</vt:lpstr>
      <vt:lpstr>Slide 1</vt:lpstr>
      <vt:lpstr>Slide 2</vt:lpstr>
      <vt:lpstr>Subsystems</vt:lpstr>
      <vt:lpstr>1. Database Management</vt:lpstr>
      <vt:lpstr>1.1 Volunteer for donation  </vt:lpstr>
      <vt:lpstr>1.2 ADD DONOR</vt:lpstr>
      <vt:lpstr>1.3 Remove donor</vt:lpstr>
      <vt:lpstr>1.4 donor updates regarding    donation</vt:lpstr>
      <vt:lpstr>1.5 donor database update</vt:lpstr>
      <vt:lpstr>1.6 User record</vt:lpstr>
      <vt:lpstr>1.7 Member record</vt:lpstr>
      <vt:lpstr>Slide 12</vt:lpstr>
      <vt:lpstr>Slide 13</vt:lpstr>
      <vt:lpstr>Slide 14</vt:lpstr>
      <vt:lpstr>Slide 15</vt:lpstr>
      <vt:lpstr>Slide 16</vt:lpstr>
      <vt:lpstr>Q&amp;A</vt:lpstr>
      <vt:lpstr>Slide 18</vt:lpstr>
      <vt:lpstr>2. Search Management</vt:lpstr>
      <vt:lpstr>2.1 donor availability check</vt:lpstr>
      <vt:lpstr>Slide 21</vt:lpstr>
      <vt:lpstr>2.3 member search</vt:lpstr>
      <vt:lpstr>Slide 23</vt:lpstr>
      <vt:lpstr>Slide 24</vt:lpstr>
      <vt:lpstr>Slide 25</vt:lpstr>
      <vt:lpstr>Slide 26</vt:lpstr>
      <vt:lpstr>3. Meeting Management</vt:lpstr>
      <vt:lpstr>3.1 zonal event creation</vt:lpstr>
      <vt:lpstr>3.2 zonal new post</vt:lpstr>
      <vt:lpstr>3.3 zonal post moderation</vt:lpstr>
      <vt:lpstr>3.4 zonal post remove</vt:lpstr>
      <vt:lpstr>3.5 central event creation</vt:lpstr>
      <vt:lpstr>3.6 central new post</vt:lpstr>
      <vt:lpstr>3.7 central post moderation</vt:lpstr>
      <vt:lpstr>3.8 central post remove</vt:lpstr>
      <vt:lpstr>Slide 36</vt:lpstr>
      <vt:lpstr>Slide 37</vt:lpstr>
      <vt:lpstr>Slide 38</vt:lpstr>
      <vt:lpstr>Slide 39</vt:lpstr>
      <vt:lpstr>Slide 40</vt:lpstr>
      <vt:lpstr>4. Notification Management</vt:lpstr>
      <vt:lpstr>4.1 donor notification</vt:lpstr>
      <vt:lpstr>4.2 Zonal meeting notification </vt:lpstr>
      <vt:lpstr>4.3 central meeting notification </vt:lpstr>
      <vt:lpstr>Slide 45</vt:lpstr>
      <vt:lpstr>Slide 46</vt:lpstr>
      <vt:lpstr>5. Automated Requisition Form Verification </vt:lpstr>
      <vt:lpstr>5.1 upload requisition form</vt:lpstr>
      <vt:lpstr>Slide 49</vt:lpstr>
      <vt:lpstr>5.2(b) Verification of requisition form</vt:lpstr>
      <vt:lpstr>Slide 51</vt:lpstr>
      <vt:lpstr>Slide 52</vt:lpstr>
      <vt:lpstr>Slide 53</vt:lpstr>
      <vt:lpstr>Slide 54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2014-02-05T15:44:41Z</dcterms:created>
  <dcterms:modified xsi:type="dcterms:W3CDTF">2014-03-04T17:17:08Z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TC034605549991</vt:lpwstr>
  </property>
</Properties>
</file>