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92" r:id="rId2"/>
  </p:sldMasterIdLst>
  <p:notesMasterIdLst>
    <p:notesMasterId r:id="rId68"/>
  </p:notesMasterIdLst>
  <p:handoutMasterIdLst>
    <p:handoutMasterId r:id="rId69"/>
  </p:handoutMasterIdLst>
  <p:sldIdLst>
    <p:sldId id="267" r:id="rId3"/>
    <p:sldId id="312" r:id="rId4"/>
    <p:sldId id="314" r:id="rId5"/>
    <p:sldId id="320" r:id="rId6"/>
    <p:sldId id="336" r:id="rId7"/>
    <p:sldId id="325" r:id="rId8"/>
    <p:sldId id="373" r:id="rId9"/>
    <p:sldId id="374" r:id="rId10"/>
    <p:sldId id="384" r:id="rId11"/>
    <p:sldId id="385" r:id="rId12"/>
    <p:sldId id="386" r:id="rId13"/>
    <p:sldId id="387" r:id="rId14"/>
    <p:sldId id="388" r:id="rId15"/>
    <p:sldId id="389" r:id="rId16"/>
    <p:sldId id="393" r:id="rId17"/>
    <p:sldId id="390" r:id="rId18"/>
    <p:sldId id="394" r:id="rId19"/>
    <p:sldId id="391" r:id="rId20"/>
    <p:sldId id="395" r:id="rId21"/>
    <p:sldId id="321" r:id="rId22"/>
    <p:sldId id="319" r:id="rId23"/>
    <p:sldId id="407" r:id="rId24"/>
    <p:sldId id="408" r:id="rId25"/>
    <p:sldId id="409" r:id="rId26"/>
    <p:sldId id="412" r:id="rId27"/>
    <p:sldId id="410" r:id="rId28"/>
    <p:sldId id="413" r:id="rId29"/>
    <p:sldId id="411" r:id="rId30"/>
    <p:sldId id="414" r:id="rId31"/>
    <p:sldId id="433" r:id="rId32"/>
    <p:sldId id="434" r:id="rId33"/>
    <p:sldId id="324" r:id="rId34"/>
    <p:sldId id="364" r:id="rId35"/>
    <p:sldId id="415" r:id="rId36"/>
    <p:sldId id="416" r:id="rId37"/>
    <p:sldId id="417" r:id="rId38"/>
    <p:sldId id="423" r:id="rId39"/>
    <p:sldId id="418" r:id="rId40"/>
    <p:sldId id="424" r:id="rId41"/>
    <p:sldId id="419" r:id="rId42"/>
    <p:sldId id="425" r:id="rId43"/>
    <p:sldId id="420" r:id="rId44"/>
    <p:sldId id="426" r:id="rId45"/>
    <p:sldId id="421" r:id="rId46"/>
    <p:sldId id="427" r:id="rId47"/>
    <p:sldId id="422" r:id="rId48"/>
    <p:sldId id="428" r:id="rId49"/>
    <p:sldId id="429" r:id="rId50"/>
    <p:sldId id="430" r:id="rId51"/>
    <p:sldId id="322" r:id="rId52"/>
    <p:sldId id="317" r:id="rId53"/>
    <p:sldId id="403" r:id="rId54"/>
    <p:sldId id="405" r:id="rId55"/>
    <p:sldId id="404" r:id="rId56"/>
    <p:sldId id="406" r:id="rId57"/>
    <p:sldId id="432" r:id="rId58"/>
    <p:sldId id="431" r:id="rId59"/>
    <p:sldId id="323" r:id="rId60"/>
    <p:sldId id="318" r:id="rId61"/>
    <p:sldId id="396" r:id="rId62"/>
    <p:sldId id="398" r:id="rId63"/>
    <p:sldId id="399" r:id="rId64"/>
    <p:sldId id="400" r:id="rId65"/>
    <p:sldId id="402" r:id="rId66"/>
    <p:sldId id="40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15" userDrawn="1">
          <p15:clr>
            <a:srgbClr val="A4A3A4"/>
          </p15:clr>
        </p15:guide>
        <p15:guide id="3" orient="horz" pos="274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5185" userDrawn="1">
          <p15:clr>
            <a:srgbClr val="A4A3A4"/>
          </p15:clr>
        </p15:guide>
        <p15:guide id="7" pos="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434" autoAdjust="0"/>
  </p:normalViewPr>
  <p:slideViewPr>
    <p:cSldViewPr>
      <p:cViewPr varScale="1">
        <p:scale>
          <a:sx n="74" d="100"/>
          <a:sy n="74" d="100"/>
        </p:scale>
        <p:origin x="1392" y="72"/>
      </p:cViewPr>
      <p:guideLst>
        <p:guide orient="horz" pos="2160"/>
        <p:guide orient="horz" pos="1015"/>
        <p:guide orient="horz" pos="274"/>
        <p:guide orient="horz" pos="3840"/>
        <p:guide pos="2880"/>
        <p:guide pos="5185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177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BE06-4247-48DD-820B-9FC81FE0A884}" type="datetime13">
              <a:rPr lang="en-US" smtClean="0"/>
              <a:t>1:38:04 AM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FCB85-FCA9-473C-A486-0593AEC49B4A}" type="datetime13">
              <a:rPr lang="en-US" smtClean="0"/>
              <a:t>1:38:03 AM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D1F73E7-1478-420E-BDE1-E96A3E9CFBF7}" type="datetime13">
              <a:rPr lang="en-US" smtClean="0"/>
              <a:t>1:38:03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06B18FD-5E79-4B07-84B7-F83B891363A6}" type="datetime13">
              <a:rPr lang="en-US" smtClean="0"/>
              <a:t>1:38:03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5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B6A2A3-788A-4FC7-B5FC-7FDC78AD1237}" type="datetime13">
              <a:rPr lang="en-US" smtClean="0">
                <a:solidFill>
                  <a:prstClr val="black"/>
                </a:solidFill>
              </a:rPr>
              <a:pPr/>
              <a:t>1:38:03 AM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8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95ADE7-B983-4E20-827D-BDF513731B37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FA55-D8AC-41F9-9FC0-63CA77AD6842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DE5F0F-0B7F-4C48-AE50-AA9D603D16A5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3D5-A9F6-447C-8F76-AC96970F86CD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193211-7D8B-427E-9F50-2C26A1633906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12E1-C3B8-4B4A-BAB0-F47F6778D9ED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F75-E4E9-4546-9767-D35CAA5273EE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63A7-9126-46B3-AE22-A597252278AB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B009-FE1C-430C-B4F0-9DC20C8D1BAF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4BCA4-2535-4D46-B77C-2657438477C9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DC8-1502-4D4C-B85C-5B2334DE07B5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1A6D6B6-117E-463A-912B-541CEF18F61B}" type="datetime1">
              <a:rPr lang="en-US" smtClean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2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37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110" y="31242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Badhan Automated System Management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1.3 Remove donor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1.3.1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10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18" y="2971800"/>
            <a:ext cx="5600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1.3 Remove donor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1.3.2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11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0" y="2895600"/>
            <a:ext cx="8534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85800"/>
            <a:ext cx="7989752" cy="9518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1.4 donor updates regarding    donation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1.4.1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12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25" y="2590800"/>
            <a:ext cx="57340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85800"/>
            <a:ext cx="7989752" cy="9518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1.4 donor updates regarding    donation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1894170"/>
            <a:ext cx="7924800" cy="481143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1.4.2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13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68" y="2058391"/>
            <a:ext cx="61722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994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1.5 donor database update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1.5.1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14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87" y="2667000"/>
            <a:ext cx="63817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994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1.5 donor database update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1981200"/>
            <a:ext cx="79248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1.5.2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15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6" y="2149311"/>
            <a:ext cx="7600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6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1.6 User record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1.6.1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16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30" y="2909880"/>
            <a:ext cx="56292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1.6 User record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057400"/>
            <a:ext cx="7924800" cy="4648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1.6.2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17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87" y="2667000"/>
            <a:ext cx="44291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1.7 Member record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1.7.1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18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60" y="2603622"/>
            <a:ext cx="7105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9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1.7 Member record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1981200"/>
            <a:ext cx="79248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1.7.2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19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25" y="2305012"/>
            <a:ext cx="69532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3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3429000"/>
            <a:ext cx="5791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6200" y="5867400"/>
            <a:ext cx="77046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5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876" y="2743200"/>
            <a:ext cx="6324600" cy="81904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21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6044262"/>
            <a:ext cx="3257550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en-US" sz="1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z="1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4"/>
          <a:stretch/>
        </p:blipFill>
        <p:spPr>
          <a:xfrm>
            <a:off x="1252537" y="1371600"/>
            <a:ext cx="6238875" cy="41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2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2.1 donor availability check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144" y="2057400"/>
            <a:ext cx="79248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2.1.1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22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4" y="2166901"/>
            <a:ext cx="79057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2.1 donor availability check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2057400"/>
            <a:ext cx="86868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23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0"/>
            <a:ext cx="84010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2.2 unit donor availability list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2.2.1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24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3" y="2435143"/>
            <a:ext cx="69532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2.2 unit donor availability list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286000"/>
            <a:ext cx="8610599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2.2.2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25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0" y="3097131"/>
            <a:ext cx="8220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2.3 member search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2.3.1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26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0" y="2443464"/>
            <a:ext cx="69627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2.3 member search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57400"/>
            <a:ext cx="8305799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2.3.2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27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4" y="2414423"/>
            <a:ext cx="62293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2.4 zonal donor availability list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2.4.1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28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600"/>
            <a:ext cx="52101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9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2.4 zonal donor availability list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2.4.2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29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4" y="3124200"/>
            <a:ext cx="8267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8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990600" y="838200"/>
            <a:ext cx="7313295" cy="7239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Subsystems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959371"/>
              </p:ext>
            </p:extLst>
          </p:nvPr>
        </p:nvGraphicFramePr>
        <p:xfrm>
          <a:off x="1219200" y="2514985"/>
          <a:ext cx="6858000" cy="347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</a:tblGrid>
              <a:tr h="619352">
                <a:tc>
                  <a:txBody>
                    <a:bodyPr/>
                    <a:lstStyle/>
                    <a:p>
                      <a:pPr algn="ctr">
                        <a:buFont typeface="Wingdings" panose="05000000000000000000" pitchFamily="2" charset="2"/>
                        <a:buNone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Subsystems</a:t>
                      </a:r>
                    </a:p>
                  </a:txBody>
                  <a:tcPr marL="68580" marR="68580" marT="34290" marB="34290"/>
                </a:tc>
              </a:tr>
              <a:tr h="619352">
                <a:tc>
                  <a:txBody>
                    <a:bodyPr/>
                    <a:lstStyle/>
                    <a:p>
                      <a:pPr algn="l">
                        <a:buFont typeface="Wingdings" panose="05000000000000000000" pitchFamily="2" charset="2"/>
                        <a:buNone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Database Management</a:t>
                      </a:r>
                    </a:p>
                  </a:txBody>
                  <a:tcPr marL="68580" marR="68580" marT="34290" marB="34290"/>
                </a:tc>
              </a:tr>
              <a:tr h="619352"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Search Management</a:t>
                      </a:r>
                    </a:p>
                  </a:txBody>
                  <a:tcPr marL="68580" marR="68580" marT="34290" marB="34290"/>
                </a:tc>
              </a:tr>
              <a:tr h="619352"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Meeting Management</a:t>
                      </a:r>
                    </a:p>
                  </a:txBody>
                  <a:tcPr marL="68580" marR="68580" marT="34290" marB="34290"/>
                </a:tc>
              </a:tr>
              <a:tr h="634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Notification Management</a:t>
                      </a:r>
                    </a:p>
                  </a:txBody>
                  <a:tcPr marL="68580" marR="68580" marT="34290" marB="34290"/>
                </a:tc>
              </a:tr>
              <a:tr h="358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Automated Requisition Form Verification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96" y="2489658"/>
            <a:ext cx="7989752" cy="363079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7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1192" y="1905000"/>
            <a:ext cx="7989752" cy="118076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4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2379" y="2895600"/>
            <a:ext cx="7033382" cy="731416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Meeting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3267" y="6168517"/>
            <a:ext cx="35433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bn-BD" sz="1400" dirty="0">
                <a:solidFill>
                  <a:prstClr val="black"/>
                </a:solidFill>
                <a:latin typeface="Arial" panose="020B0604020202020204" pitchFamily="34" charset="0"/>
              </a:rPr>
              <a:t>Meeting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33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72" b="6672"/>
          <a:stretch/>
        </p:blipFill>
        <p:spPr>
          <a:xfrm>
            <a:off x="1384517" y="364536"/>
            <a:ext cx="64008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3.1 zonal event creation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3.1.1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34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0"/>
            <a:ext cx="58007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3.1 zonal event creation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1981200"/>
            <a:ext cx="7924800" cy="4724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3.1.2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35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33612"/>
            <a:ext cx="60864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8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3.2 zonal new post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1865290"/>
            <a:ext cx="7924800" cy="499271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3.2.1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36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81" y="1981200"/>
            <a:ext cx="6181725" cy="44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3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3.2 zonal new post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057400"/>
            <a:ext cx="79248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3.2.2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37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46" y="2597701"/>
            <a:ext cx="6219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3.3 zonal post moderation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144" y="1961882"/>
            <a:ext cx="79248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3.3.1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38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1009"/>
            <a:ext cx="51911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3.3 zonal post moderation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3.3.2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39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53430"/>
            <a:ext cx="54006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819400"/>
            <a:ext cx="6770551" cy="81904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Database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1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3.4 zonal post remove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3.4.1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40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8400"/>
            <a:ext cx="48387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3.4 zonal post remove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3.4.2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41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646" y="2590800"/>
            <a:ext cx="49244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3.5 central event creation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3.5.1 </a:t>
            </a:r>
            <a:r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– Collaboration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42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94" y="2667000"/>
            <a:ext cx="49911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7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3.5 central event creation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3.5.2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43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76" y="2330286"/>
            <a:ext cx="6515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3.6 central new post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3.6.1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44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44" y="2015961"/>
            <a:ext cx="5867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3.6 central new post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057400"/>
            <a:ext cx="79248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3.6.2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45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46" y="2308061"/>
            <a:ext cx="59912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5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3.7 central post moderation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3.7.1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46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71800"/>
            <a:ext cx="4914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3.7 central post moderation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3.7.2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47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69" y="2260436"/>
            <a:ext cx="5391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3.8 central post remove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3.8.1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48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84" y="2919405"/>
            <a:ext cx="5391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3.8 central post remove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3.8.2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49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96" y="2590800"/>
            <a:ext cx="4962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3225" y="5956136"/>
            <a:ext cx="325755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: Use-Case Diagram for 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5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" y="664632"/>
            <a:ext cx="9050013" cy="52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9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452687" cy="8190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Notification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2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0" y="6059651"/>
            <a:ext cx="35433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bn-BD" sz="1400" dirty="0">
                <a:solidFill>
                  <a:prstClr val="black"/>
                </a:solidFill>
                <a:latin typeface="Arial" panose="020B0604020202020204" pitchFamily="34" charset="0"/>
              </a:rPr>
              <a:t>Notification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51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2"/>
          <a:stretch/>
        </p:blipFill>
        <p:spPr>
          <a:xfrm>
            <a:off x="1400476" y="551060"/>
            <a:ext cx="6400000" cy="54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2998" y="8382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4.1 donor notification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4.1.1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52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6" y="2438400"/>
            <a:ext cx="62388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2998" y="762000"/>
            <a:ext cx="7989752" cy="8756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4.1 donor notification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0852" y="2057400"/>
            <a:ext cx="8095948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4.1.2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53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74956"/>
            <a:ext cx="5600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0902" y="685800"/>
            <a:ext cx="7989752" cy="911061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4.2 Zonal meeting notification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54" y="20574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4.2.1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54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25" y="2298536"/>
            <a:ext cx="572530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0437" y="762000"/>
            <a:ext cx="7989752" cy="8756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4.2 Zonal meeting notification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057400"/>
            <a:ext cx="79248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4.2.2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55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87" y="3124200"/>
            <a:ext cx="59531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0437" y="914400"/>
            <a:ext cx="7989752" cy="7232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4.3 central meeting notification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4.3.1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56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50" y="2286000"/>
            <a:ext cx="4724400" cy="34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0437" y="838200"/>
            <a:ext cx="7989752" cy="79947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4.3 central meeting notification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4.3.2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57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50" y="3200400"/>
            <a:ext cx="59531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7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6962276" cy="2133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Automated Requisition Form Verification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5783506"/>
            <a:ext cx="354422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: Use-Case Diagram for Automated Requisition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Verification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53"/>
          <a:stretch/>
        </p:blipFill>
        <p:spPr>
          <a:xfrm>
            <a:off x="1752600" y="1371600"/>
            <a:ext cx="5714286" cy="37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2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1.1 Volunteer for donation 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057400"/>
            <a:ext cx="79248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25" y="2438400"/>
            <a:ext cx="5810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5.1 upload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5.1.1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60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38400"/>
            <a:ext cx="56388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5.1 upload requisition form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057400"/>
            <a:ext cx="79248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5.1.2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61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43" y="2216970"/>
            <a:ext cx="5276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85800"/>
            <a:ext cx="7989752" cy="10280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5.2(a) Verification of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5.2(A).1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62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12" y="2667000"/>
            <a:ext cx="60102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85800"/>
            <a:ext cx="7989752" cy="10280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5.2(a) Verification of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5.2(A).2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63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0" y="2364253"/>
            <a:ext cx="5829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85800"/>
            <a:ext cx="7989752" cy="10280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5.2(b) Verification of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5.2(B).1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64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1" y="2743200"/>
            <a:ext cx="6505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85800"/>
            <a:ext cx="7989752" cy="10280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5.2(B) Verification of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5.2(B).2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65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0" y="2364253"/>
            <a:ext cx="5829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3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1.1 Volunteer for donation 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1.1.2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7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05" y="2286000"/>
            <a:ext cx="58769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1.2 ADD DONOR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1905000"/>
            <a:ext cx="79248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1.2.1 – Collaboration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8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75" y="2124917"/>
            <a:ext cx="7219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1.2 ADD DONOR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724" y="2056327"/>
            <a:ext cx="8609875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1.2.2 – Class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6312001"/>
            <a:ext cx="770468" cy="365125"/>
          </a:xfrm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9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" y="2077359"/>
            <a:ext cx="8477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BA44C2-DD02-4728-BB84-A46183D4F9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634</Words>
  <Application>Microsoft Office PowerPoint</Application>
  <PresentationFormat>On-screen Show (4:3)</PresentationFormat>
  <Paragraphs>719</Paragraphs>
  <Slides>65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Gill Sans MT</vt:lpstr>
      <vt:lpstr>Palatino Linotype</vt:lpstr>
      <vt:lpstr>Vrinda</vt:lpstr>
      <vt:lpstr>Wingdings</vt:lpstr>
      <vt:lpstr>Wingdings 2</vt:lpstr>
      <vt:lpstr>Dividend</vt:lpstr>
      <vt:lpstr>PowerPoint Presentation</vt:lpstr>
      <vt:lpstr>PowerPoint Presentation</vt:lpstr>
      <vt:lpstr>Subsystems</vt:lpstr>
      <vt:lpstr>1. Database Management</vt:lpstr>
      <vt:lpstr>PowerPoint Presentation</vt:lpstr>
      <vt:lpstr>1.1 Volunteer for donation  </vt:lpstr>
      <vt:lpstr>1.1 Volunteer for donation  </vt:lpstr>
      <vt:lpstr>1.2 ADD DONOR</vt:lpstr>
      <vt:lpstr>1.2 ADD DONOR</vt:lpstr>
      <vt:lpstr>1.3 Remove donor</vt:lpstr>
      <vt:lpstr>1.3 Remove donor</vt:lpstr>
      <vt:lpstr>1.4 donor updates regarding    donation</vt:lpstr>
      <vt:lpstr>1.4 donor updates regarding    donation</vt:lpstr>
      <vt:lpstr>1.5 donor database update</vt:lpstr>
      <vt:lpstr>1.5 donor database update</vt:lpstr>
      <vt:lpstr>1.6 User record</vt:lpstr>
      <vt:lpstr>1.6 User record</vt:lpstr>
      <vt:lpstr>1.7 Member record</vt:lpstr>
      <vt:lpstr>1.7 Member record</vt:lpstr>
      <vt:lpstr>2. Search Management</vt:lpstr>
      <vt:lpstr>PowerPoint Presentation</vt:lpstr>
      <vt:lpstr>2.1 donor availability check</vt:lpstr>
      <vt:lpstr>2.1 donor availability check </vt:lpstr>
      <vt:lpstr>2.2 unit donor availability list</vt:lpstr>
      <vt:lpstr>2.2 unit donor availability list</vt:lpstr>
      <vt:lpstr>2.3 member search</vt:lpstr>
      <vt:lpstr>2.3 member search</vt:lpstr>
      <vt:lpstr>2.4 zonal donor availability list</vt:lpstr>
      <vt:lpstr>2.4 zonal donor availability list</vt:lpstr>
      <vt:lpstr>Q&amp;A</vt:lpstr>
      <vt:lpstr>PowerPoint Presentation</vt:lpstr>
      <vt:lpstr>3. Meeting Management</vt:lpstr>
      <vt:lpstr>PowerPoint Presentation</vt:lpstr>
      <vt:lpstr>3.1 zonal event creation</vt:lpstr>
      <vt:lpstr>3.1 zonal event creation</vt:lpstr>
      <vt:lpstr>3.2 zonal new post</vt:lpstr>
      <vt:lpstr>3.2 zonal new post</vt:lpstr>
      <vt:lpstr>3.3 zonal post moderation</vt:lpstr>
      <vt:lpstr>3.3 zonal post moderation</vt:lpstr>
      <vt:lpstr>3.4 zonal post remove</vt:lpstr>
      <vt:lpstr>3.4 zonal post remove</vt:lpstr>
      <vt:lpstr>3.5 central event creation</vt:lpstr>
      <vt:lpstr>3.5 central event creation</vt:lpstr>
      <vt:lpstr>3.6 central new post</vt:lpstr>
      <vt:lpstr>3.6 central new post</vt:lpstr>
      <vt:lpstr>3.7 central post moderation</vt:lpstr>
      <vt:lpstr>3.7 central post moderation</vt:lpstr>
      <vt:lpstr>3.8 central post remove</vt:lpstr>
      <vt:lpstr>3.8 central post remove</vt:lpstr>
      <vt:lpstr>4. Notification Management</vt:lpstr>
      <vt:lpstr>PowerPoint Presentation</vt:lpstr>
      <vt:lpstr>4.1 donor notification</vt:lpstr>
      <vt:lpstr>4.1 donor notification</vt:lpstr>
      <vt:lpstr>4.2 Zonal meeting notification </vt:lpstr>
      <vt:lpstr>4.2 Zonal meeting notification </vt:lpstr>
      <vt:lpstr>4.3 central meeting notification </vt:lpstr>
      <vt:lpstr>4.3 central meeting notification </vt:lpstr>
      <vt:lpstr>5. Automated Requisition Form Verification </vt:lpstr>
      <vt:lpstr>PowerPoint Presentation</vt:lpstr>
      <vt:lpstr>5.1 upload requisition form</vt:lpstr>
      <vt:lpstr>5.1 upload requisition form</vt:lpstr>
      <vt:lpstr>5.2(a) Verification of requisition form</vt:lpstr>
      <vt:lpstr>5.2(a) Verification of requisition form</vt:lpstr>
      <vt:lpstr>5.2(b) Verification of requisition form</vt:lpstr>
      <vt:lpstr>5.2(B) Verification of requisition 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2014-02-05T15:44:41Z</dcterms:created>
  <dcterms:modified xsi:type="dcterms:W3CDTF">2014-02-24T21:25:21Z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TC034605549991</vt:lpwstr>
  </property>
</Properties>
</file>