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8" r:id="rId1"/>
  </p:sldMasterIdLst>
  <p:sldIdLst>
    <p:sldId id="256" r:id="rId2"/>
    <p:sldId id="277" r:id="rId3"/>
    <p:sldId id="266" r:id="rId4"/>
    <p:sldId id="270" r:id="rId5"/>
    <p:sldId id="257" r:id="rId6"/>
    <p:sldId id="258" r:id="rId7"/>
    <p:sldId id="276" r:id="rId8"/>
    <p:sldId id="272" r:id="rId9"/>
    <p:sldId id="273" r:id="rId10"/>
    <p:sldId id="260" r:id="rId11"/>
    <p:sldId id="271" r:id="rId12"/>
    <p:sldId id="267" r:id="rId13"/>
    <p:sldId id="261" r:id="rId14"/>
    <p:sldId id="274" r:id="rId15"/>
    <p:sldId id="275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2" autoAdjust="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C17E2-E701-42A1-A557-2D5965802383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E93DD1-E3AD-45B7-AD32-E0829FC66C7D}" type="pres">
      <dgm:prSet presAssocID="{016C17E2-E701-42A1-A557-2D596580238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6BB72-4FDA-46CF-A34E-E4AFE9637395}" type="presOf" srcId="{016C17E2-E701-42A1-A557-2D5965802383}" destId="{B7E93DD1-E3AD-45B7-AD32-E0829FC66C7D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7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5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435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17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3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07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5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1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4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4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2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8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2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5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  <p:sldLayoutId id="2147484463" r:id="rId15"/>
    <p:sldLayoutId id="2147484464" r:id="rId16"/>
    <p:sldLayoutId id="21474844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003" y="631065"/>
            <a:ext cx="7337626" cy="2356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Badhan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49" y="3362876"/>
            <a:ext cx="5767336" cy="9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869325"/>
            <a:ext cx="7514035" cy="72765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4" y="2446986"/>
            <a:ext cx="7514035" cy="2884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Dynamic Website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Automated Database Management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Direct Donor Availability Search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Adding New Donor Information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Existing Donor Information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a Donor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633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8" y="759855"/>
            <a:ext cx="7638578" cy="110758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8" y="2215166"/>
            <a:ext cx="7376142" cy="3348507"/>
          </a:xfrm>
        </p:spPr>
        <p:txBody>
          <a:bodyPr>
            <a:normAutofit/>
          </a:bodyPr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Special Management for Negative Blood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Posting and Updating Blood Related Facts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Badhan Office Contact information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Emergency Contact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Automatic Monthly Donor Statistics Generation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Monthly Unit Report Generation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4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004552"/>
            <a:ext cx="7514035" cy="83712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498501"/>
            <a:ext cx="7514035" cy="29363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Units Combined Report generation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Posting General Notice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and Managing New Events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Zonal and Unit Committee List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Faster Response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Eliminating Intermediate Steps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25005"/>
            <a:ext cx="7514035" cy="798488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 Diagram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223494"/>
            <a:ext cx="7514035" cy="47651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6446" y="1665803"/>
            <a:ext cx="2443766" cy="8403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Badhan Office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2680" y="3297443"/>
            <a:ext cx="1786943" cy="898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Availability Search &amp; Confirmation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2338" y="4900008"/>
            <a:ext cx="1777285" cy="898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en-US" sz="1350" dirty="0"/>
              <a:t>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989507" y="1909093"/>
            <a:ext cx="936938" cy="353766"/>
          </a:xfrm>
          <a:prstGeom prst="rightArrow">
            <a:avLst/>
          </a:prstGeom>
          <a:solidFill>
            <a:srgbClr val="E2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8" name="Down Arrow 7"/>
          <p:cNvSpPr/>
          <p:nvPr/>
        </p:nvSpPr>
        <p:spPr>
          <a:xfrm>
            <a:off x="4835261" y="2564002"/>
            <a:ext cx="415344" cy="71035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0" name="Down Arrow 9"/>
          <p:cNvSpPr/>
          <p:nvPr/>
        </p:nvSpPr>
        <p:spPr>
          <a:xfrm>
            <a:off x="4805691" y="4218635"/>
            <a:ext cx="474482" cy="6813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8599" y="1576707"/>
            <a:ext cx="1530908" cy="1018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2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23542"/>
          </a:xfrm>
        </p:spPr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Worthiness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240" y="2052926"/>
            <a:ext cx="6896960" cy="387415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Whole Badhan Existing System Can be Automated Except Blood Call Verification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Human Efforts Can be Greatly Reduced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Finding Donor For User Can Be Much Simpler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Badhan Member Can Perform Their Tasks Much Easily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There is No Economic Benefits, Lots of Lives Can be Saved By This Project.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89643"/>
          </a:xfrm>
        </p:spPr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Roadblocks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223" y="1883885"/>
            <a:ext cx="6711654" cy="43645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Blood Call Verification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Website Management Cost (Non Financial Voluntary Organization)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Lack of Required Accessories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All Zones Have a Formal Office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So, Those Zones Doesn’t Have a Office Computer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987899"/>
            <a:ext cx="6711654" cy="8113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5832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 Of Slides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58" y="3098174"/>
            <a:ext cx="6709906" cy="821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7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1292" y="2168769"/>
            <a:ext cx="7399413" cy="3001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Badhan Automated System Management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Faster Response by Eliminating Intermediate Steps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21323"/>
            <a:ext cx="7514035" cy="914400"/>
          </a:xfrm>
        </p:spPr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209532"/>
            <a:ext cx="7212959" cy="29911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Badhan is 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Educational Institute Based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Voluntary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Blood Donors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Badhan Has 14 Zones Around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 Country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Badhan,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7 Units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Hall is Considered As a Unit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Each Unit is Conducted by a Committee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onsisting of 17 Members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Zonal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ommittee to Maintain all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units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820" y="611838"/>
            <a:ext cx="7773338" cy="108585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Diagram of BUET Zone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463" y="2074985"/>
            <a:ext cx="6903076" cy="39037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74541" y="2443986"/>
            <a:ext cx="4489897" cy="4443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Club Moderator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6629" y="3295051"/>
            <a:ext cx="3998891" cy="396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Zonal Committee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0493" y="4042280"/>
            <a:ext cx="3651161" cy="4539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 Committee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5042" y="4847463"/>
            <a:ext cx="1902854" cy="434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Volunteer’s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2768" y="4831992"/>
            <a:ext cx="1967404" cy="4153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Donor’s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378621" y="2949308"/>
            <a:ext cx="318752" cy="3090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0" name="Down Arrow 19"/>
          <p:cNvSpPr/>
          <p:nvPr/>
        </p:nvSpPr>
        <p:spPr>
          <a:xfrm>
            <a:off x="4371376" y="3719748"/>
            <a:ext cx="333242" cy="294605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" name="Down Arrow 20"/>
          <p:cNvSpPr/>
          <p:nvPr/>
        </p:nvSpPr>
        <p:spPr>
          <a:xfrm>
            <a:off x="2977434" y="4509575"/>
            <a:ext cx="338070" cy="3090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Down Arrow 21"/>
          <p:cNvSpPr/>
          <p:nvPr/>
        </p:nvSpPr>
        <p:spPr>
          <a:xfrm>
            <a:off x="5707513" y="4508410"/>
            <a:ext cx="357389" cy="32358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7410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2" y="168234"/>
            <a:ext cx="8073477" cy="930498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Diagram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069442"/>
              </p:ext>
            </p:extLst>
          </p:nvPr>
        </p:nvGraphicFramePr>
        <p:xfrm>
          <a:off x="943140" y="1319030"/>
          <a:ext cx="7648473" cy="489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863662" y="2441352"/>
            <a:ext cx="1709671" cy="5795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Badhan Office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2602" y="3764656"/>
            <a:ext cx="1700012" cy="618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Hall A</a:t>
            </a:r>
          </a:p>
        </p:txBody>
      </p:sp>
      <p:sp>
        <p:nvSpPr>
          <p:cNvPr id="7" name="Rectangle 6"/>
          <p:cNvSpPr/>
          <p:nvPr/>
        </p:nvSpPr>
        <p:spPr>
          <a:xfrm>
            <a:off x="4162857" y="3598136"/>
            <a:ext cx="1294327" cy="840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 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2657" y="3764656"/>
            <a:ext cx="1825580" cy="618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Hall B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6615" y="4943072"/>
            <a:ext cx="2946042" cy="5312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Search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371046" y="3967498"/>
            <a:ext cx="724436" cy="289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Left Arrow 11"/>
          <p:cNvSpPr/>
          <p:nvPr/>
        </p:nvSpPr>
        <p:spPr>
          <a:xfrm>
            <a:off x="5573333" y="3977157"/>
            <a:ext cx="763073" cy="28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Down Arrow 12"/>
          <p:cNvSpPr/>
          <p:nvPr/>
        </p:nvSpPr>
        <p:spPr>
          <a:xfrm>
            <a:off x="4643260" y="4537388"/>
            <a:ext cx="453980" cy="405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Down Arrow 13"/>
          <p:cNvSpPr/>
          <p:nvPr/>
        </p:nvSpPr>
        <p:spPr>
          <a:xfrm>
            <a:off x="4530782" y="1990592"/>
            <a:ext cx="224954" cy="38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Down Arrow 17"/>
          <p:cNvSpPr/>
          <p:nvPr/>
        </p:nvSpPr>
        <p:spPr>
          <a:xfrm rot="18392497">
            <a:off x="6115802" y="2552547"/>
            <a:ext cx="266678" cy="1412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Down Arrow 18"/>
          <p:cNvSpPr/>
          <p:nvPr/>
        </p:nvSpPr>
        <p:spPr>
          <a:xfrm rot="3264846">
            <a:off x="2990184" y="2555709"/>
            <a:ext cx="311230" cy="1418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Oval 2"/>
          <p:cNvSpPr/>
          <p:nvPr/>
        </p:nvSpPr>
        <p:spPr>
          <a:xfrm>
            <a:off x="3962408" y="1087462"/>
            <a:ext cx="1361701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Blood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371600"/>
            <a:ext cx="7514035" cy="7123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2383398"/>
            <a:ext cx="7514035" cy="219262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Manual Database Management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Consuming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Lots of Intermediate Steps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Repetitions / Mismanagement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452718"/>
            <a:ext cx="6947662" cy="117679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 Automation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962" y="1994309"/>
            <a:ext cx="6711654" cy="419548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Central Website, Which Contains Only Structural Information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Database Software, Which Works Like a Digital Hand Copy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Completely No Automation For Normal User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Badhan Members Perform Their Tasks Manually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8" y="452718"/>
            <a:ext cx="6844631" cy="1114825"/>
          </a:xfrm>
        </p:spPr>
        <p:txBody>
          <a:bodyPr/>
          <a:lstStyle/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Desired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959429"/>
            <a:ext cx="6711654" cy="42889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 Automation(Meeting, Sitting, Notice, Events, Monthly Stats etc)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Donor Database Automation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New Donor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Donor Information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Remove Donor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Automation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Finding Nearest Badhan Zone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Can Check Donor Availability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Member  Can  List and Contact Available Donors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42" y="452718"/>
            <a:ext cx="6651448" cy="1177778"/>
          </a:xfrm>
        </p:spPr>
        <p:txBody>
          <a:bodyPr/>
          <a:lstStyle/>
          <a:p>
            <a:pPr algn="l"/>
            <a:r>
              <a:rPr lang="en-US" dirty="0" smtClean="0"/>
              <a:t>Not Automated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0" y="2052925"/>
            <a:ext cx="7050794" cy="419548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Blood Call Verification Can Not be Automated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Blood Requisition Form Need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Be Checked Manually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Scanned Requisition Form  Can Be Faked</a:t>
            </a:r>
          </a:p>
          <a:p>
            <a:pPr lvl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384</TotalTime>
  <Words>386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Trebuchet MS</vt:lpstr>
      <vt:lpstr>Wingdings 2</vt:lpstr>
      <vt:lpstr>Slate</vt:lpstr>
      <vt:lpstr>             Badhan</vt:lpstr>
      <vt:lpstr>Badhan Automated System Management  Faster Response by Eliminating Intermediate Steps    </vt:lpstr>
      <vt:lpstr>Existing System</vt:lpstr>
      <vt:lpstr>Structural Diagram of BUET Zone</vt:lpstr>
      <vt:lpstr>Process Diagram</vt:lpstr>
      <vt:lpstr>Problems</vt:lpstr>
      <vt:lpstr>Present Automation Status</vt:lpstr>
      <vt:lpstr>Desired Automation</vt:lpstr>
      <vt:lpstr>Not Automated</vt:lpstr>
      <vt:lpstr>Features</vt:lpstr>
      <vt:lpstr>Features</vt:lpstr>
      <vt:lpstr>Features</vt:lpstr>
      <vt:lpstr>Proposed System Diagram</vt:lpstr>
      <vt:lpstr>Project Worthiness</vt:lpstr>
      <vt:lpstr>Roadblocks</vt:lpstr>
      <vt:lpstr>Q&amp;A</vt:lpstr>
      <vt:lpstr>End Of Slides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Badhan, BUET zone</dc:title>
  <dc:creator>Arif</dc:creator>
  <cp:lastModifiedBy>Arif</cp:lastModifiedBy>
  <cp:revision>61</cp:revision>
  <dcterms:created xsi:type="dcterms:W3CDTF">2014-01-18T16:20:38Z</dcterms:created>
  <dcterms:modified xsi:type="dcterms:W3CDTF">2014-01-27T13:36:17Z</dcterms:modified>
</cp:coreProperties>
</file>