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4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6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74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96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5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0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0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8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B894BB-6F71-4CB6-AC49-2F5D0D6D25FA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A02137-257A-4F93-9910-8D464BF2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8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-commerce-s5hs.onrende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7F30-6685-5038-638B-F4DA1D96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764866" cy="853752"/>
          </a:xfrm>
        </p:spPr>
        <p:txBody>
          <a:bodyPr/>
          <a:lstStyle/>
          <a:p>
            <a:r>
              <a:rPr lang="en-IN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B708F-904F-696E-D351-F5CFB0ED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51" y="1735150"/>
            <a:ext cx="5679267" cy="1138679"/>
          </a:xfrm>
        </p:spPr>
        <p:txBody>
          <a:bodyPr>
            <a:normAutofit/>
          </a:bodyPr>
          <a:lstStyle/>
          <a:p>
            <a:r>
              <a:rPr lang="en-IN" dirty="0"/>
              <a:t>Full Stack Project</a:t>
            </a:r>
          </a:p>
          <a:p>
            <a:r>
              <a:rPr lang="en-IN" dirty="0">
                <a:hlinkClick r:id="rId2"/>
              </a:rPr>
              <a:t>https://e-commerce</a:t>
            </a:r>
            <a:r>
              <a:rPr lang="en-IN" dirty="0">
                <a:hlinkClick r:id="rId2"/>
              </a:rPr>
              <a:t>-</a:t>
            </a:r>
            <a:r>
              <a:rPr lang="en-IN" dirty="0">
                <a:hlinkClick r:id="rId2"/>
              </a:rPr>
              <a:t>s5hs.onrender.com/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D6377-07F9-78EE-6985-2F35C67A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0" y="2939143"/>
            <a:ext cx="7753738" cy="3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7ED9-FC1E-F547-B17D-BEF01698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8" y="73952"/>
            <a:ext cx="8534400" cy="1507067"/>
          </a:xfrm>
        </p:spPr>
        <p:txBody>
          <a:bodyPr/>
          <a:lstStyle/>
          <a:p>
            <a:r>
              <a:rPr lang="en-IN" dirty="0"/>
              <a:t>Add Products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AE62D-CF56-22A6-8D0A-DF497BD5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1581019"/>
            <a:ext cx="8534399" cy="51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02C-6237-539E-1183-A9D5F208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53" y="204581"/>
            <a:ext cx="8534400" cy="1507067"/>
          </a:xfrm>
        </p:spPr>
        <p:txBody>
          <a:bodyPr/>
          <a:lstStyle/>
          <a:p>
            <a:r>
              <a:rPr lang="en-IN" dirty="0"/>
              <a:t>Show Product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91BCF-C0F5-EFCA-3FEB-14A60BD5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800808"/>
            <a:ext cx="8985380" cy="44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ABD-EE68-A4BB-3568-2F2B9920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260565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C581A-1CE5-DA0A-A701-108C8E4081A9}"/>
              </a:ext>
            </a:extLst>
          </p:cNvPr>
          <p:cNvSpPr txBox="1"/>
          <p:nvPr/>
        </p:nvSpPr>
        <p:spPr>
          <a:xfrm flipH="1">
            <a:off x="587828" y="1856791"/>
            <a:ext cx="8534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Products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Add Product Page (Creation)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Show Product Page ( Retrieve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Edit Product ( </a:t>
            </a:r>
            <a:r>
              <a:rPr lang="en-IN" sz="2800" dirty="0" err="1"/>
              <a:t>Updation</a:t>
            </a:r>
            <a:r>
              <a:rPr lang="en-IN" sz="2800" dirty="0"/>
              <a:t> and Deletion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CRUD on </a:t>
            </a:r>
            <a:r>
              <a:rPr lang="en-IN" sz="2800" dirty="0" err="1"/>
              <a:t>MongoDb</a:t>
            </a:r>
            <a:r>
              <a:rPr lang="en-IN" sz="2800" dirty="0"/>
              <a:t> 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Server using Express and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Embedded JavaScript (EJS)  Templating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Styling Using CSS and 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3373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62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E-Commerce</vt:lpstr>
      <vt:lpstr>Add Products page</vt:lpstr>
      <vt:lpstr>Show Product page</vt:lpstr>
      <vt:lpstr>Features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anikateag7316@gmail.com</dc:creator>
  <cp:lastModifiedBy>anikateag7316@gmail.com</cp:lastModifiedBy>
  <cp:revision>1</cp:revision>
  <dcterms:created xsi:type="dcterms:W3CDTF">2023-03-27T12:35:14Z</dcterms:created>
  <dcterms:modified xsi:type="dcterms:W3CDTF">2023-03-27T12:50:18Z</dcterms:modified>
</cp:coreProperties>
</file>