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Arv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Arvo-bold.fntdata"/><Relationship Id="rId23" Type="http://schemas.openxmlformats.org/officeDocument/2006/relationships/font" Target="fonts/Arv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vo-boldItalic.fntdata"/><Relationship Id="rId25" Type="http://schemas.openxmlformats.org/officeDocument/2006/relationships/font" Target="fonts/Arv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4a2c8e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4a2c8e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4a859f1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4a859f1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4a859f1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4a859f1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8e4d79f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8e4d79f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9ff36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69ff36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69ff363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69ff363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4a859f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4a859f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a859f1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4a859f1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4a859f1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4a859f1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 name="Shape 8"/>
        <p:cNvGrpSpPr/>
        <p:nvPr/>
      </p:nvGrpSpPr>
      <p:grpSpPr>
        <a:xfrm>
          <a:off x="0" y="0"/>
          <a:ext cx="0" cy="0"/>
          <a:chOff x="0" y="0"/>
          <a:chExt cx="0" cy="0"/>
        </a:xfrm>
      </p:grpSpPr>
      <p:pic>
        <p:nvPicPr>
          <p:cNvPr descr="LaunchCode_white.png" id="9" name="Google Shape;9;p2"/>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chemeClr val="accent4"/>
        </a:solidFill>
      </p:bgPr>
    </p:bg>
    <p:spTree>
      <p:nvGrpSpPr>
        <p:cNvPr id="49" name="Shape 49"/>
        <p:cNvGrpSpPr/>
        <p:nvPr/>
      </p:nvGrpSpPr>
      <p:grpSpPr>
        <a:xfrm>
          <a:off x="0" y="0"/>
          <a:ext cx="0" cy="0"/>
          <a:chOff x="0" y="0"/>
          <a:chExt cx="0" cy="0"/>
        </a:xfrm>
      </p:grpSpPr>
      <p:pic>
        <p:nvPicPr>
          <p:cNvPr descr="LaunchCode_rocketline_gray.png" id="50" name="Google Shape;50;p12"/>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 name="Shape 10"/>
        <p:cNvGrpSpPr/>
        <p:nvPr/>
      </p:nvGrpSpPr>
      <p:grpSpPr>
        <a:xfrm>
          <a:off x="0" y="0"/>
          <a:ext cx="0" cy="0"/>
          <a:chOff x="0" y="0"/>
          <a:chExt cx="0" cy="0"/>
        </a:xfrm>
      </p:grpSpPr>
      <p:sp>
        <p:nvSpPr>
          <p:cNvPr id="11" name="Google Shape;11;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Font typeface="Montserrat"/>
              <a:buNone/>
              <a:defRPr b="1" sz="4200">
                <a:latin typeface="Montserrat"/>
                <a:ea typeface="Montserrat"/>
                <a:cs typeface="Montserrat"/>
                <a:sym typeface="Montserrat"/>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pic>
        <p:nvPicPr>
          <p:cNvPr descr="LaunchCode_rocketline_gray.png" id="12" name="Google Shape;12;p3"/>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6" name="Google Shape;16;p4"/>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Clr>
                <a:srgbClr val="FFFFFF"/>
              </a:buClr>
              <a:buSzPts val="1400"/>
              <a:buChar char="■"/>
              <a:defRPr>
                <a:solidFill>
                  <a:srgbClr val="FFFFFF"/>
                </a:solidFill>
              </a:defRPr>
            </a:lvl3pPr>
            <a:lvl4pPr indent="-317500" lvl="3" marL="1828800">
              <a:spcBef>
                <a:spcPts val="1600"/>
              </a:spcBef>
              <a:spcAft>
                <a:spcPts val="0"/>
              </a:spcAft>
              <a:buClr>
                <a:srgbClr val="FFFFFF"/>
              </a:buClr>
              <a:buSzPts val="1400"/>
              <a:buChar char="●"/>
              <a:defRPr>
                <a:solidFill>
                  <a:srgbClr val="FFFFFF"/>
                </a:solidFill>
              </a:defRPr>
            </a:lvl4pPr>
            <a:lvl5pPr indent="-317500" lvl="4" marL="2286000">
              <a:spcBef>
                <a:spcPts val="1600"/>
              </a:spcBef>
              <a:spcAft>
                <a:spcPts val="0"/>
              </a:spcAft>
              <a:buClr>
                <a:srgbClr val="FFFFFF"/>
              </a:buClr>
              <a:buSzPts val="1400"/>
              <a:buChar char="○"/>
              <a:defRPr>
                <a:solidFill>
                  <a:srgbClr val="FFFFFF"/>
                </a:solidFill>
              </a:defRPr>
            </a:lvl5pPr>
            <a:lvl6pPr indent="-317500" lvl="5" marL="2743200">
              <a:spcBef>
                <a:spcPts val="1600"/>
              </a:spcBef>
              <a:spcAft>
                <a:spcPts val="0"/>
              </a:spcAft>
              <a:buClr>
                <a:srgbClr val="FFFFFF"/>
              </a:buClr>
              <a:buSzPts val="1400"/>
              <a:buChar char="■"/>
              <a:defRPr>
                <a:solidFill>
                  <a:srgbClr val="FFFFFF"/>
                </a:solidFill>
              </a:defRPr>
            </a:lvl6pPr>
            <a:lvl7pPr indent="-317500" lvl="6" marL="3200400">
              <a:spcBef>
                <a:spcPts val="1600"/>
              </a:spcBef>
              <a:spcAft>
                <a:spcPts val="0"/>
              </a:spcAft>
              <a:buClr>
                <a:srgbClr val="FFFFFF"/>
              </a:buClr>
              <a:buSzPts val="1400"/>
              <a:buChar char="●"/>
              <a:defRPr>
                <a:solidFill>
                  <a:srgbClr val="FFFFFF"/>
                </a:solidFill>
              </a:defRPr>
            </a:lvl7pPr>
            <a:lvl8pPr indent="-317500" lvl="7" marL="3657600">
              <a:spcBef>
                <a:spcPts val="1600"/>
              </a:spcBef>
              <a:spcAft>
                <a:spcPts val="0"/>
              </a:spcAft>
              <a:buClr>
                <a:srgbClr val="FFFFFF"/>
              </a:buClr>
              <a:buSzPts val="1400"/>
              <a:buChar char="○"/>
              <a:defRPr>
                <a:solidFill>
                  <a:srgbClr val="FFFFFF"/>
                </a:solidFill>
              </a:defRPr>
            </a:lvl8pPr>
            <a:lvl9pPr indent="-317500" lvl="8" marL="4114800">
              <a:spcBef>
                <a:spcPts val="1600"/>
              </a:spcBef>
              <a:spcAft>
                <a:spcPts val="1600"/>
              </a:spcAft>
              <a:buClr>
                <a:srgbClr val="FFFFFF"/>
              </a:buClr>
              <a:buSzPts val="1400"/>
              <a:buChar char="■"/>
              <a:defRPr>
                <a:solidFill>
                  <a:srgbClr val="FFFFFF"/>
                </a:solidFill>
              </a:defRPr>
            </a:lvl9pPr>
          </a:lstStyle>
          <a:p/>
        </p:txBody>
      </p:sp>
      <p:pic>
        <p:nvPicPr>
          <p:cNvPr descr="LaunchCode_rocketline_gray.png" id="17" name="Google Shape;17;p4"/>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Clr>
                <a:srgbClr val="5B93CE"/>
              </a:buClr>
              <a:buSzPts val="3200"/>
              <a:buNone/>
              <a:defRPr>
                <a:solidFill>
                  <a:srgbClr val="5B93CE"/>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23" name="Google Shape;23;p5"/>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p:nvPr/>
        </p:nvSpPr>
        <p:spPr>
          <a:xfrm flipH="1" rot="10800000">
            <a:off x="0" y="656400"/>
            <a:ext cx="9144000" cy="44871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pic>
        <p:nvPicPr>
          <p:cNvPr descr="LaunchCode_rocketline_gray.png" id="27" name="Google Shape;27;p6"/>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33" name="Google Shape;33;p7"/>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pic>
        <p:nvPicPr>
          <p:cNvPr descr="LaunchCode_rocketline_gray.png" id="36" name="Google Shape;36;p8"/>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54A5F"/>
              </a:buClr>
              <a:buSzPts val="4200"/>
              <a:buNone/>
              <a:defRPr sz="4200">
                <a:solidFill>
                  <a:srgbClr val="354A5F"/>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1" name="Google Shape;41;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rgbClr val="CCCCCC"/>
              </a:buClr>
              <a:buSzPts val="1800"/>
              <a:buChar char="●"/>
              <a:defRPr>
                <a:solidFill>
                  <a:srgbClr val="CCCCCC"/>
                </a:solidFill>
              </a:defRPr>
            </a:lvl1pPr>
            <a:lvl2pPr indent="-317500" lvl="1" marL="914400">
              <a:spcBef>
                <a:spcPts val="1600"/>
              </a:spcBef>
              <a:spcAft>
                <a:spcPts val="0"/>
              </a:spcAft>
              <a:buClr>
                <a:srgbClr val="CCCCCC"/>
              </a:buClr>
              <a:buSzPts val="1400"/>
              <a:buChar char="○"/>
              <a:defRPr>
                <a:solidFill>
                  <a:srgbClr val="CCCCCC"/>
                </a:solidFill>
              </a:defRPr>
            </a:lvl2pPr>
            <a:lvl3pPr indent="-317500" lvl="2" marL="1371600">
              <a:spcBef>
                <a:spcPts val="1600"/>
              </a:spcBef>
              <a:spcAft>
                <a:spcPts val="0"/>
              </a:spcAft>
              <a:buClr>
                <a:srgbClr val="CCCCCC"/>
              </a:buClr>
              <a:buSzPts val="1400"/>
              <a:buChar char="■"/>
              <a:defRPr>
                <a:solidFill>
                  <a:srgbClr val="CCCCCC"/>
                </a:solidFill>
              </a:defRPr>
            </a:lvl3pPr>
            <a:lvl4pPr indent="-317500" lvl="3" marL="1828800">
              <a:spcBef>
                <a:spcPts val="1600"/>
              </a:spcBef>
              <a:spcAft>
                <a:spcPts val="0"/>
              </a:spcAft>
              <a:buClr>
                <a:srgbClr val="CCCCCC"/>
              </a:buClr>
              <a:buSzPts val="1400"/>
              <a:buChar char="●"/>
              <a:defRPr>
                <a:solidFill>
                  <a:srgbClr val="CCCCCC"/>
                </a:solidFill>
              </a:defRPr>
            </a:lvl4pPr>
            <a:lvl5pPr indent="-317500" lvl="4" marL="2286000">
              <a:spcBef>
                <a:spcPts val="1600"/>
              </a:spcBef>
              <a:spcAft>
                <a:spcPts val="0"/>
              </a:spcAft>
              <a:buClr>
                <a:srgbClr val="CCCCCC"/>
              </a:buClr>
              <a:buSzPts val="1400"/>
              <a:buChar char="○"/>
              <a:defRPr>
                <a:solidFill>
                  <a:srgbClr val="CCCCCC"/>
                </a:solidFill>
              </a:defRPr>
            </a:lvl5pPr>
            <a:lvl6pPr indent="-317500" lvl="5" marL="2743200">
              <a:spcBef>
                <a:spcPts val="1600"/>
              </a:spcBef>
              <a:spcAft>
                <a:spcPts val="0"/>
              </a:spcAft>
              <a:buClr>
                <a:srgbClr val="CCCCCC"/>
              </a:buClr>
              <a:buSzPts val="1400"/>
              <a:buChar char="■"/>
              <a:defRPr>
                <a:solidFill>
                  <a:srgbClr val="CCCCCC"/>
                </a:solidFill>
              </a:defRPr>
            </a:lvl6pPr>
            <a:lvl7pPr indent="-317500" lvl="6" marL="3200400">
              <a:spcBef>
                <a:spcPts val="1600"/>
              </a:spcBef>
              <a:spcAft>
                <a:spcPts val="0"/>
              </a:spcAft>
              <a:buClr>
                <a:srgbClr val="CCCCCC"/>
              </a:buClr>
              <a:buSzPts val="1400"/>
              <a:buChar char="●"/>
              <a:defRPr>
                <a:solidFill>
                  <a:srgbClr val="CCCCCC"/>
                </a:solidFill>
              </a:defRPr>
            </a:lvl7pPr>
            <a:lvl8pPr indent="-317500" lvl="7" marL="3657600">
              <a:spcBef>
                <a:spcPts val="1600"/>
              </a:spcBef>
              <a:spcAft>
                <a:spcPts val="0"/>
              </a:spcAft>
              <a:buClr>
                <a:srgbClr val="CCCCCC"/>
              </a:buClr>
              <a:buSzPts val="1400"/>
              <a:buChar char="○"/>
              <a:defRPr>
                <a:solidFill>
                  <a:srgbClr val="CCCCCC"/>
                </a:solidFill>
              </a:defRPr>
            </a:lvl8pPr>
            <a:lvl9pPr indent="-317500" lvl="8" marL="4114800">
              <a:spcBef>
                <a:spcPts val="1600"/>
              </a:spcBef>
              <a:spcAft>
                <a:spcPts val="1600"/>
              </a:spcAft>
              <a:buClr>
                <a:srgbClr val="CCCCCC"/>
              </a:buClr>
              <a:buSzPts val="1400"/>
              <a:buChar char="■"/>
              <a:defRPr>
                <a:solidFill>
                  <a:srgbClr val="CCCCCC"/>
                </a:solidFill>
              </a:defRPr>
            </a:lvl9pPr>
          </a:lstStyle>
          <a:p/>
        </p:txBody>
      </p:sp>
      <p:pic>
        <p:nvPicPr>
          <p:cNvPr descr="LaunchCode_rocketline_gray.png" id="43" name="Google Shape;43;p9"/>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44" name="Shape 44"/>
        <p:cNvGrpSpPr/>
        <p:nvPr/>
      </p:nvGrpSpPr>
      <p:grpSpPr>
        <a:xfrm>
          <a:off x="0" y="0"/>
          <a:ext cx="0" cy="0"/>
          <a:chOff x="0" y="0"/>
          <a:chExt cx="0" cy="0"/>
        </a:xfrm>
      </p:grpSpPr>
      <p:sp>
        <p:nvSpPr>
          <p:cNvPr id="45" name="Google Shape;45;p10"/>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54A5F"/>
              </a:buClr>
              <a:buSzPts val="12000"/>
              <a:buNone/>
              <a:defRPr sz="12000">
                <a:solidFill>
                  <a:srgbClr val="354A5F"/>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46" name="Google Shape;46;p10"/>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rgbClr val="547899"/>
              </a:buClr>
              <a:buSzPts val="1800"/>
              <a:buChar char="●"/>
              <a:defRPr>
                <a:solidFill>
                  <a:srgbClr val="547899"/>
                </a:solidFill>
              </a:defRPr>
            </a:lvl1pPr>
            <a:lvl2pPr indent="-317500" lvl="1" marL="914400" algn="ctr">
              <a:spcBef>
                <a:spcPts val="1600"/>
              </a:spcBef>
              <a:spcAft>
                <a:spcPts val="0"/>
              </a:spcAft>
              <a:buClr>
                <a:srgbClr val="547899"/>
              </a:buClr>
              <a:buSzPts val="1400"/>
              <a:buChar char="○"/>
              <a:defRPr>
                <a:solidFill>
                  <a:srgbClr val="547899"/>
                </a:solidFill>
              </a:defRPr>
            </a:lvl2pPr>
            <a:lvl3pPr indent="-317500" lvl="2" marL="1371600" algn="ctr">
              <a:spcBef>
                <a:spcPts val="1600"/>
              </a:spcBef>
              <a:spcAft>
                <a:spcPts val="0"/>
              </a:spcAft>
              <a:buClr>
                <a:srgbClr val="547899"/>
              </a:buClr>
              <a:buSzPts val="1400"/>
              <a:buChar char="■"/>
              <a:defRPr>
                <a:solidFill>
                  <a:srgbClr val="547899"/>
                </a:solidFill>
              </a:defRPr>
            </a:lvl3pPr>
            <a:lvl4pPr indent="-317500" lvl="3" marL="1828800" algn="ctr">
              <a:spcBef>
                <a:spcPts val="1600"/>
              </a:spcBef>
              <a:spcAft>
                <a:spcPts val="0"/>
              </a:spcAft>
              <a:buClr>
                <a:srgbClr val="547899"/>
              </a:buClr>
              <a:buSzPts val="1400"/>
              <a:buChar char="●"/>
              <a:defRPr>
                <a:solidFill>
                  <a:srgbClr val="547899"/>
                </a:solidFill>
              </a:defRPr>
            </a:lvl4pPr>
            <a:lvl5pPr indent="-317500" lvl="4" marL="2286000" algn="ctr">
              <a:spcBef>
                <a:spcPts val="1600"/>
              </a:spcBef>
              <a:spcAft>
                <a:spcPts val="0"/>
              </a:spcAft>
              <a:buClr>
                <a:srgbClr val="547899"/>
              </a:buClr>
              <a:buSzPts val="1400"/>
              <a:buChar char="○"/>
              <a:defRPr>
                <a:solidFill>
                  <a:srgbClr val="547899"/>
                </a:solidFill>
              </a:defRPr>
            </a:lvl5pPr>
            <a:lvl6pPr indent="-317500" lvl="5" marL="2743200" algn="ctr">
              <a:spcBef>
                <a:spcPts val="1600"/>
              </a:spcBef>
              <a:spcAft>
                <a:spcPts val="0"/>
              </a:spcAft>
              <a:buClr>
                <a:srgbClr val="547899"/>
              </a:buClr>
              <a:buSzPts val="1400"/>
              <a:buChar char="■"/>
              <a:defRPr>
                <a:solidFill>
                  <a:srgbClr val="547899"/>
                </a:solidFill>
              </a:defRPr>
            </a:lvl6pPr>
            <a:lvl7pPr indent="-317500" lvl="6" marL="3200400" algn="ctr">
              <a:spcBef>
                <a:spcPts val="1600"/>
              </a:spcBef>
              <a:spcAft>
                <a:spcPts val="0"/>
              </a:spcAft>
              <a:buClr>
                <a:srgbClr val="547899"/>
              </a:buClr>
              <a:buSzPts val="1400"/>
              <a:buChar char="●"/>
              <a:defRPr>
                <a:solidFill>
                  <a:srgbClr val="547899"/>
                </a:solidFill>
              </a:defRPr>
            </a:lvl7pPr>
            <a:lvl8pPr indent="-317500" lvl="7" marL="3657600" algn="ctr">
              <a:spcBef>
                <a:spcPts val="1600"/>
              </a:spcBef>
              <a:spcAft>
                <a:spcPts val="0"/>
              </a:spcAft>
              <a:buClr>
                <a:srgbClr val="547899"/>
              </a:buClr>
              <a:buSzPts val="1400"/>
              <a:buChar char="○"/>
              <a:defRPr>
                <a:solidFill>
                  <a:srgbClr val="547899"/>
                </a:solidFill>
              </a:defRPr>
            </a:lvl8pPr>
            <a:lvl9pPr indent="-317500" lvl="8" marL="4114800" algn="ctr">
              <a:spcBef>
                <a:spcPts val="1600"/>
              </a:spcBef>
              <a:spcAft>
                <a:spcPts val="1600"/>
              </a:spcAft>
              <a:buClr>
                <a:srgbClr val="547899"/>
              </a:buClr>
              <a:buSzPts val="1400"/>
              <a:buChar char="■"/>
              <a:defRPr>
                <a:solidFill>
                  <a:srgbClr val="547899"/>
                </a:solidFill>
              </a:defRPr>
            </a:lvl9pPr>
          </a:lstStyle>
          <a:p/>
        </p:txBody>
      </p:sp>
      <p:pic>
        <p:nvPicPr>
          <p:cNvPr descr="LaunchCode_rocketline_gray.png" id="47" name="Google Shape;47;p10"/>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354A5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5B93CE"/>
              </a:buClr>
              <a:buSzPts val="3200"/>
              <a:buFont typeface="Montserrat"/>
              <a:buNone/>
              <a:defRPr b="1" sz="3200">
                <a:solidFill>
                  <a:srgbClr val="5B93CE"/>
                </a:solidFill>
                <a:latin typeface="Montserrat"/>
                <a:ea typeface="Montserrat"/>
                <a:cs typeface="Montserrat"/>
                <a:sym typeface="Montserrat"/>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Arvo"/>
              <a:buChar char="●"/>
              <a:defRPr sz="1800">
                <a:solidFill>
                  <a:srgbClr val="FFFFFF"/>
                </a:solidFill>
                <a:latin typeface="Arvo"/>
                <a:ea typeface="Arvo"/>
                <a:cs typeface="Arvo"/>
                <a:sym typeface="Arvo"/>
              </a:defRPr>
            </a:lvl1pPr>
            <a:lvl2pPr indent="-317500" lvl="1" marL="914400">
              <a:lnSpc>
                <a:spcPct val="115000"/>
              </a:lnSpc>
              <a:spcBef>
                <a:spcPts val="1600"/>
              </a:spcBef>
              <a:spcAft>
                <a:spcPts val="0"/>
              </a:spcAft>
              <a:buClr>
                <a:srgbClr val="FFFFFF"/>
              </a:buClr>
              <a:buSzPts val="1400"/>
              <a:buFont typeface="Arvo"/>
              <a:buChar char="○"/>
              <a:defRPr u="sng">
                <a:solidFill>
                  <a:srgbClr val="FFFFFF"/>
                </a:solidFill>
                <a:latin typeface="Arvo"/>
                <a:ea typeface="Arvo"/>
                <a:cs typeface="Arvo"/>
                <a:sym typeface="Arvo"/>
              </a:defRPr>
            </a:lvl2pPr>
            <a:lvl3pPr indent="-317500" lvl="2" marL="1371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3pPr>
            <a:lvl4pPr indent="-317500" lvl="3" marL="18288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4pPr>
            <a:lvl5pPr indent="-317500" lvl="4" marL="22860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5pPr>
            <a:lvl6pPr indent="-317500" lvl="5" marL="27432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6pPr>
            <a:lvl7pPr indent="-317500" lvl="6" marL="32004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7pPr>
            <a:lvl8pPr indent="-317500" lvl="7" marL="3657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8pPr>
            <a:lvl9pPr indent="-317500" lvl="8" marL="4114800">
              <a:lnSpc>
                <a:spcPct val="115000"/>
              </a:lnSpc>
              <a:spcBef>
                <a:spcPts val="1600"/>
              </a:spcBef>
              <a:spcAft>
                <a:spcPts val="1600"/>
              </a:spcAft>
              <a:buClr>
                <a:srgbClr val="FFFFFF"/>
              </a:buClr>
              <a:buSzPts val="1400"/>
              <a:buFont typeface="Arvo"/>
              <a:buChar char="■"/>
              <a:defRPr>
                <a:solidFill>
                  <a:srgbClr val="FFFFFF"/>
                </a:solidFill>
                <a:latin typeface="Arvo"/>
                <a:ea typeface="Arvo"/>
                <a:cs typeface="Arvo"/>
                <a:sym typeface="Ar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VATS:</a:t>
            </a:r>
            <a:br>
              <a:rPr lang="en"/>
            </a:br>
            <a:r>
              <a:rPr lang="en"/>
              <a:t>Video Achievement Tracking Software</a:t>
            </a:r>
            <a:endParaRPr/>
          </a:p>
        </p:txBody>
      </p:sp>
      <p:sp>
        <p:nvSpPr>
          <p:cNvPr id="60" name="Google Shape;60;p14"/>
          <p:cNvSpPr txBox="1"/>
          <p:nvPr>
            <p:ph idx="1" type="subTitle"/>
          </p:nvPr>
        </p:nvSpPr>
        <p:spPr>
          <a:xfrm>
            <a:off x="311700" y="3062725"/>
            <a:ext cx="8520600" cy="1189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t>Kavitha Krishnarao</a:t>
            </a:r>
            <a:endParaRPr/>
          </a:p>
          <a:p>
            <a:pPr indent="0" lvl="0" marL="0" rtl="0" algn="ctr">
              <a:lnSpc>
                <a:spcPct val="150000"/>
              </a:lnSpc>
              <a:spcBef>
                <a:spcPts val="0"/>
              </a:spcBef>
              <a:spcAft>
                <a:spcPts val="0"/>
              </a:spcAft>
              <a:buNone/>
            </a:pPr>
            <a:r>
              <a:rPr lang="en" sz="2000"/>
              <a:t>LaunchCode: Fall 2020</a:t>
            </a:r>
            <a:endParaRPr sz="2000"/>
          </a:p>
          <a:p>
            <a:pPr indent="0" lvl="0" marL="0" rtl="0" algn="ctr">
              <a:lnSpc>
                <a:spcPct val="150000"/>
              </a:lnSpc>
              <a:spcBef>
                <a:spcPts val="0"/>
              </a:spcBef>
              <a:spcAft>
                <a:spcPts val="0"/>
              </a:spcAft>
              <a:buNone/>
            </a:pPr>
            <a:r>
              <a:rPr lang="en" sz="1700"/>
              <a:t>@[https://github.com/LaunchCodeLiftoffProjects/team-chris-massie.git]</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13" name="Google Shape;113;p23"/>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Coordinate with API’s for Microsoft and Sony to automatically load trophy/achievement data for games we own.</a:t>
            </a:r>
            <a:endParaRPr/>
          </a:p>
          <a:p>
            <a:pPr indent="-342900" lvl="0" marL="457200" rtl="0" algn="l">
              <a:spcBef>
                <a:spcPts val="0"/>
              </a:spcBef>
              <a:spcAft>
                <a:spcPts val="0"/>
              </a:spcAft>
              <a:buSzPts val="1800"/>
              <a:buChar char="●"/>
            </a:pPr>
            <a:r>
              <a:rPr lang="en"/>
              <a:t>Maybe snazzing up the UI</a:t>
            </a:r>
            <a:endParaRPr/>
          </a:p>
          <a:p>
            <a:pPr indent="-342900" lvl="0" marL="457200" rtl="0" algn="l">
              <a:spcBef>
                <a:spcPts val="0"/>
              </a:spcBef>
              <a:spcAft>
                <a:spcPts val="0"/>
              </a:spcAft>
              <a:buSzPts val="1800"/>
              <a:buChar char="●"/>
            </a:pPr>
            <a:r>
              <a:rPr lang="en"/>
              <a:t>Learning something else new!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VATS?</a:t>
            </a:r>
            <a:endParaRPr/>
          </a:p>
        </p:txBody>
      </p:sp>
      <p:sp>
        <p:nvSpPr>
          <p:cNvPr id="66" name="Google Shape;66;p15"/>
          <p:cNvSpPr txBox="1"/>
          <p:nvPr>
            <p:ph idx="1" type="body"/>
          </p:nvPr>
        </p:nvSpPr>
        <p:spPr>
          <a:xfrm>
            <a:off x="471900" y="2370775"/>
            <a:ext cx="8222100" cy="225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VATS allows a video gamer to track the in game and personal achievements outside the system software as well as store their personal notes, comments, and reviews.  Sure, the consoles track it also, but this allows real time updating of those achievements without having to stop the flow of play.  This works with ANY SYSTEM new or old.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72" name="Google Shape;72;p16"/>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Customizable achievement tracking and creation.</a:t>
            </a:r>
            <a:endParaRPr/>
          </a:p>
          <a:p>
            <a:pPr indent="-342900" lvl="0" marL="457200" rtl="0" algn="l">
              <a:spcBef>
                <a:spcPts val="0"/>
              </a:spcBef>
              <a:spcAft>
                <a:spcPts val="0"/>
              </a:spcAft>
              <a:buSzPts val="1800"/>
              <a:buChar char="●"/>
            </a:pPr>
            <a:r>
              <a:rPr lang="en"/>
              <a:t>Works with all platforms, even ones made before achievements existed! (NES, Commodore, Atari 2600, etc.)</a:t>
            </a:r>
            <a:endParaRPr/>
          </a:p>
          <a:p>
            <a:pPr indent="-342900" lvl="0" marL="457200" rtl="0" algn="l">
              <a:spcBef>
                <a:spcPts val="0"/>
              </a:spcBef>
              <a:spcAft>
                <a:spcPts val="0"/>
              </a:spcAft>
              <a:buSzPts val="1800"/>
              <a:buChar char="●"/>
            </a:pPr>
            <a:r>
              <a:rPr lang="en"/>
              <a:t>Creates and stores user reviews of games and achievements.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 (contd)</a:t>
            </a:r>
            <a:endParaRPr/>
          </a:p>
        </p:txBody>
      </p:sp>
      <p:sp>
        <p:nvSpPr>
          <p:cNvPr id="78" name="Google Shape;78;p17"/>
          <p:cNvSpPr txBox="1"/>
          <p:nvPr>
            <p:ph idx="1" type="body"/>
          </p:nvPr>
        </p:nvSpPr>
        <p:spPr>
          <a:xfrm>
            <a:off x="471900" y="2509600"/>
            <a:ext cx="8222100" cy="211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Individual user authentication.</a:t>
            </a:r>
            <a:endParaRPr/>
          </a:p>
          <a:p>
            <a:pPr indent="-342900" lvl="0" marL="457200" rtl="0" algn="l">
              <a:spcBef>
                <a:spcPts val="0"/>
              </a:spcBef>
              <a:spcAft>
                <a:spcPts val="0"/>
              </a:spcAft>
              <a:buSzPts val="1800"/>
              <a:buChar char="●"/>
            </a:pPr>
            <a:r>
              <a:rPr lang="en"/>
              <a:t>Self contained database.</a:t>
            </a:r>
            <a:endParaRPr/>
          </a:p>
          <a:p>
            <a:pPr indent="-342900" lvl="0" marL="457200" rtl="0" algn="l">
              <a:spcBef>
                <a:spcPts val="0"/>
              </a:spcBef>
              <a:spcAft>
                <a:spcPts val="0"/>
              </a:spcAft>
              <a:buSzPts val="1800"/>
              <a:buChar char="●"/>
            </a:pPr>
            <a:r>
              <a:rPr lang="en"/>
              <a:t>More to come!!!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471900" y="238950"/>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 User Stories</a:t>
            </a:r>
            <a:endParaRPr/>
          </a:p>
        </p:txBody>
      </p:sp>
      <p:sp>
        <p:nvSpPr>
          <p:cNvPr id="84" name="Google Shape;84;p18"/>
          <p:cNvSpPr txBox="1"/>
          <p:nvPr>
            <p:ph idx="1" type="body"/>
          </p:nvPr>
        </p:nvSpPr>
        <p:spPr>
          <a:xfrm>
            <a:off x="460950" y="1850175"/>
            <a:ext cx="8222100" cy="29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an old school gamer who wants to add a new level of replayability and accomplishment to my older games not previously there.</a:t>
            </a:r>
            <a:br>
              <a:rPr lang="en"/>
            </a:br>
            <a:br>
              <a:rPr lang="en"/>
            </a:br>
            <a:r>
              <a:rPr lang="en"/>
              <a:t>I’m a multi-console gamer who is tired of switching back and forth between consoles and need a centralized location to track my achievements.</a:t>
            </a:r>
            <a:endParaRPr/>
          </a:p>
          <a:p>
            <a:pPr indent="0" lvl="0" marL="0" rtl="0" algn="l">
              <a:spcBef>
                <a:spcPts val="1600"/>
              </a:spcBef>
              <a:spcAft>
                <a:spcPts val="1600"/>
              </a:spcAft>
              <a:buNone/>
            </a:pPr>
            <a:r>
              <a:rPr lang="en"/>
              <a:t>I am an amateur game reviewer looking to build my review portfolio.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 Database</a:t>
            </a:r>
            <a:endParaRPr/>
          </a:p>
        </p:txBody>
      </p:sp>
      <p:sp>
        <p:nvSpPr>
          <p:cNvPr id="90" name="Google Shape;90;p19"/>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database is set up so that each user has their own game and each of those games has their own achievements and reviews.  Multiple users may have the same game on their console, but this program registers the games (and sub-entities) as unique entries to prevent data crossover.  Each user tracks their own achievements.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96" name="Google Shape;96;p20"/>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Java, CSS, HTML</a:t>
            </a:r>
            <a:endParaRPr/>
          </a:p>
          <a:p>
            <a:pPr indent="-342900" lvl="0" marL="457200" rtl="0" algn="l">
              <a:lnSpc>
                <a:spcPct val="150000"/>
              </a:lnSpc>
              <a:spcBef>
                <a:spcPts val="0"/>
              </a:spcBef>
              <a:spcAft>
                <a:spcPts val="0"/>
              </a:spcAft>
              <a:buSzPts val="1800"/>
              <a:buChar char="●"/>
            </a:pPr>
            <a:r>
              <a:rPr lang="en"/>
              <a:t>Spring Boot</a:t>
            </a:r>
            <a:endParaRPr/>
          </a:p>
          <a:p>
            <a:pPr indent="-342900" lvl="0" marL="457200" rtl="0" algn="l">
              <a:lnSpc>
                <a:spcPct val="150000"/>
              </a:lnSpc>
              <a:spcBef>
                <a:spcPts val="0"/>
              </a:spcBef>
              <a:spcAft>
                <a:spcPts val="0"/>
              </a:spcAft>
              <a:buSzPts val="1800"/>
              <a:buChar char="●"/>
            </a:pPr>
            <a:r>
              <a:rPr lang="en"/>
              <a:t>Template engine - Thymeleaf</a:t>
            </a:r>
            <a:endParaRPr/>
          </a:p>
          <a:p>
            <a:pPr indent="-342900" lvl="0" marL="457200" rtl="0" algn="l">
              <a:lnSpc>
                <a:spcPct val="150000"/>
              </a:lnSpc>
              <a:spcBef>
                <a:spcPts val="0"/>
              </a:spcBef>
              <a:spcAft>
                <a:spcPts val="0"/>
              </a:spcAft>
              <a:buSzPts val="1800"/>
              <a:buChar char="●"/>
            </a:pPr>
            <a:r>
              <a:rPr lang="en"/>
              <a:t>Database engine - MySQL</a:t>
            </a:r>
            <a:endParaRPr/>
          </a:p>
          <a:p>
            <a:pPr indent="-342900" lvl="0" marL="457200" rtl="0" algn="l">
              <a:lnSpc>
                <a:spcPct val="150000"/>
              </a:lnSpc>
              <a:spcBef>
                <a:spcPts val="0"/>
              </a:spcBef>
              <a:spcAft>
                <a:spcPts val="0"/>
              </a:spcAft>
              <a:buSzPts val="1800"/>
              <a:buChar char="●"/>
            </a:pPr>
            <a:r>
              <a:rPr lang="en"/>
              <a:t>Other libraries or components - BootStrap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 Learned</a:t>
            </a:r>
            <a:endParaRPr/>
          </a:p>
        </p:txBody>
      </p:sp>
      <p:sp>
        <p:nvSpPr>
          <p:cNvPr id="107" name="Google Shape;107;p22"/>
          <p:cNvSpPr txBox="1"/>
          <p:nvPr>
            <p:ph idx="1" type="body"/>
          </p:nvPr>
        </p:nvSpPr>
        <p:spPr>
          <a:xfrm>
            <a:off x="471900" y="2074250"/>
            <a:ext cx="8222100" cy="2593200"/>
          </a:xfrm>
          <a:prstGeom prst="rect">
            <a:avLst/>
          </a:prstGeom>
        </p:spPr>
        <p:txBody>
          <a:bodyPr anchorCtr="0" anchor="t" bIns="91425" lIns="91425" spcFirstLastPara="1" rIns="91425" wrap="square" tIns="91425">
            <a:noAutofit/>
          </a:bodyPr>
          <a:lstStyle/>
          <a:p>
            <a:pPr indent="-387350" lvl="0" marL="457200" rtl="0" algn="l">
              <a:lnSpc>
                <a:spcPct val="100000"/>
              </a:lnSpc>
              <a:spcBef>
                <a:spcPts val="0"/>
              </a:spcBef>
              <a:spcAft>
                <a:spcPts val="0"/>
              </a:spcAft>
              <a:buClr>
                <a:srgbClr val="FFFFFF"/>
              </a:buClr>
              <a:buSzPts val="2500"/>
              <a:buChar char="●"/>
            </a:pPr>
            <a:r>
              <a:rPr lang="en" sz="2200">
                <a:solidFill>
                  <a:srgbClr val="FFFFFF"/>
                </a:solidFill>
                <a:latin typeface="Arial"/>
                <a:ea typeface="Arial"/>
                <a:cs typeface="Arial"/>
                <a:sym typeface="Arial"/>
              </a:rPr>
              <a:t>User Authentication</a:t>
            </a:r>
            <a:endParaRPr sz="2200">
              <a:solidFill>
                <a:srgbClr val="FFFFFF"/>
              </a:solidFill>
              <a:latin typeface="Arial"/>
              <a:ea typeface="Arial"/>
              <a:cs typeface="Arial"/>
              <a:sym typeface="Arial"/>
            </a:endParaRPr>
          </a:p>
          <a:p>
            <a:pPr indent="-387350" lvl="0" marL="457200" rtl="0" algn="l">
              <a:lnSpc>
                <a:spcPct val="100000"/>
              </a:lnSpc>
              <a:spcBef>
                <a:spcPts val="0"/>
              </a:spcBef>
              <a:spcAft>
                <a:spcPts val="0"/>
              </a:spcAft>
              <a:buClr>
                <a:srgbClr val="FFFFFF"/>
              </a:buClr>
              <a:buSzPts val="2500"/>
              <a:buChar char="●"/>
            </a:pPr>
            <a:r>
              <a:rPr lang="en" sz="2200">
                <a:solidFill>
                  <a:srgbClr val="FFFFFF"/>
                </a:solidFill>
                <a:latin typeface="Arial"/>
                <a:ea typeface="Arial"/>
                <a:cs typeface="Arial"/>
                <a:sym typeface="Arial"/>
              </a:rPr>
              <a:t>Accessing session information</a:t>
            </a:r>
            <a:endParaRPr sz="2200">
              <a:solidFill>
                <a:srgbClr val="FFFFFF"/>
              </a:solidFill>
              <a:latin typeface="Arial"/>
              <a:ea typeface="Arial"/>
              <a:cs typeface="Arial"/>
              <a:sym typeface="Arial"/>
            </a:endParaRPr>
          </a:p>
          <a:p>
            <a:pPr indent="-387350" lvl="0" marL="457200" rtl="0" algn="l">
              <a:lnSpc>
                <a:spcPct val="100000"/>
              </a:lnSpc>
              <a:spcBef>
                <a:spcPts val="0"/>
              </a:spcBef>
              <a:spcAft>
                <a:spcPts val="0"/>
              </a:spcAft>
              <a:buClr>
                <a:srgbClr val="FFFFFF"/>
              </a:buClr>
              <a:buSzPts val="2500"/>
              <a:buChar char="●"/>
            </a:pPr>
            <a:r>
              <a:rPr lang="en" sz="2200">
                <a:solidFill>
                  <a:srgbClr val="FFFFFF"/>
                </a:solidFill>
                <a:latin typeface="Arial"/>
                <a:ea typeface="Arial"/>
                <a:cs typeface="Arial"/>
                <a:sym typeface="Arial"/>
              </a:rPr>
              <a:t>Various Git features</a:t>
            </a:r>
            <a:endParaRPr sz="2200">
              <a:solidFill>
                <a:srgbClr val="FFFFFF"/>
              </a:solidFill>
              <a:latin typeface="Arial"/>
              <a:ea typeface="Arial"/>
              <a:cs typeface="Arial"/>
              <a:sym typeface="Arial"/>
            </a:endParaRPr>
          </a:p>
          <a:p>
            <a:pPr indent="-387350" lvl="0" marL="457200" rtl="0" algn="l">
              <a:lnSpc>
                <a:spcPct val="100000"/>
              </a:lnSpc>
              <a:spcBef>
                <a:spcPts val="0"/>
              </a:spcBef>
              <a:spcAft>
                <a:spcPts val="0"/>
              </a:spcAft>
              <a:buClr>
                <a:srgbClr val="FFFFFF"/>
              </a:buClr>
              <a:buSzPts val="2500"/>
              <a:buChar char="●"/>
            </a:pPr>
            <a:r>
              <a:rPr lang="en" sz="2200">
                <a:solidFill>
                  <a:srgbClr val="FFFFFF"/>
                </a:solidFill>
                <a:latin typeface="Arial"/>
                <a:ea typeface="Arial"/>
                <a:cs typeface="Arial"/>
                <a:sym typeface="Arial"/>
              </a:rPr>
              <a:t>Connecting and retrieving data from database</a:t>
            </a:r>
            <a:endParaRPr sz="2200">
              <a:solidFill>
                <a:srgbClr val="FFFFFF"/>
              </a:solidFill>
              <a:latin typeface="Arial"/>
              <a:ea typeface="Arial"/>
              <a:cs typeface="Arial"/>
              <a:sym typeface="Arial"/>
            </a:endParaRPr>
          </a:p>
          <a:p>
            <a:pPr indent="-387350" lvl="0" marL="457200" rtl="0" algn="l">
              <a:lnSpc>
                <a:spcPct val="100000"/>
              </a:lnSpc>
              <a:spcBef>
                <a:spcPts val="0"/>
              </a:spcBef>
              <a:spcAft>
                <a:spcPts val="0"/>
              </a:spcAft>
              <a:buClr>
                <a:srgbClr val="FFFFFF"/>
              </a:buClr>
              <a:buSzPts val="2500"/>
              <a:buChar char="●"/>
            </a:pPr>
            <a:r>
              <a:rPr lang="en" sz="2200">
                <a:solidFill>
                  <a:srgbClr val="FFFFFF"/>
                </a:solidFill>
                <a:latin typeface="Arial"/>
                <a:ea typeface="Arial"/>
                <a:cs typeface="Arial"/>
                <a:sym typeface="Arial"/>
              </a:rPr>
              <a:t>Understanding joins and how it relates to different tables</a:t>
            </a:r>
            <a:endParaRPr sz="2200">
              <a:solidFill>
                <a:srgbClr val="FFFFFF"/>
              </a:solidFill>
              <a:latin typeface="Arial"/>
              <a:ea typeface="Arial"/>
              <a:cs typeface="Arial"/>
              <a:sym typeface="Arial"/>
            </a:endParaRPr>
          </a:p>
          <a:p>
            <a:pPr indent="-387350" lvl="0" marL="457200" rtl="0" algn="l">
              <a:lnSpc>
                <a:spcPct val="100000"/>
              </a:lnSpc>
              <a:spcBef>
                <a:spcPts val="0"/>
              </a:spcBef>
              <a:spcAft>
                <a:spcPts val="0"/>
              </a:spcAft>
              <a:buClr>
                <a:srgbClr val="FFFFFF"/>
              </a:buClr>
              <a:buSzPts val="2500"/>
              <a:buChar char="●"/>
            </a:pPr>
            <a:r>
              <a:rPr lang="en" sz="2200">
                <a:solidFill>
                  <a:srgbClr val="FFFFFF"/>
                </a:solidFill>
                <a:latin typeface="Arial"/>
                <a:ea typeface="Arial"/>
                <a:cs typeface="Arial"/>
                <a:sym typeface="Arial"/>
              </a:rPr>
              <a:t>Incorporating Bootstrap in the project. </a:t>
            </a:r>
            <a:endParaRPr sz="29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