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57" r:id="rId4"/>
    <p:sldId id="268" r:id="rId5"/>
    <p:sldId id="265" r:id="rId6"/>
    <p:sldId id="269" r:id="rId7"/>
    <p:sldId id="263" r:id="rId8"/>
    <p:sldId id="258" r:id="rId9"/>
    <p:sldId id="259" r:id="rId10"/>
    <p:sldId id="270" r:id="rId11"/>
    <p:sldId id="260" r:id="rId12"/>
    <p:sldId id="271" r:id="rId13"/>
    <p:sldId id="264" r:id="rId14"/>
    <p:sldId id="272" r:id="rId15"/>
    <p:sldId id="26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hyperlink" Target="https://journaldev.com/9170/restful-web-services-tutorial-java" TargetMode="External"/><Relationship Id="rId2" Type="http://schemas.openxmlformats.org/officeDocument/2006/relationships/hyperlink" Target="https://www.redhat.com/en/topics/api/what-is-a-rest-api" TargetMode="External"/><Relationship Id="rId1" Type="http://schemas.openxmlformats.org/officeDocument/2006/relationships/hyperlink" Target="https://restfulapi.net/http-methods/" TargetMode="External"/><Relationship Id="rId4" Type="http://schemas.openxmlformats.org/officeDocument/2006/relationships/hyperlink" Target="https://www.guru99.com/java-vs-c-sharp-key-difference.html" TargetMode="External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hyperlink" Target="https://journaldev.com/9170/restful-web-services-tutorial-java" TargetMode="External"/><Relationship Id="rId2" Type="http://schemas.openxmlformats.org/officeDocument/2006/relationships/hyperlink" Target="https://www.redhat.com/en/topics/api/what-is-a-rest-api" TargetMode="External"/><Relationship Id="rId1" Type="http://schemas.openxmlformats.org/officeDocument/2006/relationships/hyperlink" Target="https://restfulapi.net/http-methods/" TargetMode="External"/><Relationship Id="rId4" Type="http://schemas.openxmlformats.org/officeDocument/2006/relationships/hyperlink" Target="https://www.guru99.com/java-vs-c-sharp-key-difference.html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F396069-E847-4168-8911-123AE24BEFF7}" type="doc">
      <dgm:prSet loTypeId="urn:microsoft.com/office/officeart/2008/layout/LinedList" loCatId="list" qsTypeId="urn:microsoft.com/office/officeart/2005/8/quickstyle/simple4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77122800-B20E-46D6-89CB-D590ED9373E6}">
      <dgm:prSet custT="1"/>
      <dgm:spPr/>
      <dgm:t>
        <a:bodyPr/>
        <a:lstStyle/>
        <a:p>
          <a:r>
            <a:rPr lang="en-US" sz="4800" kern="1200" dirty="0">
              <a:solidFill>
                <a:prstClr val="white">
                  <a:lumMod val="50000"/>
                </a:prstClr>
              </a:solidFill>
              <a:latin typeface="Tw Cen MT" panose="020B0602020104020603"/>
              <a:ea typeface="+mn-ea"/>
              <a:cs typeface="+mn-cs"/>
            </a:rPr>
            <a:t>Topic</a:t>
          </a:r>
          <a:r>
            <a:rPr lang="en-US" sz="3600" kern="1200" dirty="0"/>
            <a:t> </a:t>
          </a:r>
        </a:p>
      </dgm:t>
    </dgm:pt>
    <dgm:pt modelId="{5FDC3AF9-A01E-4065-85D3-D54252A35160}" type="parTrans" cxnId="{8B91FA48-8603-44AD-A1BD-738D1BB68BFB}">
      <dgm:prSet/>
      <dgm:spPr/>
      <dgm:t>
        <a:bodyPr/>
        <a:lstStyle/>
        <a:p>
          <a:endParaRPr lang="en-US"/>
        </a:p>
      </dgm:t>
    </dgm:pt>
    <dgm:pt modelId="{A00456C1-A7F6-4BD0-95D4-F4F9D6CA7B54}" type="sibTrans" cxnId="{8B91FA48-8603-44AD-A1BD-738D1BB68BFB}">
      <dgm:prSet/>
      <dgm:spPr/>
      <dgm:t>
        <a:bodyPr/>
        <a:lstStyle/>
        <a:p>
          <a:endParaRPr lang="en-US"/>
        </a:p>
      </dgm:t>
    </dgm:pt>
    <dgm:pt modelId="{ADC37F36-21BD-4B6F-9D41-5D4C4213F50B}">
      <dgm:prSet custT="1"/>
      <dgm:spPr/>
      <dgm:t>
        <a:bodyPr/>
        <a:lstStyle/>
        <a:p>
          <a:r>
            <a:rPr lang="en-US" sz="3200" dirty="0"/>
            <a:t>Web Application Development</a:t>
          </a:r>
        </a:p>
      </dgm:t>
    </dgm:pt>
    <dgm:pt modelId="{EF6618BE-B353-45C5-B3C6-23BDECBF33CE}" type="parTrans" cxnId="{BDCD6CD2-CE98-401A-A411-33355B1BB3E7}">
      <dgm:prSet/>
      <dgm:spPr/>
      <dgm:t>
        <a:bodyPr/>
        <a:lstStyle/>
        <a:p>
          <a:endParaRPr lang="en-US"/>
        </a:p>
      </dgm:t>
    </dgm:pt>
    <dgm:pt modelId="{186B48B7-82D1-4AB8-A730-3BCA3C705A4B}" type="sibTrans" cxnId="{BDCD6CD2-CE98-401A-A411-33355B1BB3E7}">
      <dgm:prSet/>
      <dgm:spPr/>
      <dgm:t>
        <a:bodyPr/>
        <a:lstStyle/>
        <a:p>
          <a:endParaRPr lang="en-US"/>
        </a:p>
      </dgm:t>
    </dgm:pt>
    <dgm:pt modelId="{F16E5A16-F46B-4BC1-B6AA-BF68297B7E9F}">
      <dgm:prSet custT="1"/>
      <dgm:spPr/>
      <dgm:t>
        <a:bodyPr/>
        <a:lstStyle/>
        <a:p>
          <a:r>
            <a:rPr lang="en-US" sz="4800" kern="1200" dirty="0">
              <a:solidFill>
                <a:prstClr val="white">
                  <a:lumMod val="50000"/>
                </a:prstClr>
              </a:solidFill>
              <a:latin typeface="Tw Cen MT" panose="020B0602020104020603"/>
              <a:ea typeface="+mn-ea"/>
              <a:cs typeface="+mn-cs"/>
            </a:rPr>
            <a:t>Purpose</a:t>
          </a:r>
        </a:p>
      </dgm:t>
    </dgm:pt>
    <dgm:pt modelId="{E7453527-653E-4685-916A-5D952D43E85D}" type="parTrans" cxnId="{362745E9-EAD3-47D7-9A4E-DE0FC27EA9FA}">
      <dgm:prSet/>
      <dgm:spPr/>
      <dgm:t>
        <a:bodyPr/>
        <a:lstStyle/>
        <a:p>
          <a:endParaRPr lang="en-US"/>
        </a:p>
      </dgm:t>
    </dgm:pt>
    <dgm:pt modelId="{A4BBBF66-96C9-4E30-BE01-BE56F414AC8A}" type="sibTrans" cxnId="{362745E9-EAD3-47D7-9A4E-DE0FC27EA9FA}">
      <dgm:prSet/>
      <dgm:spPr/>
      <dgm:t>
        <a:bodyPr/>
        <a:lstStyle/>
        <a:p>
          <a:endParaRPr lang="en-US"/>
        </a:p>
      </dgm:t>
    </dgm:pt>
    <dgm:pt modelId="{A0F961DC-7107-43A1-B452-A9F0F9A5DD57}">
      <dgm:prSet custT="1"/>
      <dgm:spPr/>
      <dgm:t>
        <a:bodyPr/>
        <a:lstStyle/>
        <a:p>
          <a:r>
            <a:rPr lang="en-US" sz="3200" dirty="0"/>
            <a:t>Track information on volunteer sessions done by the members of Science National Honor Society (SNHS) at Clements HS</a:t>
          </a:r>
        </a:p>
      </dgm:t>
    </dgm:pt>
    <dgm:pt modelId="{48AEF0F1-C295-443A-89CC-6B74FC50B996}" type="parTrans" cxnId="{B554816A-00E3-4AAD-9E62-6C9CE99C4102}">
      <dgm:prSet/>
      <dgm:spPr/>
      <dgm:t>
        <a:bodyPr/>
        <a:lstStyle/>
        <a:p>
          <a:endParaRPr lang="en-US"/>
        </a:p>
      </dgm:t>
    </dgm:pt>
    <dgm:pt modelId="{B6523FBA-46D0-4331-9B79-6DFC8DAEE08D}" type="sibTrans" cxnId="{B554816A-00E3-4AAD-9E62-6C9CE99C4102}">
      <dgm:prSet/>
      <dgm:spPr/>
      <dgm:t>
        <a:bodyPr/>
        <a:lstStyle/>
        <a:p>
          <a:endParaRPr lang="en-US"/>
        </a:p>
      </dgm:t>
    </dgm:pt>
    <dgm:pt modelId="{78533CB1-A40F-4773-85B5-11F8733A54D0}" type="pres">
      <dgm:prSet presAssocID="{9F396069-E847-4168-8911-123AE24BEFF7}" presName="vert0" presStyleCnt="0">
        <dgm:presLayoutVars>
          <dgm:dir/>
          <dgm:animOne val="branch"/>
          <dgm:animLvl val="lvl"/>
        </dgm:presLayoutVars>
      </dgm:prSet>
      <dgm:spPr/>
    </dgm:pt>
    <dgm:pt modelId="{D02EF1A3-E1F1-40F6-BD49-CD2FEFC9C165}" type="pres">
      <dgm:prSet presAssocID="{77122800-B20E-46D6-89CB-D590ED9373E6}" presName="thickLine" presStyleLbl="alignNode1" presStyleIdx="0" presStyleCnt="4"/>
      <dgm:spPr/>
    </dgm:pt>
    <dgm:pt modelId="{FD68B3CE-621D-45D5-8628-FBFC8CFF0791}" type="pres">
      <dgm:prSet presAssocID="{77122800-B20E-46D6-89CB-D590ED9373E6}" presName="horz1" presStyleCnt="0"/>
      <dgm:spPr/>
    </dgm:pt>
    <dgm:pt modelId="{47D7BE6C-7E09-4CC0-BBA8-F52D49D7FA59}" type="pres">
      <dgm:prSet presAssocID="{77122800-B20E-46D6-89CB-D590ED9373E6}" presName="tx1" presStyleLbl="revTx" presStyleIdx="0" presStyleCnt="4"/>
      <dgm:spPr/>
    </dgm:pt>
    <dgm:pt modelId="{320B4640-8173-473A-9638-E50527AE9718}" type="pres">
      <dgm:prSet presAssocID="{77122800-B20E-46D6-89CB-D590ED9373E6}" presName="vert1" presStyleCnt="0"/>
      <dgm:spPr/>
    </dgm:pt>
    <dgm:pt modelId="{64A5D987-2A44-4B92-B1D7-03DE8B164936}" type="pres">
      <dgm:prSet presAssocID="{ADC37F36-21BD-4B6F-9D41-5D4C4213F50B}" presName="thickLine" presStyleLbl="alignNode1" presStyleIdx="1" presStyleCnt="4"/>
      <dgm:spPr/>
    </dgm:pt>
    <dgm:pt modelId="{C002BCD3-0AC9-43E8-BD0B-939C9C46AFE2}" type="pres">
      <dgm:prSet presAssocID="{ADC37F36-21BD-4B6F-9D41-5D4C4213F50B}" presName="horz1" presStyleCnt="0"/>
      <dgm:spPr/>
    </dgm:pt>
    <dgm:pt modelId="{45F58A7F-5CFD-4B10-BBB9-D5C502713D11}" type="pres">
      <dgm:prSet presAssocID="{ADC37F36-21BD-4B6F-9D41-5D4C4213F50B}" presName="tx1" presStyleLbl="revTx" presStyleIdx="1" presStyleCnt="4"/>
      <dgm:spPr/>
    </dgm:pt>
    <dgm:pt modelId="{ACB46CFE-C526-4C7B-AEBD-AA9B0EE6FE8A}" type="pres">
      <dgm:prSet presAssocID="{ADC37F36-21BD-4B6F-9D41-5D4C4213F50B}" presName="vert1" presStyleCnt="0"/>
      <dgm:spPr/>
    </dgm:pt>
    <dgm:pt modelId="{30643ACE-E578-4091-8E66-4B296A0E6B77}" type="pres">
      <dgm:prSet presAssocID="{F16E5A16-F46B-4BC1-B6AA-BF68297B7E9F}" presName="thickLine" presStyleLbl="alignNode1" presStyleIdx="2" presStyleCnt="4"/>
      <dgm:spPr/>
    </dgm:pt>
    <dgm:pt modelId="{9C89040C-DEC9-4F85-B72B-686BEE512B75}" type="pres">
      <dgm:prSet presAssocID="{F16E5A16-F46B-4BC1-B6AA-BF68297B7E9F}" presName="horz1" presStyleCnt="0"/>
      <dgm:spPr/>
    </dgm:pt>
    <dgm:pt modelId="{786DB00F-5C50-4E49-A44D-742347166E23}" type="pres">
      <dgm:prSet presAssocID="{F16E5A16-F46B-4BC1-B6AA-BF68297B7E9F}" presName="tx1" presStyleLbl="revTx" presStyleIdx="2" presStyleCnt="4"/>
      <dgm:spPr/>
    </dgm:pt>
    <dgm:pt modelId="{2CCEA5C1-67AD-4896-ACBC-6ABEC33F4193}" type="pres">
      <dgm:prSet presAssocID="{F16E5A16-F46B-4BC1-B6AA-BF68297B7E9F}" presName="vert1" presStyleCnt="0"/>
      <dgm:spPr/>
    </dgm:pt>
    <dgm:pt modelId="{001954AB-550D-4A7A-AAD2-B1A3EF4CC2D5}" type="pres">
      <dgm:prSet presAssocID="{A0F961DC-7107-43A1-B452-A9F0F9A5DD57}" presName="thickLine" presStyleLbl="alignNode1" presStyleIdx="3" presStyleCnt="4"/>
      <dgm:spPr/>
    </dgm:pt>
    <dgm:pt modelId="{C8AFA178-609F-4B80-AFD9-DC78C75AB95D}" type="pres">
      <dgm:prSet presAssocID="{A0F961DC-7107-43A1-B452-A9F0F9A5DD57}" presName="horz1" presStyleCnt="0"/>
      <dgm:spPr/>
    </dgm:pt>
    <dgm:pt modelId="{594FE246-3851-468E-9773-777EE5D0DDAB}" type="pres">
      <dgm:prSet presAssocID="{A0F961DC-7107-43A1-B452-A9F0F9A5DD57}" presName="tx1" presStyleLbl="revTx" presStyleIdx="3" presStyleCnt="4" custScaleY="254232"/>
      <dgm:spPr/>
    </dgm:pt>
    <dgm:pt modelId="{893434E7-0D1A-4B1F-9B9F-2527F88A5BD1}" type="pres">
      <dgm:prSet presAssocID="{A0F961DC-7107-43A1-B452-A9F0F9A5DD57}" presName="vert1" presStyleCnt="0"/>
      <dgm:spPr/>
    </dgm:pt>
  </dgm:ptLst>
  <dgm:cxnLst>
    <dgm:cxn modelId="{F72CD40A-9B30-464B-BFD9-72D45314D31F}" type="presOf" srcId="{A0F961DC-7107-43A1-B452-A9F0F9A5DD57}" destId="{594FE246-3851-468E-9773-777EE5D0DDAB}" srcOrd="0" destOrd="0" presId="urn:microsoft.com/office/officeart/2008/layout/LinedList"/>
    <dgm:cxn modelId="{F7851624-7336-4FEC-8732-81D07F2F22DE}" type="presOf" srcId="{77122800-B20E-46D6-89CB-D590ED9373E6}" destId="{47D7BE6C-7E09-4CC0-BBA8-F52D49D7FA59}" srcOrd="0" destOrd="0" presId="urn:microsoft.com/office/officeart/2008/layout/LinedList"/>
    <dgm:cxn modelId="{8B91FA48-8603-44AD-A1BD-738D1BB68BFB}" srcId="{9F396069-E847-4168-8911-123AE24BEFF7}" destId="{77122800-B20E-46D6-89CB-D590ED9373E6}" srcOrd="0" destOrd="0" parTransId="{5FDC3AF9-A01E-4065-85D3-D54252A35160}" sibTransId="{A00456C1-A7F6-4BD0-95D4-F4F9D6CA7B54}"/>
    <dgm:cxn modelId="{B554816A-00E3-4AAD-9E62-6C9CE99C4102}" srcId="{9F396069-E847-4168-8911-123AE24BEFF7}" destId="{A0F961DC-7107-43A1-B452-A9F0F9A5DD57}" srcOrd="3" destOrd="0" parTransId="{48AEF0F1-C295-443A-89CC-6B74FC50B996}" sibTransId="{B6523FBA-46D0-4331-9B79-6DFC8DAEE08D}"/>
    <dgm:cxn modelId="{3158DA83-52E0-448C-BC05-6A1D190E3476}" type="presOf" srcId="{9F396069-E847-4168-8911-123AE24BEFF7}" destId="{78533CB1-A40F-4773-85B5-11F8733A54D0}" srcOrd="0" destOrd="0" presId="urn:microsoft.com/office/officeart/2008/layout/LinedList"/>
    <dgm:cxn modelId="{1B08F692-DECC-462F-9D4E-A084A4796A38}" type="presOf" srcId="{ADC37F36-21BD-4B6F-9D41-5D4C4213F50B}" destId="{45F58A7F-5CFD-4B10-BBB9-D5C502713D11}" srcOrd="0" destOrd="0" presId="urn:microsoft.com/office/officeart/2008/layout/LinedList"/>
    <dgm:cxn modelId="{1EA3B3CD-EBD7-46E6-BCDC-C8417C3D401E}" type="presOf" srcId="{F16E5A16-F46B-4BC1-B6AA-BF68297B7E9F}" destId="{786DB00F-5C50-4E49-A44D-742347166E23}" srcOrd="0" destOrd="0" presId="urn:microsoft.com/office/officeart/2008/layout/LinedList"/>
    <dgm:cxn modelId="{BDCD6CD2-CE98-401A-A411-33355B1BB3E7}" srcId="{9F396069-E847-4168-8911-123AE24BEFF7}" destId="{ADC37F36-21BD-4B6F-9D41-5D4C4213F50B}" srcOrd="1" destOrd="0" parTransId="{EF6618BE-B353-45C5-B3C6-23BDECBF33CE}" sibTransId="{186B48B7-82D1-4AB8-A730-3BCA3C705A4B}"/>
    <dgm:cxn modelId="{362745E9-EAD3-47D7-9A4E-DE0FC27EA9FA}" srcId="{9F396069-E847-4168-8911-123AE24BEFF7}" destId="{F16E5A16-F46B-4BC1-B6AA-BF68297B7E9F}" srcOrd="2" destOrd="0" parTransId="{E7453527-653E-4685-916A-5D952D43E85D}" sibTransId="{A4BBBF66-96C9-4E30-BE01-BE56F414AC8A}"/>
    <dgm:cxn modelId="{3FAB8907-3A17-4D93-8992-128D71816717}" type="presParOf" srcId="{78533CB1-A40F-4773-85B5-11F8733A54D0}" destId="{D02EF1A3-E1F1-40F6-BD49-CD2FEFC9C165}" srcOrd="0" destOrd="0" presId="urn:microsoft.com/office/officeart/2008/layout/LinedList"/>
    <dgm:cxn modelId="{01B2B82C-4DCE-4310-AD5E-7D09B0E97750}" type="presParOf" srcId="{78533CB1-A40F-4773-85B5-11F8733A54D0}" destId="{FD68B3CE-621D-45D5-8628-FBFC8CFF0791}" srcOrd="1" destOrd="0" presId="urn:microsoft.com/office/officeart/2008/layout/LinedList"/>
    <dgm:cxn modelId="{6983F208-D3D1-43B9-B360-78E6852FD4F4}" type="presParOf" srcId="{FD68B3CE-621D-45D5-8628-FBFC8CFF0791}" destId="{47D7BE6C-7E09-4CC0-BBA8-F52D49D7FA59}" srcOrd="0" destOrd="0" presId="urn:microsoft.com/office/officeart/2008/layout/LinedList"/>
    <dgm:cxn modelId="{932A5964-E6B8-41DB-84EE-7D733D727CE2}" type="presParOf" srcId="{FD68B3CE-621D-45D5-8628-FBFC8CFF0791}" destId="{320B4640-8173-473A-9638-E50527AE9718}" srcOrd="1" destOrd="0" presId="urn:microsoft.com/office/officeart/2008/layout/LinedList"/>
    <dgm:cxn modelId="{6FB130FA-2650-421E-824B-0070A1667DB7}" type="presParOf" srcId="{78533CB1-A40F-4773-85B5-11F8733A54D0}" destId="{64A5D987-2A44-4B92-B1D7-03DE8B164936}" srcOrd="2" destOrd="0" presId="urn:microsoft.com/office/officeart/2008/layout/LinedList"/>
    <dgm:cxn modelId="{4DAA86EA-FD1C-460D-B36F-4C6BD1A1C97F}" type="presParOf" srcId="{78533CB1-A40F-4773-85B5-11F8733A54D0}" destId="{C002BCD3-0AC9-43E8-BD0B-939C9C46AFE2}" srcOrd="3" destOrd="0" presId="urn:microsoft.com/office/officeart/2008/layout/LinedList"/>
    <dgm:cxn modelId="{3531C26E-C472-42EE-896B-C9C67EB5A55E}" type="presParOf" srcId="{C002BCD3-0AC9-43E8-BD0B-939C9C46AFE2}" destId="{45F58A7F-5CFD-4B10-BBB9-D5C502713D11}" srcOrd="0" destOrd="0" presId="urn:microsoft.com/office/officeart/2008/layout/LinedList"/>
    <dgm:cxn modelId="{4E4C15CD-51F3-4D6D-83C6-232AAA4F0A05}" type="presParOf" srcId="{C002BCD3-0AC9-43E8-BD0B-939C9C46AFE2}" destId="{ACB46CFE-C526-4C7B-AEBD-AA9B0EE6FE8A}" srcOrd="1" destOrd="0" presId="urn:microsoft.com/office/officeart/2008/layout/LinedList"/>
    <dgm:cxn modelId="{900A9D84-63F6-4DC7-850D-66F1A0CD3F0D}" type="presParOf" srcId="{78533CB1-A40F-4773-85B5-11F8733A54D0}" destId="{30643ACE-E578-4091-8E66-4B296A0E6B77}" srcOrd="4" destOrd="0" presId="urn:microsoft.com/office/officeart/2008/layout/LinedList"/>
    <dgm:cxn modelId="{D60CAFAB-306B-48B5-A733-6C414FEEEC04}" type="presParOf" srcId="{78533CB1-A40F-4773-85B5-11F8733A54D0}" destId="{9C89040C-DEC9-4F85-B72B-686BEE512B75}" srcOrd="5" destOrd="0" presId="urn:microsoft.com/office/officeart/2008/layout/LinedList"/>
    <dgm:cxn modelId="{1FB08BCB-0925-4A38-9CBB-9B03F93416DE}" type="presParOf" srcId="{9C89040C-DEC9-4F85-B72B-686BEE512B75}" destId="{786DB00F-5C50-4E49-A44D-742347166E23}" srcOrd="0" destOrd="0" presId="urn:microsoft.com/office/officeart/2008/layout/LinedList"/>
    <dgm:cxn modelId="{96AD1F34-3737-40E8-AF33-6FC02ABCF6BC}" type="presParOf" srcId="{9C89040C-DEC9-4F85-B72B-686BEE512B75}" destId="{2CCEA5C1-67AD-4896-ACBC-6ABEC33F4193}" srcOrd="1" destOrd="0" presId="urn:microsoft.com/office/officeart/2008/layout/LinedList"/>
    <dgm:cxn modelId="{D22AE1C4-06BD-4EBB-BD3D-312235BCE16C}" type="presParOf" srcId="{78533CB1-A40F-4773-85B5-11F8733A54D0}" destId="{001954AB-550D-4A7A-AAD2-B1A3EF4CC2D5}" srcOrd="6" destOrd="0" presId="urn:microsoft.com/office/officeart/2008/layout/LinedList"/>
    <dgm:cxn modelId="{8584E74F-D75D-4953-877C-2ED935D752AF}" type="presParOf" srcId="{78533CB1-A40F-4773-85B5-11F8733A54D0}" destId="{C8AFA178-609F-4B80-AFD9-DC78C75AB95D}" srcOrd="7" destOrd="0" presId="urn:microsoft.com/office/officeart/2008/layout/LinedList"/>
    <dgm:cxn modelId="{7BFAFBAB-DE36-4602-9285-2B481B743CB7}" type="presParOf" srcId="{C8AFA178-609F-4B80-AFD9-DC78C75AB95D}" destId="{594FE246-3851-468E-9773-777EE5D0DDAB}" srcOrd="0" destOrd="0" presId="urn:microsoft.com/office/officeart/2008/layout/LinedList"/>
    <dgm:cxn modelId="{DA4AF2CD-C3DC-48D6-80DB-036780D33E65}" type="presParOf" srcId="{C8AFA178-609F-4B80-AFD9-DC78C75AB95D}" destId="{893434E7-0D1A-4B1F-9B9F-2527F88A5BD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F2D1787-4CC2-4808-A34A-6A500B2B0C3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154DEF3F-6EE6-4D63-9004-597B0DCE606C}">
      <dgm:prSet/>
      <dgm:spPr/>
      <dgm:t>
        <a:bodyPr/>
        <a:lstStyle/>
        <a:p>
          <a:r>
            <a:rPr lang="en-US" dirty="0"/>
            <a:t>REST stands for Representational State Transfer, a software architectural style that was created to guide the design and development of the architecture for the World Wide Web</a:t>
          </a:r>
        </a:p>
      </dgm:t>
    </dgm:pt>
    <dgm:pt modelId="{AAD5DA12-24F4-43F5-A335-C0E68A9EF93E}" type="parTrans" cxnId="{66D484A0-6D14-495B-B5F0-BA05A432D68F}">
      <dgm:prSet/>
      <dgm:spPr/>
      <dgm:t>
        <a:bodyPr/>
        <a:lstStyle/>
        <a:p>
          <a:endParaRPr lang="en-US"/>
        </a:p>
      </dgm:t>
    </dgm:pt>
    <dgm:pt modelId="{C6D5E2C8-38FF-4798-80C6-7CA4A2486AFE}" type="sibTrans" cxnId="{66D484A0-6D14-495B-B5F0-BA05A432D68F}">
      <dgm:prSet/>
      <dgm:spPr/>
      <dgm:t>
        <a:bodyPr/>
        <a:lstStyle/>
        <a:p>
          <a:endParaRPr lang="en-US"/>
        </a:p>
      </dgm:t>
    </dgm:pt>
    <dgm:pt modelId="{10C82B79-4EB8-440C-BA2B-7BEA008457F4}">
      <dgm:prSet/>
      <dgm:spPr/>
      <dgm:t>
        <a:bodyPr/>
        <a:lstStyle/>
        <a:p>
          <a:r>
            <a:rPr lang="en-US" dirty="0"/>
            <a:t>A </a:t>
          </a:r>
          <a:r>
            <a:rPr lang="en-US" b="1" dirty="0"/>
            <a:t>RESTful API </a:t>
          </a:r>
          <a:r>
            <a:rPr lang="en-US" dirty="0"/>
            <a:t>(also known as REST API) is an application programming interface (API or web API) that conforms to the </a:t>
          </a:r>
          <a:r>
            <a:rPr lang="en-US" u="sng" dirty="0"/>
            <a:t>constraints of REST architectural style </a:t>
          </a:r>
          <a:r>
            <a:rPr lang="en-US" dirty="0"/>
            <a:t>and allows for </a:t>
          </a:r>
          <a:r>
            <a:rPr lang="en-US" u="sng" dirty="0"/>
            <a:t>interaction with RESTful web services</a:t>
          </a:r>
          <a:r>
            <a:rPr lang="en-US" dirty="0"/>
            <a:t>. </a:t>
          </a:r>
        </a:p>
      </dgm:t>
    </dgm:pt>
    <dgm:pt modelId="{EF286990-C5F8-43DF-8A10-13D590D027F4}" type="parTrans" cxnId="{578CE29F-0C24-4F62-A7E1-9D373ECB5B02}">
      <dgm:prSet/>
      <dgm:spPr/>
      <dgm:t>
        <a:bodyPr/>
        <a:lstStyle/>
        <a:p>
          <a:endParaRPr lang="en-US"/>
        </a:p>
      </dgm:t>
    </dgm:pt>
    <dgm:pt modelId="{52FDE600-B9F1-4A9C-A904-D6B428AD934D}" type="sibTrans" cxnId="{578CE29F-0C24-4F62-A7E1-9D373ECB5B02}">
      <dgm:prSet/>
      <dgm:spPr/>
      <dgm:t>
        <a:bodyPr/>
        <a:lstStyle/>
        <a:p>
          <a:endParaRPr lang="en-US"/>
        </a:p>
      </dgm:t>
    </dgm:pt>
    <dgm:pt modelId="{B76F54F1-6265-48FD-B91E-AB19F8E3C2F9}">
      <dgm:prSet/>
      <dgm:spPr/>
      <dgm:t>
        <a:bodyPr/>
        <a:lstStyle/>
        <a:p>
          <a:r>
            <a:rPr lang="en-US" dirty="0"/>
            <a:t>They enable you to develop any kind of web application having all possible CRUD (create, retrieve, update, delete) operations.</a:t>
          </a:r>
        </a:p>
      </dgm:t>
    </dgm:pt>
    <dgm:pt modelId="{94E84D82-8E82-4B58-BCE3-CDF9B38F878A}" type="parTrans" cxnId="{D9F14EF7-C9E6-4B79-B3C0-CB9539450452}">
      <dgm:prSet/>
      <dgm:spPr/>
      <dgm:t>
        <a:bodyPr/>
        <a:lstStyle/>
        <a:p>
          <a:endParaRPr lang="en-US"/>
        </a:p>
      </dgm:t>
    </dgm:pt>
    <dgm:pt modelId="{39ADFDAF-29FB-4934-A7DC-21DCBD20A49D}" type="sibTrans" cxnId="{D9F14EF7-C9E6-4B79-B3C0-CB9539450452}">
      <dgm:prSet/>
      <dgm:spPr/>
      <dgm:t>
        <a:bodyPr/>
        <a:lstStyle/>
        <a:p>
          <a:endParaRPr lang="en-US"/>
        </a:p>
      </dgm:t>
    </dgm:pt>
    <dgm:pt modelId="{2EF220B9-5066-4680-891F-A2E75A7E28D0}">
      <dgm:prSet/>
      <dgm:spPr/>
      <dgm:t>
        <a:bodyPr/>
        <a:lstStyle/>
        <a:p>
          <a:r>
            <a:rPr lang="en-US" dirty="0"/>
            <a:t>REST guidelines suggest using a specific HTTP method on a particular type of call made to the server</a:t>
          </a:r>
        </a:p>
      </dgm:t>
    </dgm:pt>
    <dgm:pt modelId="{EFFC5CF4-C918-465A-96FC-A25F5692DB49}" type="parTrans" cxnId="{5282A020-03E7-4188-A2AF-B3A7DAEA9853}">
      <dgm:prSet/>
      <dgm:spPr/>
      <dgm:t>
        <a:bodyPr/>
        <a:lstStyle/>
        <a:p>
          <a:endParaRPr lang="en-US"/>
        </a:p>
      </dgm:t>
    </dgm:pt>
    <dgm:pt modelId="{4FDD25D3-0AB2-40C3-BF22-B99EBAB0E949}" type="sibTrans" cxnId="{5282A020-03E7-4188-A2AF-B3A7DAEA9853}">
      <dgm:prSet/>
      <dgm:spPr/>
      <dgm:t>
        <a:bodyPr/>
        <a:lstStyle/>
        <a:p>
          <a:endParaRPr lang="en-US"/>
        </a:p>
      </dgm:t>
    </dgm:pt>
    <dgm:pt modelId="{8E02D095-6EC8-4E70-8969-FC63C9369CA1}" type="pres">
      <dgm:prSet presAssocID="{1F2D1787-4CC2-4808-A34A-6A500B2B0C33}" presName="linear" presStyleCnt="0">
        <dgm:presLayoutVars>
          <dgm:animLvl val="lvl"/>
          <dgm:resizeHandles val="exact"/>
        </dgm:presLayoutVars>
      </dgm:prSet>
      <dgm:spPr/>
    </dgm:pt>
    <dgm:pt modelId="{7775F1AC-15D8-473B-98E6-5126EC678905}" type="pres">
      <dgm:prSet presAssocID="{154DEF3F-6EE6-4D63-9004-597B0DCE606C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FD8CAAC9-D13E-4114-8976-92F527FE99B2}" type="pres">
      <dgm:prSet presAssocID="{C6D5E2C8-38FF-4798-80C6-7CA4A2486AFE}" presName="spacer" presStyleCnt="0"/>
      <dgm:spPr/>
    </dgm:pt>
    <dgm:pt modelId="{4AED99FA-34B5-40A7-9064-1746FAA97B80}" type="pres">
      <dgm:prSet presAssocID="{10C82B79-4EB8-440C-BA2B-7BEA008457F4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80C28B8C-4F5E-45D2-89D8-6205B7205CD2}" type="pres">
      <dgm:prSet presAssocID="{52FDE600-B9F1-4A9C-A904-D6B428AD934D}" presName="spacer" presStyleCnt="0"/>
      <dgm:spPr/>
    </dgm:pt>
    <dgm:pt modelId="{73AD5B02-7CBA-4C85-ADEC-1C74E3F3E762}" type="pres">
      <dgm:prSet presAssocID="{B76F54F1-6265-48FD-B91E-AB19F8E3C2F9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7372EE5A-950D-4F59-88FA-9A286ED32BFE}" type="pres">
      <dgm:prSet presAssocID="{39ADFDAF-29FB-4934-A7DC-21DCBD20A49D}" presName="spacer" presStyleCnt="0"/>
      <dgm:spPr/>
    </dgm:pt>
    <dgm:pt modelId="{D2FAFE5E-4828-4514-BCD3-ED165FD7FF95}" type="pres">
      <dgm:prSet presAssocID="{2EF220B9-5066-4680-891F-A2E75A7E28D0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04517117-C09C-4BCF-AFF6-8E2B8044FD22}" type="presOf" srcId="{10C82B79-4EB8-440C-BA2B-7BEA008457F4}" destId="{4AED99FA-34B5-40A7-9064-1746FAA97B80}" srcOrd="0" destOrd="0" presId="urn:microsoft.com/office/officeart/2005/8/layout/vList2"/>
    <dgm:cxn modelId="{5282A020-03E7-4188-A2AF-B3A7DAEA9853}" srcId="{1F2D1787-4CC2-4808-A34A-6A500B2B0C33}" destId="{2EF220B9-5066-4680-891F-A2E75A7E28D0}" srcOrd="3" destOrd="0" parTransId="{EFFC5CF4-C918-465A-96FC-A25F5692DB49}" sibTransId="{4FDD25D3-0AB2-40C3-BF22-B99EBAB0E949}"/>
    <dgm:cxn modelId="{08868F28-4E04-4513-AB2E-B26A421F4A99}" type="presOf" srcId="{154DEF3F-6EE6-4D63-9004-597B0DCE606C}" destId="{7775F1AC-15D8-473B-98E6-5126EC678905}" srcOrd="0" destOrd="0" presId="urn:microsoft.com/office/officeart/2005/8/layout/vList2"/>
    <dgm:cxn modelId="{BE652B7F-9396-4DBC-8291-36E975B7FBF4}" type="presOf" srcId="{1F2D1787-4CC2-4808-A34A-6A500B2B0C33}" destId="{8E02D095-6EC8-4E70-8969-FC63C9369CA1}" srcOrd="0" destOrd="0" presId="urn:microsoft.com/office/officeart/2005/8/layout/vList2"/>
    <dgm:cxn modelId="{578CE29F-0C24-4F62-A7E1-9D373ECB5B02}" srcId="{1F2D1787-4CC2-4808-A34A-6A500B2B0C33}" destId="{10C82B79-4EB8-440C-BA2B-7BEA008457F4}" srcOrd="1" destOrd="0" parTransId="{EF286990-C5F8-43DF-8A10-13D590D027F4}" sibTransId="{52FDE600-B9F1-4A9C-A904-D6B428AD934D}"/>
    <dgm:cxn modelId="{66D484A0-6D14-495B-B5F0-BA05A432D68F}" srcId="{1F2D1787-4CC2-4808-A34A-6A500B2B0C33}" destId="{154DEF3F-6EE6-4D63-9004-597B0DCE606C}" srcOrd="0" destOrd="0" parTransId="{AAD5DA12-24F4-43F5-A335-C0E68A9EF93E}" sibTransId="{C6D5E2C8-38FF-4798-80C6-7CA4A2486AFE}"/>
    <dgm:cxn modelId="{819D08C0-349A-484B-A791-7AD8C06AE36C}" type="presOf" srcId="{2EF220B9-5066-4680-891F-A2E75A7E28D0}" destId="{D2FAFE5E-4828-4514-BCD3-ED165FD7FF95}" srcOrd="0" destOrd="0" presId="urn:microsoft.com/office/officeart/2005/8/layout/vList2"/>
    <dgm:cxn modelId="{0378B4D5-5CA5-47E6-9337-676F5063714F}" type="presOf" srcId="{B76F54F1-6265-48FD-B91E-AB19F8E3C2F9}" destId="{73AD5B02-7CBA-4C85-ADEC-1C74E3F3E762}" srcOrd="0" destOrd="0" presId="urn:microsoft.com/office/officeart/2005/8/layout/vList2"/>
    <dgm:cxn modelId="{D9F14EF7-C9E6-4B79-B3C0-CB9539450452}" srcId="{1F2D1787-4CC2-4808-A34A-6A500B2B0C33}" destId="{B76F54F1-6265-48FD-B91E-AB19F8E3C2F9}" srcOrd="2" destOrd="0" parTransId="{94E84D82-8E82-4B58-BCE3-CDF9B38F878A}" sibTransId="{39ADFDAF-29FB-4934-A7DC-21DCBD20A49D}"/>
    <dgm:cxn modelId="{9ED936C2-D52D-4611-99D6-6F2D242B8BF8}" type="presParOf" srcId="{8E02D095-6EC8-4E70-8969-FC63C9369CA1}" destId="{7775F1AC-15D8-473B-98E6-5126EC678905}" srcOrd="0" destOrd="0" presId="urn:microsoft.com/office/officeart/2005/8/layout/vList2"/>
    <dgm:cxn modelId="{9B61EB81-EBD8-4A98-9631-6CACD7CD88E2}" type="presParOf" srcId="{8E02D095-6EC8-4E70-8969-FC63C9369CA1}" destId="{FD8CAAC9-D13E-4114-8976-92F527FE99B2}" srcOrd="1" destOrd="0" presId="urn:microsoft.com/office/officeart/2005/8/layout/vList2"/>
    <dgm:cxn modelId="{F875F8EA-3D83-4515-852B-D06F41D0FBD8}" type="presParOf" srcId="{8E02D095-6EC8-4E70-8969-FC63C9369CA1}" destId="{4AED99FA-34B5-40A7-9064-1746FAA97B80}" srcOrd="2" destOrd="0" presId="urn:microsoft.com/office/officeart/2005/8/layout/vList2"/>
    <dgm:cxn modelId="{E9133D6D-9595-4210-8DD4-80FAC6AFD851}" type="presParOf" srcId="{8E02D095-6EC8-4E70-8969-FC63C9369CA1}" destId="{80C28B8C-4F5E-45D2-89D8-6205B7205CD2}" srcOrd="3" destOrd="0" presId="urn:microsoft.com/office/officeart/2005/8/layout/vList2"/>
    <dgm:cxn modelId="{7804E805-5CC5-47E3-9B40-6FDCC00C0147}" type="presParOf" srcId="{8E02D095-6EC8-4E70-8969-FC63C9369CA1}" destId="{73AD5B02-7CBA-4C85-ADEC-1C74E3F3E762}" srcOrd="4" destOrd="0" presId="urn:microsoft.com/office/officeart/2005/8/layout/vList2"/>
    <dgm:cxn modelId="{54AB29AB-DD1F-4F62-9792-4A8F889FF588}" type="presParOf" srcId="{8E02D095-6EC8-4E70-8969-FC63C9369CA1}" destId="{7372EE5A-950D-4F59-88FA-9A286ED32BFE}" srcOrd="5" destOrd="0" presId="urn:microsoft.com/office/officeart/2005/8/layout/vList2"/>
    <dgm:cxn modelId="{7AD6145B-9210-4A84-82DB-638F6FA1918C}" type="presParOf" srcId="{8E02D095-6EC8-4E70-8969-FC63C9369CA1}" destId="{D2FAFE5E-4828-4514-BCD3-ED165FD7FF95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159BDBA-DF2E-4069-BCE2-1775AF625F06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35BF66B-9F0F-4178-BD0B-B19232C672BC}">
      <dgm:prSet custT="1"/>
      <dgm:spPr/>
      <dgm:t>
        <a:bodyPr/>
        <a:lstStyle/>
        <a:p>
          <a:r>
            <a:rPr lang="en-US" sz="3600">
              <a:hlinkClick xmlns:r="http://schemas.openxmlformats.org/officeDocument/2006/relationships" r:id="rId1"/>
            </a:rPr>
            <a:t>https://restfulapi.net/http-methods/</a:t>
          </a:r>
          <a:endParaRPr lang="en-US" sz="3600"/>
        </a:p>
      </dgm:t>
    </dgm:pt>
    <dgm:pt modelId="{EE5502A1-C96F-4737-B11B-74D07272262B}" type="parTrans" cxnId="{977C7FEC-F3DC-4FB8-BFC8-F7DC857D43AC}">
      <dgm:prSet/>
      <dgm:spPr/>
      <dgm:t>
        <a:bodyPr/>
        <a:lstStyle/>
        <a:p>
          <a:endParaRPr lang="en-US" sz="1600"/>
        </a:p>
      </dgm:t>
    </dgm:pt>
    <dgm:pt modelId="{56D2C355-D3B2-48DA-AB3E-E79B1DF21A30}" type="sibTrans" cxnId="{977C7FEC-F3DC-4FB8-BFC8-F7DC857D43AC}">
      <dgm:prSet/>
      <dgm:spPr/>
      <dgm:t>
        <a:bodyPr/>
        <a:lstStyle/>
        <a:p>
          <a:endParaRPr lang="en-US" sz="1600"/>
        </a:p>
      </dgm:t>
    </dgm:pt>
    <dgm:pt modelId="{AEF9240C-829C-408C-ADF4-FA4CC9BB1389}">
      <dgm:prSet custT="1"/>
      <dgm:spPr/>
      <dgm:t>
        <a:bodyPr/>
        <a:lstStyle/>
        <a:p>
          <a:r>
            <a:rPr lang="en-US" sz="3600">
              <a:hlinkClick xmlns:r="http://schemas.openxmlformats.org/officeDocument/2006/relationships" r:id="rId2"/>
            </a:rPr>
            <a:t>https://www.redhat.com/en/topics/api/what-is-a-rest-api</a:t>
          </a:r>
          <a:endParaRPr lang="en-US" sz="3600"/>
        </a:p>
      </dgm:t>
    </dgm:pt>
    <dgm:pt modelId="{3610327F-1C23-41CA-8F6A-5F38D4A58B03}" type="parTrans" cxnId="{7BFDBDE2-2FFA-4206-8D0C-6D6F1A8A668B}">
      <dgm:prSet/>
      <dgm:spPr/>
      <dgm:t>
        <a:bodyPr/>
        <a:lstStyle/>
        <a:p>
          <a:endParaRPr lang="en-US" sz="1600"/>
        </a:p>
      </dgm:t>
    </dgm:pt>
    <dgm:pt modelId="{7D4EF637-8736-4FC5-A868-8CF2BB8846DB}" type="sibTrans" cxnId="{7BFDBDE2-2FFA-4206-8D0C-6D6F1A8A668B}">
      <dgm:prSet/>
      <dgm:spPr/>
      <dgm:t>
        <a:bodyPr/>
        <a:lstStyle/>
        <a:p>
          <a:endParaRPr lang="en-US" sz="1600"/>
        </a:p>
      </dgm:t>
    </dgm:pt>
    <dgm:pt modelId="{A2F8B57A-312B-4E63-BE0D-5558AE8AC2A7}">
      <dgm:prSet custT="1"/>
      <dgm:spPr/>
      <dgm:t>
        <a:bodyPr/>
        <a:lstStyle/>
        <a:p>
          <a:r>
            <a:rPr lang="en-US" sz="3600" dirty="0">
              <a:hlinkClick xmlns:r="http://schemas.openxmlformats.org/officeDocument/2006/relationships" r:id="rId3"/>
            </a:rPr>
            <a:t>https://journaldev.com/9170/restful-web-services-tutorial-java</a:t>
          </a:r>
          <a:endParaRPr lang="en-US" sz="3600" dirty="0"/>
        </a:p>
      </dgm:t>
    </dgm:pt>
    <dgm:pt modelId="{5C931406-B824-4150-B881-44DAF01439B5}" type="parTrans" cxnId="{090E4B65-4CA2-4153-9081-873E53514104}">
      <dgm:prSet/>
      <dgm:spPr/>
      <dgm:t>
        <a:bodyPr/>
        <a:lstStyle/>
        <a:p>
          <a:endParaRPr lang="en-US" sz="1600"/>
        </a:p>
      </dgm:t>
    </dgm:pt>
    <dgm:pt modelId="{098955AF-7B04-4BF5-A99F-F63266EE1227}" type="sibTrans" cxnId="{090E4B65-4CA2-4153-9081-873E53514104}">
      <dgm:prSet/>
      <dgm:spPr/>
      <dgm:t>
        <a:bodyPr/>
        <a:lstStyle/>
        <a:p>
          <a:endParaRPr lang="en-US" sz="1600"/>
        </a:p>
      </dgm:t>
    </dgm:pt>
    <dgm:pt modelId="{70FEBC0F-BB89-4577-B84A-5358703AEA7B}">
      <dgm:prSet custT="1"/>
      <dgm:spPr/>
      <dgm:t>
        <a:bodyPr/>
        <a:lstStyle/>
        <a:p>
          <a:r>
            <a:rPr lang="en-US" sz="3600" dirty="0">
              <a:hlinkClick xmlns:r="http://schemas.openxmlformats.org/officeDocument/2006/relationships" r:id="rId4"/>
            </a:rPr>
            <a:t>https://www.guru99.com/java-vs-c-sharp-key-difference.html</a:t>
          </a:r>
          <a:endParaRPr lang="en-US" sz="3600" dirty="0"/>
        </a:p>
        <a:p>
          <a:endParaRPr lang="en-US" sz="3600" dirty="0"/>
        </a:p>
      </dgm:t>
    </dgm:pt>
    <dgm:pt modelId="{E2EFC100-807B-4185-91C6-62434C111FAA}" type="parTrans" cxnId="{B33CE203-1253-4376-968E-FB5FE9003F7D}">
      <dgm:prSet/>
      <dgm:spPr/>
      <dgm:t>
        <a:bodyPr/>
        <a:lstStyle/>
        <a:p>
          <a:endParaRPr lang="en-US"/>
        </a:p>
      </dgm:t>
    </dgm:pt>
    <dgm:pt modelId="{5DC21CF2-7E97-452C-B4E1-D3D84B1ECF2C}" type="sibTrans" cxnId="{B33CE203-1253-4376-968E-FB5FE9003F7D}">
      <dgm:prSet/>
      <dgm:spPr/>
      <dgm:t>
        <a:bodyPr/>
        <a:lstStyle/>
        <a:p>
          <a:endParaRPr lang="en-US"/>
        </a:p>
      </dgm:t>
    </dgm:pt>
    <dgm:pt modelId="{8DA72C51-FD0B-4146-A3AF-DB7DAC4FC74F}" type="pres">
      <dgm:prSet presAssocID="{2159BDBA-DF2E-4069-BCE2-1775AF625F06}" presName="vert0" presStyleCnt="0">
        <dgm:presLayoutVars>
          <dgm:dir/>
          <dgm:animOne val="branch"/>
          <dgm:animLvl val="lvl"/>
        </dgm:presLayoutVars>
      </dgm:prSet>
      <dgm:spPr/>
    </dgm:pt>
    <dgm:pt modelId="{CF939BCF-04FF-45C1-B256-3190CF2201D6}" type="pres">
      <dgm:prSet presAssocID="{F35BF66B-9F0F-4178-BD0B-B19232C672BC}" presName="thickLine" presStyleLbl="alignNode1" presStyleIdx="0" presStyleCnt="4"/>
      <dgm:spPr/>
    </dgm:pt>
    <dgm:pt modelId="{8CB58539-1F14-415B-A97E-3BB3FC3C5035}" type="pres">
      <dgm:prSet presAssocID="{F35BF66B-9F0F-4178-BD0B-B19232C672BC}" presName="horz1" presStyleCnt="0"/>
      <dgm:spPr/>
    </dgm:pt>
    <dgm:pt modelId="{7B3923D4-A8C2-4150-9FC9-CDB2C9E84F93}" type="pres">
      <dgm:prSet presAssocID="{F35BF66B-9F0F-4178-BD0B-B19232C672BC}" presName="tx1" presStyleLbl="revTx" presStyleIdx="0" presStyleCnt="4"/>
      <dgm:spPr/>
    </dgm:pt>
    <dgm:pt modelId="{049E7975-2A14-4568-96A7-732E511A2D18}" type="pres">
      <dgm:prSet presAssocID="{F35BF66B-9F0F-4178-BD0B-B19232C672BC}" presName="vert1" presStyleCnt="0"/>
      <dgm:spPr/>
    </dgm:pt>
    <dgm:pt modelId="{E1C6876E-A955-49BC-AF54-E689F78079F7}" type="pres">
      <dgm:prSet presAssocID="{AEF9240C-829C-408C-ADF4-FA4CC9BB1389}" presName="thickLine" presStyleLbl="alignNode1" presStyleIdx="1" presStyleCnt="4"/>
      <dgm:spPr/>
    </dgm:pt>
    <dgm:pt modelId="{727F11BC-8F76-4503-BB61-176536B57505}" type="pres">
      <dgm:prSet presAssocID="{AEF9240C-829C-408C-ADF4-FA4CC9BB1389}" presName="horz1" presStyleCnt="0"/>
      <dgm:spPr/>
    </dgm:pt>
    <dgm:pt modelId="{950D7125-A4C2-46E6-9CD3-1EC96AD2E1C9}" type="pres">
      <dgm:prSet presAssocID="{AEF9240C-829C-408C-ADF4-FA4CC9BB1389}" presName="tx1" presStyleLbl="revTx" presStyleIdx="1" presStyleCnt="4"/>
      <dgm:spPr/>
    </dgm:pt>
    <dgm:pt modelId="{9C299259-D397-4A18-BCFA-71DF7D0E6430}" type="pres">
      <dgm:prSet presAssocID="{AEF9240C-829C-408C-ADF4-FA4CC9BB1389}" presName="vert1" presStyleCnt="0"/>
      <dgm:spPr/>
    </dgm:pt>
    <dgm:pt modelId="{00E394B2-0950-41CF-AE8E-D29D2A801922}" type="pres">
      <dgm:prSet presAssocID="{A2F8B57A-312B-4E63-BE0D-5558AE8AC2A7}" presName="thickLine" presStyleLbl="alignNode1" presStyleIdx="2" presStyleCnt="4"/>
      <dgm:spPr/>
    </dgm:pt>
    <dgm:pt modelId="{8B82D9D5-9780-4BFA-A54A-C2B29278CC26}" type="pres">
      <dgm:prSet presAssocID="{A2F8B57A-312B-4E63-BE0D-5558AE8AC2A7}" presName="horz1" presStyleCnt="0"/>
      <dgm:spPr/>
    </dgm:pt>
    <dgm:pt modelId="{6D1C7841-4D68-4559-B4C1-2C690B3E4045}" type="pres">
      <dgm:prSet presAssocID="{A2F8B57A-312B-4E63-BE0D-5558AE8AC2A7}" presName="tx1" presStyleLbl="revTx" presStyleIdx="2" presStyleCnt="4"/>
      <dgm:spPr/>
    </dgm:pt>
    <dgm:pt modelId="{D6EFAFAC-90B8-435F-BC05-6F68FDD18BBA}" type="pres">
      <dgm:prSet presAssocID="{A2F8B57A-312B-4E63-BE0D-5558AE8AC2A7}" presName="vert1" presStyleCnt="0"/>
      <dgm:spPr/>
    </dgm:pt>
    <dgm:pt modelId="{26022154-3E7B-4DE2-836F-C65E7FF340B6}" type="pres">
      <dgm:prSet presAssocID="{70FEBC0F-BB89-4577-B84A-5358703AEA7B}" presName="thickLine" presStyleLbl="alignNode1" presStyleIdx="3" presStyleCnt="4"/>
      <dgm:spPr/>
    </dgm:pt>
    <dgm:pt modelId="{85DB3482-7BB1-4B94-9E9A-43A4F4DBC5E6}" type="pres">
      <dgm:prSet presAssocID="{70FEBC0F-BB89-4577-B84A-5358703AEA7B}" presName="horz1" presStyleCnt="0"/>
      <dgm:spPr/>
    </dgm:pt>
    <dgm:pt modelId="{E66A4728-EBDC-4C7D-83A8-4842EF6F9FFC}" type="pres">
      <dgm:prSet presAssocID="{70FEBC0F-BB89-4577-B84A-5358703AEA7B}" presName="tx1" presStyleLbl="revTx" presStyleIdx="3" presStyleCnt="4"/>
      <dgm:spPr/>
    </dgm:pt>
    <dgm:pt modelId="{CD8CB8A5-FB97-4C68-B73C-7D57EC1B803F}" type="pres">
      <dgm:prSet presAssocID="{70FEBC0F-BB89-4577-B84A-5358703AEA7B}" presName="vert1" presStyleCnt="0"/>
      <dgm:spPr/>
    </dgm:pt>
  </dgm:ptLst>
  <dgm:cxnLst>
    <dgm:cxn modelId="{B33CE203-1253-4376-968E-FB5FE9003F7D}" srcId="{2159BDBA-DF2E-4069-BCE2-1775AF625F06}" destId="{70FEBC0F-BB89-4577-B84A-5358703AEA7B}" srcOrd="3" destOrd="0" parTransId="{E2EFC100-807B-4185-91C6-62434C111FAA}" sibTransId="{5DC21CF2-7E97-452C-B4E1-D3D84B1ECF2C}"/>
    <dgm:cxn modelId="{43F5EE34-DC92-4295-B802-5A2910286DB3}" type="presOf" srcId="{AEF9240C-829C-408C-ADF4-FA4CC9BB1389}" destId="{950D7125-A4C2-46E6-9CD3-1EC96AD2E1C9}" srcOrd="0" destOrd="0" presId="urn:microsoft.com/office/officeart/2008/layout/LinedList"/>
    <dgm:cxn modelId="{6A30583F-F33E-4DBA-8849-0BE25812258A}" type="presOf" srcId="{A2F8B57A-312B-4E63-BE0D-5558AE8AC2A7}" destId="{6D1C7841-4D68-4559-B4C1-2C690B3E4045}" srcOrd="0" destOrd="0" presId="urn:microsoft.com/office/officeart/2008/layout/LinedList"/>
    <dgm:cxn modelId="{0854F841-9EAA-4E75-AE43-E2B2D5EA9C61}" type="presOf" srcId="{70FEBC0F-BB89-4577-B84A-5358703AEA7B}" destId="{E66A4728-EBDC-4C7D-83A8-4842EF6F9FFC}" srcOrd="0" destOrd="0" presId="urn:microsoft.com/office/officeart/2008/layout/LinedList"/>
    <dgm:cxn modelId="{090E4B65-4CA2-4153-9081-873E53514104}" srcId="{2159BDBA-DF2E-4069-BCE2-1775AF625F06}" destId="{A2F8B57A-312B-4E63-BE0D-5558AE8AC2A7}" srcOrd="2" destOrd="0" parTransId="{5C931406-B824-4150-B881-44DAF01439B5}" sibTransId="{098955AF-7B04-4BF5-A99F-F63266EE1227}"/>
    <dgm:cxn modelId="{793A734D-24D2-4B86-B71C-F71D29478F69}" type="presOf" srcId="{2159BDBA-DF2E-4069-BCE2-1775AF625F06}" destId="{8DA72C51-FD0B-4146-A3AF-DB7DAC4FC74F}" srcOrd="0" destOrd="0" presId="urn:microsoft.com/office/officeart/2008/layout/LinedList"/>
    <dgm:cxn modelId="{E4F6C89B-F384-45A0-BDAB-0BF3E37AA7A3}" type="presOf" srcId="{F35BF66B-9F0F-4178-BD0B-B19232C672BC}" destId="{7B3923D4-A8C2-4150-9FC9-CDB2C9E84F93}" srcOrd="0" destOrd="0" presId="urn:microsoft.com/office/officeart/2008/layout/LinedList"/>
    <dgm:cxn modelId="{7BFDBDE2-2FFA-4206-8D0C-6D6F1A8A668B}" srcId="{2159BDBA-DF2E-4069-BCE2-1775AF625F06}" destId="{AEF9240C-829C-408C-ADF4-FA4CC9BB1389}" srcOrd="1" destOrd="0" parTransId="{3610327F-1C23-41CA-8F6A-5F38D4A58B03}" sibTransId="{7D4EF637-8736-4FC5-A868-8CF2BB8846DB}"/>
    <dgm:cxn modelId="{977C7FEC-F3DC-4FB8-BFC8-F7DC857D43AC}" srcId="{2159BDBA-DF2E-4069-BCE2-1775AF625F06}" destId="{F35BF66B-9F0F-4178-BD0B-B19232C672BC}" srcOrd="0" destOrd="0" parTransId="{EE5502A1-C96F-4737-B11B-74D07272262B}" sibTransId="{56D2C355-D3B2-48DA-AB3E-E79B1DF21A30}"/>
    <dgm:cxn modelId="{C1A9A53F-016D-4855-8CAB-6534D43091A2}" type="presParOf" srcId="{8DA72C51-FD0B-4146-A3AF-DB7DAC4FC74F}" destId="{CF939BCF-04FF-45C1-B256-3190CF2201D6}" srcOrd="0" destOrd="0" presId="urn:microsoft.com/office/officeart/2008/layout/LinedList"/>
    <dgm:cxn modelId="{6B240B03-1521-4365-87BC-467E6D53F4E8}" type="presParOf" srcId="{8DA72C51-FD0B-4146-A3AF-DB7DAC4FC74F}" destId="{8CB58539-1F14-415B-A97E-3BB3FC3C5035}" srcOrd="1" destOrd="0" presId="urn:microsoft.com/office/officeart/2008/layout/LinedList"/>
    <dgm:cxn modelId="{0E2971DB-6E04-4BC0-AC51-6DFC32CD4C69}" type="presParOf" srcId="{8CB58539-1F14-415B-A97E-3BB3FC3C5035}" destId="{7B3923D4-A8C2-4150-9FC9-CDB2C9E84F93}" srcOrd="0" destOrd="0" presId="urn:microsoft.com/office/officeart/2008/layout/LinedList"/>
    <dgm:cxn modelId="{498D5202-094D-47FB-ABF3-54D943CB0AC7}" type="presParOf" srcId="{8CB58539-1F14-415B-A97E-3BB3FC3C5035}" destId="{049E7975-2A14-4568-96A7-732E511A2D18}" srcOrd="1" destOrd="0" presId="urn:microsoft.com/office/officeart/2008/layout/LinedList"/>
    <dgm:cxn modelId="{1902838F-E34A-4B92-B925-A0532BEDDB22}" type="presParOf" srcId="{8DA72C51-FD0B-4146-A3AF-DB7DAC4FC74F}" destId="{E1C6876E-A955-49BC-AF54-E689F78079F7}" srcOrd="2" destOrd="0" presId="urn:microsoft.com/office/officeart/2008/layout/LinedList"/>
    <dgm:cxn modelId="{E44FB404-C397-487A-9C7A-63CA9E13E95A}" type="presParOf" srcId="{8DA72C51-FD0B-4146-A3AF-DB7DAC4FC74F}" destId="{727F11BC-8F76-4503-BB61-176536B57505}" srcOrd="3" destOrd="0" presId="urn:microsoft.com/office/officeart/2008/layout/LinedList"/>
    <dgm:cxn modelId="{73F6282D-33DB-4877-9796-754C679347F3}" type="presParOf" srcId="{727F11BC-8F76-4503-BB61-176536B57505}" destId="{950D7125-A4C2-46E6-9CD3-1EC96AD2E1C9}" srcOrd="0" destOrd="0" presId="urn:microsoft.com/office/officeart/2008/layout/LinedList"/>
    <dgm:cxn modelId="{2564E946-2F0C-4521-9355-A28F0AFEAB8D}" type="presParOf" srcId="{727F11BC-8F76-4503-BB61-176536B57505}" destId="{9C299259-D397-4A18-BCFA-71DF7D0E6430}" srcOrd="1" destOrd="0" presId="urn:microsoft.com/office/officeart/2008/layout/LinedList"/>
    <dgm:cxn modelId="{F6668EF1-A9EE-4711-BBEF-4225D532361D}" type="presParOf" srcId="{8DA72C51-FD0B-4146-A3AF-DB7DAC4FC74F}" destId="{00E394B2-0950-41CF-AE8E-D29D2A801922}" srcOrd="4" destOrd="0" presId="urn:microsoft.com/office/officeart/2008/layout/LinedList"/>
    <dgm:cxn modelId="{13AE00EF-79A4-47A7-BA1A-745A3AE49C23}" type="presParOf" srcId="{8DA72C51-FD0B-4146-A3AF-DB7DAC4FC74F}" destId="{8B82D9D5-9780-4BFA-A54A-C2B29278CC26}" srcOrd="5" destOrd="0" presId="urn:microsoft.com/office/officeart/2008/layout/LinedList"/>
    <dgm:cxn modelId="{92A223D6-BE97-48EB-8DD8-365EA75044D3}" type="presParOf" srcId="{8B82D9D5-9780-4BFA-A54A-C2B29278CC26}" destId="{6D1C7841-4D68-4559-B4C1-2C690B3E4045}" srcOrd="0" destOrd="0" presId="urn:microsoft.com/office/officeart/2008/layout/LinedList"/>
    <dgm:cxn modelId="{CA99B58D-F340-44BA-A485-A6E64296A481}" type="presParOf" srcId="{8B82D9D5-9780-4BFA-A54A-C2B29278CC26}" destId="{D6EFAFAC-90B8-435F-BC05-6F68FDD18BBA}" srcOrd="1" destOrd="0" presId="urn:microsoft.com/office/officeart/2008/layout/LinedList"/>
    <dgm:cxn modelId="{28F593EF-D97D-4AE9-9879-7BC0242227D1}" type="presParOf" srcId="{8DA72C51-FD0B-4146-A3AF-DB7DAC4FC74F}" destId="{26022154-3E7B-4DE2-836F-C65E7FF340B6}" srcOrd="6" destOrd="0" presId="urn:microsoft.com/office/officeart/2008/layout/LinedList"/>
    <dgm:cxn modelId="{6C210680-A247-4CB5-BDC5-5C829F05CAD6}" type="presParOf" srcId="{8DA72C51-FD0B-4146-A3AF-DB7DAC4FC74F}" destId="{85DB3482-7BB1-4B94-9E9A-43A4F4DBC5E6}" srcOrd="7" destOrd="0" presId="urn:microsoft.com/office/officeart/2008/layout/LinedList"/>
    <dgm:cxn modelId="{6C9F9BB2-31E7-4A34-BBB4-62271050DCB1}" type="presParOf" srcId="{85DB3482-7BB1-4B94-9E9A-43A4F4DBC5E6}" destId="{E66A4728-EBDC-4C7D-83A8-4842EF6F9FFC}" srcOrd="0" destOrd="0" presId="urn:microsoft.com/office/officeart/2008/layout/LinedList"/>
    <dgm:cxn modelId="{524EF8B0-F3BF-44F2-8770-9AC7C03D32E8}" type="presParOf" srcId="{85DB3482-7BB1-4B94-9E9A-43A4F4DBC5E6}" destId="{CD8CB8A5-FB97-4C68-B73C-7D57EC1B803F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2EF1A3-E1F1-40F6-BD49-CD2FEFC9C165}">
      <dsp:nvSpPr>
        <dsp:cNvPr id="0" name=""/>
        <dsp:cNvSpPr/>
      </dsp:nvSpPr>
      <dsp:spPr>
        <a:xfrm>
          <a:off x="0" y="132"/>
          <a:ext cx="6692748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dk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7D7BE6C-7E09-4CC0-BBA8-F52D49D7FA59}">
      <dsp:nvSpPr>
        <dsp:cNvPr id="0" name=""/>
        <dsp:cNvSpPr/>
      </dsp:nvSpPr>
      <dsp:spPr>
        <a:xfrm>
          <a:off x="0" y="132"/>
          <a:ext cx="6692748" cy="8658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t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>
              <a:solidFill>
                <a:prstClr val="white">
                  <a:lumMod val="50000"/>
                </a:prstClr>
              </a:solidFill>
              <a:latin typeface="Tw Cen MT" panose="020B0602020104020603"/>
              <a:ea typeface="+mn-ea"/>
              <a:cs typeface="+mn-cs"/>
            </a:rPr>
            <a:t>Topic</a:t>
          </a:r>
          <a:r>
            <a:rPr lang="en-US" sz="3600" kern="1200" dirty="0"/>
            <a:t> </a:t>
          </a:r>
        </a:p>
      </dsp:txBody>
      <dsp:txXfrm>
        <a:off x="0" y="132"/>
        <a:ext cx="6692748" cy="865857"/>
      </dsp:txXfrm>
    </dsp:sp>
    <dsp:sp modelId="{64A5D987-2A44-4B92-B1D7-03DE8B164936}">
      <dsp:nvSpPr>
        <dsp:cNvPr id="0" name=""/>
        <dsp:cNvSpPr/>
      </dsp:nvSpPr>
      <dsp:spPr>
        <a:xfrm>
          <a:off x="0" y="865989"/>
          <a:ext cx="6692748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dk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5F58A7F-5CFD-4B10-BBB9-D5C502713D11}">
      <dsp:nvSpPr>
        <dsp:cNvPr id="0" name=""/>
        <dsp:cNvSpPr/>
      </dsp:nvSpPr>
      <dsp:spPr>
        <a:xfrm>
          <a:off x="0" y="865989"/>
          <a:ext cx="6692748" cy="8658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Web Application Development</a:t>
          </a:r>
        </a:p>
      </dsp:txBody>
      <dsp:txXfrm>
        <a:off x="0" y="865989"/>
        <a:ext cx="6692748" cy="865857"/>
      </dsp:txXfrm>
    </dsp:sp>
    <dsp:sp modelId="{30643ACE-E578-4091-8E66-4B296A0E6B77}">
      <dsp:nvSpPr>
        <dsp:cNvPr id="0" name=""/>
        <dsp:cNvSpPr/>
      </dsp:nvSpPr>
      <dsp:spPr>
        <a:xfrm>
          <a:off x="0" y="1731846"/>
          <a:ext cx="6692748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dk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86DB00F-5C50-4E49-A44D-742347166E23}">
      <dsp:nvSpPr>
        <dsp:cNvPr id="0" name=""/>
        <dsp:cNvSpPr/>
      </dsp:nvSpPr>
      <dsp:spPr>
        <a:xfrm>
          <a:off x="0" y="1731846"/>
          <a:ext cx="6692748" cy="8658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t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>
              <a:solidFill>
                <a:prstClr val="white">
                  <a:lumMod val="50000"/>
                </a:prstClr>
              </a:solidFill>
              <a:latin typeface="Tw Cen MT" panose="020B0602020104020603"/>
              <a:ea typeface="+mn-ea"/>
              <a:cs typeface="+mn-cs"/>
            </a:rPr>
            <a:t>Purpose</a:t>
          </a:r>
        </a:p>
      </dsp:txBody>
      <dsp:txXfrm>
        <a:off x="0" y="1731846"/>
        <a:ext cx="6692748" cy="865857"/>
      </dsp:txXfrm>
    </dsp:sp>
    <dsp:sp modelId="{001954AB-550D-4A7A-AAD2-B1A3EF4CC2D5}">
      <dsp:nvSpPr>
        <dsp:cNvPr id="0" name=""/>
        <dsp:cNvSpPr/>
      </dsp:nvSpPr>
      <dsp:spPr>
        <a:xfrm>
          <a:off x="0" y="2597703"/>
          <a:ext cx="6692748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dk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94FE246-3851-468E-9773-777EE5D0DDAB}">
      <dsp:nvSpPr>
        <dsp:cNvPr id="0" name=""/>
        <dsp:cNvSpPr/>
      </dsp:nvSpPr>
      <dsp:spPr>
        <a:xfrm>
          <a:off x="0" y="2597703"/>
          <a:ext cx="6686212" cy="22012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Track information on volunteer sessions done by the members of Science National Honor Society (SNHS) at Clements HS</a:t>
          </a:r>
        </a:p>
      </dsp:txBody>
      <dsp:txXfrm>
        <a:off x="0" y="2597703"/>
        <a:ext cx="6686212" cy="220128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75F1AC-15D8-473B-98E6-5126EC678905}">
      <dsp:nvSpPr>
        <dsp:cNvPr id="0" name=""/>
        <dsp:cNvSpPr/>
      </dsp:nvSpPr>
      <dsp:spPr>
        <a:xfrm>
          <a:off x="0" y="91134"/>
          <a:ext cx="10505527" cy="111003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REST stands for Representational State Transfer, a software architectural style that was created to guide the design and development of the architecture for the World Wide Web</a:t>
          </a:r>
        </a:p>
      </dsp:txBody>
      <dsp:txXfrm>
        <a:off x="54188" y="145322"/>
        <a:ext cx="10397151" cy="1001661"/>
      </dsp:txXfrm>
    </dsp:sp>
    <dsp:sp modelId="{4AED99FA-34B5-40A7-9064-1746FAA97B80}">
      <dsp:nvSpPr>
        <dsp:cNvPr id="0" name=""/>
        <dsp:cNvSpPr/>
      </dsp:nvSpPr>
      <dsp:spPr>
        <a:xfrm>
          <a:off x="0" y="1258771"/>
          <a:ext cx="10505527" cy="111003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 </a:t>
          </a:r>
          <a:r>
            <a:rPr lang="en-US" sz="2000" b="1" kern="1200" dirty="0"/>
            <a:t>RESTful API </a:t>
          </a:r>
          <a:r>
            <a:rPr lang="en-US" sz="2000" kern="1200" dirty="0"/>
            <a:t>(also known as REST API) is an application programming interface (API or web API) that conforms to the </a:t>
          </a:r>
          <a:r>
            <a:rPr lang="en-US" sz="2000" u="sng" kern="1200" dirty="0"/>
            <a:t>constraints of REST architectural style </a:t>
          </a:r>
          <a:r>
            <a:rPr lang="en-US" sz="2000" kern="1200" dirty="0"/>
            <a:t>and allows for </a:t>
          </a:r>
          <a:r>
            <a:rPr lang="en-US" sz="2000" u="sng" kern="1200" dirty="0"/>
            <a:t>interaction with RESTful web services</a:t>
          </a:r>
          <a:r>
            <a:rPr lang="en-US" sz="2000" kern="1200" dirty="0"/>
            <a:t>. </a:t>
          </a:r>
        </a:p>
      </dsp:txBody>
      <dsp:txXfrm>
        <a:off x="54188" y="1312959"/>
        <a:ext cx="10397151" cy="1001661"/>
      </dsp:txXfrm>
    </dsp:sp>
    <dsp:sp modelId="{73AD5B02-7CBA-4C85-ADEC-1C74E3F3E762}">
      <dsp:nvSpPr>
        <dsp:cNvPr id="0" name=""/>
        <dsp:cNvSpPr/>
      </dsp:nvSpPr>
      <dsp:spPr>
        <a:xfrm>
          <a:off x="0" y="2426409"/>
          <a:ext cx="10505527" cy="111003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They enable you to develop any kind of web application having all possible CRUD (create, retrieve, update, delete) operations.</a:t>
          </a:r>
        </a:p>
      </dsp:txBody>
      <dsp:txXfrm>
        <a:off x="54188" y="2480597"/>
        <a:ext cx="10397151" cy="1001661"/>
      </dsp:txXfrm>
    </dsp:sp>
    <dsp:sp modelId="{D2FAFE5E-4828-4514-BCD3-ED165FD7FF95}">
      <dsp:nvSpPr>
        <dsp:cNvPr id="0" name=""/>
        <dsp:cNvSpPr/>
      </dsp:nvSpPr>
      <dsp:spPr>
        <a:xfrm>
          <a:off x="0" y="3594047"/>
          <a:ext cx="10505527" cy="111003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REST guidelines suggest using a specific HTTP method on a particular type of call made to the server</a:t>
          </a:r>
        </a:p>
      </dsp:txBody>
      <dsp:txXfrm>
        <a:off x="54188" y="3648235"/>
        <a:ext cx="10397151" cy="100166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939BCF-04FF-45C1-B256-3190CF2201D6}">
      <dsp:nvSpPr>
        <dsp:cNvPr id="0" name=""/>
        <dsp:cNvSpPr/>
      </dsp:nvSpPr>
      <dsp:spPr>
        <a:xfrm>
          <a:off x="0" y="0"/>
          <a:ext cx="1090506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3923D4-A8C2-4150-9FC9-CDB2C9E84F93}">
      <dsp:nvSpPr>
        <dsp:cNvPr id="0" name=""/>
        <dsp:cNvSpPr/>
      </dsp:nvSpPr>
      <dsp:spPr>
        <a:xfrm>
          <a:off x="0" y="0"/>
          <a:ext cx="10905066" cy="10984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>
              <a:hlinkClick xmlns:r="http://schemas.openxmlformats.org/officeDocument/2006/relationships" r:id="rId1"/>
            </a:rPr>
            <a:t>https://restfulapi.net/http-methods/</a:t>
          </a:r>
          <a:endParaRPr lang="en-US" sz="3600" kern="1200"/>
        </a:p>
      </dsp:txBody>
      <dsp:txXfrm>
        <a:off x="0" y="0"/>
        <a:ext cx="10905066" cy="1098495"/>
      </dsp:txXfrm>
    </dsp:sp>
    <dsp:sp modelId="{E1C6876E-A955-49BC-AF54-E689F78079F7}">
      <dsp:nvSpPr>
        <dsp:cNvPr id="0" name=""/>
        <dsp:cNvSpPr/>
      </dsp:nvSpPr>
      <dsp:spPr>
        <a:xfrm>
          <a:off x="0" y="1098495"/>
          <a:ext cx="1090506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0D7125-A4C2-46E6-9CD3-1EC96AD2E1C9}">
      <dsp:nvSpPr>
        <dsp:cNvPr id="0" name=""/>
        <dsp:cNvSpPr/>
      </dsp:nvSpPr>
      <dsp:spPr>
        <a:xfrm>
          <a:off x="0" y="1098495"/>
          <a:ext cx="10905066" cy="10984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>
              <a:hlinkClick xmlns:r="http://schemas.openxmlformats.org/officeDocument/2006/relationships" r:id="rId2"/>
            </a:rPr>
            <a:t>https://www.redhat.com/en/topics/api/what-is-a-rest-api</a:t>
          </a:r>
          <a:endParaRPr lang="en-US" sz="3600" kern="1200"/>
        </a:p>
      </dsp:txBody>
      <dsp:txXfrm>
        <a:off x="0" y="1098495"/>
        <a:ext cx="10905066" cy="1098495"/>
      </dsp:txXfrm>
    </dsp:sp>
    <dsp:sp modelId="{00E394B2-0950-41CF-AE8E-D29D2A801922}">
      <dsp:nvSpPr>
        <dsp:cNvPr id="0" name=""/>
        <dsp:cNvSpPr/>
      </dsp:nvSpPr>
      <dsp:spPr>
        <a:xfrm>
          <a:off x="0" y="2196991"/>
          <a:ext cx="1090506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1C7841-4D68-4559-B4C1-2C690B3E4045}">
      <dsp:nvSpPr>
        <dsp:cNvPr id="0" name=""/>
        <dsp:cNvSpPr/>
      </dsp:nvSpPr>
      <dsp:spPr>
        <a:xfrm>
          <a:off x="0" y="2196990"/>
          <a:ext cx="10905066" cy="10984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>
              <a:hlinkClick xmlns:r="http://schemas.openxmlformats.org/officeDocument/2006/relationships" r:id="rId3"/>
            </a:rPr>
            <a:t>https://journaldev.com/9170/restful-web-services-tutorial-java</a:t>
          </a:r>
          <a:endParaRPr lang="en-US" sz="3600" kern="1200" dirty="0"/>
        </a:p>
      </dsp:txBody>
      <dsp:txXfrm>
        <a:off x="0" y="2196990"/>
        <a:ext cx="10905066" cy="1098495"/>
      </dsp:txXfrm>
    </dsp:sp>
    <dsp:sp modelId="{26022154-3E7B-4DE2-836F-C65E7FF340B6}">
      <dsp:nvSpPr>
        <dsp:cNvPr id="0" name=""/>
        <dsp:cNvSpPr/>
      </dsp:nvSpPr>
      <dsp:spPr>
        <a:xfrm>
          <a:off x="0" y="3295486"/>
          <a:ext cx="1090506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6A4728-EBDC-4C7D-83A8-4842EF6F9FFC}">
      <dsp:nvSpPr>
        <dsp:cNvPr id="0" name=""/>
        <dsp:cNvSpPr/>
      </dsp:nvSpPr>
      <dsp:spPr>
        <a:xfrm>
          <a:off x="0" y="3295486"/>
          <a:ext cx="10905066" cy="10984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>
              <a:hlinkClick xmlns:r="http://schemas.openxmlformats.org/officeDocument/2006/relationships" r:id="rId4"/>
            </a:rPr>
            <a:t>https://www.guru99.com/java-vs-c-sharp-key-difference.html</a:t>
          </a:r>
          <a:endParaRPr lang="en-US" sz="3600" kern="1200" dirty="0"/>
        </a:p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 dirty="0"/>
        </a:p>
      </dsp:txBody>
      <dsp:txXfrm>
        <a:off x="0" y="3295486"/>
        <a:ext cx="10905066" cy="10984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3976D525-1448-490D-A5CA-CDC2DFB97050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B733883B-2A30-449B-A415-6E32D6A9E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458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6D525-1448-490D-A5CA-CDC2DFB97050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3883B-2A30-449B-A415-6E32D6A9E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584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976D525-1448-490D-A5CA-CDC2DFB97050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733883B-2A30-449B-A415-6E32D6A9E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4519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976D525-1448-490D-A5CA-CDC2DFB97050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733883B-2A30-449B-A415-6E32D6A9E0A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224151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976D525-1448-490D-A5CA-CDC2DFB97050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733883B-2A30-449B-A415-6E32D6A9E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2905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6D525-1448-490D-A5CA-CDC2DFB97050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3883B-2A30-449B-A415-6E32D6A9E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1868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6D525-1448-490D-A5CA-CDC2DFB97050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3883B-2A30-449B-A415-6E32D6A9E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4008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6D525-1448-490D-A5CA-CDC2DFB97050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3883B-2A30-449B-A415-6E32D6A9E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7679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976D525-1448-490D-A5CA-CDC2DFB97050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733883B-2A30-449B-A415-6E32D6A9E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064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6D525-1448-490D-A5CA-CDC2DFB97050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3883B-2A30-449B-A415-6E32D6A9E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810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976D525-1448-490D-A5CA-CDC2DFB97050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733883B-2A30-449B-A415-6E32D6A9E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018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6D525-1448-490D-A5CA-CDC2DFB97050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3883B-2A30-449B-A415-6E32D6A9E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374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6D525-1448-490D-A5CA-CDC2DFB97050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3883B-2A30-449B-A415-6E32D6A9E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922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6D525-1448-490D-A5CA-CDC2DFB97050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3883B-2A30-449B-A415-6E32D6A9E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961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6D525-1448-490D-A5CA-CDC2DFB97050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3883B-2A30-449B-A415-6E32D6A9E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531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6D525-1448-490D-A5CA-CDC2DFB97050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3883B-2A30-449B-A415-6E32D6A9E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548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6D525-1448-490D-A5CA-CDC2DFB97050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3883B-2A30-449B-A415-6E32D6A9E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590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76D525-1448-490D-A5CA-CDC2DFB97050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33883B-2A30-449B-A415-6E32D6A9E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3901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770CA6A-B3B0-4826-A91F-B2B1F89220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C51B9DA-B0CC-480A-8EA5-4D5C3E051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D4CAE2C-AD9C-4D67-99A6-EFEA773BB4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76028" y="965200"/>
            <a:ext cx="6170943" cy="4329641"/>
          </a:xfrm>
        </p:spPr>
        <p:txBody>
          <a:bodyPr anchor="ctr">
            <a:normAutofit/>
          </a:bodyPr>
          <a:lstStyle/>
          <a:p>
            <a:r>
              <a:rPr lang="en-US" sz="5400" dirty="0"/>
              <a:t>Clements SNHS </a:t>
            </a:r>
            <a:r>
              <a:rPr lang="en-US" sz="5400" dirty="0" err="1"/>
              <a:t>Voltrack</a:t>
            </a:r>
            <a:r>
              <a:rPr lang="en-US" sz="5400" dirty="0"/>
              <a:t> </a:t>
            </a:r>
            <a:br>
              <a:rPr lang="en-US" sz="5400" dirty="0"/>
            </a:br>
            <a:r>
              <a:rPr lang="en-US" sz="4000" dirty="0"/>
              <a:t>Semester 1 Report</a:t>
            </a:r>
            <a:endParaRPr lang="en-US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CAD537-C01F-418A-8E19-072F92D375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200" y="965200"/>
            <a:ext cx="3367361" cy="4329641"/>
          </a:xfrm>
        </p:spPr>
        <p:txBody>
          <a:bodyPr anchor="ctr">
            <a:normAutofit/>
          </a:bodyPr>
          <a:lstStyle/>
          <a:p>
            <a:pPr algn="r"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Anika Yamdagni</a:t>
            </a:r>
          </a:p>
          <a:p>
            <a:pPr algn="r"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4</a:t>
            </a:r>
            <a:r>
              <a:rPr lang="en-US" baseline="30000" dirty="0"/>
              <a:t>th</a:t>
            </a:r>
            <a:r>
              <a:rPr lang="en-US" dirty="0"/>
              <a:t> Period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FE641DB-A503-41DE-ACA6-36B41C6C2B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621260"/>
            <a:ext cx="0" cy="301752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3924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36445-2B55-40D7-A9C3-ECC5A2AE7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47484"/>
            <a:ext cx="9905998" cy="109728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Store Procedures Called By API</a:t>
            </a:r>
          </a:p>
        </p:txBody>
      </p:sp>
      <p:pic>
        <p:nvPicPr>
          <p:cNvPr id="27" name="Picture 26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346EDFC4-9781-4DEB-A115-8DFD3C1204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298" y="1414179"/>
            <a:ext cx="7177309" cy="4444033"/>
          </a:xfrm>
          <a:prstGeom prst="rect">
            <a:avLst/>
          </a:prstGeom>
        </p:spPr>
      </p:pic>
      <p:pic>
        <p:nvPicPr>
          <p:cNvPr id="47" name="Picture 46" descr="Text&#10;&#10;Description automatically generated">
            <a:extLst>
              <a:ext uri="{FF2B5EF4-FFF2-40B4-BE49-F238E27FC236}">
                <a16:creationId xmlns:a16="http://schemas.microsoft.com/office/drawing/2014/main" id="{4141CD3E-E9D6-4A24-A231-CC5AA03D1F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0749" y="1307083"/>
            <a:ext cx="4601953" cy="4689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051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AAE70-4249-4E69-8F37-28C851296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dirty="0"/>
              <a:t>API Development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91423-1E49-46B0-AC61-EE6EFFDEB9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457471"/>
            <a:ext cx="10806411" cy="468307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 hope to use my knowledge of HTTP requests, especially those of GET and POST requests and apply it to the business layer of my web application:</a:t>
            </a:r>
          </a:p>
          <a:p>
            <a:pPr lvl="1"/>
            <a:r>
              <a:rPr lang="en-US" dirty="0"/>
              <a:t>Retrieve the data from my MSSQL tables to display in the front-end via RESTful GET APIs</a:t>
            </a:r>
          </a:p>
          <a:p>
            <a:pPr lvl="1"/>
            <a:r>
              <a:rPr lang="en-US" dirty="0"/>
              <a:t>Save the data entered by the user in the front-end via RESTful POST APIs</a:t>
            </a:r>
          </a:p>
          <a:p>
            <a:r>
              <a:rPr lang="en-US" dirty="0"/>
              <a:t>Since I am familiar with Java and it is an efficient way to execute the connection between my data storage and display, I planned to use Java to write my web APIs</a:t>
            </a:r>
          </a:p>
          <a:p>
            <a:r>
              <a:rPr lang="en-US" dirty="0"/>
              <a:t>I began investigating which Java frameworks were available and I found two sufficient options: </a:t>
            </a:r>
            <a:r>
              <a:rPr lang="en-US" b="1" dirty="0"/>
              <a:t>Jersey</a:t>
            </a:r>
            <a:r>
              <a:rPr lang="en-US" dirty="0"/>
              <a:t> and </a:t>
            </a:r>
            <a:r>
              <a:rPr lang="en-US" b="1" dirty="0"/>
              <a:t>Spring Boot</a:t>
            </a:r>
          </a:p>
          <a:p>
            <a:r>
              <a:rPr lang="en-US" dirty="0"/>
              <a:t>After researching them both, I discovered that I would have to use a paid, professional hosting software because I could not find any that offered free combinations of Java frameworks with MSSQL </a:t>
            </a:r>
            <a:r>
              <a:rPr lang="en-US" dirty="0">
                <a:sym typeface="Wingdings" panose="05000000000000000000" pitchFamily="2" charset="2"/>
              </a:rPr>
              <a:t></a:t>
            </a:r>
            <a:endParaRPr lang="en-US" dirty="0"/>
          </a:p>
          <a:p>
            <a:r>
              <a:rPr lang="en-US" dirty="0"/>
              <a:t>I finalized using ASP.NET because it is made by Microsoft (just like MSSQL), and it contains all the necessary components I require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0294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18599-98CD-4F55-8E38-7807866F7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3278" y="303255"/>
            <a:ext cx="8610600" cy="1295400"/>
          </a:xfrm>
        </p:spPr>
        <p:txBody>
          <a:bodyPr/>
          <a:lstStyle/>
          <a:p>
            <a:r>
              <a:rPr lang="en-US" dirty="0"/>
              <a:t>ASP.NET with </a:t>
            </a:r>
            <a:r>
              <a:rPr lang="en-US" dirty="0" err="1"/>
              <a:t>c#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159D1D-589A-44CB-AF20-0BEB5DF40A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4409" y="2653275"/>
            <a:ext cx="5079991" cy="592060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dirty="0"/>
              <a:t>Similarities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05AC39-1B8F-4A51-A96B-1C8EBFF2EA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5800" y="3429000"/>
            <a:ext cx="5311775" cy="308601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Object-Oriented</a:t>
            </a:r>
          </a:p>
          <a:p>
            <a:r>
              <a:rPr lang="en-US" dirty="0"/>
              <a:t>Dependence from C and C++</a:t>
            </a:r>
          </a:p>
          <a:p>
            <a:r>
              <a:rPr lang="en-US" dirty="0"/>
              <a:t>Intermediate Language Code Generation</a:t>
            </a:r>
          </a:p>
          <a:p>
            <a:r>
              <a:rPr lang="en-US" dirty="0"/>
              <a:t>Advance Features (i.e., garbage collection)</a:t>
            </a:r>
          </a:p>
          <a:p>
            <a:r>
              <a:rPr lang="en-US" dirty="0"/>
              <a:t>Syntax</a:t>
            </a:r>
          </a:p>
          <a:p>
            <a:r>
              <a:rPr lang="en-US" dirty="0"/>
              <a:t>Multiple Inheritance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71272F-59CC-4FB4-9CB7-FD0A86B0B2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8478" y="2721514"/>
            <a:ext cx="5105400" cy="455583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dirty="0"/>
              <a:t>Differences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97A426-5266-48E5-8E44-C6BA9DE447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94427" y="3427750"/>
            <a:ext cx="5334000" cy="308601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Runtime Environment</a:t>
            </a:r>
          </a:p>
          <a:p>
            <a:r>
              <a:rPr lang="en-US" dirty="0"/>
              <a:t>Programming Paradigm</a:t>
            </a:r>
          </a:p>
          <a:p>
            <a:r>
              <a:rPr lang="en-US" dirty="0"/>
              <a:t>Operator Overloading</a:t>
            </a:r>
          </a:p>
          <a:p>
            <a:r>
              <a:rPr lang="en-US" dirty="0"/>
              <a:t>Pointers</a:t>
            </a:r>
          </a:p>
          <a:p>
            <a:r>
              <a:rPr lang="en-US" dirty="0"/>
              <a:t>Arrays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C2BF7EF8-00CF-47E3-9F22-11CC5BD51D33}"/>
              </a:ext>
            </a:extLst>
          </p:cNvPr>
          <p:cNvSpPr txBox="1">
            <a:spLocks/>
          </p:cNvSpPr>
          <p:nvPr/>
        </p:nvSpPr>
        <p:spPr>
          <a:xfrm>
            <a:off x="705753" y="1767641"/>
            <a:ext cx="10820400" cy="7019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Since I switched to ASP.NET which uses C#, it was a steep learning curve for me as there are many key comparisons between Java and C#:</a:t>
            </a:r>
          </a:p>
        </p:txBody>
      </p:sp>
    </p:spTree>
    <p:extLst>
      <p:ext uri="{BB962C8B-B14F-4D97-AF65-F5344CB8AC3E}">
        <p14:creationId xmlns:p14="http://schemas.microsoft.com/office/powerpoint/2010/main" val="23497171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9F37D-AFD3-4E73-AA9D-96030BC2B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Current Steps: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A4A0D-DE29-445F-B9B8-FAE4D3BF23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500" dirty="0"/>
              <a:t>Writing the code to develop my web APIs in</a:t>
            </a:r>
          </a:p>
          <a:p>
            <a:pPr marL="0" indent="0">
              <a:buNone/>
            </a:pPr>
            <a:r>
              <a:rPr lang="en-US" sz="3500" dirty="0"/>
              <a:t>ASP.NET!</a:t>
            </a:r>
          </a:p>
          <a:p>
            <a:pPr marL="0" indent="0">
              <a:buNone/>
            </a:pPr>
            <a:endParaRPr lang="en-US" sz="3500" dirty="0"/>
          </a:p>
          <a:p>
            <a:pPr marL="0" indent="0">
              <a:buNone/>
            </a:pPr>
            <a:r>
              <a:rPr lang="en-US" sz="3500" dirty="0"/>
              <a:t>Researching how to add login functionality!</a:t>
            </a:r>
          </a:p>
          <a:p>
            <a:r>
              <a:rPr lang="en-US" dirty="0"/>
              <a:t>Need login feature to enable users to update/delete their previously recorded sessions</a:t>
            </a:r>
          </a:p>
          <a:p>
            <a:r>
              <a:rPr lang="en-US" dirty="0"/>
              <a:t>Learning Microsoft ASP.NET Identity using OWIN (Open Web Interface in .NET)</a:t>
            </a:r>
          </a:p>
        </p:txBody>
      </p:sp>
    </p:spTree>
    <p:extLst>
      <p:ext uri="{BB962C8B-B14F-4D97-AF65-F5344CB8AC3E}">
        <p14:creationId xmlns:p14="http://schemas.microsoft.com/office/powerpoint/2010/main" val="35078329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9F37D-AFD3-4E73-AA9D-96030BC2B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Next Steps: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A4A0D-DE29-445F-B9B8-FAE4D3BF23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500" dirty="0"/>
              <a:t>Conduct Unit Testing!</a:t>
            </a:r>
          </a:p>
          <a:p>
            <a:r>
              <a:rPr lang="en-US" dirty="0"/>
              <a:t>Will test each independent feature of my web app piece-by-piece to ensure that everything is functioning independently</a:t>
            </a:r>
          </a:p>
          <a:p>
            <a:endParaRPr lang="en-US" sz="3500" dirty="0"/>
          </a:p>
          <a:p>
            <a:pPr marL="0" indent="0">
              <a:buNone/>
            </a:pPr>
            <a:r>
              <a:rPr lang="en-US" sz="3500" dirty="0"/>
              <a:t>Conduct System Testing!</a:t>
            </a:r>
          </a:p>
          <a:p>
            <a:r>
              <a:rPr lang="en-US" dirty="0"/>
              <a:t>Will test the full working capabilities of my web application as a whole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3500" dirty="0"/>
              <a:t>Finalize Hosting Platform &amp; URL!</a:t>
            </a:r>
          </a:p>
        </p:txBody>
      </p:sp>
    </p:spTree>
    <p:extLst>
      <p:ext uri="{BB962C8B-B14F-4D97-AF65-F5344CB8AC3E}">
        <p14:creationId xmlns:p14="http://schemas.microsoft.com/office/powerpoint/2010/main" val="374400420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822D5-A62D-4F99-A698-F54050F1E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dirty="0"/>
              <a:t>Sources</a:t>
            </a:r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CC4EE661-75EB-45C1-8CE1-BE594FFC3B1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1229467"/>
              </p:ext>
            </p:extLst>
          </p:nvPr>
        </p:nvGraphicFramePr>
        <p:xfrm>
          <a:off x="643467" y="1782981"/>
          <a:ext cx="10905066" cy="43939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65143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FA592-071E-4926-A1FC-914508383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330" y="1134681"/>
            <a:ext cx="2743310" cy="425502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Project Summary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241C0A6-BC28-433E-BCC3-22B40DD08FA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92217529"/>
              </p:ext>
            </p:extLst>
          </p:nvPr>
        </p:nvGraphicFramePr>
        <p:xfrm>
          <a:off x="4662189" y="1134682"/>
          <a:ext cx="6692748" cy="47991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CDB31-DDDD-420F-BADF-1C2D14616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dirty="0"/>
              <a:t>Where Am I in the 3 Tiers of Web Development?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F83F943-0577-47D3-9B2E-1E6CB37CB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4052" y="1782981"/>
            <a:ext cx="4004479" cy="4393982"/>
          </a:xfrm>
        </p:spPr>
        <p:txBody>
          <a:bodyPr>
            <a:normAutofit fontScale="92500" lnSpcReduction="20000"/>
          </a:bodyPr>
          <a:lstStyle/>
          <a:p>
            <a:r>
              <a:rPr lang="en-US" sz="2000" dirty="0"/>
              <a:t>First, I completed the </a:t>
            </a:r>
            <a:r>
              <a:rPr lang="en-US" sz="2000" b="1" dirty="0"/>
              <a:t>presentation layer </a:t>
            </a:r>
            <a:r>
              <a:rPr lang="en-US" sz="2000" dirty="0"/>
              <a:t>or </a:t>
            </a:r>
            <a:r>
              <a:rPr lang="en-US" sz="2000" b="1" dirty="0"/>
              <a:t>front-end</a:t>
            </a:r>
            <a:r>
              <a:rPr lang="en-US" sz="2000" dirty="0"/>
              <a:t> of my web application</a:t>
            </a:r>
          </a:p>
          <a:p>
            <a:pPr lvl="1"/>
            <a:r>
              <a:rPr lang="en-US" sz="1600" dirty="0"/>
              <a:t>Learned and used HMTL, CSS, Bootstrap, and Vue.JS</a:t>
            </a:r>
          </a:p>
          <a:p>
            <a:pPr lvl="1"/>
            <a:r>
              <a:rPr lang="en-US" sz="1600" dirty="0"/>
              <a:t>Constructed the full GUI and included all elements of user interaction</a:t>
            </a:r>
          </a:p>
          <a:p>
            <a:r>
              <a:rPr lang="en-US" sz="2000" dirty="0"/>
              <a:t>Next, I completed the </a:t>
            </a:r>
            <a:r>
              <a:rPr lang="en-US" sz="2000" b="1" dirty="0"/>
              <a:t>data layer </a:t>
            </a:r>
            <a:r>
              <a:rPr lang="en-US" sz="2000" dirty="0"/>
              <a:t>or </a:t>
            </a:r>
            <a:r>
              <a:rPr lang="en-US" sz="2000" b="1" dirty="0"/>
              <a:t>back-end</a:t>
            </a:r>
            <a:r>
              <a:rPr lang="en-US" sz="2000" dirty="0"/>
              <a:t> of my web application</a:t>
            </a:r>
          </a:p>
          <a:p>
            <a:pPr lvl="1"/>
            <a:r>
              <a:rPr lang="en-US" sz="1600" dirty="0"/>
              <a:t>Learned and used MSSQL along with its TSQL extension</a:t>
            </a:r>
          </a:p>
          <a:p>
            <a:pPr lvl="1"/>
            <a:r>
              <a:rPr lang="en-US" sz="1600" dirty="0"/>
              <a:t>Formulated how the user data would be stored</a:t>
            </a:r>
          </a:p>
          <a:p>
            <a:r>
              <a:rPr lang="en-US" sz="2000" dirty="0"/>
              <a:t>Now, I am focusing on the </a:t>
            </a:r>
            <a:r>
              <a:rPr lang="en-US" sz="2000" b="1" dirty="0"/>
              <a:t>business layer</a:t>
            </a:r>
            <a:r>
              <a:rPr lang="en-US" sz="2000" dirty="0"/>
              <a:t> by connecting the front-end to the back-end to complete the development of my web app!!</a:t>
            </a:r>
            <a:endParaRPr lang="en-US" sz="1600" dirty="0"/>
          </a:p>
          <a:p>
            <a:pPr marL="457200" lvl="1" indent="0">
              <a:buNone/>
            </a:pPr>
            <a:endParaRPr lang="en-US" sz="1600" dirty="0"/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840AB69B-0A26-4910-8D38-D3B340DC87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467" y="1782981"/>
            <a:ext cx="6253214" cy="4018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A5D2C701-220D-4ADD-B762-A62F5BC43964}"/>
              </a:ext>
            </a:extLst>
          </p:cNvPr>
          <p:cNvSpPr/>
          <p:nvPr/>
        </p:nvSpPr>
        <p:spPr>
          <a:xfrm>
            <a:off x="3869635" y="1457471"/>
            <a:ext cx="1696278" cy="292899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896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36445-2B55-40D7-A9C3-ECC5A2AE7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0258" y="130027"/>
            <a:ext cx="9905998" cy="748381"/>
          </a:xfrm>
        </p:spPr>
        <p:txBody>
          <a:bodyPr/>
          <a:lstStyle/>
          <a:p>
            <a:pPr algn="ctr"/>
            <a:r>
              <a:rPr lang="en-US" dirty="0"/>
              <a:t>Front-End Application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A41758-54B0-4644-BECA-3B9AB0A387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195" y="791182"/>
            <a:ext cx="10906125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6949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84B1F-B069-4E74-8550-766300362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18D7E9-1834-4C27-9D94-2CD2E60778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EBF018-7BAC-402E-8F9D-96CFCA2374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610" y="618518"/>
            <a:ext cx="10811602" cy="5652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5606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36445-2B55-40D7-A9C3-ECC5A2AE7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0258" y="89818"/>
            <a:ext cx="9905998" cy="748381"/>
          </a:xfrm>
        </p:spPr>
        <p:txBody>
          <a:bodyPr/>
          <a:lstStyle/>
          <a:p>
            <a:pPr algn="ctr"/>
            <a:r>
              <a:rPr lang="en-US" dirty="0" err="1"/>
              <a:t>Voltrack</a:t>
            </a:r>
            <a:r>
              <a:rPr lang="en-US" dirty="0"/>
              <a:t> Database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091C781-7CC1-43DD-945B-4B1D2932C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0258" y="838199"/>
            <a:ext cx="9757153" cy="574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4040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36445-2B55-40D7-A9C3-ECC5A2AE7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4588" y="0"/>
            <a:ext cx="9905998" cy="1097280"/>
          </a:xfrm>
        </p:spPr>
        <p:txBody>
          <a:bodyPr/>
          <a:lstStyle/>
          <a:p>
            <a:pPr algn="ctr"/>
            <a:r>
              <a:rPr lang="en-US" dirty="0"/>
              <a:t>T-SQL Code to Create A Table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684B26-C66D-4B7D-BE7C-8FD3FB27C7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4556" y="843670"/>
            <a:ext cx="8862887" cy="578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256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CDBB9-FA00-423E-ABC5-0D0C204B5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dirty="0"/>
              <a:t>RESTful Web APIs</a:t>
            </a:r>
          </a:p>
        </p:txBody>
      </p:sp>
      <p:graphicFrame>
        <p:nvGraphicFramePr>
          <p:cNvPr id="51" name="Content Placeholder 2">
            <a:extLst>
              <a:ext uri="{FF2B5EF4-FFF2-40B4-BE49-F238E27FC236}">
                <a16:creationId xmlns:a16="http://schemas.microsoft.com/office/drawing/2014/main" id="{C82318C4-FCB8-4E64-B759-48792424B74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6723515"/>
              </p:ext>
            </p:extLst>
          </p:nvPr>
        </p:nvGraphicFramePr>
        <p:xfrm>
          <a:off x="643467" y="1561338"/>
          <a:ext cx="10505527" cy="4795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80872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>
            <a:extLst>
              <a:ext uri="{FF2B5EF4-FFF2-40B4-BE49-F238E27FC236}">
                <a16:creationId xmlns:a16="http://schemas.microsoft.com/office/drawing/2014/main" id="{83240E13-FF13-4989-B702-B4BC37268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515" y="146102"/>
            <a:ext cx="9527199" cy="33681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dirty="0"/>
              <a:t>HTTP Requests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68E494D-7A1D-488F-9149-497BD36688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66014" y="629572"/>
            <a:ext cx="7209932" cy="5876094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03902023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156</TotalTime>
  <Words>659</Words>
  <Application>Microsoft Office PowerPoint</Application>
  <PresentationFormat>Widescreen</PresentationFormat>
  <Paragraphs>69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Century Gothic</vt:lpstr>
      <vt:lpstr>Tw Cen MT</vt:lpstr>
      <vt:lpstr>Vapor Trail</vt:lpstr>
      <vt:lpstr>Clements SNHS Voltrack  Semester 1 Report</vt:lpstr>
      <vt:lpstr>Project Summary</vt:lpstr>
      <vt:lpstr>Where Am I in the 3 Tiers of Web Development?</vt:lpstr>
      <vt:lpstr>Front-End Application</vt:lpstr>
      <vt:lpstr>PowerPoint Presentation</vt:lpstr>
      <vt:lpstr>Voltrack Database</vt:lpstr>
      <vt:lpstr>T-SQL Code to Create A Table</vt:lpstr>
      <vt:lpstr>RESTful Web APIs</vt:lpstr>
      <vt:lpstr>HTTP Requests</vt:lpstr>
      <vt:lpstr>Store Procedures Called By API</vt:lpstr>
      <vt:lpstr>API Development </vt:lpstr>
      <vt:lpstr>ASP.NET with c#</vt:lpstr>
      <vt:lpstr>Current Steps:</vt:lpstr>
      <vt:lpstr>Next Steps: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Clements SNHS Voltrack:  Oct 12 - Oct 26</dc:title>
  <dc:creator>Yamdagni, Jhilmil</dc:creator>
  <cp:lastModifiedBy>Yamdagni, Jhilmil</cp:lastModifiedBy>
  <cp:revision>3</cp:revision>
  <dcterms:created xsi:type="dcterms:W3CDTF">2021-10-27T03:38:07Z</dcterms:created>
  <dcterms:modified xsi:type="dcterms:W3CDTF">2021-12-08T05:51:30Z</dcterms:modified>
</cp:coreProperties>
</file>