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8" r:id="rId5"/>
    <p:sldId id="265" r:id="rId6"/>
    <p:sldId id="258" r:id="rId7"/>
    <p:sldId id="262" r:id="rId8"/>
    <p:sldId id="261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96069-E847-4168-8911-123AE24BEFF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122800-B20E-46D6-89CB-D590ED9373E6}">
      <dgm:prSet custT="1"/>
      <dgm:spPr/>
      <dgm:t>
        <a:bodyPr/>
        <a:lstStyle/>
        <a:p>
          <a:r>
            <a:rPr lang="en-US" sz="4800" dirty="0">
              <a:solidFill>
                <a:schemeClr val="bg1">
                  <a:lumMod val="50000"/>
                </a:schemeClr>
              </a:solidFill>
            </a:rPr>
            <a:t>Topic</a:t>
          </a:r>
          <a:r>
            <a:rPr lang="en-US" sz="3600" dirty="0"/>
            <a:t> </a:t>
          </a:r>
        </a:p>
      </dgm:t>
    </dgm:pt>
    <dgm:pt modelId="{5FDC3AF9-A01E-4065-85D3-D54252A35160}" type="parTrans" cxnId="{8B91FA48-8603-44AD-A1BD-738D1BB68BFB}">
      <dgm:prSet/>
      <dgm:spPr/>
      <dgm:t>
        <a:bodyPr/>
        <a:lstStyle/>
        <a:p>
          <a:endParaRPr lang="en-US"/>
        </a:p>
      </dgm:t>
    </dgm:pt>
    <dgm:pt modelId="{A00456C1-A7F6-4BD0-95D4-F4F9D6CA7B54}" type="sibTrans" cxnId="{8B91FA48-8603-44AD-A1BD-738D1BB68BFB}">
      <dgm:prSet/>
      <dgm:spPr/>
      <dgm:t>
        <a:bodyPr/>
        <a:lstStyle/>
        <a:p>
          <a:endParaRPr lang="en-US"/>
        </a:p>
      </dgm:t>
    </dgm:pt>
    <dgm:pt modelId="{ADC37F36-21BD-4B6F-9D41-5D4C4213F50B}">
      <dgm:prSet custT="1"/>
      <dgm:spPr/>
      <dgm:t>
        <a:bodyPr/>
        <a:lstStyle/>
        <a:p>
          <a:r>
            <a:rPr lang="en-US" sz="3200" dirty="0"/>
            <a:t>Web Application Development</a:t>
          </a:r>
        </a:p>
      </dgm:t>
    </dgm:pt>
    <dgm:pt modelId="{EF6618BE-B353-45C5-B3C6-23BDECBF33CE}" type="parTrans" cxnId="{BDCD6CD2-CE98-401A-A411-33355B1BB3E7}">
      <dgm:prSet/>
      <dgm:spPr/>
      <dgm:t>
        <a:bodyPr/>
        <a:lstStyle/>
        <a:p>
          <a:endParaRPr lang="en-US"/>
        </a:p>
      </dgm:t>
    </dgm:pt>
    <dgm:pt modelId="{186B48B7-82D1-4AB8-A730-3BCA3C705A4B}" type="sibTrans" cxnId="{BDCD6CD2-CE98-401A-A411-33355B1BB3E7}">
      <dgm:prSet/>
      <dgm:spPr/>
      <dgm:t>
        <a:bodyPr/>
        <a:lstStyle/>
        <a:p>
          <a:endParaRPr lang="en-US"/>
        </a:p>
      </dgm:t>
    </dgm:pt>
    <dgm:pt modelId="{F16E5A16-F46B-4BC1-B6AA-BF68297B7E9F}">
      <dgm:prSet custT="1"/>
      <dgm:spPr/>
      <dgm:t>
        <a:bodyPr/>
        <a:lstStyle/>
        <a:p>
          <a:r>
            <a:rPr lang="en-US" sz="4800" kern="1200" dirty="0">
              <a:solidFill>
                <a:prstClr val="white">
                  <a:lumMod val="50000"/>
                </a:prstClr>
              </a:solidFill>
              <a:latin typeface="Tw Cen MT" panose="020B0602020104020603"/>
              <a:ea typeface="+mn-ea"/>
              <a:cs typeface="+mn-cs"/>
            </a:rPr>
            <a:t>Purpose</a:t>
          </a:r>
        </a:p>
      </dgm:t>
    </dgm:pt>
    <dgm:pt modelId="{E7453527-653E-4685-916A-5D952D43E85D}" type="parTrans" cxnId="{362745E9-EAD3-47D7-9A4E-DE0FC27EA9FA}">
      <dgm:prSet/>
      <dgm:spPr/>
      <dgm:t>
        <a:bodyPr/>
        <a:lstStyle/>
        <a:p>
          <a:endParaRPr lang="en-US"/>
        </a:p>
      </dgm:t>
    </dgm:pt>
    <dgm:pt modelId="{A4BBBF66-96C9-4E30-BE01-BE56F414AC8A}" type="sibTrans" cxnId="{362745E9-EAD3-47D7-9A4E-DE0FC27EA9FA}">
      <dgm:prSet/>
      <dgm:spPr/>
      <dgm:t>
        <a:bodyPr/>
        <a:lstStyle/>
        <a:p>
          <a:endParaRPr lang="en-US"/>
        </a:p>
      </dgm:t>
    </dgm:pt>
    <dgm:pt modelId="{A0F961DC-7107-43A1-B452-A9F0F9A5DD57}">
      <dgm:prSet custT="1"/>
      <dgm:spPr/>
      <dgm:t>
        <a:bodyPr/>
        <a:lstStyle/>
        <a:p>
          <a:r>
            <a:rPr lang="en-US" sz="3200" dirty="0"/>
            <a:t>Track information on volunteer sessions done by the members of Science National Honor Society (SNHS) at Clements HS</a:t>
          </a:r>
        </a:p>
      </dgm:t>
    </dgm:pt>
    <dgm:pt modelId="{48AEF0F1-C295-443A-89CC-6B74FC50B996}" type="parTrans" cxnId="{B554816A-00E3-4AAD-9E62-6C9CE99C4102}">
      <dgm:prSet/>
      <dgm:spPr/>
      <dgm:t>
        <a:bodyPr/>
        <a:lstStyle/>
        <a:p>
          <a:endParaRPr lang="en-US"/>
        </a:p>
      </dgm:t>
    </dgm:pt>
    <dgm:pt modelId="{B6523FBA-46D0-4331-9B79-6DFC8DAEE08D}" type="sibTrans" cxnId="{B554816A-00E3-4AAD-9E62-6C9CE99C4102}">
      <dgm:prSet/>
      <dgm:spPr/>
      <dgm:t>
        <a:bodyPr/>
        <a:lstStyle/>
        <a:p>
          <a:endParaRPr lang="en-US"/>
        </a:p>
      </dgm:t>
    </dgm:pt>
    <dgm:pt modelId="{78533CB1-A40F-4773-85B5-11F8733A54D0}" type="pres">
      <dgm:prSet presAssocID="{9F396069-E847-4168-8911-123AE24BEFF7}" presName="vert0" presStyleCnt="0">
        <dgm:presLayoutVars>
          <dgm:dir/>
          <dgm:animOne val="branch"/>
          <dgm:animLvl val="lvl"/>
        </dgm:presLayoutVars>
      </dgm:prSet>
      <dgm:spPr/>
    </dgm:pt>
    <dgm:pt modelId="{D02EF1A3-E1F1-40F6-BD49-CD2FEFC9C165}" type="pres">
      <dgm:prSet presAssocID="{77122800-B20E-46D6-89CB-D590ED9373E6}" presName="thickLine" presStyleLbl="alignNode1" presStyleIdx="0" presStyleCnt="4"/>
      <dgm:spPr/>
    </dgm:pt>
    <dgm:pt modelId="{FD68B3CE-621D-45D5-8628-FBFC8CFF0791}" type="pres">
      <dgm:prSet presAssocID="{77122800-B20E-46D6-89CB-D590ED9373E6}" presName="horz1" presStyleCnt="0"/>
      <dgm:spPr/>
    </dgm:pt>
    <dgm:pt modelId="{47D7BE6C-7E09-4CC0-BBA8-F52D49D7FA59}" type="pres">
      <dgm:prSet presAssocID="{77122800-B20E-46D6-89CB-D590ED9373E6}" presName="tx1" presStyleLbl="revTx" presStyleIdx="0" presStyleCnt="4"/>
      <dgm:spPr/>
    </dgm:pt>
    <dgm:pt modelId="{320B4640-8173-473A-9638-E50527AE9718}" type="pres">
      <dgm:prSet presAssocID="{77122800-B20E-46D6-89CB-D590ED9373E6}" presName="vert1" presStyleCnt="0"/>
      <dgm:spPr/>
    </dgm:pt>
    <dgm:pt modelId="{64A5D987-2A44-4B92-B1D7-03DE8B164936}" type="pres">
      <dgm:prSet presAssocID="{ADC37F36-21BD-4B6F-9D41-5D4C4213F50B}" presName="thickLine" presStyleLbl="alignNode1" presStyleIdx="1" presStyleCnt="4"/>
      <dgm:spPr/>
    </dgm:pt>
    <dgm:pt modelId="{C002BCD3-0AC9-43E8-BD0B-939C9C46AFE2}" type="pres">
      <dgm:prSet presAssocID="{ADC37F36-21BD-4B6F-9D41-5D4C4213F50B}" presName="horz1" presStyleCnt="0"/>
      <dgm:spPr/>
    </dgm:pt>
    <dgm:pt modelId="{45F58A7F-5CFD-4B10-BBB9-D5C502713D11}" type="pres">
      <dgm:prSet presAssocID="{ADC37F36-21BD-4B6F-9D41-5D4C4213F50B}" presName="tx1" presStyleLbl="revTx" presStyleIdx="1" presStyleCnt="4"/>
      <dgm:spPr/>
    </dgm:pt>
    <dgm:pt modelId="{ACB46CFE-C526-4C7B-AEBD-AA9B0EE6FE8A}" type="pres">
      <dgm:prSet presAssocID="{ADC37F36-21BD-4B6F-9D41-5D4C4213F50B}" presName="vert1" presStyleCnt="0"/>
      <dgm:spPr/>
    </dgm:pt>
    <dgm:pt modelId="{30643ACE-E578-4091-8E66-4B296A0E6B77}" type="pres">
      <dgm:prSet presAssocID="{F16E5A16-F46B-4BC1-B6AA-BF68297B7E9F}" presName="thickLine" presStyleLbl="alignNode1" presStyleIdx="2" presStyleCnt="4"/>
      <dgm:spPr/>
    </dgm:pt>
    <dgm:pt modelId="{9C89040C-DEC9-4F85-B72B-686BEE512B75}" type="pres">
      <dgm:prSet presAssocID="{F16E5A16-F46B-4BC1-B6AA-BF68297B7E9F}" presName="horz1" presStyleCnt="0"/>
      <dgm:spPr/>
    </dgm:pt>
    <dgm:pt modelId="{786DB00F-5C50-4E49-A44D-742347166E23}" type="pres">
      <dgm:prSet presAssocID="{F16E5A16-F46B-4BC1-B6AA-BF68297B7E9F}" presName="tx1" presStyleLbl="revTx" presStyleIdx="2" presStyleCnt="4"/>
      <dgm:spPr/>
    </dgm:pt>
    <dgm:pt modelId="{2CCEA5C1-67AD-4896-ACBC-6ABEC33F4193}" type="pres">
      <dgm:prSet presAssocID="{F16E5A16-F46B-4BC1-B6AA-BF68297B7E9F}" presName="vert1" presStyleCnt="0"/>
      <dgm:spPr/>
    </dgm:pt>
    <dgm:pt modelId="{001954AB-550D-4A7A-AAD2-B1A3EF4CC2D5}" type="pres">
      <dgm:prSet presAssocID="{A0F961DC-7107-43A1-B452-A9F0F9A5DD57}" presName="thickLine" presStyleLbl="alignNode1" presStyleIdx="3" presStyleCnt="4"/>
      <dgm:spPr/>
    </dgm:pt>
    <dgm:pt modelId="{C8AFA178-609F-4B80-AFD9-DC78C75AB95D}" type="pres">
      <dgm:prSet presAssocID="{A0F961DC-7107-43A1-B452-A9F0F9A5DD57}" presName="horz1" presStyleCnt="0"/>
      <dgm:spPr/>
    </dgm:pt>
    <dgm:pt modelId="{594FE246-3851-468E-9773-777EE5D0DDAB}" type="pres">
      <dgm:prSet presAssocID="{A0F961DC-7107-43A1-B452-A9F0F9A5DD57}" presName="tx1" presStyleLbl="revTx" presStyleIdx="3" presStyleCnt="4" custScaleY="254232"/>
      <dgm:spPr/>
    </dgm:pt>
    <dgm:pt modelId="{893434E7-0D1A-4B1F-9B9F-2527F88A5BD1}" type="pres">
      <dgm:prSet presAssocID="{A0F961DC-7107-43A1-B452-A9F0F9A5DD57}" presName="vert1" presStyleCnt="0"/>
      <dgm:spPr/>
    </dgm:pt>
  </dgm:ptLst>
  <dgm:cxnLst>
    <dgm:cxn modelId="{F72CD40A-9B30-464B-BFD9-72D45314D31F}" type="presOf" srcId="{A0F961DC-7107-43A1-B452-A9F0F9A5DD57}" destId="{594FE246-3851-468E-9773-777EE5D0DDAB}" srcOrd="0" destOrd="0" presId="urn:microsoft.com/office/officeart/2008/layout/LinedList"/>
    <dgm:cxn modelId="{F7851624-7336-4FEC-8732-81D07F2F22DE}" type="presOf" srcId="{77122800-B20E-46D6-89CB-D590ED9373E6}" destId="{47D7BE6C-7E09-4CC0-BBA8-F52D49D7FA59}" srcOrd="0" destOrd="0" presId="urn:microsoft.com/office/officeart/2008/layout/LinedList"/>
    <dgm:cxn modelId="{8B91FA48-8603-44AD-A1BD-738D1BB68BFB}" srcId="{9F396069-E847-4168-8911-123AE24BEFF7}" destId="{77122800-B20E-46D6-89CB-D590ED9373E6}" srcOrd="0" destOrd="0" parTransId="{5FDC3AF9-A01E-4065-85D3-D54252A35160}" sibTransId="{A00456C1-A7F6-4BD0-95D4-F4F9D6CA7B54}"/>
    <dgm:cxn modelId="{B554816A-00E3-4AAD-9E62-6C9CE99C4102}" srcId="{9F396069-E847-4168-8911-123AE24BEFF7}" destId="{A0F961DC-7107-43A1-B452-A9F0F9A5DD57}" srcOrd="3" destOrd="0" parTransId="{48AEF0F1-C295-443A-89CC-6B74FC50B996}" sibTransId="{B6523FBA-46D0-4331-9B79-6DFC8DAEE08D}"/>
    <dgm:cxn modelId="{3158DA83-52E0-448C-BC05-6A1D190E3476}" type="presOf" srcId="{9F396069-E847-4168-8911-123AE24BEFF7}" destId="{78533CB1-A40F-4773-85B5-11F8733A54D0}" srcOrd="0" destOrd="0" presId="urn:microsoft.com/office/officeart/2008/layout/LinedList"/>
    <dgm:cxn modelId="{1B08F692-DECC-462F-9D4E-A084A4796A38}" type="presOf" srcId="{ADC37F36-21BD-4B6F-9D41-5D4C4213F50B}" destId="{45F58A7F-5CFD-4B10-BBB9-D5C502713D11}" srcOrd="0" destOrd="0" presId="urn:microsoft.com/office/officeart/2008/layout/LinedList"/>
    <dgm:cxn modelId="{1EA3B3CD-EBD7-46E6-BCDC-C8417C3D401E}" type="presOf" srcId="{F16E5A16-F46B-4BC1-B6AA-BF68297B7E9F}" destId="{786DB00F-5C50-4E49-A44D-742347166E23}" srcOrd="0" destOrd="0" presId="urn:microsoft.com/office/officeart/2008/layout/LinedList"/>
    <dgm:cxn modelId="{BDCD6CD2-CE98-401A-A411-33355B1BB3E7}" srcId="{9F396069-E847-4168-8911-123AE24BEFF7}" destId="{ADC37F36-21BD-4B6F-9D41-5D4C4213F50B}" srcOrd="1" destOrd="0" parTransId="{EF6618BE-B353-45C5-B3C6-23BDECBF33CE}" sibTransId="{186B48B7-82D1-4AB8-A730-3BCA3C705A4B}"/>
    <dgm:cxn modelId="{362745E9-EAD3-47D7-9A4E-DE0FC27EA9FA}" srcId="{9F396069-E847-4168-8911-123AE24BEFF7}" destId="{F16E5A16-F46B-4BC1-B6AA-BF68297B7E9F}" srcOrd="2" destOrd="0" parTransId="{E7453527-653E-4685-916A-5D952D43E85D}" sibTransId="{A4BBBF66-96C9-4E30-BE01-BE56F414AC8A}"/>
    <dgm:cxn modelId="{3FAB8907-3A17-4D93-8992-128D71816717}" type="presParOf" srcId="{78533CB1-A40F-4773-85B5-11F8733A54D0}" destId="{D02EF1A3-E1F1-40F6-BD49-CD2FEFC9C165}" srcOrd="0" destOrd="0" presId="urn:microsoft.com/office/officeart/2008/layout/LinedList"/>
    <dgm:cxn modelId="{01B2B82C-4DCE-4310-AD5E-7D09B0E97750}" type="presParOf" srcId="{78533CB1-A40F-4773-85B5-11F8733A54D0}" destId="{FD68B3CE-621D-45D5-8628-FBFC8CFF0791}" srcOrd="1" destOrd="0" presId="urn:microsoft.com/office/officeart/2008/layout/LinedList"/>
    <dgm:cxn modelId="{6983F208-D3D1-43B9-B360-78E6852FD4F4}" type="presParOf" srcId="{FD68B3CE-621D-45D5-8628-FBFC8CFF0791}" destId="{47D7BE6C-7E09-4CC0-BBA8-F52D49D7FA59}" srcOrd="0" destOrd="0" presId="urn:microsoft.com/office/officeart/2008/layout/LinedList"/>
    <dgm:cxn modelId="{932A5964-E6B8-41DB-84EE-7D733D727CE2}" type="presParOf" srcId="{FD68B3CE-621D-45D5-8628-FBFC8CFF0791}" destId="{320B4640-8173-473A-9638-E50527AE9718}" srcOrd="1" destOrd="0" presId="urn:microsoft.com/office/officeart/2008/layout/LinedList"/>
    <dgm:cxn modelId="{6FB130FA-2650-421E-824B-0070A1667DB7}" type="presParOf" srcId="{78533CB1-A40F-4773-85B5-11F8733A54D0}" destId="{64A5D987-2A44-4B92-B1D7-03DE8B164936}" srcOrd="2" destOrd="0" presId="urn:microsoft.com/office/officeart/2008/layout/LinedList"/>
    <dgm:cxn modelId="{4DAA86EA-FD1C-460D-B36F-4C6BD1A1C97F}" type="presParOf" srcId="{78533CB1-A40F-4773-85B5-11F8733A54D0}" destId="{C002BCD3-0AC9-43E8-BD0B-939C9C46AFE2}" srcOrd="3" destOrd="0" presId="urn:microsoft.com/office/officeart/2008/layout/LinedList"/>
    <dgm:cxn modelId="{3531C26E-C472-42EE-896B-C9C67EB5A55E}" type="presParOf" srcId="{C002BCD3-0AC9-43E8-BD0B-939C9C46AFE2}" destId="{45F58A7F-5CFD-4B10-BBB9-D5C502713D11}" srcOrd="0" destOrd="0" presId="urn:microsoft.com/office/officeart/2008/layout/LinedList"/>
    <dgm:cxn modelId="{4E4C15CD-51F3-4D6D-83C6-232AAA4F0A05}" type="presParOf" srcId="{C002BCD3-0AC9-43E8-BD0B-939C9C46AFE2}" destId="{ACB46CFE-C526-4C7B-AEBD-AA9B0EE6FE8A}" srcOrd="1" destOrd="0" presId="urn:microsoft.com/office/officeart/2008/layout/LinedList"/>
    <dgm:cxn modelId="{900A9D84-63F6-4DC7-850D-66F1A0CD3F0D}" type="presParOf" srcId="{78533CB1-A40F-4773-85B5-11F8733A54D0}" destId="{30643ACE-E578-4091-8E66-4B296A0E6B77}" srcOrd="4" destOrd="0" presId="urn:microsoft.com/office/officeart/2008/layout/LinedList"/>
    <dgm:cxn modelId="{D60CAFAB-306B-48B5-A733-6C414FEEEC04}" type="presParOf" srcId="{78533CB1-A40F-4773-85B5-11F8733A54D0}" destId="{9C89040C-DEC9-4F85-B72B-686BEE512B75}" srcOrd="5" destOrd="0" presId="urn:microsoft.com/office/officeart/2008/layout/LinedList"/>
    <dgm:cxn modelId="{1FB08BCB-0925-4A38-9CBB-9B03F93416DE}" type="presParOf" srcId="{9C89040C-DEC9-4F85-B72B-686BEE512B75}" destId="{786DB00F-5C50-4E49-A44D-742347166E23}" srcOrd="0" destOrd="0" presId="urn:microsoft.com/office/officeart/2008/layout/LinedList"/>
    <dgm:cxn modelId="{96AD1F34-3737-40E8-AF33-6FC02ABCF6BC}" type="presParOf" srcId="{9C89040C-DEC9-4F85-B72B-686BEE512B75}" destId="{2CCEA5C1-67AD-4896-ACBC-6ABEC33F4193}" srcOrd="1" destOrd="0" presId="urn:microsoft.com/office/officeart/2008/layout/LinedList"/>
    <dgm:cxn modelId="{D22AE1C4-06BD-4EBB-BD3D-312235BCE16C}" type="presParOf" srcId="{78533CB1-A40F-4773-85B5-11F8733A54D0}" destId="{001954AB-550D-4A7A-AAD2-B1A3EF4CC2D5}" srcOrd="6" destOrd="0" presId="urn:microsoft.com/office/officeart/2008/layout/LinedList"/>
    <dgm:cxn modelId="{8584E74F-D75D-4953-877C-2ED935D752AF}" type="presParOf" srcId="{78533CB1-A40F-4773-85B5-11F8733A54D0}" destId="{C8AFA178-609F-4B80-AFD9-DC78C75AB95D}" srcOrd="7" destOrd="0" presId="urn:microsoft.com/office/officeart/2008/layout/LinedList"/>
    <dgm:cxn modelId="{7BFAFBAB-DE36-4602-9285-2B481B743CB7}" type="presParOf" srcId="{C8AFA178-609F-4B80-AFD9-DC78C75AB95D}" destId="{594FE246-3851-468E-9773-777EE5D0DDAB}" srcOrd="0" destOrd="0" presId="urn:microsoft.com/office/officeart/2008/layout/LinedList"/>
    <dgm:cxn modelId="{DA4AF2CD-C3DC-48D6-80DB-036780D33E65}" type="presParOf" srcId="{C8AFA178-609F-4B80-AFD9-DC78C75AB95D}" destId="{893434E7-0D1A-4B1F-9B9F-2527F88A5B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EF1A3-E1F1-40F6-BD49-CD2FEFC9C165}">
      <dsp:nvSpPr>
        <dsp:cNvPr id="0" name=""/>
        <dsp:cNvSpPr/>
      </dsp:nvSpPr>
      <dsp:spPr>
        <a:xfrm>
          <a:off x="0" y="132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BE6C-7E09-4CC0-BBA8-F52D49D7FA59}">
      <dsp:nvSpPr>
        <dsp:cNvPr id="0" name=""/>
        <dsp:cNvSpPr/>
      </dsp:nvSpPr>
      <dsp:spPr>
        <a:xfrm>
          <a:off x="0" y="132"/>
          <a:ext cx="6692748" cy="865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>
                  <a:lumMod val="50000"/>
                </a:schemeClr>
              </a:solidFill>
            </a:rPr>
            <a:t>Topic</a:t>
          </a:r>
          <a:r>
            <a:rPr lang="en-US" sz="3600" kern="1200" dirty="0"/>
            <a:t> </a:t>
          </a:r>
        </a:p>
      </dsp:txBody>
      <dsp:txXfrm>
        <a:off x="0" y="132"/>
        <a:ext cx="6692748" cy="865857"/>
      </dsp:txXfrm>
    </dsp:sp>
    <dsp:sp modelId="{64A5D987-2A44-4B92-B1D7-03DE8B164936}">
      <dsp:nvSpPr>
        <dsp:cNvPr id="0" name=""/>
        <dsp:cNvSpPr/>
      </dsp:nvSpPr>
      <dsp:spPr>
        <a:xfrm>
          <a:off x="0" y="865989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F58A7F-5CFD-4B10-BBB9-D5C502713D11}">
      <dsp:nvSpPr>
        <dsp:cNvPr id="0" name=""/>
        <dsp:cNvSpPr/>
      </dsp:nvSpPr>
      <dsp:spPr>
        <a:xfrm>
          <a:off x="0" y="865989"/>
          <a:ext cx="6692748" cy="865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Web Application Development</a:t>
          </a:r>
        </a:p>
      </dsp:txBody>
      <dsp:txXfrm>
        <a:off x="0" y="865989"/>
        <a:ext cx="6692748" cy="865857"/>
      </dsp:txXfrm>
    </dsp:sp>
    <dsp:sp modelId="{30643ACE-E578-4091-8E66-4B296A0E6B77}">
      <dsp:nvSpPr>
        <dsp:cNvPr id="0" name=""/>
        <dsp:cNvSpPr/>
      </dsp:nvSpPr>
      <dsp:spPr>
        <a:xfrm>
          <a:off x="0" y="1731846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DB00F-5C50-4E49-A44D-742347166E23}">
      <dsp:nvSpPr>
        <dsp:cNvPr id="0" name=""/>
        <dsp:cNvSpPr/>
      </dsp:nvSpPr>
      <dsp:spPr>
        <a:xfrm>
          <a:off x="0" y="1731846"/>
          <a:ext cx="6692748" cy="865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prstClr val="white">
                  <a:lumMod val="50000"/>
                </a:prstClr>
              </a:solidFill>
              <a:latin typeface="Tw Cen MT" panose="020B0602020104020603"/>
              <a:ea typeface="+mn-ea"/>
              <a:cs typeface="+mn-cs"/>
            </a:rPr>
            <a:t>Purpose</a:t>
          </a:r>
        </a:p>
      </dsp:txBody>
      <dsp:txXfrm>
        <a:off x="0" y="1731846"/>
        <a:ext cx="6692748" cy="865857"/>
      </dsp:txXfrm>
    </dsp:sp>
    <dsp:sp modelId="{001954AB-550D-4A7A-AAD2-B1A3EF4CC2D5}">
      <dsp:nvSpPr>
        <dsp:cNvPr id="0" name=""/>
        <dsp:cNvSpPr/>
      </dsp:nvSpPr>
      <dsp:spPr>
        <a:xfrm>
          <a:off x="0" y="2597703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FE246-3851-468E-9773-777EE5D0DDAB}">
      <dsp:nvSpPr>
        <dsp:cNvPr id="0" name=""/>
        <dsp:cNvSpPr/>
      </dsp:nvSpPr>
      <dsp:spPr>
        <a:xfrm>
          <a:off x="0" y="2597703"/>
          <a:ext cx="6686212" cy="220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Track information on volunteer sessions done by the members of Science National Honor Society (SNHS) at Clements HS</a:t>
          </a:r>
        </a:p>
      </dsp:txBody>
      <dsp:txXfrm>
        <a:off x="0" y="2597703"/>
        <a:ext cx="6686212" cy="220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86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7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4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E15A-550C-43B9-93A3-BA05F08D74E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9181-657C-4E32-8D96-7B9CF7B9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6" name="Rectangle 30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8B676-2600-4A8D-B3F4-F544C291F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Clements SNHS VolTrack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F0317-7F29-49B5-A1E9-4AB46E0F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Anika Yamdagni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30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846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F37D-AFD3-4E73-AA9D-96030BC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4A0D-DE29-445F-B9B8-FAE4D3BF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dirty="0"/>
              <a:t>Connect front-end and back-end!</a:t>
            </a:r>
          </a:p>
          <a:p>
            <a:r>
              <a:rPr lang="en-US" dirty="0"/>
              <a:t>Retrieve data from tables to display in the front-end via RESTful GET APIs</a:t>
            </a:r>
          </a:p>
          <a:p>
            <a:r>
              <a:rPr lang="en-US" dirty="0"/>
              <a:t>Save the data entered by the user in the front-end via RESTful POST APIs</a:t>
            </a:r>
          </a:p>
          <a:p>
            <a:pPr marL="0" indent="0">
              <a:buNone/>
            </a:pPr>
            <a:r>
              <a:rPr lang="en-US" sz="3600" dirty="0"/>
              <a:t>Host application!</a:t>
            </a:r>
          </a:p>
          <a:p>
            <a:r>
              <a:rPr lang="en-US" dirty="0"/>
              <a:t>Create account and host using myASP.NET</a:t>
            </a:r>
          </a:p>
        </p:txBody>
      </p:sp>
    </p:spTree>
    <p:extLst>
      <p:ext uri="{BB962C8B-B14F-4D97-AF65-F5344CB8AC3E}">
        <p14:creationId xmlns:p14="http://schemas.microsoft.com/office/powerpoint/2010/main" val="350783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F37D-AFD3-4E73-AA9D-96030BC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4A0D-DE29-445F-B9B8-FAE4D3BF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https://www.ibm.com/cloud/learn/three-tier-architecture</a:t>
            </a:r>
            <a:endParaRPr lang="en-US" dirty="0"/>
          </a:p>
          <a:p>
            <a:r>
              <a:rPr lang="en-US" dirty="0">
                <a:hlinkClick r:id="rId2"/>
              </a:rPr>
              <a:t>https://www.techopedia.com/definition/24361/database-management-systems-dbms</a:t>
            </a:r>
            <a:endParaRPr lang="en-US" dirty="0"/>
          </a:p>
          <a:p>
            <a:r>
              <a:rPr lang="en-US" dirty="0">
                <a:hlinkClick r:id="rId2"/>
              </a:rPr>
              <a:t>https://improvado.io/blog/top-25-best-database-management-software</a:t>
            </a:r>
            <a:endParaRPr lang="en-US" dirty="0"/>
          </a:p>
          <a:p>
            <a:r>
              <a:rPr lang="en-US" dirty="0">
                <a:hlinkClick r:id="rId2"/>
              </a:rPr>
              <a:t>https://docs.microsoft.com/en-us/sql/ssms/sql-server-management-studio-ssms?view=sql-server-ver15</a:t>
            </a:r>
            <a:endParaRPr lang="en-US" dirty="0"/>
          </a:p>
          <a:p>
            <a:r>
              <a:rPr lang="en-US" dirty="0">
                <a:hlinkClick r:id="rId2"/>
              </a:rPr>
              <a:t>https://www.tutorialspoint.com/t_sql/t_sql_data_types.htm</a:t>
            </a:r>
            <a:endParaRPr lang="en-US" dirty="0"/>
          </a:p>
          <a:p>
            <a:r>
              <a:rPr lang="en-US" dirty="0">
                <a:hlinkClick r:id="rId2"/>
              </a:rPr>
              <a:t>https://www.redhat.com/en/topics/api/what-is-a-rest-api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8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FA592-071E-4926-A1FC-91450838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41C0A6-BC28-433E-BCC3-22B40DD08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550174"/>
              </p:ext>
            </p:extLst>
          </p:nvPr>
        </p:nvGraphicFramePr>
        <p:xfrm>
          <a:off x="4662189" y="1134682"/>
          <a:ext cx="6692748" cy="4799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roup 12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49" name="Rectangle 183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18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1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D48AC-5009-45E2-8D48-28271C64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864" y="1172761"/>
            <a:ext cx="6125134" cy="3377756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3 Tiers of Web Development</a:t>
            </a:r>
          </a:p>
        </p:txBody>
      </p:sp>
      <p:sp useBgFill="1">
        <p:nvSpPr>
          <p:cNvPr id="25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2E74EB1-1B0B-4FEF-9D56-59926161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461260"/>
            <a:ext cx="6112382" cy="392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5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6445-2B55-40D7-A9C3-ECC5A2A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258" y="130027"/>
            <a:ext cx="9905998" cy="748381"/>
          </a:xfrm>
        </p:spPr>
        <p:txBody>
          <a:bodyPr/>
          <a:lstStyle/>
          <a:p>
            <a:pPr algn="ctr"/>
            <a:r>
              <a:rPr lang="en-US" dirty="0"/>
              <a:t>Front-End Application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036DB9-15D9-4C96-825F-139774F66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41758-54B0-4644-BECA-3B9AB0A3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5" y="791182"/>
            <a:ext cx="109061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B1F-B069-4E74-8550-76630036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D7E9-1834-4C27-9D94-2CD2E607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BF018-7BAC-402E-8F9D-96CFCA23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0" y="618518"/>
            <a:ext cx="10811602" cy="56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6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6BCD-1DE0-42A2-844B-6C24880B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Database Management System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DF53-2548-4F79-B279-7CC5972D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software package designed to define, manipulate, retrieve and manage data in a database</a:t>
            </a:r>
          </a:p>
          <a:p>
            <a:r>
              <a:rPr lang="en-US" sz="2800" dirty="0"/>
              <a:t>Researched many different DBMS software: Oracle, MySQL, MSSQL, PostgreSQL, Informix</a:t>
            </a:r>
          </a:p>
          <a:p>
            <a:r>
              <a:rPr lang="en-US" sz="2800" dirty="0"/>
              <a:t>Decided on MSSQL because it is free, easy to set up a new database, and has user-friendly GUI to create designs, tables, and view data, etc.</a:t>
            </a:r>
          </a:p>
          <a:p>
            <a:r>
              <a:rPr lang="en-US" sz="2800" dirty="0"/>
              <a:t>Used free version of MSSQL Express 2019 Edition</a:t>
            </a:r>
          </a:p>
        </p:txBody>
      </p:sp>
    </p:spTree>
    <p:extLst>
      <p:ext uri="{BB962C8B-B14F-4D97-AF65-F5344CB8AC3E}">
        <p14:creationId xmlns:p14="http://schemas.microsoft.com/office/powerpoint/2010/main" val="35691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6BCD-1DE0-42A2-844B-6C24880B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What I learned and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DF53-2548-4F79-B279-7CC5972D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5000"/>
            <a:ext cx="10650538" cy="4533900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/>
              <a:t>Data Types – Different data types available in MSSQL </a:t>
            </a:r>
          </a:p>
          <a:p>
            <a:r>
              <a:rPr lang="en-US" sz="4400" dirty="0"/>
              <a:t>Entity Relationship - 1 to 1, 1 to Many, Many to Many </a:t>
            </a:r>
          </a:p>
          <a:p>
            <a:r>
              <a:rPr lang="en-US" sz="4400" dirty="0"/>
              <a:t>Tables -  Unit where actual data is stores in rows and columns</a:t>
            </a:r>
          </a:p>
          <a:p>
            <a:r>
              <a:rPr lang="en-US" sz="4400" dirty="0"/>
              <a:t>PK -  The combination of columns which uniquely defines a row</a:t>
            </a:r>
          </a:p>
          <a:p>
            <a:r>
              <a:rPr lang="en-US" sz="4400" dirty="0"/>
              <a:t>FK  -  Relationship between data in two tables using PK</a:t>
            </a:r>
          </a:p>
          <a:p>
            <a:r>
              <a:rPr lang="en-US" sz="4400" dirty="0"/>
              <a:t>Default values – Auto-populate a predefined value on new row insert</a:t>
            </a:r>
          </a:p>
          <a:p>
            <a:r>
              <a:rPr lang="en-US" sz="4400" dirty="0"/>
              <a:t>Null values – Optional data fields can be set as Nullable</a:t>
            </a:r>
          </a:p>
          <a:p>
            <a:r>
              <a:rPr lang="en-US" sz="4400" dirty="0"/>
              <a:t>T-SQL - Query language for MSSQL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4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6445-2B55-40D7-A9C3-ECC5A2A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258" y="89818"/>
            <a:ext cx="9905998" cy="748381"/>
          </a:xfrm>
        </p:spPr>
        <p:txBody>
          <a:bodyPr/>
          <a:lstStyle/>
          <a:p>
            <a:pPr algn="ctr"/>
            <a:r>
              <a:rPr lang="en-US" dirty="0" err="1"/>
              <a:t>Voltrack</a:t>
            </a:r>
            <a:r>
              <a:rPr lang="en-US" dirty="0"/>
              <a:t> Database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036DB9-15D9-4C96-825F-139774F66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91C781-7CC1-43DD-945B-4B1D2932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58" y="838199"/>
            <a:ext cx="9757153" cy="57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6445-2B55-40D7-A9C3-ECC5A2A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0"/>
            <a:ext cx="9905998" cy="1097280"/>
          </a:xfrm>
        </p:spPr>
        <p:txBody>
          <a:bodyPr/>
          <a:lstStyle/>
          <a:p>
            <a:pPr algn="ctr"/>
            <a:r>
              <a:rPr lang="en-US" dirty="0"/>
              <a:t>T-SQL Code to Create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84B26-C66D-4B7D-BE7C-8FD3FB27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56" y="843670"/>
            <a:ext cx="8862887" cy="57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1387</TotalTime>
  <Words>351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Clements SNHS VolTrack</vt:lpstr>
      <vt:lpstr>Project Summary</vt:lpstr>
      <vt:lpstr>3 Tiers of Web Development</vt:lpstr>
      <vt:lpstr>Front-End Application</vt:lpstr>
      <vt:lpstr>PowerPoint Presentation</vt:lpstr>
      <vt:lpstr>Database Management System (DBMS)</vt:lpstr>
      <vt:lpstr>What I learned and accomplished</vt:lpstr>
      <vt:lpstr>Voltrack Database</vt:lpstr>
      <vt:lpstr>T-SQL Code to Create A Table</vt:lpstr>
      <vt:lpstr>Next Steps: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Clements SNHS VolTrack</dc:title>
  <dc:creator>Yamdagni, Jhilmil</dc:creator>
  <cp:lastModifiedBy>Jhilmil Yamdagni</cp:lastModifiedBy>
  <cp:revision>12</cp:revision>
  <dcterms:created xsi:type="dcterms:W3CDTF">2021-10-04T04:47:33Z</dcterms:created>
  <dcterms:modified xsi:type="dcterms:W3CDTF">2021-11-22T18:02:49Z</dcterms:modified>
</cp:coreProperties>
</file>