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11"/>
  </p:notesMasterIdLst>
  <p:sldIdLst>
    <p:sldId id="256" r:id="rId4"/>
    <p:sldId id="257" r:id="rId5"/>
    <p:sldId id="270" r:id="rId6"/>
    <p:sldId id="271" r:id="rId7"/>
    <p:sldId id="272" r:id="rId8"/>
    <p:sldId id="273" r:id="rId9"/>
    <p:sldId id="269" r:id="rId10"/>
  </p:sldIdLst>
  <p:sldSz cx="12192000" cy="6858000"/>
  <p:notesSz cx="6858000" cy="9144000"/>
  <p:embeddedFontLst>
    <p:embeddedFont>
      <p:font typeface="Candara" panose="020E0502030303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en-IN" dirty="0" smtClean="0"/>
              <a:t>Project on Hypothesis Testing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Attribute information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Steps to follow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495300" indent="-342900">
              <a:spcBef>
                <a:spcPts val="480"/>
              </a:spcBef>
              <a:buSzPts val="2400"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Inc., is a major manufacturer of golf equipment. Management believes that Par’s market share could be increased with the introduction of a cut-resistant, longer-lasting golf ball. </a:t>
            </a:r>
          </a:p>
          <a:p>
            <a:pPr marL="482600" indent="-4572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and present the rationale for a hypothesis test that par could use to compare the driving distances of the current and new golf balls. </a:t>
            </a:r>
          </a:p>
          <a:p>
            <a:pPr marL="482600" indent="-4572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data to provide the hypothesis testing conclusion. What is the p-value for your test? What is your recommendation for Par Inc.?</a:t>
            </a:r>
          </a:p>
          <a:p>
            <a:pPr marL="482600" indent="-4572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descriptive statistical summaries of the data for each model.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0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>Attribute information</a:t>
            </a:r>
            <a:b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Current: Current golf ball that is used.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New: New ball with better cut resistance.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Import pandas, </a:t>
            </a:r>
            <a:r>
              <a:rPr lang="en-IN" sz="2400" dirty="0" err="1"/>
              <a:t>numpy</a:t>
            </a:r>
            <a:r>
              <a:rPr lang="en-IN" sz="2400" dirty="0"/>
              <a:t>, </a:t>
            </a:r>
            <a:r>
              <a:rPr lang="en-IN" sz="2400" dirty="0" err="1" smtClean="0"/>
              <a:t>ttest_ind</a:t>
            </a:r>
            <a:r>
              <a:rPr lang="en-IN" sz="2400" dirty="0" smtClean="0"/>
              <a:t>, </a:t>
            </a:r>
            <a:r>
              <a:rPr lang="en-IN" sz="2400" dirty="0" err="1" smtClean="0"/>
              <a:t>levene</a:t>
            </a:r>
            <a:r>
              <a:rPr lang="en-IN" sz="2400" dirty="0" smtClean="0"/>
              <a:t>, </a:t>
            </a:r>
            <a:r>
              <a:rPr lang="en-IN" sz="2400" dirty="0" err="1" smtClean="0"/>
              <a:t>shapiro</a:t>
            </a:r>
            <a:r>
              <a:rPr lang="en-IN" sz="2400" dirty="0" smtClean="0"/>
              <a:t>, </a:t>
            </a:r>
            <a:r>
              <a:rPr lang="en-IN" sz="2400" dirty="0" err="1" smtClean="0"/>
              <a:t>iqr</a:t>
            </a:r>
            <a:r>
              <a:rPr lang="en-IN" sz="2400" dirty="0" smtClean="0"/>
              <a:t>, </a:t>
            </a:r>
            <a:r>
              <a:rPr lang="en-IN" sz="2400" dirty="0" err="1" smtClean="0"/>
              <a:t>matplotlib.pyplot</a:t>
            </a:r>
            <a:endParaRPr lang="en-IN" sz="2400" dirty="0" smtClean="0"/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data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Descriptive Statistics.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shapiro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levene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tests work fine for the data.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Pooled Standard Deviation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Sample power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1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30223</TotalTime>
  <Words>179</Words>
  <Application>Microsoft Office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Candara</vt:lpstr>
      <vt:lpstr>Arial</vt:lpstr>
      <vt:lpstr>Times New Roman</vt:lpstr>
      <vt:lpstr>Calibri</vt:lpstr>
      <vt:lpstr>Corbel</vt:lpstr>
      <vt:lpstr>Office Theme</vt:lpstr>
      <vt:lpstr>1_Office Theme</vt:lpstr>
      <vt:lpstr>5_Office Theme</vt:lpstr>
      <vt:lpstr>Project on Hypothesis Testing</vt:lpstr>
      <vt:lpstr>Learning Objectives </vt:lpstr>
      <vt:lpstr>Data Description</vt:lpstr>
      <vt:lpstr>Attribute information </vt:lpstr>
      <vt:lpstr>Steps to follow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cp:lastModifiedBy>Stock_BGL</cp:lastModifiedBy>
  <cp:revision>174</cp:revision>
  <dcterms:modified xsi:type="dcterms:W3CDTF">2018-10-18T07:31:59Z</dcterms:modified>
</cp:coreProperties>
</file>