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BDA53-BC41-4534-B1B7-6231425D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7036B0-63EF-4352-8C5C-42BCA0B89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02610-CF5E-4361-8B0A-C7AD25E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342B6-6143-41EC-9405-EC77ADBD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0E2F0-3219-478B-BDA2-4143010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571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D3502-A7CC-45C9-8276-C57ADA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ECF438-4F4F-463B-8D40-A03C6FFF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0766D1-59BF-404B-B7C4-BD9D367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DD076-5469-4ED2-A595-0DABA044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D884F-85BD-4CC1-902C-F62471BF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1131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92FD6D-A146-444C-B4E8-6AC7A58D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A8847A-9A35-4F75-9B8C-C6816BDB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2EA15-3779-48A2-B07F-903DC358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D3D37-68FD-4775-8D76-4D6278B2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56F12-C6EE-47CA-BBDD-FEF2635A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647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84C29-31FC-404B-8B30-7CE330BA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7284-E146-4C9A-AD76-FFE99DBD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0D1B4-A59F-4FBE-A13E-4E69396C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7266CC-7FA2-410A-A6FF-7CBE6AA6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DBB1F-610A-4496-AE1C-3A92E6E1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53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1769-18DF-49B6-8E77-451C05AA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3BF24-4399-4B73-AD8C-3D3EDBE7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570FC-0C67-47B0-90F1-59900782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76539-C2DF-4BBE-B8F1-3839C68F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8E017-5D79-46EE-8E02-22C58C71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167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0207A-6857-4282-BF5C-9E147E1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15ECF-EAF4-47D8-9396-846E3EDB5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9F026-D05C-4963-BD14-D7D7DF55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62DE3-F1DA-4907-AF73-5E553E5B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9DB7C7-1DC8-42BF-B443-5A3AD8E8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1C0EC-7C66-46E1-A4C6-FBD2518E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478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CF1A3-6060-4F76-B375-DB6EFC90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074C3-5F69-4465-8A83-85F8FFC3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A4912F-DBD4-4666-A74E-9FF3902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2B7E52-7DA7-43FF-9B54-024577E79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2BD816-1AF4-4F94-8833-F44E67FCD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10D368-F668-4694-8E7A-1A8179A3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6CF742-A638-4B71-AA3B-15567DB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6A032A-C5C1-4BAA-8225-5804D859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664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2836-4D96-4487-94B4-8FE1189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14800C-ADC1-4E97-B605-37AC3A27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11D2D-D24A-4D46-A167-4AE02CAB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840517-1935-4963-9F23-F71B204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8102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CAEA8A-642E-483D-AABF-4359BF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441311-03C8-409A-8EC9-A0228CF3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6D50B-90CA-4F01-B167-0CFDC0C6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9747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03A0C-6359-4A1A-A1B8-1CCEBA7B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3DA85-5E46-4432-827D-42C5D909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68A38B-FA2A-4E08-8B65-E8AA9532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54900B-58D1-48F7-B4BF-E4F44039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D9FC2-F8AF-4837-ABAA-B1FEAA82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C75144-C9D6-42F0-9411-B76AEAF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676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CD95C-B49A-4650-A609-1C02775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E8C70E-D809-4518-AE1F-A8B552966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193DBF-680F-4E86-B320-24C40CEB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E0D06-061F-4C38-87D5-F0017A82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E9BC92-282C-4F5B-85C3-E08189D5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95B7C3-3D09-4639-8E7C-D4AA42C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14872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E60A2-3F24-4D45-8E7D-FA3A07F3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E97F99-58EE-4F25-810D-C66E6D40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E05C1-0C9D-4F1B-8E6B-936CB53DE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0800-535F-4269-9DBD-93C0BAAF58D5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03767-7DFB-41C4-8220-5AE08880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9D2498-EB47-44FE-A0E3-EC6960D3E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09E2-D240-4764-B4A7-AF001902D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049" y="3059723"/>
            <a:ext cx="4486951" cy="506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011115" y="931985"/>
            <a:ext cx="4486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Проект на </a:t>
            </a:r>
            <a:r>
              <a:rPr lang="en-US" sz="3200" dirty="0" err="1">
                <a:latin typeface="Arial Black" panose="020B0A04020102020204" pitchFamily="34" charset="0"/>
              </a:rPr>
              <a:t>Pygame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0043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81F481-649F-4D46-98B2-B2A1EE66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128" y="3656432"/>
            <a:ext cx="3336680" cy="1866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Заключение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049" y="3068515"/>
            <a:ext cx="4486951" cy="5062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775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Данный проект демонстрирует возможности использования </a:t>
            </a:r>
            <a:r>
              <a:rPr lang="ru-RU" sz="2000" dirty="0" err="1">
                <a:latin typeface="Arial Black" panose="020B0A04020102020204" pitchFamily="34" charset="0"/>
              </a:rPr>
              <a:t>Pygame</a:t>
            </a:r>
            <a:r>
              <a:rPr lang="ru-RU" sz="2000" dirty="0">
                <a:latin typeface="Arial Black" panose="020B0A04020102020204" pitchFamily="34" charset="0"/>
              </a:rPr>
              <a:t> для создания игр и PyQt6 для разработки графического интерфейса. Игра сочетает в себе элементы развлечения и обучения, позволяя пользователям развивать свои навыки реакции и координации.</a:t>
            </a:r>
          </a:p>
        </p:txBody>
      </p:sp>
    </p:spTree>
    <p:extLst>
      <p:ext uri="{BB962C8B-B14F-4D97-AF65-F5344CB8AC3E}">
        <p14:creationId xmlns:p14="http://schemas.microsoft.com/office/powerpoint/2010/main" val="6401266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049" y="3059723"/>
            <a:ext cx="4486951" cy="506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6821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План презентации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63216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Аутентификация пользователей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Главное 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Игровой процесс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Степени сложности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Хранение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Технические детали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D3FD15-775A-4982-8847-A0D313ECD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46" y="1081454"/>
            <a:ext cx="1890896" cy="18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8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049" y="3059723"/>
            <a:ext cx="4486951" cy="506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Аутентификация пользователей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63216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Программа предоставляет пользователям возможность зарегистрироваться и войти в систему. Для этого реализованы две формы на </a:t>
            </a:r>
            <a:r>
              <a:rPr lang="en-US" sz="2000" dirty="0">
                <a:latin typeface="Arial Black" panose="020B0A04020102020204" pitchFamily="34" charset="0"/>
              </a:rPr>
              <a:t>PyQt6</a:t>
            </a:r>
            <a:r>
              <a:rPr lang="ru-RU" sz="2000" dirty="0">
                <a:latin typeface="Arial Black" panose="020B0A04020102020204" pitchFamily="34" charset="0"/>
              </a:rPr>
              <a:t>: форма входа и форма регистрации. При регистрации проверяется надежность пароля, который должен содержать минимум 8 символов, включая заглавные и строчные буквы, цифры и специальные символы. Пароли хранятся в зашифрованном виде с использованием библиотеки </a:t>
            </a:r>
            <a:r>
              <a:rPr lang="ru-RU" sz="2000" dirty="0" err="1">
                <a:latin typeface="Arial Black" panose="020B0A04020102020204" pitchFamily="34" charset="0"/>
              </a:rPr>
              <a:t>bcrypt</a:t>
            </a:r>
            <a:r>
              <a:rPr lang="ru-RU" sz="2000" dirty="0">
                <a:latin typeface="Arial Black" panose="020B0A04020102020204" pitchFamily="34" charset="0"/>
              </a:rPr>
              <a:t>.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0136B7-EB8E-4BB1-84E4-121B8040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553" y="2940165"/>
            <a:ext cx="1931833" cy="19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26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Главное меню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6321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После успешного входа пользователи попадают в главное меню, где могут выбрать сложности игры, ознакомиться с правилами и получить информацию о приложении. Главное меню также включает кнопку для выхода из системы.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7B45CC-4297-4A41-8215-73A09C81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53" y="3530986"/>
            <a:ext cx="1813110" cy="180515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049" y="3059723"/>
            <a:ext cx="4486951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250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Игровой процесс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6321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Игровой процесс заключается в управлении корзиной, которая перемещается по нижней части экрана. Падающие фрукты появляются сверху и игрок должен собирать их, чтобы зарабатывать очки. Если фрукт не был пойман и упал на землю, это считается пропуском, и игра заканчивается.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2818C4-7973-4A5A-8FB4-E3BC2352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17" y="356432"/>
            <a:ext cx="1434864" cy="19559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DC2F4F-6D36-4D9C-BFAE-4A46E92E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3616" y="3735972"/>
            <a:ext cx="1581150" cy="157421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049" y="3059723"/>
            <a:ext cx="4486951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16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Степени сложности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63216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Игра предлагает три степени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 Black" panose="020B0A04020102020204" pitchFamily="34" charset="0"/>
              </a:rPr>
              <a:t>Легкий: фрукты падают с интервалом 1.5 секунды.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 Black" panose="020B0A04020102020204" pitchFamily="34" charset="0"/>
              </a:rPr>
              <a:t>Простой: фрукты падают с интервалом 0.75 секунды.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 Black" panose="020B0A04020102020204" pitchFamily="34" charset="0"/>
              </a:rPr>
              <a:t>Сложный: фрукты падают с интервалом 0.375 секунды.</a:t>
            </a:r>
          </a:p>
          <a:p>
            <a:r>
              <a:rPr lang="ru-RU" sz="2000" dirty="0">
                <a:latin typeface="Arial Black" panose="020B0A04020102020204" pitchFamily="34" charset="0"/>
              </a:rPr>
              <a:t>С увеличением степени сложности скорость падения фруктов возрастает, что делает игру более увлекательной и сложной.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6F77FB-497B-499D-B4AC-A57DAF04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4416" y="3901845"/>
            <a:ext cx="1479550" cy="14730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6C3666-5DCE-476A-893A-62E06D41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922" y="2802446"/>
            <a:ext cx="1346821" cy="183592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049" y="3059723"/>
            <a:ext cx="4486951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5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Хранение данных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6321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Данные пользователей, включая никнейм, зашифрованный пароль и рекорды, хранятся в базе данных </a:t>
            </a:r>
            <a:r>
              <a:rPr lang="ru-RU" sz="2000" dirty="0" err="1">
                <a:latin typeface="Arial Black" panose="020B0A04020102020204" pitchFamily="34" charset="0"/>
              </a:rPr>
              <a:t>SQLite</a:t>
            </a:r>
            <a:r>
              <a:rPr lang="ru-RU" sz="2000" dirty="0">
                <a:latin typeface="Arial Black" panose="020B0A04020102020204" pitchFamily="34" charset="0"/>
              </a:rPr>
              <a:t>. При завершении игры рекорд обновляется, если игрок набрал больше очков, чем его предыдущий рекорд.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19E2C7-D301-4653-9A29-68FE4096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4" y="3486347"/>
            <a:ext cx="2431847" cy="20587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F5FF4E-2DEE-4209-96F5-2ADB31102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790" y="1049319"/>
            <a:ext cx="1460438" cy="149232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3234" y="3111544"/>
            <a:ext cx="4486951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74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29817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Технические детали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7754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Язык программирования</a:t>
            </a:r>
            <a:r>
              <a:rPr lang="ru-RU" sz="2000" dirty="0">
                <a:latin typeface="Arial Black" panose="020B0A04020102020204" pitchFamily="34" charset="0"/>
              </a:rPr>
              <a:t>: </a:t>
            </a:r>
            <a:r>
              <a:rPr lang="ru-RU" sz="2000" dirty="0" err="1">
                <a:latin typeface="Arial Black" panose="020B0A04020102020204" pitchFamily="34" charset="0"/>
              </a:rPr>
              <a:t>Python</a:t>
            </a:r>
            <a:endParaRPr lang="ru-RU" sz="20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Библиотеки</a:t>
            </a:r>
            <a:r>
              <a:rPr lang="ru-RU" sz="2000" dirty="0">
                <a:latin typeface="Arial Black" panose="020B0A04020102020204" pitchFamily="34" charset="0"/>
              </a:rPr>
              <a:t>: PyQt6, </a:t>
            </a:r>
            <a:r>
              <a:rPr lang="ru-RU" sz="2000" dirty="0" err="1">
                <a:latin typeface="Arial Black" panose="020B0A04020102020204" pitchFamily="34" charset="0"/>
              </a:rPr>
              <a:t>Pygame</a:t>
            </a:r>
            <a:r>
              <a:rPr lang="ru-RU" sz="2000" dirty="0"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</a:rPr>
              <a:t>SQLite</a:t>
            </a:r>
            <a:r>
              <a:rPr lang="ru-RU" sz="2000" dirty="0"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</a:rPr>
              <a:t>bcrypt</a:t>
            </a:r>
            <a:r>
              <a:rPr lang="en-US" sz="2000" dirty="0">
                <a:latin typeface="Arial Black" panose="020B0A04020102020204" pitchFamily="34" charset="0"/>
              </a:rPr>
              <a:t>, cv2</a:t>
            </a:r>
            <a:endParaRPr lang="ru-RU" sz="20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Структура проекта</a:t>
            </a:r>
            <a:r>
              <a:rPr lang="ru-RU" sz="2000" dirty="0">
                <a:latin typeface="Arial Black" panose="020B0A04020102020204" pitchFamily="34" charset="0"/>
              </a:rPr>
              <a:t>: Проект организован в виде классов, что позволяет легко управлять различными компонентами игры и интерфейса.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DDA5D5-9D83-4DE7-8085-3AC9C8BC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4" y="3486347"/>
            <a:ext cx="2431847" cy="20587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3DAA90-80C5-4978-A587-C674FAD02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5616" y="2634742"/>
            <a:ext cx="1460438" cy="149232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4197" y="3160949"/>
            <a:ext cx="4486951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78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169C53-2772-4789-9033-37E840146F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BE08A7-9D5C-4FF0-8A6C-058DA811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276" y="3486347"/>
            <a:ext cx="2431847" cy="205870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0172D-F707-46DE-9F18-373E15C74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6274" y="3111766"/>
            <a:ext cx="4486951" cy="506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4ABA4-1D2A-493A-8C04-6E417E59FFEF}"/>
              </a:ext>
            </a:extLst>
          </p:cNvPr>
          <p:cNvSpPr txBox="1"/>
          <p:nvPr/>
        </p:nvSpPr>
        <p:spPr>
          <a:xfrm>
            <a:off x="1301261" y="789067"/>
            <a:ext cx="81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</a:rPr>
              <a:t>Улучшение программы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0678-AFC2-46A5-B3E0-C98F2834230B}"/>
              </a:ext>
            </a:extLst>
          </p:cNvPr>
          <p:cNvSpPr txBox="1"/>
          <p:nvPr/>
        </p:nvSpPr>
        <p:spPr>
          <a:xfrm>
            <a:off x="756138" y="2312377"/>
            <a:ext cx="47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AF90-E1AE-41A6-A363-F4C9D5AE7F1F}"/>
              </a:ext>
            </a:extLst>
          </p:cNvPr>
          <p:cNvSpPr txBox="1"/>
          <p:nvPr/>
        </p:nvSpPr>
        <p:spPr>
          <a:xfrm>
            <a:off x="1301261" y="2162908"/>
            <a:ext cx="775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Добавление дизайна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Реализация программы в одном окне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A04020102020204" pitchFamily="34" charset="0"/>
              </a:rPr>
              <a:t>Добавить запрещённые предметы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 Black" panose="020B0A04020102020204" pitchFamily="34" charset="0"/>
              </a:rPr>
              <a:t>Реализовать паузу во время игры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FE975F-568B-4E10-8347-0614A07EC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64947" y="3429000"/>
            <a:ext cx="1460438" cy="14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69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356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Ульяна</dc:creator>
  <cp:lastModifiedBy>Python</cp:lastModifiedBy>
  <cp:revision>9</cp:revision>
  <dcterms:created xsi:type="dcterms:W3CDTF">2025-02-06T08:57:25Z</dcterms:created>
  <dcterms:modified xsi:type="dcterms:W3CDTF">2025-02-06T16:23:26Z</dcterms:modified>
</cp:coreProperties>
</file>