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772400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5"/>
    <p:restoredTop sz="94737"/>
  </p:normalViewPr>
  <p:slideViewPr>
    <p:cSldViewPr snapToGrid="0" snapToObjects="1">
      <p:cViewPr varScale="1">
        <p:scale>
          <a:sx n="246" d="100"/>
          <a:sy n="246" d="100"/>
        </p:scale>
        <p:origin x="184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486357"/>
            <a:ext cx="5829300" cy="1034627"/>
          </a:xfrm>
        </p:spPr>
        <p:txBody>
          <a:bodyPr anchor="b"/>
          <a:lstStyle>
            <a:lvl1pPr algn="ctr"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560883"/>
            <a:ext cx="5829300" cy="717497"/>
          </a:xfrm>
        </p:spPr>
        <p:txBody>
          <a:bodyPr/>
          <a:lstStyle>
            <a:lvl1pPr marL="0" indent="0" algn="ctr">
              <a:buNone/>
              <a:defRPr sz="1040"/>
            </a:lvl1pPr>
            <a:lvl2pPr marL="198105" indent="0" algn="ctr">
              <a:buNone/>
              <a:defRPr sz="867"/>
            </a:lvl2pPr>
            <a:lvl3pPr marL="396210" indent="0" algn="ctr">
              <a:buNone/>
              <a:defRPr sz="780"/>
            </a:lvl3pPr>
            <a:lvl4pPr marL="594314" indent="0" algn="ctr">
              <a:buNone/>
              <a:defRPr sz="693"/>
            </a:lvl4pPr>
            <a:lvl5pPr marL="792419" indent="0" algn="ctr">
              <a:buNone/>
              <a:defRPr sz="693"/>
            </a:lvl5pPr>
            <a:lvl6pPr marL="990524" indent="0" algn="ctr">
              <a:buNone/>
              <a:defRPr sz="693"/>
            </a:lvl6pPr>
            <a:lvl7pPr marL="1188629" indent="0" algn="ctr">
              <a:buNone/>
              <a:defRPr sz="693"/>
            </a:lvl7pPr>
            <a:lvl8pPr marL="1386733" indent="0" algn="ctr">
              <a:buNone/>
              <a:defRPr sz="693"/>
            </a:lvl8pPr>
            <a:lvl9pPr marL="1584838" indent="0" algn="ctr">
              <a:buNone/>
              <a:defRPr sz="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7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58221"/>
            <a:ext cx="1675924" cy="2518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58221"/>
            <a:ext cx="4930616" cy="2518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9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740887"/>
            <a:ext cx="6703695" cy="1236186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1988768"/>
            <a:ext cx="6703695" cy="650081"/>
          </a:xfrm>
        </p:spPr>
        <p:txBody>
          <a:bodyPr/>
          <a:lstStyle>
            <a:lvl1pPr marL="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1pPr>
            <a:lvl2pPr marL="198105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2pPr>
            <a:lvl3pPr marL="39621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3pPr>
            <a:lvl4pPr marL="594314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4pPr>
            <a:lvl5pPr marL="792419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5pPr>
            <a:lvl6pPr marL="990524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6pPr>
            <a:lvl7pPr marL="1188629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7pPr>
            <a:lvl8pPr marL="138673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8pPr>
            <a:lvl9pPr marL="1584838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3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791104"/>
            <a:ext cx="330327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791104"/>
            <a:ext cx="330327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58221"/>
            <a:ext cx="6703695" cy="5744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728504"/>
            <a:ext cx="3288089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085532"/>
            <a:ext cx="3288089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728504"/>
            <a:ext cx="3304282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085532"/>
            <a:ext cx="3304282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98120"/>
            <a:ext cx="2506801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427884"/>
            <a:ext cx="3934778" cy="2111904"/>
          </a:xfrm>
        </p:spPr>
        <p:txBody>
          <a:bodyPr/>
          <a:lstStyle>
            <a:lvl1pPr>
              <a:defRPr sz="1387"/>
            </a:lvl1pPr>
            <a:lvl2pPr>
              <a:defRPr sz="1213"/>
            </a:lvl2pPr>
            <a:lvl3pPr>
              <a:defRPr sz="1040"/>
            </a:lvl3pPr>
            <a:lvl4pPr>
              <a:defRPr sz="867"/>
            </a:lvl4pPr>
            <a:lvl5pPr>
              <a:defRPr sz="867"/>
            </a:lvl5pPr>
            <a:lvl6pPr>
              <a:defRPr sz="867"/>
            </a:lvl6pPr>
            <a:lvl7pPr>
              <a:defRPr sz="867"/>
            </a:lvl7pPr>
            <a:lvl8pPr>
              <a:defRPr sz="867"/>
            </a:lvl8pPr>
            <a:lvl9pPr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891540"/>
            <a:ext cx="2506801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6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98120"/>
            <a:ext cx="2506801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427884"/>
            <a:ext cx="3934778" cy="2111904"/>
          </a:xfrm>
        </p:spPr>
        <p:txBody>
          <a:bodyPr anchor="t"/>
          <a:lstStyle>
            <a:lvl1pPr marL="0" indent="0">
              <a:buNone/>
              <a:defRPr sz="1387"/>
            </a:lvl1pPr>
            <a:lvl2pPr marL="198105" indent="0">
              <a:buNone/>
              <a:defRPr sz="1213"/>
            </a:lvl2pPr>
            <a:lvl3pPr marL="396210" indent="0">
              <a:buNone/>
              <a:defRPr sz="1040"/>
            </a:lvl3pPr>
            <a:lvl4pPr marL="594314" indent="0">
              <a:buNone/>
              <a:defRPr sz="867"/>
            </a:lvl4pPr>
            <a:lvl5pPr marL="792419" indent="0">
              <a:buNone/>
              <a:defRPr sz="867"/>
            </a:lvl5pPr>
            <a:lvl6pPr marL="990524" indent="0">
              <a:buNone/>
              <a:defRPr sz="867"/>
            </a:lvl6pPr>
            <a:lvl7pPr marL="1188629" indent="0">
              <a:buNone/>
              <a:defRPr sz="867"/>
            </a:lvl7pPr>
            <a:lvl8pPr marL="1386733" indent="0">
              <a:buNone/>
              <a:defRPr sz="867"/>
            </a:lvl8pPr>
            <a:lvl9pPr marL="1584838" indent="0">
              <a:buNone/>
              <a:defRPr sz="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891540"/>
            <a:ext cx="2506801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158221"/>
            <a:ext cx="6703695" cy="57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791104"/>
            <a:ext cx="6703695" cy="18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2754418"/>
            <a:ext cx="174879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2754418"/>
            <a:ext cx="2623185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2754418"/>
            <a:ext cx="174879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96210" rtl="0" eaLnBrk="1" latinLnBrk="0" hangingPunct="1">
        <a:lnSpc>
          <a:spcPct val="90000"/>
        </a:lnSpc>
        <a:spcBef>
          <a:spcPct val="0"/>
        </a:spcBef>
        <a:buNone/>
        <a:defRPr sz="1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052" indent="-99052" algn="l" defTabSz="3962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3" kern="1200">
          <a:solidFill>
            <a:schemeClr val="tx1"/>
          </a:solidFill>
          <a:latin typeface="+mn-lt"/>
          <a:ea typeface="+mn-ea"/>
          <a:cs typeface="+mn-cs"/>
        </a:defRPr>
      </a:lvl1pPr>
      <a:lvl2pPr marL="29715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2pPr>
      <a:lvl3pPr marL="495262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3pPr>
      <a:lvl4pPr marL="69336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89147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108957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28768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48578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683890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1pPr>
      <a:lvl2pPr marL="198105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9621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59431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79241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99052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2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386733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584838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8219E4-5F3E-E94F-AA90-DA954DC6DEE9}"/>
              </a:ext>
            </a:extLst>
          </p:cNvPr>
          <p:cNvSpPr/>
          <p:nvPr/>
        </p:nvSpPr>
        <p:spPr>
          <a:xfrm>
            <a:off x="54859" y="52896"/>
            <a:ext cx="7662683" cy="2866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70B56-2CBF-9341-96D3-CC4F9CEB2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7" y="322906"/>
            <a:ext cx="1488997" cy="1211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F451B-E677-B345-942D-E5A130B10179}"/>
              </a:ext>
            </a:extLst>
          </p:cNvPr>
          <p:cNvSpPr txBox="1"/>
          <p:nvPr/>
        </p:nvSpPr>
        <p:spPr>
          <a:xfrm>
            <a:off x="198168" y="2611129"/>
            <a:ext cx="29818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What     is        the     man  selling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87DBC2-9D0D-7349-B6B1-7203A048D81B}"/>
              </a:ext>
            </a:extLst>
          </p:cNvPr>
          <p:cNvGrpSpPr/>
          <p:nvPr/>
        </p:nvGrpSpPr>
        <p:grpSpPr>
          <a:xfrm>
            <a:off x="2173644" y="551805"/>
            <a:ext cx="893590" cy="753232"/>
            <a:chOff x="4510517" y="2084561"/>
            <a:chExt cx="893590" cy="753232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AFF611F6-F0ED-0D42-ACDF-2BD0B2FB3255}"/>
                </a:ext>
              </a:extLst>
            </p:cNvPr>
            <p:cNvSpPr/>
            <p:nvPr/>
          </p:nvSpPr>
          <p:spPr>
            <a:xfrm>
              <a:off x="4510517" y="2084562"/>
              <a:ext cx="321833" cy="753231"/>
            </a:xfrm>
            <a:prstGeom prst="cube">
              <a:avLst>
                <a:gd name="adj" fmla="val 660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A90F6FF6-AA1B-3446-B6F0-3F66B7BE02D2}"/>
                </a:ext>
              </a:extLst>
            </p:cNvPr>
            <p:cNvSpPr/>
            <p:nvPr/>
          </p:nvSpPr>
          <p:spPr>
            <a:xfrm>
              <a:off x="4671433" y="2084561"/>
              <a:ext cx="321833" cy="753231"/>
            </a:xfrm>
            <a:prstGeom prst="cube">
              <a:avLst>
                <a:gd name="adj" fmla="val 660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0AD3D095-DACA-A040-AF1E-CC33B38C193F}"/>
                </a:ext>
              </a:extLst>
            </p:cNvPr>
            <p:cNvSpPr/>
            <p:nvPr/>
          </p:nvSpPr>
          <p:spPr>
            <a:xfrm>
              <a:off x="4832349" y="2192702"/>
              <a:ext cx="214204" cy="546277"/>
            </a:xfrm>
            <a:prstGeom prst="cube">
              <a:avLst>
                <a:gd name="adj" fmla="val 660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D4378378-9196-FE4C-94E8-E80F30591C06}"/>
                </a:ext>
              </a:extLst>
            </p:cNvPr>
            <p:cNvSpPr/>
            <p:nvPr/>
          </p:nvSpPr>
          <p:spPr>
            <a:xfrm>
              <a:off x="4939978" y="2192702"/>
              <a:ext cx="214204" cy="546277"/>
            </a:xfrm>
            <a:prstGeom prst="cube">
              <a:avLst>
                <a:gd name="adj" fmla="val 660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D96A1FDC-8F42-5848-8EC7-A4534D827A59}"/>
                </a:ext>
              </a:extLst>
            </p:cNvPr>
            <p:cNvSpPr/>
            <p:nvPr/>
          </p:nvSpPr>
          <p:spPr>
            <a:xfrm>
              <a:off x="5046553" y="2307711"/>
              <a:ext cx="120352" cy="306929"/>
            </a:xfrm>
            <a:prstGeom prst="cube">
              <a:avLst>
                <a:gd name="adj" fmla="val 660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B7CB906F-D83E-0C4A-8F00-0F3E2A376C8E}"/>
                </a:ext>
              </a:extLst>
            </p:cNvPr>
            <p:cNvSpPr/>
            <p:nvPr/>
          </p:nvSpPr>
          <p:spPr>
            <a:xfrm>
              <a:off x="5126614" y="2307710"/>
              <a:ext cx="120352" cy="306929"/>
            </a:xfrm>
            <a:prstGeom prst="cube">
              <a:avLst>
                <a:gd name="adj" fmla="val 660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3C35E9BA-7251-9441-8994-A5F75B51A48E}"/>
                </a:ext>
              </a:extLst>
            </p:cNvPr>
            <p:cNvSpPr/>
            <p:nvPr/>
          </p:nvSpPr>
          <p:spPr>
            <a:xfrm>
              <a:off x="5207469" y="2307710"/>
              <a:ext cx="120352" cy="306929"/>
            </a:xfrm>
            <a:prstGeom prst="cube">
              <a:avLst>
                <a:gd name="adj" fmla="val 660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B95C1652-A9A1-BF40-AD5D-A22632397692}"/>
                </a:ext>
              </a:extLst>
            </p:cNvPr>
            <p:cNvSpPr/>
            <p:nvPr/>
          </p:nvSpPr>
          <p:spPr>
            <a:xfrm>
              <a:off x="5283755" y="2307710"/>
              <a:ext cx="120352" cy="306929"/>
            </a:xfrm>
            <a:prstGeom prst="cube">
              <a:avLst>
                <a:gd name="adj" fmla="val 660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2B4FEC-DD3E-B743-A6FC-CBF6E2E0FCC1}"/>
              </a:ext>
            </a:extLst>
          </p:cNvPr>
          <p:cNvCxnSpPr/>
          <p:nvPr/>
        </p:nvCxnSpPr>
        <p:spPr>
          <a:xfrm>
            <a:off x="1784550" y="928417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7F054B-E946-C348-B6D4-2A6854FE01AD}"/>
              </a:ext>
            </a:extLst>
          </p:cNvPr>
          <p:cNvCxnSpPr/>
          <p:nvPr/>
        </p:nvCxnSpPr>
        <p:spPr>
          <a:xfrm>
            <a:off x="3153805" y="928417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23B0996-3ACE-FB49-91B3-8D8F29424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17326"/>
              </p:ext>
            </p:extLst>
          </p:nvPr>
        </p:nvGraphicFramePr>
        <p:xfrm>
          <a:off x="3621095" y="552362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F134227-0EC2-544C-AECA-434B572E2BD7}"/>
              </a:ext>
            </a:extLst>
          </p:cNvPr>
          <p:cNvSpPr txBox="1"/>
          <p:nvPr/>
        </p:nvSpPr>
        <p:spPr>
          <a:xfrm>
            <a:off x="2309060" y="169017"/>
            <a:ext cx="73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CNN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1E778-102D-AF44-A003-0D9BFF02ECD2}"/>
              </a:ext>
            </a:extLst>
          </p:cNvPr>
          <p:cNvSpPr txBox="1"/>
          <p:nvPr/>
        </p:nvSpPr>
        <p:spPr>
          <a:xfrm>
            <a:off x="3031608" y="82190"/>
            <a:ext cx="130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Image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Embedding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8D9DA64-C349-0B49-9DF9-B6547A945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21977"/>
              </p:ext>
            </p:extLst>
          </p:nvPr>
        </p:nvGraphicFramePr>
        <p:xfrm>
          <a:off x="446745" y="2107746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E986189-9F55-9E45-956A-2BD698A09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27989"/>
              </p:ext>
            </p:extLst>
          </p:nvPr>
        </p:nvGraphicFramePr>
        <p:xfrm>
          <a:off x="968955" y="2107743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AEDE8E7-096E-1A4D-8DE4-D6FC6F080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13692"/>
              </p:ext>
            </p:extLst>
          </p:nvPr>
        </p:nvGraphicFramePr>
        <p:xfrm>
          <a:off x="1485861" y="2110671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E1762C8-9672-F74B-8E5A-B69CD2C6E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65820"/>
              </p:ext>
            </p:extLst>
          </p:nvPr>
        </p:nvGraphicFramePr>
        <p:xfrm>
          <a:off x="2008071" y="2107743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01F481A-46D3-DD47-BE8D-5DE78FE33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8111"/>
              </p:ext>
            </p:extLst>
          </p:nvPr>
        </p:nvGraphicFramePr>
        <p:xfrm>
          <a:off x="2523937" y="2107743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sp>
        <p:nvSpPr>
          <p:cNvPr id="36" name="Cross 35">
            <a:extLst>
              <a:ext uri="{FF2B5EF4-FFF2-40B4-BE49-F238E27FC236}">
                <a16:creationId xmlns:a16="http://schemas.microsoft.com/office/drawing/2014/main" id="{4F8B61FA-9D45-3F44-A83F-EFA5AF67DF39}"/>
              </a:ext>
            </a:extLst>
          </p:cNvPr>
          <p:cNvSpPr/>
          <p:nvPr/>
        </p:nvSpPr>
        <p:spPr>
          <a:xfrm>
            <a:off x="710622" y="2252788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FFF17F8D-DF27-B846-AF7F-B225947EA23D}"/>
              </a:ext>
            </a:extLst>
          </p:cNvPr>
          <p:cNvSpPr/>
          <p:nvPr/>
        </p:nvSpPr>
        <p:spPr>
          <a:xfrm>
            <a:off x="1240097" y="2252788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47D96CEB-804C-2E46-A728-F9C1D97D2E6E}"/>
              </a:ext>
            </a:extLst>
          </p:cNvPr>
          <p:cNvSpPr/>
          <p:nvPr/>
        </p:nvSpPr>
        <p:spPr>
          <a:xfrm>
            <a:off x="1765479" y="2252787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EF01BA1B-6F1F-8249-BB71-74476A60FABA}"/>
              </a:ext>
            </a:extLst>
          </p:cNvPr>
          <p:cNvSpPr/>
          <p:nvPr/>
        </p:nvSpPr>
        <p:spPr>
          <a:xfrm>
            <a:off x="2287399" y="2247472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Double Bracket 39">
            <a:extLst>
              <a:ext uri="{FF2B5EF4-FFF2-40B4-BE49-F238E27FC236}">
                <a16:creationId xmlns:a16="http://schemas.microsoft.com/office/drawing/2014/main" id="{BC9E3D07-C632-9443-A5B4-B99C285BB8AE}"/>
              </a:ext>
            </a:extLst>
          </p:cNvPr>
          <p:cNvSpPr/>
          <p:nvPr/>
        </p:nvSpPr>
        <p:spPr>
          <a:xfrm>
            <a:off x="344408" y="2078018"/>
            <a:ext cx="2411014" cy="449739"/>
          </a:xfrm>
          <a:prstGeom prst="bracketPair">
            <a:avLst>
              <a:gd name="adj" fmla="val 698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F7579F-0A05-2043-8DB9-18BA94B73970}"/>
              </a:ext>
            </a:extLst>
          </p:cNvPr>
          <p:cNvSpPr/>
          <p:nvPr/>
        </p:nvSpPr>
        <p:spPr>
          <a:xfrm>
            <a:off x="2745465" y="2164387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/ 5</a:t>
            </a:r>
            <a:endParaRPr lang="en-US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EA5D0A-635F-5942-9F45-16C52D95F148}"/>
              </a:ext>
            </a:extLst>
          </p:cNvPr>
          <p:cNvCxnSpPr/>
          <p:nvPr/>
        </p:nvCxnSpPr>
        <p:spPr>
          <a:xfrm>
            <a:off x="3116090" y="2294632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33006E08-EC01-1C47-8C15-CF1CF88A2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38554"/>
              </p:ext>
            </p:extLst>
          </p:nvPr>
        </p:nvGraphicFramePr>
        <p:xfrm>
          <a:off x="3615603" y="2110668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02A4A8BB-0A7F-AB4B-A1B7-569C11794543}"/>
              </a:ext>
            </a:extLst>
          </p:cNvPr>
          <p:cNvSpPr txBox="1"/>
          <p:nvPr/>
        </p:nvSpPr>
        <p:spPr>
          <a:xfrm>
            <a:off x="3023364" y="1648702"/>
            <a:ext cx="130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Question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Embedding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EB8DA1-0613-F248-AD3E-311D94E43EBD}"/>
              </a:ext>
            </a:extLst>
          </p:cNvPr>
          <p:cNvSpPr txBox="1"/>
          <p:nvPr/>
        </p:nvSpPr>
        <p:spPr>
          <a:xfrm>
            <a:off x="541448" y="1793748"/>
            <a:ext cx="2013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venir Next" panose="020B0503020202020204" pitchFamily="34" charset="0"/>
              </a:rPr>
              <a:t>word2vec vectors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7E55485-D2F3-5F48-BEA5-1A3B2B5BA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942287"/>
              </p:ext>
            </p:extLst>
          </p:nvPr>
        </p:nvGraphicFramePr>
        <p:xfrm>
          <a:off x="4216762" y="1910197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6B34C8-BCB7-7142-AB14-C35F8FE6BC55}"/>
              </a:ext>
            </a:extLst>
          </p:cNvPr>
          <p:cNvCxnSpPr/>
          <p:nvPr/>
        </p:nvCxnSpPr>
        <p:spPr>
          <a:xfrm>
            <a:off x="3834547" y="2307645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8421C60-776B-AD4F-8797-A041C853B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448540"/>
              </p:ext>
            </p:extLst>
          </p:nvPr>
        </p:nvGraphicFramePr>
        <p:xfrm>
          <a:off x="4216762" y="540033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87683E4-5C3F-A148-8CDC-19919EB93980}"/>
              </a:ext>
            </a:extLst>
          </p:cNvPr>
          <p:cNvCxnSpPr/>
          <p:nvPr/>
        </p:nvCxnSpPr>
        <p:spPr>
          <a:xfrm>
            <a:off x="3834547" y="937481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E65C397F-937F-7C4A-8947-7138D267F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85375"/>
              </p:ext>
            </p:extLst>
          </p:nvPr>
        </p:nvGraphicFramePr>
        <p:xfrm>
          <a:off x="5077286" y="1253047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36CFBE88-372F-9646-93CA-1605E342E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38563"/>
              </p:ext>
            </p:extLst>
          </p:nvPr>
        </p:nvGraphicFramePr>
        <p:xfrm>
          <a:off x="4749928" y="1253047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Oval 52">
            <a:extLst>
              <a:ext uri="{FF2B5EF4-FFF2-40B4-BE49-F238E27FC236}">
                <a16:creationId xmlns:a16="http://schemas.microsoft.com/office/drawing/2014/main" id="{491B68F7-7148-EE46-9647-ADDF511ACFC7}"/>
              </a:ext>
            </a:extLst>
          </p:cNvPr>
          <p:cNvSpPr/>
          <p:nvPr/>
        </p:nvSpPr>
        <p:spPr>
          <a:xfrm>
            <a:off x="4936663" y="1590475"/>
            <a:ext cx="78911" cy="7891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CDFBE7-8ED1-B74D-8C8E-EA63E38EA078}"/>
              </a:ext>
            </a:extLst>
          </p:cNvPr>
          <p:cNvSpPr txBox="1"/>
          <p:nvPr/>
        </p:nvSpPr>
        <p:spPr>
          <a:xfrm>
            <a:off x="4487799" y="2078018"/>
            <a:ext cx="1303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Pointwise</a:t>
            </a:r>
          </a:p>
          <a:p>
            <a:pPr algn="ct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Multiplication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242C14-0975-B047-AA3F-617279030AF7}"/>
              </a:ext>
            </a:extLst>
          </p:cNvPr>
          <p:cNvCxnSpPr/>
          <p:nvPr/>
        </p:nvCxnSpPr>
        <p:spPr>
          <a:xfrm>
            <a:off x="5278215" y="1627367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FCCC4FAF-10DB-5E4F-BAE5-BC449AB5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317" y="1269182"/>
            <a:ext cx="736600" cy="7366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E40D0D3-5694-AE41-8AE4-07DEF5986C36}"/>
              </a:ext>
            </a:extLst>
          </p:cNvPr>
          <p:cNvSpPr txBox="1"/>
          <p:nvPr/>
        </p:nvSpPr>
        <p:spPr>
          <a:xfrm>
            <a:off x="5572243" y="1916858"/>
            <a:ext cx="73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MLP +</a:t>
            </a:r>
          </a:p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Softmax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315AC7-69A1-314A-842F-43BAC062B9C6}"/>
              </a:ext>
            </a:extLst>
          </p:cNvPr>
          <p:cNvCxnSpPr/>
          <p:nvPr/>
        </p:nvCxnSpPr>
        <p:spPr>
          <a:xfrm>
            <a:off x="6304928" y="1627367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E227B91C-EA15-0A4C-9ED3-E0A217350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93172"/>
              </p:ext>
            </p:extLst>
          </p:nvPr>
        </p:nvGraphicFramePr>
        <p:xfrm>
          <a:off x="6701135" y="1140632"/>
          <a:ext cx="158266" cy="973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06365"/>
                  </a:ext>
                </a:extLst>
              </a:tr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23195"/>
                  </a:ext>
                </a:extLst>
              </a:tr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416536"/>
                  </a:ext>
                </a:extLst>
              </a:tr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30651"/>
                  </a:ext>
                </a:extLst>
              </a:tr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795645"/>
                  </a:ext>
                </a:extLst>
              </a:tr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FFD4A7-72D1-2F48-90FA-FECD2959D422}"/>
              </a:ext>
            </a:extLst>
          </p:cNvPr>
          <p:cNvCxnSpPr>
            <a:cxnSpLocks/>
          </p:cNvCxnSpPr>
          <p:nvPr/>
        </p:nvCxnSpPr>
        <p:spPr>
          <a:xfrm>
            <a:off x="4395976" y="933084"/>
            <a:ext cx="255874" cy="7043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2D48D2-3C74-2F47-A809-FC4E129BE56E}"/>
              </a:ext>
            </a:extLst>
          </p:cNvPr>
          <p:cNvCxnSpPr>
            <a:cxnSpLocks/>
          </p:cNvCxnSpPr>
          <p:nvPr/>
        </p:nvCxnSpPr>
        <p:spPr>
          <a:xfrm flipV="1">
            <a:off x="4416207" y="1712680"/>
            <a:ext cx="246676" cy="5901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DA2E550-C0CD-C149-B846-20351454169B}"/>
              </a:ext>
            </a:extLst>
          </p:cNvPr>
          <p:cNvSpPr/>
          <p:nvPr/>
        </p:nvSpPr>
        <p:spPr>
          <a:xfrm>
            <a:off x="6877811" y="1099953"/>
            <a:ext cx="4459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blue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0F3C7E2-0B3C-BD44-8AB4-77D27BA97A02}"/>
              </a:ext>
            </a:extLst>
          </p:cNvPr>
          <p:cNvSpPr/>
          <p:nvPr/>
        </p:nvSpPr>
        <p:spPr>
          <a:xfrm>
            <a:off x="6886858" y="1254670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vegetables</a:t>
            </a:r>
            <a:endParaRPr lang="en-US" sz="1100" dirty="0">
              <a:solidFill>
                <a:srgbClr val="00B050"/>
              </a:solidFill>
              <a:latin typeface="Avenir Next" panose="020B05030202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2D355D-205B-CF4A-BD12-4B764DCE67F7}"/>
              </a:ext>
            </a:extLst>
          </p:cNvPr>
          <p:cNvSpPr/>
          <p:nvPr/>
        </p:nvSpPr>
        <p:spPr>
          <a:xfrm>
            <a:off x="6876994" y="1423165"/>
            <a:ext cx="6639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children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69B744-628F-3845-A19D-7EC0A31E2FDC}"/>
              </a:ext>
            </a:extLst>
          </p:cNvPr>
          <p:cNvSpPr/>
          <p:nvPr/>
        </p:nvSpPr>
        <p:spPr>
          <a:xfrm>
            <a:off x="6890748" y="1576365"/>
            <a:ext cx="3786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yes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40C598E-6FA8-E94A-A130-7A5A81DF4F71}"/>
              </a:ext>
            </a:extLst>
          </p:cNvPr>
          <p:cNvSpPr/>
          <p:nvPr/>
        </p:nvSpPr>
        <p:spPr>
          <a:xfrm>
            <a:off x="6890703" y="1898060"/>
            <a:ext cx="3642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car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4D5DD14-BA7C-E04B-BD2F-9E9B7E64D078}"/>
              </a:ext>
            </a:extLst>
          </p:cNvPr>
          <p:cNvSpPr/>
          <p:nvPr/>
        </p:nvSpPr>
        <p:spPr>
          <a:xfrm>
            <a:off x="6896070" y="171560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A832A-4E3A-B449-AB88-BC0C04305892}"/>
              </a:ext>
            </a:extLst>
          </p:cNvPr>
          <p:cNvSpPr txBox="1"/>
          <p:nvPr/>
        </p:nvSpPr>
        <p:spPr>
          <a:xfrm>
            <a:off x="6053070" y="159415"/>
            <a:ext cx="1550424" cy="4154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Avenir Next" panose="020B0503020202020204" pitchFamily="34" charset="0"/>
              </a:rPr>
              <a:t>Trained by minimizing</a:t>
            </a:r>
          </a:p>
          <a:p>
            <a:pPr algn="r"/>
            <a:r>
              <a:rPr lang="en-US" sz="1050" dirty="0">
                <a:solidFill>
                  <a:schemeClr val="bg1"/>
                </a:solidFill>
                <a:latin typeface="Avenir Next" panose="020B0503020202020204" pitchFamily="34" charset="0"/>
              </a:rPr>
              <a:t>cross entropy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5C7715-C838-694D-9030-D88C1BFF03FC}"/>
              </a:ext>
            </a:extLst>
          </p:cNvPr>
          <p:cNvSpPr txBox="1"/>
          <p:nvPr/>
        </p:nvSpPr>
        <p:spPr>
          <a:xfrm>
            <a:off x="6467522" y="2134562"/>
            <a:ext cx="6254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Avenir Next" panose="020B0503020202020204" pitchFamily="34" charset="0"/>
              </a:rPr>
              <a:t>Sum=1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077A06-58F6-1B42-BAD4-698A2A6F8824}"/>
              </a:ext>
            </a:extLst>
          </p:cNvPr>
          <p:cNvCxnSpPr>
            <a:cxnSpLocks/>
          </p:cNvCxnSpPr>
          <p:nvPr/>
        </p:nvCxnSpPr>
        <p:spPr>
          <a:xfrm>
            <a:off x="7106399" y="574913"/>
            <a:ext cx="0" cy="50697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1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</TotalTime>
  <Words>33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13</cp:revision>
  <dcterms:created xsi:type="dcterms:W3CDTF">2019-06-03T23:28:52Z</dcterms:created>
  <dcterms:modified xsi:type="dcterms:W3CDTF">2019-06-04T17:21:13Z</dcterms:modified>
</cp:coreProperties>
</file>