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102870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03"/>
    <p:restoredTop sz="94694"/>
  </p:normalViewPr>
  <p:slideViewPr>
    <p:cSldViewPr snapToGrid="0" snapToObjects="1">
      <p:cViewPr varScale="1">
        <p:scale>
          <a:sx n="241" d="100"/>
          <a:sy n="241" d="100"/>
        </p:scale>
        <p:origin x="208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875" y="448945"/>
            <a:ext cx="7715250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1440815"/>
            <a:ext cx="7715250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9B81E-E821-0541-A0A8-9A6231625922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65FE-2ED8-DF43-A1C9-36CF503D7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13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9B81E-E821-0541-A0A8-9A6231625922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65FE-2ED8-DF43-A1C9-36CF503D7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71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1635" y="146050"/>
            <a:ext cx="2218134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7231" y="146050"/>
            <a:ext cx="6525816" cy="23247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9B81E-E821-0541-A0A8-9A6231625922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65FE-2ED8-DF43-A1C9-36CF503D7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3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9B81E-E821-0541-A0A8-9A6231625922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65FE-2ED8-DF43-A1C9-36CF503D7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75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873" y="683895"/>
            <a:ext cx="8872538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1873" y="1835785"/>
            <a:ext cx="8872538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9B81E-E821-0541-A0A8-9A6231625922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65FE-2ED8-DF43-A1C9-36CF503D7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43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7231" y="730250"/>
            <a:ext cx="4371975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794" y="730250"/>
            <a:ext cx="4371975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9B81E-E821-0541-A0A8-9A6231625922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65FE-2ED8-DF43-A1C9-36CF503D7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5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146050"/>
            <a:ext cx="8872538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571" y="672465"/>
            <a:ext cx="4351883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571" y="1002030"/>
            <a:ext cx="4351883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07794" y="672465"/>
            <a:ext cx="4373315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07794" y="1002030"/>
            <a:ext cx="4373315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9B81E-E821-0541-A0A8-9A6231625922}" type="datetimeFigureOut">
              <a:rPr lang="en-US" smtClean="0"/>
              <a:t>6/4/19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65FE-2ED8-DF43-A1C9-36CF503D7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62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9B81E-E821-0541-A0A8-9A6231625922}" type="datetimeFigureOut">
              <a:rPr lang="en-US" smtClean="0"/>
              <a:t>6/4/19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65FE-2ED8-DF43-A1C9-36CF503D7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1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9B81E-E821-0541-A0A8-9A6231625922}" type="datetimeFigureOut">
              <a:rPr lang="en-US" smtClean="0"/>
              <a:t>6/4/19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65FE-2ED8-DF43-A1C9-36CF503D7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08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2" y="182880"/>
            <a:ext cx="3317825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315" y="394970"/>
            <a:ext cx="5207794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2" y="822960"/>
            <a:ext cx="3317825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9B81E-E821-0541-A0A8-9A6231625922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65FE-2ED8-DF43-A1C9-36CF503D7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82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2" y="182880"/>
            <a:ext cx="3317825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73315" y="394970"/>
            <a:ext cx="5207794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2" y="822960"/>
            <a:ext cx="3317825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9B81E-E821-0541-A0A8-9A6231625922}" type="datetimeFigureOut">
              <a:rPr lang="en-US" smtClean="0"/>
              <a:t>6/4/19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765FE-2ED8-DF43-A1C9-36CF503D7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21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7231" y="146050"/>
            <a:ext cx="8872538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231" y="730250"/>
            <a:ext cx="8872538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7231" y="2542540"/>
            <a:ext cx="2314575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9B81E-E821-0541-A0A8-9A6231625922}" type="datetimeFigureOut">
              <a:rPr lang="en-US" smtClean="0"/>
              <a:t>6/4/19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07569" y="2542540"/>
            <a:ext cx="3471863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65194" y="2542540"/>
            <a:ext cx="2314575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765FE-2ED8-DF43-A1C9-36CF503D7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1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4C23B5F3-3612-8748-8C29-DA52B18A8BCC}"/>
              </a:ext>
            </a:extLst>
          </p:cNvPr>
          <p:cNvSpPr/>
          <p:nvPr/>
        </p:nvSpPr>
        <p:spPr>
          <a:xfrm>
            <a:off x="5253534" y="8152"/>
            <a:ext cx="4979845" cy="26587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312DD1D-1600-0C4E-99FF-A6DEFBA8FF11}"/>
              </a:ext>
            </a:extLst>
          </p:cNvPr>
          <p:cNvSpPr/>
          <p:nvPr/>
        </p:nvSpPr>
        <p:spPr>
          <a:xfrm>
            <a:off x="53621" y="12700"/>
            <a:ext cx="4531080" cy="26587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7D7CEC-A8DD-5E49-B737-B599216FB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83" y="621187"/>
            <a:ext cx="1488997" cy="12110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EDEDF3-4604-9B45-8055-5E15938B55E5}"/>
              </a:ext>
            </a:extLst>
          </p:cNvPr>
          <p:cNvSpPr txBox="1"/>
          <p:nvPr/>
        </p:nvSpPr>
        <p:spPr>
          <a:xfrm>
            <a:off x="288699" y="1945525"/>
            <a:ext cx="125547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venir Next" panose="020B0503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What is the </a:t>
            </a:r>
          </a:p>
          <a:p>
            <a:pPr algn="ctr"/>
            <a:r>
              <a:rPr lang="en-US" sz="1400" dirty="0">
                <a:latin typeface="Avenir Next" panose="020B0503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man selling 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F968150-1020-584F-9BE9-5618DC0601CE}"/>
              </a:ext>
            </a:extLst>
          </p:cNvPr>
          <p:cNvGrpSpPr/>
          <p:nvPr/>
        </p:nvGrpSpPr>
        <p:grpSpPr>
          <a:xfrm>
            <a:off x="2094070" y="1027169"/>
            <a:ext cx="935321" cy="805069"/>
            <a:chOff x="5715000" y="1252330"/>
            <a:chExt cx="935321" cy="80506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3C3BC8B-3A37-794F-9809-36468AFB02A0}"/>
                </a:ext>
              </a:extLst>
            </p:cNvPr>
            <p:cNvSpPr/>
            <p:nvPr/>
          </p:nvSpPr>
          <p:spPr>
            <a:xfrm>
              <a:off x="5715001" y="1252330"/>
              <a:ext cx="935320" cy="80506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2C749F-3CF2-274A-A6FA-C9A71D99290A}"/>
                </a:ext>
              </a:extLst>
            </p:cNvPr>
            <p:cNvSpPr txBox="1"/>
            <p:nvPr/>
          </p:nvSpPr>
          <p:spPr>
            <a:xfrm>
              <a:off x="5715000" y="1331698"/>
              <a:ext cx="935321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venir Next" panose="020B0503020202020204" pitchFamily="34" charset="0"/>
                </a:rPr>
                <a:t>VQA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Avenir Next" panose="020B0503020202020204" pitchFamily="34" charset="0"/>
                </a:rPr>
                <a:t>System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101758D-E969-2944-9A2D-F22B93F43CE1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1719478" y="1226711"/>
            <a:ext cx="374590" cy="2029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12D3E0-10A9-E442-A7AB-62CC21546FE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1544173" y="1429701"/>
            <a:ext cx="549897" cy="777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DA85EB3-0E96-8A42-B3AD-0F040CCE9ECB}"/>
              </a:ext>
            </a:extLst>
          </p:cNvPr>
          <p:cNvSpPr txBox="1"/>
          <p:nvPr/>
        </p:nvSpPr>
        <p:spPr>
          <a:xfrm>
            <a:off x="3273715" y="1257733"/>
            <a:ext cx="1213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Avenir Next" panose="020B0503020202020204" pitchFamily="34" charset="0"/>
              </a:rPr>
              <a:t>vegetables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508916-E366-7644-963E-9996E7BA0BA0}"/>
              </a:ext>
            </a:extLst>
          </p:cNvPr>
          <p:cNvCxnSpPr>
            <a:stCxn id="6" idx="3"/>
            <a:endCxn id="16" idx="1"/>
          </p:cNvCxnSpPr>
          <p:nvPr/>
        </p:nvCxnSpPr>
        <p:spPr>
          <a:xfrm flipV="1">
            <a:off x="3029389" y="1427012"/>
            <a:ext cx="244326" cy="269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486819C2-2644-BF40-B522-4300E1E8C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2032" y="621187"/>
            <a:ext cx="1488997" cy="121105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7B6C1E6-B711-8644-9212-EDF0CD6BEC61}"/>
              </a:ext>
            </a:extLst>
          </p:cNvPr>
          <p:cNvSpPr txBox="1"/>
          <p:nvPr/>
        </p:nvSpPr>
        <p:spPr>
          <a:xfrm>
            <a:off x="5460248" y="1945525"/>
            <a:ext cx="125547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venir Next" panose="020B0503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What is the </a:t>
            </a:r>
          </a:p>
          <a:p>
            <a:pPr algn="ctr"/>
            <a:r>
              <a:rPr lang="en-US" sz="1400" dirty="0">
                <a:latin typeface="Avenir Next" panose="020B0503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man selling ?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B474F70-788C-DD49-9D00-75EDA3D5A45F}"/>
              </a:ext>
            </a:extLst>
          </p:cNvPr>
          <p:cNvGrpSpPr/>
          <p:nvPr/>
        </p:nvGrpSpPr>
        <p:grpSpPr>
          <a:xfrm>
            <a:off x="7265619" y="1027169"/>
            <a:ext cx="935321" cy="805069"/>
            <a:chOff x="5715000" y="1252330"/>
            <a:chExt cx="935321" cy="80506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8EBB97A-DF65-9D45-BDC8-98C758C2B399}"/>
                </a:ext>
              </a:extLst>
            </p:cNvPr>
            <p:cNvSpPr/>
            <p:nvPr/>
          </p:nvSpPr>
          <p:spPr>
            <a:xfrm>
              <a:off x="5715001" y="1252330"/>
              <a:ext cx="935320" cy="80506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B9FF616-56E7-164C-BE7E-557BDB75AA36}"/>
                </a:ext>
              </a:extLst>
            </p:cNvPr>
            <p:cNvSpPr txBox="1"/>
            <p:nvPr/>
          </p:nvSpPr>
          <p:spPr>
            <a:xfrm>
              <a:off x="5715000" y="1331698"/>
              <a:ext cx="935321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venir Next" panose="020B0503020202020204" pitchFamily="34" charset="0"/>
                </a:rPr>
                <a:t>VQA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Avenir Next" panose="020B0503020202020204" pitchFamily="34" charset="0"/>
                </a:rPr>
                <a:t>System</a:t>
              </a: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653C7F-C632-AC4B-8CEA-4F42AF2557EA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>
            <a:off x="6891027" y="1226711"/>
            <a:ext cx="374590" cy="20299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D9EEE82-2F38-D54B-8D83-AE586F6B516C}"/>
              </a:ext>
            </a:extLst>
          </p:cNvPr>
          <p:cNvCxnSpPr>
            <a:cxnSpLocks/>
            <a:stCxn id="24" idx="3"/>
            <a:endCxn id="27" idx="1"/>
          </p:cNvCxnSpPr>
          <p:nvPr/>
        </p:nvCxnSpPr>
        <p:spPr>
          <a:xfrm flipV="1">
            <a:off x="6715722" y="1429701"/>
            <a:ext cx="549897" cy="777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44E1F33-03C0-C44F-AB47-0A6513941DFD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8200940" y="1429703"/>
            <a:ext cx="25644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C80F2EB-42E3-8B48-BB9B-5AA8847187C3}"/>
              </a:ext>
            </a:extLst>
          </p:cNvPr>
          <p:cNvGrpSpPr/>
          <p:nvPr/>
        </p:nvGrpSpPr>
        <p:grpSpPr>
          <a:xfrm>
            <a:off x="8507400" y="786205"/>
            <a:ext cx="1439509" cy="1420930"/>
            <a:chOff x="5626205" y="3185351"/>
            <a:chExt cx="1439509" cy="142093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DD8047F-916D-4949-9ED5-C881DBC7F67C}"/>
                </a:ext>
              </a:extLst>
            </p:cNvPr>
            <p:cNvSpPr/>
            <p:nvPr/>
          </p:nvSpPr>
          <p:spPr>
            <a:xfrm>
              <a:off x="5626205" y="3253299"/>
              <a:ext cx="175701" cy="17570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BFEF10C-6AB9-8346-8A23-3AA037F8564B}"/>
                </a:ext>
              </a:extLst>
            </p:cNvPr>
            <p:cNvSpPr/>
            <p:nvPr/>
          </p:nvSpPr>
          <p:spPr>
            <a:xfrm>
              <a:off x="5626205" y="3485048"/>
              <a:ext cx="175701" cy="17570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41363AE-B5D4-4A4F-9A1E-88693B948112}"/>
                </a:ext>
              </a:extLst>
            </p:cNvPr>
            <p:cNvSpPr/>
            <p:nvPr/>
          </p:nvSpPr>
          <p:spPr>
            <a:xfrm>
              <a:off x="5626205" y="3716797"/>
              <a:ext cx="175701" cy="17570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5F0F65A-7383-9E4C-93A9-2E6F70F36748}"/>
                </a:ext>
              </a:extLst>
            </p:cNvPr>
            <p:cNvSpPr/>
            <p:nvPr/>
          </p:nvSpPr>
          <p:spPr>
            <a:xfrm>
              <a:off x="5626205" y="3948546"/>
              <a:ext cx="175701" cy="17570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50E418A-AE02-6D4A-9CC0-7C78EBDB9670}"/>
                </a:ext>
              </a:extLst>
            </p:cNvPr>
            <p:cNvSpPr/>
            <p:nvPr/>
          </p:nvSpPr>
          <p:spPr>
            <a:xfrm>
              <a:off x="5695163" y="41802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3C9AEBB-D2AF-464A-A918-C2A9B9785606}"/>
                </a:ext>
              </a:extLst>
            </p:cNvPr>
            <p:cNvSpPr/>
            <p:nvPr/>
          </p:nvSpPr>
          <p:spPr>
            <a:xfrm>
              <a:off x="5695163" y="428206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38127C7-9008-E14D-822C-911AC9E76ED6}"/>
                </a:ext>
              </a:extLst>
            </p:cNvPr>
            <p:cNvSpPr/>
            <p:nvPr/>
          </p:nvSpPr>
          <p:spPr>
            <a:xfrm>
              <a:off x="5626205" y="4373754"/>
              <a:ext cx="175701" cy="17570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2C3E1EA-DE46-9944-8BDE-E75F8932E4A4}"/>
                </a:ext>
              </a:extLst>
            </p:cNvPr>
            <p:cNvSpPr txBox="1"/>
            <p:nvPr/>
          </p:nvSpPr>
          <p:spPr>
            <a:xfrm>
              <a:off x="5851920" y="3388232"/>
              <a:ext cx="12137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Avenir Next" panose="020B0503020202020204" pitchFamily="34" charset="0"/>
                </a:rPr>
                <a:t>vegetables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083A78D-C1DE-6847-A6D3-5E3EBB5151D0}"/>
                </a:ext>
              </a:extLst>
            </p:cNvPr>
            <p:cNvSpPr txBox="1"/>
            <p:nvPr/>
          </p:nvSpPr>
          <p:spPr>
            <a:xfrm>
              <a:off x="5838144" y="3185351"/>
              <a:ext cx="6030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Avenir Next" panose="020B0503020202020204" pitchFamily="34" charset="0"/>
                </a:rPr>
                <a:t>blue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E94982F-B1BA-B04E-83D7-4EBFAA576EE7}"/>
                </a:ext>
              </a:extLst>
            </p:cNvPr>
            <p:cNvSpPr txBox="1"/>
            <p:nvPr/>
          </p:nvSpPr>
          <p:spPr>
            <a:xfrm>
              <a:off x="5851920" y="3631216"/>
              <a:ext cx="9471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Avenir Next" panose="020B0503020202020204" pitchFamily="34" charset="0"/>
                </a:rPr>
                <a:t>children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D6CA3DF-C838-E044-8E3A-38A824500BBF}"/>
                </a:ext>
              </a:extLst>
            </p:cNvPr>
            <p:cNvSpPr txBox="1"/>
            <p:nvPr/>
          </p:nvSpPr>
          <p:spPr>
            <a:xfrm>
              <a:off x="5874594" y="3868533"/>
              <a:ext cx="4924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Avenir Next" panose="020B0503020202020204" pitchFamily="34" charset="0"/>
                </a:rPr>
                <a:t>yes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81F6553-E704-864E-B4DA-6BAA232E503E}"/>
                </a:ext>
              </a:extLst>
            </p:cNvPr>
            <p:cNvSpPr txBox="1"/>
            <p:nvPr/>
          </p:nvSpPr>
          <p:spPr>
            <a:xfrm>
              <a:off x="5885931" y="4267727"/>
              <a:ext cx="4700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Avenir Next" panose="020B0503020202020204" pitchFamily="34" charset="0"/>
                </a:rPr>
                <a:t>car</a:t>
              </a:r>
            </a:p>
          </p:txBody>
        </p:sp>
      </p:grpSp>
      <p:sp>
        <p:nvSpPr>
          <p:cNvPr id="56" name="Right Arrow 55">
            <a:extLst>
              <a:ext uri="{FF2B5EF4-FFF2-40B4-BE49-F238E27FC236}">
                <a16:creationId xmlns:a16="http://schemas.microsoft.com/office/drawing/2014/main" id="{4122DB6C-4350-454C-A467-EE7FC8D9A943}"/>
              </a:ext>
            </a:extLst>
          </p:cNvPr>
          <p:cNvSpPr/>
          <p:nvPr/>
        </p:nvSpPr>
        <p:spPr>
          <a:xfrm>
            <a:off x="4705234" y="1133501"/>
            <a:ext cx="460511" cy="368300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400A4D8-EFA5-DF49-B573-9A4CDEE947A0}"/>
              </a:ext>
            </a:extLst>
          </p:cNvPr>
          <p:cNvSpPr txBox="1"/>
          <p:nvPr/>
        </p:nvSpPr>
        <p:spPr>
          <a:xfrm>
            <a:off x="1458989" y="40689"/>
            <a:ext cx="1720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Avenir Next" panose="020B0503020202020204" pitchFamily="34" charset="0"/>
              </a:rPr>
              <a:t>Open-Ended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4A5B5AD-555F-9D44-A97C-44DA5C50E667}"/>
              </a:ext>
            </a:extLst>
          </p:cNvPr>
          <p:cNvSpPr txBox="1"/>
          <p:nvPr/>
        </p:nvSpPr>
        <p:spPr>
          <a:xfrm>
            <a:off x="6296180" y="40689"/>
            <a:ext cx="27353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Avenir Next" panose="020B0503020202020204" pitchFamily="34" charset="0"/>
              </a:rPr>
              <a:t>K-way multiple choice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AEBD77-2081-E64F-A81B-CA1CB969B612}"/>
              </a:ext>
            </a:extLst>
          </p:cNvPr>
          <p:cNvCxnSpPr>
            <a:cxnSpLocks/>
          </p:cNvCxnSpPr>
          <p:nvPr/>
        </p:nvCxnSpPr>
        <p:spPr>
          <a:xfrm>
            <a:off x="10034546" y="811781"/>
            <a:ext cx="0" cy="1364104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2CC1168-0614-A148-B861-DBF5D8F8414D}"/>
              </a:ext>
            </a:extLst>
          </p:cNvPr>
          <p:cNvSpPr txBox="1"/>
          <p:nvPr/>
        </p:nvSpPr>
        <p:spPr>
          <a:xfrm>
            <a:off x="8852183" y="2194267"/>
            <a:ext cx="1378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Avenir Next" panose="020B0503020202020204" pitchFamily="34" charset="0"/>
              </a:rPr>
              <a:t>K (typically 1000)</a:t>
            </a:r>
          </a:p>
          <a:p>
            <a:pPr algn="r"/>
            <a:r>
              <a:rPr lang="en-US" sz="1200" dirty="0">
                <a:latin typeface="Avenir Next" panose="020B0503020202020204" pitchFamily="34" charset="0"/>
              </a:rPr>
              <a:t>classes</a:t>
            </a:r>
          </a:p>
        </p:txBody>
      </p:sp>
    </p:spTree>
    <p:extLst>
      <p:ext uri="{BB962C8B-B14F-4D97-AF65-F5344CB8AC3E}">
        <p14:creationId xmlns:p14="http://schemas.microsoft.com/office/powerpoint/2010/main" val="1930270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</TotalTime>
  <Words>32</Words>
  <Application>Microsoft Macintosh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Next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Aniruddha Kembhavi</dc:creator>
  <cp:lastModifiedBy>Aniruddha Kembhavi</cp:lastModifiedBy>
  <cp:revision>9</cp:revision>
  <dcterms:created xsi:type="dcterms:W3CDTF">2019-06-01T05:20:39Z</dcterms:created>
  <dcterms:modified xsi:type="dcterms:W3CDTF">2019-06-04T17:23:38Z</dcterms:modified>
</cp:coreProperties>
</file>