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8915400" cy="4389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4"/>
    <p:restoredTop sz="94694"/>
  </p:normalViewPr>
  <p:slideViewPr>
    <p:cSldViewPr snapToGrid="0" snapToObjects="1">
      <p:cViewPr varScale="1">
        <p:scale>
          <a:sx n="306" d="100"/>
          <a:sy n="306" d="100"/>
        </p:scale>
        <p:origin x="1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4425" y="718364"/>
            <a:ext cx="6686550" cy="1528175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425" y="2305472"/>
            <a:ext cx="6686550" cy="1059764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608" indent="0" algn="ctr">
              <a:buNone/>
              <a:defRPr sz="1280"/>
            </a:lvl2pPr>
            <a:lvl3pPr marL="585216" indent="0" algn="ctr">
              <a:buNone/>
              <a:defRPr sz="1152"/>
            </a:lvl3pPr>
            <a:lvl4pPr marL="877824" indent="0" algn="ctr">
              <a:buNone/>
              <a:defRPr sz="1024"/>
            </a:lvl4pPr>
            <a:lvl5pPr marL="1170432" indent="0" algn="ctr">
              <a:buNone/>
              <a:defRPr sz="1024"/>
            </a:lvl5pPr>
            <a:lvl6pPr marL="1463040" indent="0" algn="ctr">
              <a:buNone/>
              <a:defRPr sz="1024"/>
            </a:lvl6pPr>
            <a:lvl7pPr marL="1755648" indent="0" algn="ctr">
              <a:buNone/>
              <a:defRPr sz="1024"/>
            </a:lvl7pPr>
            <a:lvl8pPr marL="2048256" indent="0" algn="ctr">
              <a:buNone/>
              <a:defRPr sz="1024"/>
            </a:lvl8pPr>
            <a:lvl9pPr marL="2340864" indent="0" algn="ctr">
              <a:buNone/>
              <a:defRPr sz="10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310-4A11-784A-966D-BEC72580F64F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FF8B-206F-3B44-BF7A-61BF5DD4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6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310-4A11-784A-966D-BEC72580F64F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FF8B-206F-3B44-BF7A-61BF5DD4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1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083" y="233697"/>
            <a:ext cx="1922383" cy="3719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934" y="233697"/>
            <a:ext cx="5655707" cy="3719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310-4A11-784A-966D-BEC72580F64F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FF8B-206F-3B44-BF7A-61BF5DD4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2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310-4A11-784A-966D-BEC72580F64F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FF8B-206F-3B44-BF7A-61BF5DD4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9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290" y="1094312"/>
            <a:ext cx="7689533" cy="1825884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290" y="2937470"/>
            <a:ext cx="7689533" cy="960189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1pPr>
            <a:lvl2pPr marL="292608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216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82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432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304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648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825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86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310-4A11-784A-966D-BEC72580F64F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FF8B-206F-3B44-BF7A-61BF5DD4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6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934" y="1168485"/>
            <a:ext cx="3789045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421" y="1168485"/>
            <a:ext cx="3789045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310-4A11-784A-966D-BEC72580F64F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FF8B-206F-3B44-BF7A-61BF5DD4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6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95" y="233697"/>
            <a:ext cx="7689533" cy="8484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95" y="1076022"/>
            <a:ext cx="3771632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095" y="1603364"/>
            <a:ext cx="3771632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421" y="1076022"/>
            <a:ext cx="3790206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3421" y="1603364"/>
            <a:ext cx="3790206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310-4A11-784A-966D-BEC72580F64F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FF8B-206F-3B44-BF7A-61BF5DD4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4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310-4A11-784A-966D-BEC72580F64F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FF8B-206F-3B44-BF7A-61BF5DD4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8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310-4A11-784A-966D-BEC72580F64F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FF8B-206F-3B44-BF7A-61BF5DD4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4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95" y="292629"/>
            <a:ext cx="2875448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206" y="631998"/>
            <a:ext cx="4513421" cy="3119346"/>
          </a:xfrm>
        </p:spPr>
        <p:txBody>
          <a:bodyPr/>
          <a:lstStyle>
            <a:lvl1pPr>
              <a:defRPr sz="2048"/>
            </a:lvl1pPr>
            <a:lvl2pPr>
              <a:defRPr sz="1792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095" y="1316831"/>
            <a:ext cx="2875448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310-4A11-784A-966D-BEC72580F64F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FF8B-206F-3B44-BF7A-61BF5DD4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5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95" y="292629"/>
            <a:ext cx="2875448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90206" y="631998"/>
            <a:ext cx="4513421" cy="3119346"/>
          </a:xfrm>
        </p:spPr>
        <p:txBody>
          <a:bodyPr anchor="t"/>
          <a:lstStyle>
            <a:lvl1pPr marL="0" indent="0">
              <a:buNone/>
              <a:defRPr sz="2048"/>
            </a:lvl1pPr>
            <a:lvl2pPr marL="292608" indent="0">
              <a:buNone/>
              <a:defRPr sz="1792"/>
            </a:lvl2pPr>
            <a:lvl3pPr marL="585216" indent="0">
              <a:buNone/>
              <a:defRPr sz="1536"/>
            </a:lvl3pPr>
            <a:lvl4pPr marL="877824" indent="0">
              <a:buNone/>
              <a:defRPr sz="1280"/>
            </a:lvl4pPr>
            <a:lvl5pPr marL="1170432" indent="0">
              <a:buNone/>
              <a:defRPr sz="1280"/>
            </a:lvl5pPr>
            <a:lvl6pPr marL="1463040" indent="0">
              <a:buNone/>
              <a:defRPr sz="1280"/>
            </a:lvl6pPr>
            <a:lvl7pPr marL="1755648" indent="0">
              <a:buNone/>
              <a:defRPr sz="1280"/>
            </a:lvl7pPr>
            <a:lvl8pPr marL="2048256" indent="0">
              <a:buNone/>
              <a:defRPr sz="1280"/>
            </a:lvl8pPr>
            <a:lvl9pPr marL="2340864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095" y="1316831"/>
            <a:ext cx="2875448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0C310-4A11-784A-966D-BEC72580F64F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FF8B-206F-3B44-BF7A-61BF5DD4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4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934" y="233697"/>
            <a:ext cx="7689533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934" y="1168485"/>
            <a:ext cx="7689533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934" y="4068359"/>
            <a:ext cx="2005965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0C310-4A11-784A-966D-BEC72580F64F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3226" y="4068359"/>
            <a:ext cx="3008948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96501" y="4068359"/>
            <a:ext cx="2005965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EFF8B-206F-3B44-BF7A-61BF5DD49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0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85216" rtl="0" eaLnBrk="1" latinLnBrk="0" hangingPunct="1">
        <a:lnSpc>
          <a:spcPct val="90000"/>
        </a:lnSpc>
        <a:spcBef>
          <a:spcPct val="0"/>
        </a:spcBef>
        <a:buNone/>
        <a:defRPr sz="2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304" indent="-146304" algn="l" defTabSz="585216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60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82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432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64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825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86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2F6665A4-A0FC-7E45-8755-7D6946904649}"/>
              </a:ext>
            </a:extLst>
          </p:cNvPr>
          <p:cNvSpPr/>
          <p:nvPr/>
        </p:nvSpPr>
        <p:spPr>
          <a:xfrm>
            <a:off x="7687079" y="79922"/>
            <a:ext cx="1183774" cy="4229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B7FD031-0944-9A46-81B3-C7D97F63A1DE}"/>
              </a:ext>
            </a:extLst>
          </p:cNvPr>
          <p:cNvSpPr/>
          <p:nvPr/>
        </p:nvSpPr>
        <p:spPr>
          <a:xfrm>
            <a:off x="25488" y="79922"/>
            <a:ext cx="3525443" cy="4229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C683622-EFBE-BD42-B458-C04175773C83}"/>
              </a:ext>
            </a:extLst>
          </p:cNvPr>
          <p:cNvSpPr/>
          <p:nvPr/>
        </p:nvSpPr>
        <p:spPr>
          <a:xfrm>
            <a:off x="3605122" y="79922"/>
            <a:ext cx="4022949" cy="4229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E7F97-8687-464F-8067-450EA5B732FB}"/>
              </a:ext>
            </a:extLst>
          </p:cNvPr>
          <p:cNvSpPr txBox="1"/>
          <p:nvPr/>
        </p:nvSpPr>
        <p:spPr>
          <a:xfrm>
            <a:off x="3605122" y="560295"/>
            <a:ext cx="29818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What     is        the     man  selling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0C31A0-22C8-BE4A-B3B2-0A41269E2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125468"/>
              </p:ext>
            </p:extLst>
          </p:nvPr>
        </p:nvGraphicFramePr>
        <p:xfrm>
          <a:off x="3913769" y="984171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E86CE1-2BE7-7C4E-9C88-A1F7106B7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769206"/>
              </p:ext>
            </p:extLst>
          </p:nvPr>
        </p:nvGraphicFramePr>
        <p:xfrm>
          <a:off x="4435979" y="984168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846D09-08D7-3641-8246-9C347D1BA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658458"/>
              </p:ext>
            </p:extLst>
          </p:nvPr>
        </p:nvGraphicFramePr>
        <p:xfrm>
          <a:off x="4952885" y="987096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75EC145-6E70-0D44-A721-FE1C86EB5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58645"/>
              </p:ext>
            </p:extLst>
          </p:nvPr>
        </p:nvGraphicFramePr>
        <p:xfrm>
          <a:off x="5475095" y="984168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1915FC-4495-024B-B804-E16EF33F2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285929"/>
              </p:ext>
            </p:extLst>
          </p:nvPr>
        </p:nvGraphicFramePr>
        <p:xfrm>
          <a:off x="5990961" y="984168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sp>
        <p:nvSpPr>
          <p:cNvPr id="10" name="Cross 9">
            <a:extLst>
              <a:ext uri="{FF2B5EF4-FFF2-40B4-BE49-F238E27FC236}">
                <a16:creationId xmlns:a16="http://schemas.microsoft.com/office/drawing/2014/main" id="{3157C312-7979-0E4A-8CD5-39CDE3A8C7DC}"/>
              </a:ext>
            </a:extLst>
          </p:cNvPr>
          <p:cNvSpPr/>
          <p:nvPr/>
        </p:nvSpPr>
        <p:spPr>
          <a:xfrm>
            <a:off x="4177647" y="1129213"/>
            <a:ext cx="94343" cy="94343"/>
          </a:xfrm>
          <a:prstGeom prst="plus">
            <a:avLst>
              <a:gd name="adj" fmla="val 411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2389133E-2A84-9B4D-9CB2-9CAC9796147B}"/>
              </a:ext>
            </a:extLst>
          </p:cNvPr>
          <p:cNvSpPr/>
          <p:nvPr/>
        </p:nvSpPr>
        <p:spPr>
          <a:xfrm>
            <a:off x="4707122" y="1129213"/>
            <a:ext cx="94343" cy="94343"/>
          </a:xfrm>
          <a:prstGeom prst="plus">
            <a:avLst>
              <a:gd name="adj" fmla="val 411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00C1AA33-84D2-3147-9EEE-98204794CCD7}"/>
              </a:ext>
            </a:extLst>
          </p:cNvPr>
          <p:cNvSpPr/>
          <p:nvPr/>
        </p:nvSpPr>
        <p:spPr>
          <a:xfrm>
            <a:off x="5232504" y="1129212"/>
            <a:ext cx="94343" cy="94343"/>
          </a:xfrm>
          <a:prstGeom prst="plus">
            <a:avLst>
              <a:gd name="adj" fmla="val 411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0A84531D-240E-654F-974C-6D2A41B94FD1}"/>
              </a:ext>
            </a:extLst>
          </p:cNvPr>
          <p:cNvSpPr/>
          <p:nvPr/>
        </p:nvSpPr>
        <p:spPr>
          <a:xfrm>
            <a:off x="5754424" y="1123897"/>
            <a:ext cx="94343" cy="94343"/>
          </a:xfrm>
          <a:prstGeom prst="plus">
            <a:avLst>
              <a:gd name="adj" fmla="val 411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Double Bracket 13">
            <a:extLst>
              <a:ext uri="{FF2B5EF4-FFF2-40B4-BE49-F238E27FC236}">
                <a16:creationId xmlns:a16="http://schemas.microsoft.com/office/drawing/2014/main" id="{39CAD8DE-769F-CD4F-A09F-46A9E9BD33ED}"/>
              </a:ext>
            </a:extLst>
          </p:cNvPr>
          <p:cNvSpPr/>
          <p:nvPr/>
        </p:nvSpPr>
        <p:spPr>
          <a:xfrm>
            <a:off x="3811432" y="954443"/>
            <a:ext cx="2411014" cy="449739"/>
          </a:xfrm>
          <a:prstGeom prst="bracketPair">
            <a:avLst>
              <a:gd name="adj" fmla="val 698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8457F7-C366-5C4E-B455-DFD1AF2EF1E5}"/>
              </a:ext>
            </a:extLst>
          </p:cNvPr>
          <p:cNvSpPr/>
          <p:nvPr/>
        </p:nvSpPr>
        <p:spPr>
          <a:xfrm>
            <a:off x="6212489" y="1040812"/>
            <a:ext cx="370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/ 5</a:t>
            </a:r>
            <a:endParaRPr lang="en-US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E043E4-DB92-6A4B-9FC4-89FDC90D528F}"/>
              </a:ext>
            </a:extLst>
          </p:cNvPr>
          <p:cNvCxnSpPr/>
          <p:nvPr/>
        </p:nvCxnSpPr>
        <p:spPr>
          <a:xfrm>
            <a:off x="6583115" y="1171056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07AEE9C-4B85-1B47-ADB1-E6E5D1CD6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282817"/>
              </p:ext>
            </p:extLst>
          </p:nvPr>
        </p:nvGraphicFramePr>
        <p:xfrm>
          <a:off x="7082627" y="987093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F2D5BD6-4E47-1544-A5C8-0F463ADE24EA}"/>
              </a:ext>
            </a:extLst>
          </p:cNvPr>
          <p:cNvSpPr txBox="1"/>
          <p:nvPr/>
        </p:nvSpPr>
        <p:spPr>
          <a:xfrm>
            <a:off x="6479410" y="487190"/>
            <a:ext cx="130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Text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Embedding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49A8E6-4F21-8149-A8E4-BFAA487EC3D5}"/>
              </a:ext>
            </a:extLst>
          </p:cNvPr>
          <p:cNvSpPr txBox="1"/>
          <p:nvPr/>
        </p:nvSpPr>
        <p:spPr>
          <a:xfrm>
            <a:off x="4050525" y="1424564"/>
            <a:ext cx="2013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venir Next" panose="020B0503020202020204" pitchFamily="34" charset="0"/>
              </a:rPr>
              <a:t>word2vec vectors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0623B05-F43F-6540-A610-BA72E4F70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98131"/>
              </p:ext>
            </p:extLst>
          </p:nvPr>
        </p:nvGraphicFramePr>
        <p:xfrm>
          <a:off x="3913769" y="1883651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3EADAA5-57B3-BC40-99F0-305EB8C79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430331"/>
              </p:ext>
            </p:extLst>
          </p:nvPr>
        </p:nvGraphicFramePr>
        <p:xfrm>
          <a:off x="4435979" y="1883648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B075AE2-C11A-6343-A14A-B196A9C4C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68029"/>
              </p:ext>
            </p:extLst>
          </p:nvPr>
        </p:nvGraphicFramePr>
        <p:xfrm>
          <a:off x="4952885" y="1886576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A4E90AB-B021-0348-B910-46CFB3DFC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276939"/>
              </p:ext>
            </p:extLst>
          </p:nvPr>
        </p:nvGraphicFramePr>
        <p:xfrm>
          <a:off x="5475095" y="1883648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58B9119-A6CB-8142-86B9-FA0681266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37082"/>
              </p:ext>
            </p:extLst>
          </p:nvPr>
        </p:nvGraphicFramePr>
        <p:xfrm>
          <a:off x="5990961" y="1883648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sp>
        <p:nvSpPr>
          <p:cNvPr id="25" name="Cross 24">
            <a:extLst>
              <a:ext uri="{FF2B5EF4-FFF2-40B4-BE49-F238E27FC236}">
                <a16:creationId xmlns:a16="http://schemas.microsoft.com/office/drawing/2014/main" id="{03E088CC-531C-FB42-9F67-64601BDE728F}"/>
              </a:ext>
            </a:extLst>
          </p:cNvPr>
          <p:cNvSpPr/>
          <p:nvPr/>
        </p:nvSpPr>
        <p:spPr>
          <a:xfrm>
            <a:off x="4177647" y="2028693"/>
            <a:ext cx="94343" cy="94343"/>
          </a:xfrm>
          <a:prstGeom prst="plus">
            <a:avLst>
              <a:gd name="adj" fmla="val 411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F0D0E44C-85FC-AD4B-B9AD-EC4C6AECEE18}"/>
              </a:ext>
            </a:extLst>
          </p:cNvPr>
          <p:cNvSpPr/>
          <p:nvPr/>
        </p:nvSpPr>
        <p:spPr>
          <a:xfrm>
            <a:off x="4707122" y="2028693"/>
            <a:ext cx="94343" cy="94343"/>
          </a:xfrm>
          <a:prstGeom prst="plus">
            <a:avLst>
              <a:gd name="adj" fmla="val 411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Cross 26">
            <a:extLst>
              <a:ext uri="{FF2B5EF4-FFF2-40B4-BE49-F238E27FC236}">
                <a16:creationId xmlns:a16="http://schemas.microsoft.com/office/drawing/2014/main" id="{A50DF5D2-F210-E64F-8EF6-113D6C273E01}"/>
              </a:ext>
            </a:extLst>
          </p:cNvPr>
          <p:cNvSpPr/>
          <p:nvPr/>
        </p:nvSpPr>
        <p:spPr>
          <a:xfrm>
            <a:off x="5232504" y="2028692"/>
            <a:ext cx="94343" cy="94343"/>
          </a:xfrm>
          <a:prstGeom prst="plus">
            <a:avLst>
              <a:gd name="adj" fmla="val 411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Cross 27">
            <a:extLst>
              <a:ext uri="{FF2B5EF4-FFF2-40B4-BE49-F238E27FC236}">
                <a16:creationId xmlns:a16="http://schemas.microsoft.com/office/drawing/2014/main" id="{2D568806-3752-1B41-860C-2AF62FCCF2E8}"/>
              </a:ext>
            </a:extLst>
          </p:cNvPr>
          <p:cNvSpPr/>
          <p:nvPr/>
        </p:nvSpPr>
        <p:spPr>
          <a:xfrm>
            <a:off x="5754424" y="2023377"/>
            <a:ext cx="94343" cy="94343"/>
          </a:xfrm>
          <a:prstGeom prst="plus">
            <a:avLst>
              <a:gd name="adj" fmla="val 411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Double Bracket 28">
            <a:extLst>
              <a:ext uri="{FF2B5EF4-FFF2-40B4-BE49-F238E27FC236}">
                <a16:creationId xmlns:a16="http://schemas.microsoft.com/office/drawing/2014/main" id="{93679344-072F-6C43-BB30-FB7F2DB40240}"/>
              </a:ext>
            </a:extLst>
          </p:cNvPr>
          <p:cNvSpPr/>
          <p:nvPr/>
        </p:nvSpPr>
        <p:spPr>
          <a:xfrm>
            <a:off x="3811432" y="1853923"/>
            <a:ext cx="2411014" cy="449739"/>
          </a:xfrm>
          <a:prstGeom prst="bracketPair">
            <a:avLst>
              <a:gd name="adj" fmla="val 698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8BF6C2-CBC2-0249-A751-DA4B58261FC1}"/>
              </a:ext>
            </a:extLst>
          </p:cNvPr>
          <p:cNvSpPr/>
          <p:nvPr/>
        </p:nvSpPr>
        <p:spPr>
          <a:xfrm>
            <a:off x="6212489" y="1940292"/>
            <a:ext cx="370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/ 5</a:t>
            </a:r>
            <a:endParaRPr lang="en-US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484F73-4834-DA47-9DC7-FC178C795951}"/>
              </a:ext>
            </a:extLst>
          </p:cNvPr>
          <p:cNvCxnSpPr/>
          <p:nvPr/>
        </p:nvCxnSpPr>
        <p:spPr>
          <a:xfrm>
            <a:off x="6583115" y="2070536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EA1D264-994D-AE48-A6A8-953E5F7A5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582391"/>
              </p:ext>
            </p:extLst>
          </p:nvPr>
        </p:nvGraphicFramePr>
        <p:xfrm>
          <a:off x="7082627" y="1886573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956A117D-181E-D043-82CC-A13B7E3136D1}"/>
              </a:ext>
            </a:extLst>
          </p:cNvPr>
          <p:cNvSpPr txBox="1"/>
          <p:nvPr/>
        </p:nvSpPr>
        <p:spPr>
          <a:xfrm>
            <a:off x="4050525" y="2314617"/>
            <a:ext cx="201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venir Next" panose="020B0503020202020204" pitchFamily="34" charset="0"/>
              </a:rPr>
              <a:t>Better representation such as Glove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ADBA9C3A-4973-EF47-A342-AEC606FEA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99166"/>
              </p:ext>
            </p:extLst>
          </p:nvPr>
        </p:nvGraphicFramePr>
        <p:xfrm>
          <a:off x="3913769" y="3398039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7C3FABD-716E-E545-B634-8BA261B77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270018"/>
              </p:ext>
            </p:extLst>
          </p:nvPr>
        </p:nvGraphicFramePr>
        <p:xfrm>
          <a:off x="4435979" y="3398036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CBFACC7-37D9-834A-A06D-301545123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03925"/>
              </p:ext>
            </p:extLst>
          </p:nvPr>
        </p:nvGraphicFramePr>
        <p:xfrm>
          <a:off x="4952885" y="3400964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7F0C6103-E61D-3942-BC59-D6C294AE4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75639"/>
              </p:ext>
            </p:extLst>
          </p:nvPr>
        </p:nvGraphicFramePr>
        <p:xfrm>
          <a:off x="5475095" y="3398036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D66715BD-AE5F-5C49-BADD-ED19229AB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265672"/>
              </p:ext>
            </p:extLst>
          </p:nvPr>
        </p:nvGraphicFramePr>
        <p:xfrm>
          <a:off x="5990961" y="3398036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18E0DFC-23CA-784A-88DC-B9C71FEDB2F0}"/>
              </a:ext>
            </a:extLst>
          </p:cNvPr>
          <p:cNvCxnSpPr>
            <a:cxnSpLocks/>
          </p:cNvCxnSpPr>
          <p:nvPr/>
        </p:nvCxnSpPr>
        <p:spPr>
          <a:xfrm flipV="1">
            <a:off x="6212497" y="3072860"/>
            <a:ext cx="673617" cy="40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E12F713E-95E0-8748-A8E3-31876DC37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666127"/>
              </p:ext>
            </p:extLst>
          </p:nvPr>
        </p:nvGraphicFramePr>
        <p:xfrm>
          <a:off x="7082623" y="2888897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72E59AEC-0D20-E846-B860-42F98506F707}"/>
              </a:ext>
            </a:extLst>
          </p:cNvPr>
          <p:cNvSpPr txBox="1"/>
          <p:nvPr/>
        </p:nvSpPr>
        <p:spPr>
          <a:xfrm>
            <a:off x="4050525" y="3847859"/>
            <a:ext cx="201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venir Next" panose="020B0503020202020204" pitchFamily="34" charset="0"/>
              </a:rPr>
              <a:t>Recurrent Model</a:t>
            </a:r>
          </a:p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venir Next" panose="020B0503020202020204" pitchFamily="34" charset="0"/>
              </a:rPr>
              <a:t>e.g. LSTM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24CADB-BB19-5149-B691-82335698875D}"/>
              </a:ext>
            </a:extLst>
          </p:cNvPr>
          <p:cNvSpPr/>
          <p:nvPr/>
        </p:nvSpPr>
        <p:spPr>
          <a:xfrm>
            <a:off x="3886862" y="2996951"/>
            <a:ext cx="178816" cy="178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08EA67-B387-BD46-9749-EC86D1856EB9}"/>
              </a:ext>
            </a:extLst>
          </p:cNvPr>
          <p:cNvSpPr/>
          <p:nvPr/>
        </p:nvSpPr>
        <p:spPr>
          <a:xfrm>
            <a:off x="4409072" y="2996438"/>
            <a:ext cx="178816" cy="178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77B811-9ED8-2743-90BA-EA5874D8B578}"/>
              </a:ext>
            </a:extLst>
          </p:cNvPr>
          <p:cNvSpPr/>
          <p:nvPr/>
        </p:nvSpPr>
        <p:spPr>
          <a:xfrm>
            <a:off x="4931282" y="2991861"/>
            <a:ext cx="178816" cy="178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AB4553-8D5E-DD4A-8BB2-49BF000D94AA}"/>
              </a:ext>
            </a:extLst>
          </p:cNvPr>
          <p:cNvSpPr/>
          <p:nvPr/>
        </p:nvSpPr>
        <p:spPr>
          <a:xfrm>
            <a:off x="5453492" y="2991579"/>
            <a:ext cx="178816" cy="178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06D50E-FD3B-5546-ABFC-982E13F4A8C0}"/>
              </a:ext>
            </a:extLst>
          </p:cNvPr>
          <p:cNvSpPr/>
          <p:nvPr/>
        </p:nvSpPr>
        <p:spPr>
          <a:xfrm>
            <a:off x="5964054" y="2991579"/>
            <a:ext cx="178816" cy="1788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E5E56D-E289-4F40-9C1E-CB4B14D964CD}"/>
              </a:ext>
            </a:extLst>
          </p:cNvPr>
          <p:cNvCxnSpPr>
            <a:cxnSpLocks/>
          </p:cNvCxnSpPr>
          <p:nvPr/>
        </p:nvCxnSpPr>
        <p:spPr>
          <a:xfrm>
            <a:off x="4147443" y="3076924"/>
            <a:ext cx="1895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315980-8F2C-1B43-A151-C6CEDBD75700}"/>
              </a:ext>
            </a:extLst>
          </p:cNvPr>
          <p:cNvCxnSpPr>
            <a:cxnSpLocks/>
          </p:cNvCxnSpPr>
          <p:nvPr/>
        </p:nvCxnSpPr>
        <p:spPr>
          <a:xfrm>
            <a:off x="4661539" y="3081713"/>
            <a:ext cx="1895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D0C2E0-BBDA-9A44-A3A7-732DDF9A42C7}"/>
              </a:ext>
            </a:extLst>
          </p:cNvPr>
          <p:cNvCxnSpPr>
            <a:cxnSpLocks/>
          </p:cNvCxnSpPr>
          <p:nvPr/>
        </p:nvCxnSpPr>
        <p:spPr>
          <a:xfrm>
            <a:off x="5185795" y="3082438"/>
            <a:ext cx="1895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9C89FA-8607-5046-BF86-3194D904C535}"/>
              </a:ext>
            </a:extLst>
          </p:cNvPr>
          <p:cNvCxnSpPr>
            <a:cxnSpLocks/>
          </p:cNvCxnSpPr>
          <p:nvPr/>
        </p:nvCxnSpPr>
        <p:spPr>
          <a:xfrm>
            <a:off x="5718824" y="3081713"/>
            <a:ext cx="1895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AD348-8335-624C-8BA5-362F24FBDE01}"/>
              </a:ext>
            </a:extLst>
          </p:cNvPr>
          <p:cNvCxnSpPr>
            <a:cxnSpLocks/>
          </p:cNvCxnSpPr>
          <p:nvPr/>
        </p:nvCxnSpPr>
        <p:spPr>
          <a:xfrm flipV="1">
            <a:off x="3970651" y="3199526"/>
            <a:ext cx="0" cy="147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C676C8-9F2D-7E40-A1AC-E51A96D1D5F8}"/>
              </a:ext>
            </a:extLst>
          </p:cNvPr>
          <p:cNvCxnSpPr>
            <a:cxnSpLocks/>
          </p:cNvCxnSpPr>
          <p:nvPr/>
        </p:nvCxnSpPr>
        <p:spPr>
          <a:xfrm flipV="1">
            <a:off x="4496939" y="3199526"/>
            <a:ext cx="0" cy="147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53C620-4174-A04B-92F8-67B5AEE25887}"/>
              </a:ext>
            </a:extLst>
          </p:cNvPr>
          <p:cNvCxnSpPr>
            <a:cxnSpLocks/>
          </p:cNvCxnSpPr>
          <p:nvPr/>
        </p:nvCxnSpPr>
        <p:spPr>
          <a:xfrm flipV="1">
            <a:off x="5013067" y="3199526"/>
            <a:ext cx="0" cy="147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2E19EF9-85AC-B94D-841C-E5B5CC54B999}"/>
              </a:ext>
            </a:extLst>
          </p:cNvPr>
          <p:cNvCxnSpPr>
            <a:cxnSpLocks/>
          </p:cNvCxnSpPr>
          <p:nvPr/>
        </p:nvCxnSpPr>
        <p:spPr>
          <a:xfrm flipV="1">
            <a:off x="5533259" y="3199526"/>
            <a:ext cx="0" cy="147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3D9416E-762D-844E-A4C0-698BB21EDF81}"/>
              </a:ext>
            </a:extLst>
          </p:cNvPr>
          <p:cNvCxnSpPr>
            <a:cxnSpLocks/>
          </p:cNvCxnSpPr>
          <p:nvPr/>
        </p:nvCxnSpPr>
        <p:spPr>
          <a:xfrm flipV="1">
            <a:off x="6048097" y="3199526"/>
            <a:ext cx="0" cy="147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F3DBA91-6921-5A44-AE7E-3A82458A6BF9}"/>
              </a:ext>
            </a:extLst>
          </p:cNvPr>
          <p:cNvSpPr txBox="1"/>
          <p:nvPr/>
        </p:nvSpPr>
        <p:spPr>
          <a:xfrm>
            <a:off x="4368038" y="134884"/>
            <a:ext cx="246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Question Embedding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458A75C5-231D-DA40-B443-EA830D6D8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20" y="1052125"/>
            <a:ext cx="812966" cy="661212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6D16795-6780-064B-BD15-0704BC4F7E62}"/>
              </a:ext>
            </a:extLst>
          </p:cNvPr>
          <p:cNvCxnSpPr/>
          <p:nvPr/>
        </p:nvCxnSpPr>
        <p:spPr>
          <a:xfrm>
            <a:off x="1125812" y="1400741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94F0238-B762-FC45-A4D7-3055D629DF0D}"/>
              </a:ext>
            </a:extLst>
          </p:cNvPr>
          <p:cNvCxnSpPr/>
          <p:nvPr/>
        </p:nvCxnSpPr>
        <p:spPr>
          <a:xfrm>
            <a:off x="2579909" y="1403023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B161463B-C5D2-3C44-ACCC-D86F1EDBA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097409"/>
              </p:ext>
            </p:extLst>
          </p:nvPr>
        </p:nvGraphicFramePr>
        <p:xfrm>
          <a:off x="2962356" y="1024686"/>
          <a:ext cx="125002" cy="768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28495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7494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id="{4926B2E7-C692-AD42-9908-166AEF847769}"/>
              </a:ext>
            </a:extLst>
          </p:cNvPr>
          <p:cNvSpPr txBox="1"/>
          <p:nvPr/>
        </p:nvSpPr>
        <p:spPr>
          <a:xfrm>
            <a:off x="1495339" y="1255240"/>
            <a:ext cx="99972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" panose="020B0503020202020204" pitchFamily="34" charset="0"/>
              </a:rPr>
              <a:t>AlexNet</a:t>
            </a:r>
            <a:endParaRPr lang="en-US" dirty="0">
              <a:latin typeface="Avenir Next" panose="020B0503020202020204" pitchFamily="34" charset="0"/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655DFF6C-6361-E545-BC41-F4478B02A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20" y="2006275"/>
            <a:ext cx="812966" cy="661212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15813EC-7153-C749-826F-9E1D94E04C0F}"/>
              </a:ext>
            </a:extLst>
          </p:cNvPr>
          <p:cNvCxnSpPr/>
          <p:nvPr/>
        </p:nvCxnSpPr>
        <p:spPr>
          <a:xfrm>
            <a:off x="1125812" y="2354891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D675CE0-B8F7-6347-99C4-5FD1B2E3D5AC}"/>
              </a:ext>
            </a:extLst>
          </p:cNvPr>
          <p:cNvCxnSpPr/>
          <p:nvPr/>
        </p:nvCxnSpPr>
        <p:spPr>
          <a:xfrm>
            <a:off x="2579909" y="2357173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71E75E0C-4E25-A744-93CF-2071C1A53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775923"/>
              </p:ext>
            </p:extLst>
          </p:nvPr>
        </p:nvGraphicFramePr>
        <p:xfrm>
          <a:off x="2962356" y="1978836"/>
          <a:ext cx="125002" cy="768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28495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7494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C3DCE1BE-A867-B247-9B25-3095F5F42730}"/>
              </a:ext>
            </a:extLst>
          </p:cNvPr>
          <p:cNvSpPr txBox="1"/>
          <p:nvPr/>
        </p:nvSpPr>
        <p:spPr>
          <a:xfrm>
            <a:off x="1495339" y="2209390"/>
            <a:ext cx="99972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" panose="020B0503020202020204" pitchFamily="34" charset="0"/>
              </a:rPr>
              <a:t>VGG-19</a:t>
            </a:r>
            <a:endParaRPr lang="en-US" dirty="0">
              <a:latin typeface="Avenir Next" panose="020B0503020202020204" pitchFamily="34" charset="0"/>
            </a:endParaRP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48C2E20D-A7D2-644D-B271-72A4D5D7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33" y="3288018"/>
            <a:ext cx="812966" cy="661212"/>
          </a:xfrm>
          <a:prstGeom prst="rect">
            <a:avLst/>
          </a:prstGeom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C6487B6-B12B-6742-9C04-DB7E7957D9A9}"/>
              </a:ext>
            </a:extLst>
          </p:cNvPr>
          <p:cNvCxnSpPr/>
          <p:nvPr/>
        </p:nvCxnSpPr>
        <p:spPr>
          <a:xfrm>
            <a:off x="1123725" y="3636634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3A786BE-BDA6-FA41-B134-099A5FFB9CE8}"/>
              </a:ext>
            </a:extLst>
          </p:cNvPr>
          <p:cNvCxnSpPr/>
          <p:nvPr/>
        </p:nvCxnSpPr>
        <p:spPr>
          <a:xfrm>
            <a:off x="2577822" y="3638916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8CE6E6B1-93FE-0242-A178-FAEFDBA76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206897"/>
              </p:ext>
            </p:extLst>
          </p:nvPr>
        </p:nvGraphicFramePr>
        <p:xfrm>
          <a:off x="2960269" y="3260579"/>
          <a:ext cx="125002" cy="768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28495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7494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TextBox 102">
            <a:extLst>
              <a:ext uri="{FF2B5EF4-FFF2-40B4-BE49-F238E27FC236}">
                <a16:creationId xmlns:a16="http://schemas.microsoft.com/office/drawing/2014/main" id="{D499D5D2-1B1C-E549-AD8C-338BF5776B84}"/>
              </a:ext>
            </a:extLst>
          </p:cNvPr>
          <p:cNvSpPr txBox="1"/>
          <p:nvPr/>
        </p:nvSpPr>
        <p:spPr>
          <a:xfrm>
            <a:off x="1493252" y="3491133"/>
            <a:ext cx="999720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Next" panose="020B0503020202020204" pitchFamily="34" charset="0"/>
              </a:rPr>
              <a:t>ResNet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0269284-CC2E-9B4E-8005-12BE4B2B9210}"/>
              </a:ext>
            </a:extLst>
          </p:cNvPr>
          <p:cNvSpPr txBox="1"/>
          <p:nvPr/>
        </p:nvSpPr>
        <p:spPr>
          <a:xfrm>
            <a:off x="1821430" y="281938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7A43583-527C-1849-A5A3-01023C0E3D01}"/>
              </a:ext>
            </a:extLst>
          </p:cNvPr>
          <p:cNvSpPr txBox="1"/>
          <p:nvPr/>
        </p:nvSpPr>
        <p:spPr>
          <a:xfrm>
            <a:off x="2370782" y="462912"/>
            <a:ext cx="130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Image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Embedding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22F9796-35B2-304E-A63F-7EEA3EF6ABD1}"/>
              </a:ext>
            </a:extLst>
          </p:cNvPr>
          <p:cNvSpPr txBox="1"/>
          <p:nvPr/>
        </p:nvSpPr>
        <p:spPr>
          <a:xfrm>
            <a:off x="742456" y="140756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Next" panose="020B0503020202020204" pitchFamily="34" charset="0"/>
              </a:rPr>
              <a:t>Image Embedding</a:t>
            </a:r>
          </a:p>
        </p:txBody>
      </p:sp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C3277167-02E6-DA46-9A57-D57828318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117701"/>
              </p:ext>
            </p:extLst>
          </p:nvPr>
        </p:nvGraphicFramePr>
        <p:xfrm>
          <a:off x="7797313" y="743931"/>
          <a:ext cx="125002" cy="768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28495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7494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C2D2F769-5CD2-1C4E-8863-E02B815F6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99241"/>
              </p:ext>
            </p:extLst>
          </p:nvPr>
        </p:nvGraphicFramePr>
        <p:xfrm>
          <a:off x="7797313" y="1537463"/>
          <a:ext cx="125002" cy="768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28495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7494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58031F75-816B-824A-8404-82A220211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522562"/>
              </p:ext>
            </p:extLst>
          </p:nvPr>
        </p:nvGraphicFramePr>
        <p:xfrm>
          <a:off x="7805101" y="2416449"/>
          <a:ext cx="125002" cy="768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28495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7494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1F09546-E743-D645-BA7A-FBF6CC0C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295209"/>
              </p:ext>
            </p:extLst>
          </p:nvPr>
        </p:nvGraphicFramePr>
        <p:xfrm>
          <a:off x="8141536" y="2419376"/>
          <a:ext cx="125002" cy="768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28495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7494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Oval 111">
            <a:extLst>
              <a:ext uri="{FF2B5EF4-FFF2-40B4-BE49-F238E27FC236}">
                <a16:creationId xmlns:a16="http://schemas.microsoft.com/office/drawing/2014/main" id="{C6E169B5-B733-C54F-B7E1-0FFCB6EF9646}"/>
              </a:ext>
            </a:extLst>
          </p:cNvPr>
          <p:cNvSpPr/>
          <p:nvPr/>
        </p:nvSpPr>
        <p:spPr>
          <a:xfrm>
            <a:off x="7996372" y="2775623"/>
            <a:ext cx="78911" cy="7891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13" name="Table 112">
            <a:extLst>
              <a:ext uri="{FF2B5EF4-FFF2-40B4-BE49-F238E27FC236}">
                <a16:creationId xmlns:a16="http://schemas.microsoft.com/office/drawing/2014/main" id="{1887E7EC-26EC-7D4B-B53B-0DDDB25FD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233690"/>
              </p:ext>
            </p:extLst>
          </p:nvPr>
        </p:nvGraphicFramePr>
        <p:xfrm>
          <a:off x="7805101" y="3287548"/>
          <a:ext cx="125002" cy="768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28495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7494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61575A39-9106-9E47-B5CD-4639DF635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90106"/>
              </p:ext>
            </p:extLst>
          </p:nvPr>
        </p:nvGraphicFramePr>
        <p:xfrm>
          <a:off x="8141536" y="3290475"/>
          <a:ext cx="125002" cy="768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28495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7494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" name="TextBox 115">
            <a:extLst>
              <a:ext uri="{FF2B5EF4-FFF2-40B4-BE49-F238E27FC236}">
                <a16:creationId xmlns:a16="http://schemas.microsoft.com/office/drawing/2014/main" id="{732C35E0-FD91-724E-8DD2-215BAFF71181}"/>
              </a:ext>
            </a:extLst>
          </p:cNvPr>
          <p:cNvSpPr txBox="1"/>
          <p:nvPr/>
        </p:nvSpPr>
        <p:spPr>
          <a:xfrm>
            <a:off x="7885778" y="34829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8B9930C-9F31-6A4F-B643-DD11016849B3}"/>
              </a:ext>
            </a:extLst>
          </p:cNvPr>
          <p:cNvSpPr txBox="1"/>
          <p:nvPr/>
        </p:nvSpPr>
        <p:spPr>
          <a:xfrm rot="5400000">
            <a:off x="7535388" y="1386476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Concatenate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B741E73-1335-AE41-9FB0-88488B2DB366}"/>
              </a:ext>
            </a:extLst>
          </p:cNvPr>
          <p:cNvSpPr txBox="1"/>
          <p:nvPr/>
        </p:nvSpPr>
        <p:spPr>
          <a:xfrm rot="5400000">
            <a:off x="8147676" y="2570059"/>
            <a:ext cx="845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Pointwise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Multiply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8F1C4D0-7EDA-0F4D-BFDC-803030A7B2DE}"/>
              </a:ext>
            </a:extLst>
          </p:cNvPr>
          <p:cNvSpPr txBox="1"/>
          <p:nvPr/>
        </p:nvSpPr>
        <p:spPr>
          <a:xfrm rot="5400000">
            <a:off x="8152818" y="3413718"/>
            <a:ext cx="845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Pointwise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Add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6A44DAD-7CF6-7748-AF5F-3347FAC6AC89}"/>
              </a:ext>
            </a:extLst>
          </p:cNvPr>
          <p:cNvSpPr txBox="1"/>
          <p:nvPr/>
        </p:nvSpPr>
        <p:spPr>
          <a:xfrm>
            <a:off x="7697846" y="136681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Avenir Next" panose="020B0503020202020204" pitchFamily="34" charset="0"/>
              </a:rPr>
              <a:t>Combine</a:t>
            </a:r>
          </a:p>
          <a:p>
            <a:pPr algn="r"/>
            <a:r>
              <a:rPr lang="en-US" dirty="0">
                <a:latin typeface="Avenir Next" panose="020B0503020202020204" pitchFamily="34" charset="0"/>
              </a:rPr>
              <a:t>them</a:t>
            </a:r>
          </a:p>
        </p:txBody>
      </p:sp>
    </p:spTree>
    <p:extLst>
      <p:ext uri="{BB962C8B-B14F-4D97-AF65-F5344CB8AC3E}">
        <p14:creationId xmlns:p14="http://schemas.microsoft.com/office/powerpoint/2010/main" val="405564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43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Kembhavi</dc:creator>
  <cp:lastModifiedBy>Aniruddha Kembhavi</cp:lastModifiedBy>
  <cp:revision>8</cp:revision>
  <dcterms:created xsi:type="dcterms:W3CDTF">2019-06-04T00:05:43Z</dcterms:created>
  <dcterms:modified xsi:type="dcterms:W3CDTF">2019-06-04T16:47:24Z</dcterms:modified>
</cp:coreProperties>
</file>