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6721475" cy="150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4"/>
  </p:normalViewPr>
  <p:slideViewPr>
    <p:cSldViewPr snapToGrid="0" snapToObjects="1">
      <p:cViewPr varScale="1">
        <p:scale>
          <a:sx n="356" d="100"/>
          <a:sy n="356" d="100"/>
        </p:scale>
        <p:origin x="176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185" y="246816"/>
            <a:ext cx="5041106" cy="525051"/>
          </a:xfrm>
        </p:spPr>
        <p:txBody>
          <a:bodyPr anchor="b"/>
          <a:lstStyle>
            <a:lvl1pPr algn="ctr">
              <a:defRPr sz="1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185" y="792115"/>
            <a:ext cx="5041106" cy="364114"/>
          </a:xfrm>
        </p:spPr>
        <p:txBody>
          <a:bodyPr/>
          <a:lstStyle>
            <a:lvl1pPr marL="0" indent="0" algn="ctr">
              <a:buNone/>
              <a:defRPr sz="528"/>
            </a:lvl1pPr>
            <a:lvl2pPr marL="100538" indent="0" algn="ctr">
              <a:buNone/>
              <a:defRPr sz="440"/>
            </a:lvl2pPr>
            <a:lvl3pPr marL="201077" indent="0" algn="ctr">
              <a:buNone/>
              <a:defRPr sz="396"/>
            </a:lvl3pPr>
            <a:lvl4pPr marL="301615" indent="0" algn="ctr">
              <a:buNone/>
              <a:defRPr sz="352"/>
            </a:lvl4pPr>
            <a:lvl5pPr marL="402153" indent="0" algn="ctr">
              <a:buNone/>
              <a:defRPr sz="352"/>
            </a:lvl5pPr>
            <a:lvl6pPr marL="502691" indent="0" algn="ctr">
              <a:buNone/>
              <a:defRPr sz="352"/>
            </a:lvl6pPr>
            <a:lvl7pPr marL="603230" indent="0" algn="ctr">
              <a:buNone/>
              <a:defRPr sz="352"/>
            </a:lvl7pPr>
            <a:lvl8pPr marL="703768" indent="0" algn="ctr">
              <a:buNone/>
              <a:defRPr sz="352"/>
            </a:lvl8pPr>
            <a:lvl9pPr marL="804306" indent="0" algn="ctr">
              <a:buNone/>
              <a:defRPr sz="3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6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0056" y="80294"/>
            <a:ext cx="1449318" cy="127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101" y="80294"/>
            <a:ext cx="4263936" cy="1278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1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01" y="375984"/>
            <a:ext cx="5797272" cy="627338"/>
          </a:xfrm>
        </p:spPr>
        <p:txBody>
          <a:bodyPr anchor="b"/>
          <a:lstStyle>
            <a:lvl1pPr>
              <a:defRPr sz="1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601" y="1009257"/>
            <a:ext cx="5797272" cy="329902"/>
          </a:xfrm>
        </p:spPr>
        <p:txBody>
          <a:bodyPr/>
          <a:lstStyle>
            <a:lvl1pPr marL="0" indent="0">
              <a:buNone/>
              <a:defRPr sz="528">
                <a:solidFill>
                  <a:schemeClr val="tx1">
                    <a:tint val="75000"/>
                  </a:schemeClr>
                </a:solidFill>
              </a:defRPr>
            </a:lvl1pPr>
            <a:lvl2pPr marL="100538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01077" indent="0">
              <a:buNone/>
              <a:defRPr sz="396">
                <a:solidFill>
                  <a:schemeClr val="tx1">
                    <a:tint val="75000"/>
                  </a:schemeClr>
                </a:solidFill>
              </a:defRPr>
            </a:lvl3pPr>
            <a:lvl4pPr marL="301615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4pPr>
            <a:lvl5pPr marL="402153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5pPr>
            <a:lvl6pPr marL="502691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6pPr>
            <a:lvl7pPr marL="603230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7pPr>
            <a:lvl8pPr marL="703768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8pPr>
            <a:lvl9pPr marL="804306" indent="0">
              <a:buNone/>
              <a:defRPr sz="3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8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101" y="401469"/>
            <a:ext cx="2856627" cy="956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2747" y="401469"/>
            <a:ext cx="2856627" cy="956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5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80294"/>
            <a:ext cx="5797272" cy="2915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77" y="369700"/>
            <a:ext cx="2843499" cy="181184"/>
          </a:xfrm>
        </p:spPr>
        <p:txBody>
          <a:bodyPr anchor="b"/>
          <a:lstStyle>
            <a:lvl1pPr marL="0" indent="0">
              <a:buNone/>
              <a:defRPr sz="528" b="1"/>
            </a:lvl1pPr>
            <a:lvl2pPr marL="100538" indent="0">
              <a:buNone/>
              <a:defRPr sz="440" b="1"/>
            </a:lvl2pPr>
            <a:lvl3pPr marL="201077" indent="0">
              <a:buNone/>
              <a:defRPr sz="396" b="1"/>
            </a:lvl3pPr>
            <a:lvl4pPr marL="301615" indent="0">
              <a:buNone/>
              <a:defRPr sz="352" b="1"/>
            </a:lvl4pPr>
            <a:lvl5pPr marL="402153" indent="0">
              <a:buNone/>
              <a:defRPr sz="352" b="1"/>
            </a:lvl5pPr>
            <a:lvl6pPr marL="502691" indent="0">
              <a:buNone/>
              <a:defRPr sz="352" b="1"/>
            </a:lvl6pPr>
            <a:lvl7pPr marL="603230" indent="0">
              <a:buNone/>
              <a:defRPr sz="352" b="1"/>
            </a:lvl7pPr>
            <a:lvl8pPr marL="703768" indent="0">
              <a:buNone/>
              <a:defRPr sz="352" b="1"/>
            </a:lvl8pPr>
            <a:lvl9pPr marL="804306" indent="0">
              <a:buNone/>
              <a:defRPr sz="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77" y="550885"/>
            <a:ext cx="2843499" cy="81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2747" y="369700"/>
            <a:ext cx="2857502" cy="181184"/>
          </a:xfrm>
        </p:spPr>
        <p:txBody>
          <a:bodyPr anchor="b"/>
          <a:lstStyle>
            <a:lvl1pPr marL="0" indent="0">
              <a:buNone/>
              <a:defRPr sz="528" b="1"/>
            </a:lvl1pPr>
            <a:lvl2pPr marL="100538" indent="0">
              <a:buNone/>
              <a:defRPr sz="440" b="1"/>
            </a:lvl2pPr>
            <a:lvl3pPr marL="201077" indent="0">
              <a:buNone/>
              <a:defRPr sz="396" b="1"/>
            </a:lvl3pPr>
            <a:lvl4pPr marL="301615" indent="0">
              <a:buNone/>
              <a:defRPr sz="352" b="1"/>
            </a:lvl4pPr>
            <a:lvl5pPr marL="402153" indent="0">
              <a:buNone/>
              <a:defRPr sz="352" b="1"/>
            </a:lvl5pPr>
            <a:lvl6pPr marL="502691" indent="0">
              <a:buNone/>
              <a:defRPr sz="352" b="1"/>
            </a:lvl6pPr>
            <a:lvl7pPr marL="603230" indent="0">
              <a:buNone/>
              <a:defRPr sz="352" b="1"/>
            </a:lvl7pPr>
            <a:lvl8pPr marL="703768" indent="0">
              <a:buNone/>
              <a:defRPr sz="352" b="1"/>
            </a:lvl8pPr>
            <a:lvl9pPr marL="804306" indent="0">
              <a:buNone/>
              <a:defRPr sz="3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2747" y="550885"/>
            <a:ext cx="2857502" cy="81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100542"/>
            <a:ext cx="2167850" cy="351896"/>
          </a:xfrm>
        </p:spPr>
        <p:txBody>
          <a:bodyPr anchor="b"/>
          <a:lstStyle>
            <a:lvl1pPr>
              <a:defRPr sz="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2" y="217142"/>
            <a:ext cx="3402747" cy="1071746"/>
          </a:xfrm>
        </p:spPr>
        <p:txBody>
          <a:bodyPr/>
          <a:lstStyle>
            <a:lvl1pPr>
              <a:defRPr sz="704"/>
            </a:lvl1pPr>
            <a:lvl2pPr>
              <a:defRPr sz="616"/>
            </a:lvl2pPr>
            <a:lvl3pPr>
              <a:defRPr sz="528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452438"/>
            <a:ext cx="2167850" cy="838196"/>
          </a:xfrm>
        </p:spPr>
        <p:txBody>
          <a:bodyPr/>
          <a:lstStyle>
            <a:lvl1pPr marL="0" indent="0">
              <a:buNone/>
              <a:defRPr sz="352"/>
            </a:lvl1pPr>
            <a:lvl2pPr marL="100538" indent="0">
              <a:buNone/>
              <a:defRPr sz="308"/>
            </a:lvl2pPr>
            <a:lvl3pPr marL="201077" indent="0">
              <a:buNone/>
              <a:defRPr sz="264"/>
            </a:lvl3pPr>
            <a:lvl4pPr marL="301615" indent="0">
              <a:buNone/>
              <a:defRPr sz="220"/>
            </a:lvl4pPr>
            <a:lvl5pPr marL="402153" indent="0">
              <a:buNone/>
              <a:defRPr sz="220"/>
            </a:lvl5pPr>
            <a:lvl6pPr marL="502691" indent="0">
              <a:buNone/>
              <a:defRPr sz="220"/>
            </a:lvl6pPr>
            <a:lvl7pPr marL="603230" indent="0">
              <a:buNone/>
              <a:defRPr sz="220"/>
            </a:lvl7pPr>
            <a:lvl8pPr marL="703768" indent="0">
              <a:buNone/>
              <a:defRPr sz="220"/>
            </a:lvl8pPr>
            <a:lvl9pPr marL="804306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100542"/>
            <a:ext cx="2167850" cy="351896"/>
          </a:xfrm>
        </p:spPr>
        <p:txBody>
          <a:bodyPr anchor="b"/>
          <a:lstStyle>
            <a:lvl1pPr>
              <a:defRPr sz="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7502" y="217142"/>
            <a:ext cx="3402747" cy="1071746"/>
          </a:xfrm>
        </p:spPr>
        <p:txBody>
          <a:bodyPr anchor="t"/>
          <a:lstStyle>
            <a:lvl1pPr marL="0" indent="0">
              <a:buNone/>
              <a:defRPr sz="704"/>
            </a:lvl1pPr>
            <a:lvl2pPr marL="100538" indent="0">
              <a:buNone/>
              <a:defRPr sz="616"/>
            </a:lvl2pPr>
            <a:lvl3pPr marL="201077" indent="0">
              <a:buNone/>
              <a:defRPr sz="528"/>
            </a:lvl3pPr>
            <a:lvl4pPr marL="301615" indent="0">
              <a:buNone/>
              <a:defRPr sz="440"/>
            </a:lvl4pPr>
            <a:lvl5pPr marL="402153" indent="0">
              <a:buNone/>
              <a:defRPr sz="440"/>
            </a:lvl5pPr>
            <a:lvl6pPr marL="502691" indent="0">
              <a:buNone/>
              <a:defRPr sz="440"/>
            </a:lvl6pPr>
            <a:lvl7pPr marL="603230" indent="0">
              <a:buNone/>
              <a:defRPr sz="440"/>
            </a:lvl7pPr>
            <a:lvl8pPr marL="703768" indent="0">
              <a:buNone/>
              <a:defRPr sz="440"/>
            </a:lvl8pPr>
            <a:lvl9pPr marL="804306" indent="0">
              <a:buNone/>
              <a:defRPr sz="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452438"/>
            <a:ext cx="2167850" cy="838196"/>
          </a:xfrm>
        </p:spPr>
        <p:txBody>
          <a:bodyPr/>
          <a:lstStyle>
            <a:lvl1pPr marL="0" indent="0">
              <a:buNone/>
              <a:defRPr sz="352"/>
            </a:lvl1pPr>
            <a:lvl2pPr marL="100538" indent="0">
              <a:buNone/>
              <a:defRPr sz="308"/>
            </a:lvl2pPr>
            <a:lvl3pPr marL="201077" indent="0">
              <a:buNone/>
              <a:defRPr sz="264"/>
            </a:lvl3pPr>
            <a:lvl4pPr marL="301615" indent="0">
              <a:buNone/>
              <a:defRPr sz="220"/>
            </a:lvl4pPr>
            <a:lvl5pPr marL="402153" indent="0">
              <a:buNone/>
              <a:defRPr sz="220"/>
            </a:lvl5pPr>
            <a:lvl6pPr marL="502691" indent="0">
              <a:buNone/>
              <a:defRPr sz="220"/>
            </a:lvl6pPr>
            <a:lvl7pPr marL="603230" indent="0">
              <a:buNone/>
              <a:defRPr sz="220"/>
            </a:lvl7pPr>
            <a:lvl8pPr marL="703768" indent="0">
              <a:buNone/>
              <a:defRPr sz="220"/>
            </a:lvl8pPr>
            <a:lvl9pPr marL="804306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102" y="80294"/>
            <a:ext cx="5797272" cy="291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02" y="401469"/>
            <a:ext cx="5797272" cy="95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101" y="1397808"/>
            <a:ext cx="1512332" cy="80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6489" y="1397808"/>
            <a:ext cx="2268498" cy="80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47042" y="1397808"/>
            <a:ext cx="1512332" cy="80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1077" rtl="0" eaLnBrk="1" latinLnBrk="0" hangingPunct="1">
        <a:lnSpc>
          <a:spcPct val="90000"/>
        </a:lnSpc>
        <a:spcBef>
          <a:spcPct val="0"/>
        </a:spcBef>
        <a:buNone/>
        <a:defRPr sz="9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269" indent="-50269" algn="l" defTabSz="201077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616" kern="1200">
          <a:solidFill>
            <a:schemeClr val="tx1"/>
          </a:solidFill>
          <a:latin typeface="+mn-lt"/>
          <a:ea typeface="+mn-ea"/>
          <a:cs typeface="+mn-cs"/>
        </a:defRPr>
      </a:lvl1pPr>
      <a:lvl2pPr marL="150807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528" kern="1200">
          <a:solidFill>
            <a:schemeClr val="tx1"/>
          </a:solidFill>
          <a:latin typeface="+mn-lt"/>
          <a:ea typeface="+mn-ea"/>
          <a:cs typeface="+mn-cs"/>
        </a:defRPr>
      </a:lvl2pPr>
      <a:lvl3pPr marL="251346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51884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4pPr>
      <a:lvl5pPr marL="452422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5pPr>
      <a:lvl6pPr marL="552961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6pPr>
      <a:lvl7pPr marL="653499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7pPr>
      <a:lvl8pPr marL="754037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8pPr>
      <a:lvl9pPr marL="854575" indent="-50269" algn="l" defTabSz="201077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1pPr>
      <a:lvl2pPr marL="100538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2pPr>
      <a:lvl3pPr marL="201077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3pPr>
      <a:lvl4pPr marL="301615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4pPr>
      <a:lvl5pPr marL="402153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5pPr>
      <a:lvl6pPr marL="502691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6pPr>
      <a:lvl7pPr marL="603230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7pPr>
      <a:lvl8pPr marL="703768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8pPr>
      <a:lvl9pPr marL="804306" algn="l" defTabSz="201077" rtl="0" eaLnBrk="1" latinLnBrk="0" hangingPunct="1">
        <a:defRPr sz="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8219E4-5F3E-E94F-AA90-DA954DC6DEE9}"/>
              </a:ext>
            </a:extLst>
          </p:cNvPr>
          <p:cNvSpPr/>
          <p:nvPr/>
        </p:nvSpPr>
        <p:spPr>
          <a:xfrm>
            <a:off x="30903" y="14020"/>
            <a:ext cx="6647830" cy="1465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F451B-E677-B345-942D-E5A130B10179}"/>
              </a:ext>
            </a:extLst>
          </p:cNvPr>
          <p:cNvSpPr txBox="1"/>
          <p:nvPr/>
        </p:nvSpPr>
        <p:spPr>
          <a:xfrm>
            <a:off x="30906" y="1039410"/>
            <a:ext cx="29818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    is        the     man  selling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8D9DA64-C349-0B49-9DF9-B6547A94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57007"/>
              </p:ext>
            </p:extLst>
          </p:nvPr>
        </p:nvGraphicFramePr>
        <p:xfrm>
          <a:off x="279480" y="536027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E986189-9F55-9E45-956A-2BD698A0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9470"/>
              </p:ext>
            </p:extLst>
          </p:nvPr>
        </p:nvGraphicFramePr>
        <p:xfrm>
          <a:off x="801690" y="536024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AEDE8E7-096E-1A4D-8DE4-D6FC6F080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51193"/>
              </p:ext>
            </p:extLst>
          </p:nvPr>
        </p:nvGraphicFramePr>
        <p:xfrm>
          <a:off x="1318596" y="538952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E1762C8-9672-F74B-8E5A-B69CD2C6E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66887"/>
              </p:ext>
            </p:extLst>
          </p:nvPr>
        </p:nvGraphicFramePr>
        <p:xfrm>
          <a:off x="1840806" y="536024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01F481A-46D3-DD47-BE8D-5DE78FE3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48282"/>
              </p:ext>
            </p:extLst>
          </p:nvPr>
        </p:nvGraphicFramePr>
        <p:xfrm>
          <a:off x="2356672" y="536024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36" name="Cross 35">
            <a:extLst>
              <a:ext uri="{FF2B5EF4-FFF2-40B4-BE49-F238E27FC236}">
                <a16:creationId xmlns:a16="http://schemas.microsoft.com/office/drawing/2014/main" id="{4F8B61FA-9D45-3F44-A83F-EFA5AF67DF39}"/>
              </a:ext>
            </a:extLst>
          </p:cNvPr>
          <p:cNvSpPr/>
          <p:nvPr/>
        </p:nvSpPr>
        <p:spPr>
          <a:xfrm>
            <a:off x="543362" y="681069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FFF17F8D-DF27-B846-AF7F-B225947EA23D}"/>
              </a:ext>
            </a:extLst>
          </p:cNvPr>
          <p:cNvSpPr/>
          <p:nvPr/>
        </p:nvSpPr>
        <p:spPr>
          <a:xfrm>
            <a:off x="1072837" y="681069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47D96CEB-804C-2E46-A728-F9C1D97D2E6E}"/>
              </a:ext>
            </a:extLst>
          </p:cNvPr>
          <p:cNvSpPr/>
          <p:nvPr/>
        </p:nvSpPr>
        <p:spPr>
          <a:xfrm>
            <a:off x="1598219" y="681068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EF01BA1B-6F1F-8249-BB71-74476A60FABA}"/>
              </a:ext>
            </a:extLst>
          </p:cNvPr>
          <p:cNvSpPr/>
          <p:nvPr/>
        </p:nvSpPr>
        <p:spPr>
          <a:xfrm>
            <a:off x="2120139" y="675753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Double Bracket 39">
            <a:extLst>
              <a:ext uri="{FF2B5EF4-FFF2-40B4-BE49-F238E27FC236}">
                <a16:creationId xmlns:a16="http://schemas.microsoft.com/office/drawing/2014/main" id="{BC9E3D07-C632-9443-A5B4-B99C285BB8AE}"/>
              </a:ext>
            </a:extLst>
          </p:cNvPr>
          <p:cNvSpPr/>
          <p:nvPr/>
        </p:nvSpPr>
        <p:spPr>
          <a:xfrm>
            <a:off x="177143" y="506299"/>
            <a:ext cx="2411014" cy="449739"/>
          </a:xfrm>
          <a:prstGeom prst="bracketPair">
            <a:avLst>
              <a:gd name="adj" fmla="val 69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F7579F-0A05-2043-8DB9-18BA94B73970}"/>
              </a:ext>
            </a:extLst>
          </p:cNvPr>
          <p:cNvSpPr/>
          <p:nvPr/>
        </p:nvSpPr>
        <p:spPr>
          <a:xfrm>
            <a:off x="2578200" y="592668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/ 5</a:t>
            </a:r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EA5D0A-635F-5942-9F45-16C52D95F148}"/>
              </a:ext>
            </a:extLst>
          </p:cNvPr>
          <p:cNvCxnSpPr/>
          <p:nvPr/>
        </p:nvCxnSpPr>
        <p:spPr>
          <a:xfrm>
            <a:off x="2948830" y="722908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3006E08-EC01-1C47-8C15-CF1CF88A2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75408"/>
              </p:ext>
            </p:extLst>
          </p:nvPr>
        </p:nvGraphicFramePr>
        <p:xfrm>
          <a:off x="3448338" y="538949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02A4A8BB-0A7F-AB4B-A1B7-569C11794543}"/>
              </a:ext>
            </a:extLst>
          </p:cNvPr>
          <p:cNvSpPr txBox="1"/>
          <p:nvPr/>
        </p:nvSpPr>
        <p:spPr>
          <a:xfrm>
            <a:off x="2856099" y="76983"/>
            <a:ext cx="130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Question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EB8DA1-0613-F248-AD3E-311D94E43EBD}"/>
              </a:ext>
            </a:extLst>
          </p:cNvPr>
          <p:cNvSpPr txBox="1"/>
          <p:nvPr/>
        </p:nvSpPr>
        <p:spPr>
          <a:xfrm>
            <a:off x="374183" y="222029"/>
            <a:ext cx="2013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word2vec vectors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7E55485-D2F3-5F48-BEA5-1A3B2B5BA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23118"/>
              </p:ext>
            </p:extLst>
          </p:nvPr>
        </p:nvGraphicFramePr>
        <p:xfrm>
          <a:off x="4049497" y="338473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6B34C8-BCB7-7142-AB14-C35F8FE6BC55}"/>
              </a:ext>
            </a:extLst>
          </p:cNvPr>
          <p:cNvCxnSpPr/>
          <p:nvPr/>
        </p:nvCxnSpPr>
        <p:spPr>
          <a:xfrm>
            <a:off x="3667287" y="735921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242C14-0975-B047-AA3F-617279030AF7}"/>
              </a:ext>
            </a:extLst>
          </p:cNvPr>
          <p:cNvCxnSpPr/>
          <p:nvPr/>
        </p:nvCxnSpPr>
        <p:spPr>
          <a:xfrm>
            <a:off x="4239411" y="718709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CCC4FAF-10DB-5E4F-BAE5-BC449AB5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08" y="360524"/>
            <a:ext cx="736600" cy="7366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E40D0D3-5694-AE41-8AE4-07DEF5986C36}"/>
              </a:ext>
            </a:extLst>
          </p:cNvPr>
          <p:cNvSpPr txBox="1"/>
          <p:nvPr/>
        </p:nvSpPr>
        <p:spPr>
          <a:xfrm>
            <a:off x="4533434" y="1008200"/>
            <a:ext cx="73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MLP +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Softmax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315AC7-69A1-314A-842F-43BAC062B9C6}"/>
              </a:ext>
            </a:extLst>
          </p:cNvPr>
          <p:cNvCxnSpPr/>
          <p:nvPr/>
        </p:nvCxnSpPr>
        <p:spPr>
          <a:xfrm>
            <a:off x="5266124" y="718709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E227B91C-EA15-0A4C-9ED3-E0A21735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35571"/>
              </p:ext>
            </p:extLst>
          </p:nvPr>
        </p:nvGraphicFramePr>
        <p:xfrm>
          <a:off x="5662326" y="231974"/>
          <a:ext cx="158266" cy="973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906365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23195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416536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30651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795645"/>
                  </a:ext>
                </a:extLst>
              </a:tr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8DA2E550-C0CD-C149-B846-20351454169B}"/>
              </a:ext>
            </a:extLst>
          </p:cNvPr>
          <p:cNvSpPr/>
          <p:nvPr/>
        </p:nvSpPr>
        <p:spPr>
          <a:xfrm>
            <a:off x="5839007" y="191300"/>
            <a:ext cx="445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blue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0F3C7E2-0B3C-BD44-8AB4-77D27BA97A02}"/>
              </a:ext>
            </a:extLst>
          </p:cNvPr>
          <p:cNvSpPr/>
          <p:nvPr/>
        </p:nvSpPr>
        <p:spPr>
          <a:xfrm>
            <a:off x="5848054" y="346017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vegetables</a:t>
            </a:r>
            <a:endParaRPr lang="en-US" sz="1100" dirty="0">
              <a:solidFill>
                <a:srgbClr val="00B050"/>
              </a:solidFill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2D355D-205B-CF4A-BD12-4B764DCE67F7}"/>
              </a:ext>
            </a:extLst>
          </p:cNvPr>
          <p:cNvSpPr/>
          <p:nvPr/>
        </p:nvSpPr>
        <p:spPr>
          <a:xfrm>
            <a:off x="5838185" y="514512"/>
            <a:ext cx="6639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children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69B744-628F-3845-A19D-7EC0A31E2FDC}"/>
              </a:ext>
            </a:extLst>
          </p:cNvPr>
          <p:cNvSpPr/>
          <p:nvPr/>
        </p:nvSpPr>
        <p:spPr>
          <a:xfrm>
            <a:off x="5851939" y="667712"/>
            <a:ext cx="3786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yes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0C598E-6FA8-E94A-A130-7A5A81DF4F71}"/>
              </a:ext>
            </a:extLst>
          </p:cNvPr>
          <p:cNvSpPr/>
          <p:nvPr/>
        </p:nvSpPr>
        <p:spPr>
          <a:xfrm>
            <a:off x="5851894" y="989407"/>
            <a:ext cx="3642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car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4D5DD14-BA7C-E04B-BD2F-9E9B7E64D078}"/>
              </a:ext>
            </a:extLst>
          </p:cNvPr>
          <p:cNvSpPr/>
          <p:nvPr/>
        </p:nvSpPr>
        <p:spPr>
          <a:xfrm>
            <a:off x="5857261" y="80695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E5C7715-C838-694D-9030-D88C1BFF03FC}"/>
              </a:ext>
            </a:extLst>
          </p:cNvPr>
          <p:cNvSpPr txBox="1"/>
          <p:nvPr/>
        </p:nvSpPr>
        <p:spPr>
          <a:xfrm>
            <a:off x="5428718" y="1225904"/>
            <a:ext cx="6254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latin typeface="Avenir Next" panose="020B0503020202020204" pitchFamily="34" charset="0"/>
              </a:rPr>
              <a:t>Sum=1</a:t>
            </a:r>
          </a:p>
        </p:txBody>
      </p:sp>
    </p:spTree>
    <p:extLst>
      <p:ext uri="{BB962C8B-B14F-4D97-AF65-F5344CB8AC3E}">
        <p14:creationId xmlns:p14="http://schemas.microsoft.com/office/powerpoint/2010/main" val="34904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</TotalTime>
  <Words>23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14</cp:revision>
  <dcterms:created xsi:type="dcterms:W3CDTF">2019-06-03T23:28:52Z</dcterms:created>
  <dcterms:modified xsi:type="dcterms:W3CDTF">2019-06-04T18:12:13Z</dcterms:modified>
</cp:coreProperties>
</file>