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680325" cy="3521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B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0"/>
    <p:restoredTop sz="94694"/>
  </p:normalViewPr>
  <p:slideViewPr>
    <p:cSldViewPr snapToGrid="0" snapToObjects="1">
      <p:cViewPr>
        <p:scale>
          <a:sx n="182" d="100"/>
          <a:sy n="182" d="100"/>
        </p:scale>
        <p:origin x="2984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041" y="576250"/>
            <a:ext cx="5760244" cy="1225856"/>
          </a:xfrm>
        </p:spPr>
        <p:txBody>
          <a:bodyPr anchor="b"/>
          <a:lstStyle>
            <a:lvl1pPr algn="ctr">
              <a:defRPr sz="3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041" y="1849380"/>
            <a:ext cx="5760244" cy="850111"/>
          </a:xfrm>
        </p:spPr>
        <p:txBody>
          <a:bodyPr/>
          <a:lstStyle>
            <a:lvl1pPr marL="0" indent="0" algn="ctr">
              <a:buNone/>
              <a:defRPr sz="1232"/>
            </a:lvl1pPr>
            <a:lvl2pPr marL="234726" indent="0" algn="ctr">
              <a:buNone/>
              <a:defRPr sz="1027"/>
            </a:lvl2pPr>
            <a:lvl3pPr marL="469453" indent="0" algn="ctr">
              <a:buNone/>
              <a:defRPr sz="924"/>
            </a:lvl3pPr>
            <a:lvl4pPr marL="704179" indent="0" algn="ctr">
              <a:buNone/>
              <a:defRPr sz="821"/>
            </a:lvl4pPr>
            <a:lvl5pPr marL="938906" indent="0" algn="ctr">
              <a:buNone/>
              <a:defRPr sz="821"/>
            </a:lvl5pPr>
            <a:lvl6pPr marL="1173632" indent="0" algn="ctr">
              <a:buNone/>
              <a:defRPr sz="821"/>
            </a:lvl6pPr>
            <a:lvl7pPr marL="1408359" indent="0" algn="ctr">
              <a:buNone/>
              <a:defRPr sz="821"/>
            </a:lvl7pPr>
            <a:lvl8pPr marL="1643085" indent="0" algn="ctr">
              <a:buNone/>
              <a:defRPr sz="821"/>
            </a:lvl8pPr>
            <a:lvl9pPr marL="1877812" indent="0" algn="ctr">
              <a:buNone/>
              <a:defRPr sz="8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2197-3838-8246-BCBF-B82099DF8974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4EC5-D156-4447-AFFF-7BC5110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5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2197-3838-8246-BCBF-B82099DF8974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4EC5-D156-4447-AFFF-7BC5110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0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96233" y="187465"/>
            <a:ext cx="1656070" cy="29839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022" y="187465"/>
            <a:ext cx="4872206" cy="29839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2197-3838-8246-BCBF-B82099DF8974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4EC5-D156-4447-AFFF-7BC5110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2197-3838-8246-BCBF-B82099DF8974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4EC5-D156-4447-AFFF-7BC5110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22" y="877824"/>
            <a:ext cx="6624280" cy="1464669"/>
          </a:xfrm>
        </p:spPr>
        <p:txBody>
          <a:bodyPr anchor="b"/>
          <a:lstStyle>
            <a:lvl1pPr>
              <a:defRPr sz="3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022" y="2356349"/>
            <a:ext cx="6624280" cy="770235"/>
          </a:xfrm>
        </p:spPr>
        <p:txBody>
          <a:bodyPr/>
          <a:lstStyle>
            <a:lvl1pPr marL="0" indent="0">
              <a:buNone/>
              <a:defRPr sz="1232">
                <a:solidFill>
                  <a:schemeClr val="tx1">
                    <a:tint val="75000"/>
                  </a:schemeClr>
                </a:solidFill>
              </a:defRPr>
            </a:lvl1pPr>
            <a:lvl2pPr marL="234726" indent="0">
              <a:buNone/>
              <a:defRPr sz="1027">
                <a:solidFill>
                  <a:schemeClr val="tx1">
                    <a:tint val="75000"/>
                  </a:schemeClr>
                </a:solidFill>
              </a:defRPr>
            </a:lvl2pPr>
            <a:lvl3pPr marL="469453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3pPr>
            <a:lvl4pPr marL="704179" indent="0">
              <a:buNone/>
              <a:defRPr sz="821">
                <a:solidFill>
                  <a:schemeClr val="tx1">
                    <a:tint val="75000"/>
                  </a:schemeClr>
                </a:solidFill>
              </a:defRPr>
            </a:lvl4pPr>
            <a:lvl5pPr marL="938906" indent="0">
              <a:buNone/>
              <a:defRPr sz="821">
                <a:solidFill>
                  <a:schemeClr val="tx1">
                    <a:tint val="75000"/>
                  </a:schemeClr>
                </a:solidFill>
              </a:defRPr>
            </a:lvl5pPr>
            <a:lvl6pPr marL="1173632" indent="0">
              <a:buNone/>
              <a:defRPr sz="821">
                <a:solidFill>
                  <a:schemeClr val="tx1">
                    <a:tint val="75000"/>
                  </a:schemeClr>
                </a:solidFill>
              </a:defRPr>
            </a:lvl6pPr>
            <a:lvl7pPr marL="1408359" indent="0">
              <a:buNone/>
              <a:defRPr sz="821">
                <a:solidFill>
                  <a:schemeClr val="tx1">
                    <a:tint val="75000"/>
                  </a:schemeClr>
                </a:solidFill>
              </a:defRPr>
            </a:lvl7pPr>
            <a:lvl8pPr marL="1643085" indent="0">
              <a:buNone/>
              <a:defRPr sz="821">
                <a:solidFill>
                  <a:schemeClr val="tx1">
                    <a:tint val="75000"/>
                  </a:schemeClr>
                </a:solidFill>
              </a:defRPr>
            </a:lvl8pPr>
            <a:lvl9pPr marL="1877812" indent="0">
              <a:buNone/>
              <a:defRPr sz="8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2197-3838-8246-BCBF-B82099DF8974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4EC5-D156-4447-AFFF-7BC5110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4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022" y="937323"/>
            <a:ext cx="3264138" cy="22340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8165" y="937323"/>
            <a:ext cx="3264138" cy="22340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2197-3838-8246-BCBF-B82099DF8974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4EC5-D156-4447-AFFF-7BC5110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187465"/>
            <a:ext cx="6624280" cy="6805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9023" y="863153"/>
            <a:ext cx="3249137" cy="423018"/>
          </a:xfrm>
        </p:spPr>
        <p:txBody>
          <a:bodyPr anchor="b"/>
          <a:lstStyle>
            <a:lvl1pPr marL="0" indent="0">
              <a:buNone/>
              <a:defRPr sz="1232" b="1"/>
            </a:lvl1pPr>
            <a:lvl2pPr marL="234726" indent="0">
              <a:buNone/>
              <a:defRPr sz="1027" b="1"/>
            </a:lvl2pPr>
            <a:lvl3pPr marL="469453" indent="0">
              <a:buNone/>
              <a:defRPr sz="924" b="1"/>
            </a:lvl3pPr>
            <a:lvl4pPr marL="704179" indent="0">
              <a:buNone/>
              <a:defRPr sz="821" b="1"/>
            </a:lvl4pPr>
            <a:lvl5pPr marL="938906" indent="0">
              <a:buNone/>
              <a:defRPr sz="821" b="1"/>
            </a:lvl5pPr>
            <a:lvl6pPr marL="1173632" indent="0">
              <a:buNone/>
              <a:defRPr sz="821" b="1"/>
            </a:lvl6pPr>
            <a:lvl7pPr marL="1408359" indent="0">
              <a:buNone/>
              <a:defRPr sz="821" b="1"/>
            </a:lvl7pPr>
            <a:lvl8pPr marL="1643085" indent="0">
              <a:buNone/>
              <a:defRPr sz="821" b="1"/>
            </a:lvl8pPr>
            <a:lvl9pPr marL="1877812" indent="0">
              <a:buNone/>
              <a:defRPr sz="8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023" y="1286170"/>
            <a:ext cx="3249137" cy="189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8165" y="863153"/>
            <a:ext cx="3265138" cy="423018"/>
          </a:xfrm>
        </p:spPr>
        <p:txBody>
          <a:bodyPr anchor="b"/>
          <a:lstStyle>
            <a:lvl1pPr marL="0" indent="0">
              <a:buNone/>
              <a:defRPr sz="1232" b="1"/>
            </a:lvl1pPr>
            <a:lvl2pPr marL="234726" indent="0">
              <a:buNone/>
              <a:defRPr sz="1027" b="1"/>
            </a:lvl2pPr>
            <a:lvl3pPr marL="469453" indent="0">
              <a:buNone/>
              <a:defRPr sz="924" b="1"/>
            </a:lvl3pPr>
            <a:lvl4pPr marL="704179" indent="0">
              <a:buNone/>
              <a:defRPr sz="821" b="1"/>
            </a:lvl4pPr>
            <a:lvl5pPr marL="938906" indent="0">
              <a:buNone/>
              <a:defRPr sz="821" b="1"/>
            </a:lvl5pPr>
            <a:lvl6pPr marL="1173632" indent="0">
              <a:buNone/>
              <a:defRPr sz="821" b="1"/>
            </a:lvl6pPr>
            <a:lvl7pPr marL="1408359" indent="0">
              <a:buNone/>
              <a:defRPr sz="821" b="1"/>
            </a:lvl7pPr>
            <a:lvl8pPr marL="1643085" indent="0">
              <a:buNone/>
              <a:defRPr sz="821" b="1"/>
            </a:lvl8pPr>
            <a:lvl9pPr marL="1877812" indent="0">
              <a:buNone/>
              <a:defRPr sz="8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8165" y="1286170"/>
            <a:ext cx="3265138" cy="189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2197-3838-8246-BCBF-B82099DF8974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4EC5-D156-4447-AFFF-7BC5110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0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2197-3838-8246-BCBF-B82099DF8974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4EC5-D156-4447-AFFF-7BC5110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3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2197-3838-8246-BCBF-B82099DF8974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4EC5-D156-4447-AFFF-7BC5110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5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234738"/>
            <a:ext cx="2477105" cy="821584"/>
          </a:xfrm>
        </p:spPr>
        <p:txBody>
          <a:bodyPr anchor="b"/>
          <a:lstStyle>
            <a:lvl1pPr>
              <a:defRPr sz="16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138" y="506970"/>
            <a:ext cx="3888165" cy="2502245"/>
          </a:xfrm>
        </p:spPr>
        <p:txBody>
          <a:bodyPr/>
          <a:lstStyle>
            <a:lvl1pPr>
              <a:defRPr sz="1643"/>
            </a:lvl1pPr>
            <a:lvl2pPr>
              <a:defRPr sz="1438"/>
            </a:lvl2pPr>
            <a:lvl3pPr>
              <a:defRPr sz="1232"/>
            </a:lvl3pPr>
            <a:lvl4pPr>
              <a:defRPr sz="1027"/>
            </a:lvl4pPr>
            <a:lvl5pPr>
              <a:defRPr sz="1027"/>
            </a:lvl5pPr>
            <a:lvl6pPr>
              <a:defRPr sz="1027"/>
            </a:lvl6pPr>
            <a:lvl7pPr>
              <a:defRPr sz="1027"/>
            </a:lvl7pPr>
            <a:lvl8pPr>
              <a:defRPr sz="1027"/>
            </a:lvl8pPr>
            <a:lvl9pPr>
              <a:defRPr sz="10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1056323"/>
            <a:ext cx="2477105" cy="1956968"/>
          </a:xfrm>
        </p:spPr>
        <p:txBody>
          <a:bodyPr/>
          <a:lstStyle>
            <a:lvl1pPr marL="0" indent="0">
              <a:buNone/>
              <a:defRPr sz="821"/>
            </a:lvl1pPr>
            <a:lvl2pPr marL="234726" indent="0">
              <a:buNone/>
              <a:defRPr sz="719"/>
            </a:lvl2pPr>
            <a:lvl3pPr marL="469453" indent="0">
              <a:buNone/>
              <a:defRPr sz="616"/>
            </a:lvl3pPr>
            <a:lvl4pPr marL="704179" indent="0">
              <a:buNone/>
              <a:defRPr sz="513"/>
            </a:lvl4pPr>
            <a:lvl5pPr marL="938906" indent="0">
              <a:buNone/>
              <a:defRPr sz="513"/>
            </a:lvl5pPr>
            <a:lvl6pPr marL="1173632" indent="0">
              <a:buNone/>
              <a:defRPr sz="513"/>
            </a:lvl6pPr>
            <a:lvl7pPr marL="1408359" indent="0">
              <a:buNone/>
              <a:defRPr sz="513"/>
            </a:lvl7pPr>
            <a:lvl8pPr marL="1643085" indent="0">
              <a:buNone/>
              <a:defRPr sz="513"/>
            </a:lvl8pPr>
            <a:lvl9pPr marL="1877812" indent="0">
              <a:buNone/>
              <a:defRPr sz="5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2197-3838-8246-BCBF-B82099DF8974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4EC5-D156-4447-AFFF-7BC5110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4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023" y="234738"/>
            <a:ext cx="2477105" cy="821584"/>
          </a:xfrm>
        </p:spPr>
        <p:txBody>
          <a:bodyPr anchor="b"/>
          <a:lstStyle>
            <a:lvl1pPr>
              <a:defRPr sz="16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65138" y="506970"/>
            <a:ext cx="3888165" cy="2502245"/>
          </a:xfrm>
        </p:spPr>
        <p:txBody>
          <a:bodyPr anchor="t"/>
          <a:lstStyle>
            <a:lvl1pPr marL="0" indent="0">
              <a:buNone/>
              <a:defRPr sz="1643"/>
            </a:lvl1pPr>
            <a:lvl2pPr marL="234726" indent="0">
              <a:buNone/>
              <a:defRPr sz="1438"/>
            </a:lvl2pPr>
            <a:lvl3pPr marL="469453" indent="0">
              <a:buNone/>
              <a:defRPr sz="1232"/>
            </a:lvl3pPr>
            <a:lvl4pPr marL="704179" indent="0">
              <a:buNone/>
              <a:defRPr sz="1027"/>
            </a:lvl4pPr>
            <a:lvl5pPr marL="938906" indent="0">
              <a:buNone/>
              <a:defRPr sz="1027"/>
            </a:lvl5pPr>
            <a:lvl6pPr marL="1173632" indent="0">
              <a:buNone/>
              <a:defRPr sz="1027"/>
            </a:lvl6pPr>
            <a:lvl7pPr marL="1408359" indent="0">
              <a:buNone/>
              <a:defRPr sz="1027"/>
            </a:lvl7pPr>
            <a:lvl8pPr marL="1643085" indent="0">
              <a:buNone/>
              <a:defRPr sz="1027"/>
            </a:lvl8pPr>
            <a:lvl9pPr marL="1877812" indent="0">
              <a:buNone/>
              <a:defRPr sz="10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9023" y="1056323"/>
            <a:ext cx="2477105" cy="1956968"/>
          </a:xfrm>
        </p:spPr>
        <p:txBody>
          <a:bodyPr/>
          <a:lstStyle>
            <a:lvl1pPr marL="0" indent="0">
              <a:buNone/>
              <a:defRPr sz="821"/>
            </a:lvl1pPr>
            <a:lvl2pPr marL="234726" indent="0">
              <a:buNone/>
              <a:defRPr sz="719"/>
            </a:lvl2pPr>
            <a:lvl3pPr marL="469453" indent="0">
              <a:buNone/>
              <a:defRPr sz="616"/>
            </a:lvl3pPr>
            <a:lvl4pPr marL="704179" indent="0">
              <a:buNone/>
              <a:defRPr sz="513"/>
            </a:lvl4pPr>
            <a:lvl5pPr marL="938906" indent="0">
              <a:buNone/>
              <a:defRPr sz="513"/>
            </a:lvl5pPr>
            <a:lvl6pPr marL="1173632" indent="0">
              <a:buNone/>
              <a:defRPr sz="513"/>
            </a:lvl6pPr>
            <a:lvl7pPr marL="1408359" indent="0">
              <a:buNone/>
              <a:defRPr sz="513"/>
            </a:lvl7pPr>
            <a:lvl8pPr marL="1643085" indent="0">
              <a:buNone/>
              <a:defRPr sz="513"/>
            </a:lvl8pPr>
            <a:lvl9pPr marL="1877812" indent="0">
              <a:buNone/>
              <a:defRPr sz="5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82197-3838-8246-BCBF-B82099DF8974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74EC5-D156-4447-AFFF-7BC5110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7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23" y="187465"/>
            <a:ext cx="6624280" cy="680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23" y="937323"/>
            <a:ext cx="6624280" cy="2234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8022" y="3263515"/>
            <a:ext cx="1728073" cy="187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82197-3838-8246-BCBF-B82099DF8974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4108" y="3263515"/>
            <a:ext cx="2592110" cy="187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4230" y="3263515"/>
            <a:ext cx="1728073" cy="1874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74EC5-D156-4447-AFFF-7BC51108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5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69453" rtl="0" eaLnBrk="1" latinLnBrk="0" hangingPunct="1">
        <a:lnSpc>
          <a:spcPct val="90000"/>
        </a:lnSpc>
        <a:spcBef>
          <a:spcPct val="0"/>
        </a:spcBef>
        <a:buNone/>
        <a:defRPr sz="22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363" indent="-117363" algn="l" defTabSz="469453" rtl="0" eaLnBrk="1" latinLnBrk="0" hangingPunct="1">
        <a:lnSpc>
          <a:spcPct val="90000"/>
        </a:lnSpc>
        <a:spcBef>
          <a:spcPts val="513"/>
        </a:spcBef>
        <a:buFont typeface="Arial" panose="020B0604020202020204" pitchFamily="34" charset="0"/>
        <a:buChar char="•"/>
        <a:defRPr sz="1438" kern="1200">
          <a:solidFill>
            <a:schemeClr val="tx1"/>
          </a:solidFill>
          <a:latin typeface="+mn-lt"/>
          <a:ea typeface="+mn-ea"/>
          <a:cs typeface="+mn-cs"/>
        </a:defRPr>
      </a:lvl1pPr>
      <a:lvl2pPr marL="352090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2pPr>
      <a:lvl3pPr marL="586816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1027" kern="1200">
          <a:solidFill>
            <a:schemeClr val="tx1"/>
          </a:solidFill>
          <a:latin typeface="+mn-lt"/>
          <a:ea typeface="+mn-ea"/>
          <a:cs typeface="+mn-cs"/>
        </a:defRPr>
      </a:lvl3pPr>
      <a:lvl4pPr marL="821543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4pPr>
      <a:lvl5pPr marL="1056269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5pPr>
      <a:lvl6pPr marL="1290996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6pPr>
      <a:lvl7pPr marL="1525722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7pPr>
      <a:lvl8pPr marL="1760449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8pPr>
      <a:lvl9pPr marL="1995175" indent="-117363" algn="l" defTabSz="469453" rtl="0" eaLnBrk="1" latinLnBrk="0" hangingPunct="1">
        <a:lnSpc>
          <a:spcPct val="90000"/>
        </a:lnSpc>
        <a:spcBef>
          <a:spcPts val="257"/>
        </a:spcBef>
        <a:buFont typeface="Arial" panose="020B0604020202020204" pitchFamily="34" charset="0"/>
        <a:buChar char="•"/>
        <a:defRPr sz="9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1pPr>
      <a:lvl2pPr marL="234726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2pPr>
      <a:lvl3pPr marL="469453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3pPr>
      <a:lvl4pPr marL="704179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4pPr>
      <a:lvl5pPr marL="938906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5pPr>
      <a:lvl6pPr marL="1173632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6pPr>
      <a:lvl7pPr marL="1408359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7pPr>
      <a:lvl8pPr marL="1643085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8pPr>
      <a:lvl9pPr marL="1877812" algn="l" defTabSz="469453" rtl="0" eaLnBrk="1" latinLnBrk="0" hangingPunct="1">
        <a:defRPr sz="9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ctangle 273">
            <a:extLst>
              <a:ext uri="{FF2B5EF4-FFF2-40B4-BE49-F238E27FC236}">
                <a16:creationId xmlns:a16="http://schemas.microsoft.com/office/drawing/2014/main" id="{1F4113F5-7D70-AD49-A815-6CD6F6B3761D}"/>
              </a:ext>
            </a:extLst>
          </p:cNvPr>
          <p:cNvSpPr/>
          <p:nvPr/>
        </p:nvSpPr>
        <p:spPr>
          <a:xfrm>
            <a:off x="14988" y="25437"/>
            <a:ext cx="7622428" cy="3428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D7EE1A3-1209-0744-92EF-B89AE874FD12}"/>
              </a:ext>
            </a:extLst>
          </p:cNvPr>
          <p:cNvGrpSpPr/>
          <p:nvPr/>
        </p:nvGrpSpPr>
        <p:grpSpPr>
          <a:xfrm>
            <a:off x="376542" y="371593"/>
            <a:ext cx="839788" cy="768572"/>
            <a:chOff x="6882493" y="2518782"/>
            <a:chExt cx="839788" cy="76857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458A8C1-5948-AB4A-9BDF-1C45E3C65135}"/>
                </a:ext>
              </a:extLst>
            </p:cNvPr>
            <p:cNvGrpSpPr/>
            <p:nvPr/>
          </p:nvGrpSpPr>
          <p:grpSpPr>
            <a:xfrm>
              <a:off x="6882493" y="2914585"/>
              <a:ext cx="839788" cy="372769"/>
              <a:chOff x="6882493" y="2914585"/>
              <a:chExt cx="839788" cy="372769"/>
            </a:xfrm>
          </p:grpSpPr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F63248D7-E95A-444D-B34C-0BCF2ABC22E6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0369E2CA-4E21-3A49-90B3-764E75DAA4BF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7E70BBBF-578E-DB43-AE89-53D052DED83F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0AFF27D1-16CE-304E-A3F7-F5450A37380A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C7FC7D3-2051-6145-98A1-E0E53C09D2E9}"/>
                </a:ext>
              </a:extLst>
            </p:cNvPr>
            <p:cNvGrpSpPr/>
            <p:nvPr/>
          </p:nvGrpSpPr>
          <p:grpSpPr>
            <a:xfrm>
              <a:off x="6882493" y="2782650"/>
              <a:ext cx="839788" cy="372769"/>
              <a:chOff x="6882493" y="2914585"/>
              <a:chExt cx="839788" cy="372769"/>
            </a:xfrm>
          </p:grpSpPr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22F885CA-E3AA-114F-8E7C-4090934E50C6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18038DB4-048E-144E-AC6A-D2883D923540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F7732E76-ABD2-B64F-8F64-D1B612DC5832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6CDD588E-53CE-2142-82E0-2E44FA3A0EC5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015C01D-691C-944B-A1D0-DC087236EEAE}"/>
                </a:ext>
              </a:extLst>
            </p:cNvPr>
            <p:cNvGrpSpPr/>
            <p:nvPr/>
          </p:nvGrpSpPr>
          <p:grpSpPr>
            <a:xfrm>
              <a:off x="6882493" y="2650716"/>
              <a:ext cx="839788" cy="372769"/>
              <a:chOff x="6882493" y="2914585"/>
              <a:chExt cx="839788" cy="372769"/>
            </a:xfrm>
          </p:grpSpPr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3DEC6F1A-240A-FC43-925C-2B6AF66C2B89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593E8191-8F2E-E146-B417-D1416240987C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C1293935-9426-C34D-8964-E815D16DE58E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1604AE28-504C-7141-9CC5-67D54DBDC6DC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454045-8FB2-D646-9239-D22D5288D80D}"/>
                </a:ext>
              </a:extLst>
            </p:cNvPr>
            <p:cNvGrpSpPr/>
            <p:nvPr/>
          </p:nvGrpSpPr>
          <p:grpSpPr>
            <a:xfrm>
              <a:off x="6882493" y="2518782"/>
              <a:ext cx="839788" cy="372769"/>
              <a:chOff x="6882493" y="2914585"/>
              <a:chExt cx="839788" cy="372769"/>
            </a:xfrm>
          </p:grpSpPr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0EBB59D2-7F4B-F448-9DE9-A8545012CEFA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3EC8BD72-86AF-234B-AD39-44172C3B12CD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EFBEB0A8-37F7-2F48-BB4C-5F766E74A38E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60AAA336-37CC-EB44-B1E2-B23143041892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C7DE7190-FF98-464B-BF85-C3C441BDB0DF}"/>
              </a:ext>
            </a:extLst>
          </p:cNvPr>
          <p:cNvSpPr txBox="1"/>
          <p:nvPr/>
        </p:nvSpPr>
        <p:spPr>
          <a:xfrm>
            <a:off x="505039" y="1147803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AAD8AD-F564-7849-B27F-9071D2B6E76F}"/>
              </a:ext>
            </a:extLst>
          </p:cNvPr>
          <p:cNvSpPr txBox="1"/>
          <p:nvPr/>
        </p:nvSpPr>
        <p:spPr>
          <a:xfrm>
            <a:off x="1027833" y="993780"/>
            <a:ext cx="248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c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A6A7C59-FFE3-E649-A450-0A8230ED83DC}"/>
              </a:ext>
            </a:extLst>
          </p:cNvPr>
          <p:cNvCxnSpPr>
            <a:cxnSpLocks/>
          </p:cNvCxnSpPr>
          <p:nvPr/>
        </p:nvCxnSpPr>
        <p:spPr>
          <a:xfrm flipV="1">
            <a:off x="970354" y="974234"/>
            <a:ext cx="245976" cy="22165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22D96D-6D97-9040-8BFD-785E4C229A91}"/>
              </a:ext>
            </a:extLst>
          </p:cNvPr>
          <p:cNvCxnSpPr>
            <a:cxnSpLocks/>
          </p:cNvCxnSpPr>
          <p:nvPr/>
        </p:nvCxnSpPr>
        <p:spPr>
          <a:xfrm flipH="1" flipV="1">
            <a:off x="1216041" y="420366"/>
            <a:ext cx="3460" cy="531697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B565E0F-9827-5D4E-AAD6-1888F9DFE364}"/>
              </a:ext>
            </a:extLst>
          </p:cNvPr>
          <p:cNvSpPr txBox="1"/>
          <p:nvPr/>
        </p:nvSpPr>
        <p:spPr>
          <a:xfrm>
            <a:off x="1151865" y="450819"/>
            <a:ext cx="248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c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E4E212-719B-A54D-94F2-24103A6402CE}"/>
              </a:ext>
            </a:extLst>
          </p:cNvPr>
          <p:cNvCxnSpPr>
            <a:cxnSpLocks/>
          </p:cNvCxnSpPr>
          <p:nvPr/>
        </p:nvCxnSpPr>
        <p:spPr>
          <a:xfrm>
            <a:off x="409809" y="1139029"/>
            <a:ext cx="502499" cy="72162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92096F9-FB9F-8845-B284-685940262BB0}"/>
              </a:ext>
            </a:extLst>
          </p:cNvPr>
          <p:cNvSpPr/>
          <p:nvPr/>
        </p:nvSpPr>
        <p:spPr>
          <a:xfrm rot="16200000">
            <a:off x="1857727" y="561100"/>
            <a:ext cx="83127" cy="591613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17E9076-1337-5D45-89F2-F63E3C2E717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892201" y="453057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5EDE-9412-2D40-9EFE-627156F776A3}"/>
              </a:ext>
            </a:extLst>
          </p:cNvPr>
          <p:cNvSpPr txBox="1"/>
          <p:nvPr/>
        </p:nvSpPr>
        <p:spPr>
          <a:xfrm>
            <a:off x="1771017" y="553361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70" name="Left Bracket 69">
            <a:extLst>
              <a:ext uri="{FF2B5EF4-FFF2-40B4-BE49-F238E27FC236}">
                <a16:creationId xmlns:a16="http://schemas.microsoft.com/office/drawing/2014/main" id="{E986FF31-494D-C24A-8E5E-7AC11BE6CEDA}"/>
              </a:ext>
            </a:extLst>
          </p:cNvPr>
          <p:cNvSpPr/>
          <p:nvPr/>
        </p:nvSpPr>
        <p:spPr>
          <a:xfrm>
            <a:off x="315625" y="277633"/>
            <a:ext cx="90091" cy="107950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Left Bracket 70">
            <a:extLst>
              <a:ext uri="{FF2B5EF4-FFF2-40B4-BE49-F238E27FC236}">
                <a16:creationId xmlns:a16="http://schemas.microsoft.com/office/drawing/2014/main" id="{42E27B4F-3A0E-2C49-985E-35F0E46D03AD}"/>
              </a:ext>
            </a:extLst>
          </p:cNvPr>
          <p:cNvSpPr/>
          <p:nvPr/>
        </p:nvSpPr>
        <p:spPr>
          <a:xfrm rot="10800000">
            <a:off x="2181893" y="283823"/>
            <a:ext cx="90091" cy="107950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A4A225A-7191-E448-A007-FFA7B627D945}"/>
              </a:ext>
            </a:extLst>
          </p:cNvPr>
          <p:cNvSpPr txBox="1"/>
          <p:nvPr/>
        </p:nvSpPr>
        <p:spPr>
          <a:xfrm>
            <a:off x="29330" y="6048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𝑓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580F85E-7274-B046-BC92-453453ECC98D}"/>
              </a:ext>
            </a:extLst>
          </p:cNvPr>
          <p:cNvSpPr txBox="1"/>
          <p:nvPr/>
        </p:nvSpPr>
        <p:spPr>
          <a:xfrm>
            <a:off x="1321255" y="624445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D291CF-B832-B042-B57A-385458F38B18}"/>
              </a:ext>
            </a:extLst>
          </p:cNvPr>
          <p:cNvSpPr/>
          <p:nvPr/>
        </p:nvSpPr>
        <p:spPr>
          <a:xfrm>
            <a:off x="3207818" y="366340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D24BEA-2330-584B-957D-78F2EEDC9D7A}"/>
              </a:ext>
            </a:extLst>
          </p:cNvPr>
          <p:cNvSpPr/>
          <p:nvPr/>
        </p:nvSpPr>
        <p:spPr>
          <a:xfrm>
            <a:off x="3307297" y="366340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465457C-0F20-CE44-8EAA-BDD17B4DFDC6}"/>
              </a:ext>
            </a:extLst>
          </p:cNvPr>
          <p:cNvSpPr/>
          <p:nvPr/>
        </p:nvSpPr>
        <p:spPr>
          <a:xfrm>
            <a:off x="3406990" y="366340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96DE9F3-B20B-BA48-A648-9476DD5F84C7}"/>
              </a:ext>
            </a:extLst>
          </p:cNvPr>
          <p:cNvSpPr/>
          <p:nvPr/>
        </p:nvSpPr>
        <p:spPr>
          <a:xfrm>
            <a:off x="3506469" y="366340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EA493E4-8C32-E246-87BD-172520725BF4}"/>
              </a:ext>
            </a:extLst>
          </p:cNvPr>
          <p:cNvSpPr/>
          <p:nvPr/>
        </p:nvSpPr>
        <p:spPr>
          <a:xfrm>
            <a:off x="3207818" y="463510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38ED82F-FE8E-454E-9994-0BB6B4A8419B}"/>
              </a:ext>
            </a:extLst>
          </p:cNvPr>
          <p:cNvSpPr/>
          <p:nvPr/>
        </p:nvSpPr>
        <p:spPr>
          <a:xfrm>
            <a:off x="3307297" y="463510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351706A-B44F-3148-A574-BDD49241748B}"/>
              </a:ext>
            </a:extLst>
          </p:cNvPr>
          <p:cNvSpPr/>
          <p:nvPr/>
        </p:nvSpPr>
        <p:spPr>
          <a:xfrm>
            <a:off x="3406990" y="463510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0D0492-7F1F-FD45-8D2B-3186CCA5DFC8}"/>
              </a:ext>
            </a:extLst>
          </p:cNvPr>
          <p:cNvSpPr/>
          <p:nvPr/>
        </p:nvSpPr>
        <p:spPr>
          <a:xfrm>
            <a:off x="3506469" y="463510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D8F5416-ED21-5248-B30D-E247FAAA0350}"/>
              </a:ext>
            </a:extLst>
          </p:cNvPr>
          <p:cNvSpPr/>
          <p:nvPr/>
        </p:nvSpPr>
        <p:spPr>
          <a:xfrm>
            <a:off x="3207818" y="560539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36290F-5CFB-2B47-A956-B3F666CDD72B}"/>
              </a:ext>
            </a:extLst>
          </p:cNvPr>
          <p:cNvSpPr/>
          <p:nvPr/>
        </p:nvSpPr>
        <p:spPr>
          <a:xfrm>
            <a:off x="3307297" y="560539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1D6A1F8-8133-A240-BD94-7A7A1406D891}"/>
              </a:ext>
            </a:extLst>
          </p:cNvPr>
          <p:cNvSpPr/>
          <p:nvPr/>
        </p:nvSpPr>
        <p:spPr>
          <a:xfrm>
            <a:off x="3406990" y="560539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40E1861-7F4F-3A4B-B392-C1BB364C2C51}"/>
              </a:ext>
            </a:extLst>
          </p:cNvPr>
          <p:cNvSpPr/>
          <p:nvPr/>
        </p:nvSpPr>
        <p:spPr>
          <a:xfrm>
            <a:off x="3506469" y="560539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56A4712-1D3F-874E-91CB-061428E4D046}"/>
              </a:ext>
            </a:extLst>
          </p:cNvPr>
          <p:cNvSpPr/>
          <p:nvPr/>
        </p:nvSpPr>
        <p:spPr>
          <a:xfrm>
            <a:off x="3207818" y="657709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319CDEB-4AF7-BF44-B190-75EDBE89CB91}"/>
              </a:ext>
            </a:extLst>
          </p:cNvPr>
          <p:cNvSpPr/>
          <p:nvPr/>
        </p:nvSpPr>
        <p:spPr>
          <a:xfrm>
            <a:off x="3307297" y="657709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76FF207-35B8-8D4C-A473-3AC266AA4E16}"/>
              </a:ext>
            </a:extLst>
          </p:cNvPr>
          <p:cNvSpPr/>
          <p:nvPr/>
        </p:nvSpPr>
        <p:spPr>
          <a:xfrm>
            <a:off x="3406990" y="657709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C6A7AD4-BA6C-1C46-8AA4-46E22AA35BA4}"/>
              </a:ext>
            </a:extLst>
          </p:cNvPr>
          <p:cNvSpPr/>
          <p:nvPr/>
        </p:nvSpPr>
        <p:spPr>
          <a:xfrm>
            <a:off x="3506469" y="657709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A11F1D6-EEAA-DB43-95EF-538CD42C4FDA}"/>
              </a:ext>
            </a:extLst>
          </p:cNvPr>
          <p:cNvSpPr txBox="1"/>
          <p:nvPr/>
        </p:nvSpPr>
        <p:spPr>
          <a:xfrm>
            <a:off x="3548037" y="434139"/>
            <a:ext cx="248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c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7F9C112-4158-3344-B8BD-925A296075A7}"/>
              </a:ext>
            </a:extLst>
          </p:cNvPr>
          <p:cNvCxnSpPr>
            <a:cxnSpLocks/>
          </p:cNvCxnSpPr>
          <p:nvPr/>
        </p:nvCxnSpPr>
        <p:spPr>
          <a:xfrm flipV="1">
            <a:off x="3631310" y="366341"/>
            <a:ext cx="0" cy="373609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3DA0D33-7CA2-4E4D-8FB0-C8DDBC081157}"/>
              </a:ext>
            </a:extLst>
          </p:cNvPr>
          <p:cNvSpPr txBox="1"/>
          <p:nvPr/>
        </p:nvSpPr>
        <p:spPr>
          <a:xfrm>
            <a:off x="3274668" y="733600"/>
            <a:ext cx="248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c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9F4C27-2597-B145-8BB7-EBFED6E6D6B2}"/>
              </a:ext>
            </a:extLst>
          </p:cNvPr>
          <p:cNvCxnSpPr>
            <a:cxnSpLocks/>
          </p:cNvCxnSpPr>
          <p:nvPr/>
        </p:nvCxnSpPr>
        <p:spPr>
          <a:xfrm flipV="1">
            <a:off x="3203793" y="789777"/>
            <a:ext cx="380372" cy="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FF92C83-EF24-F643-B70F-25379712A2F2}"/>
              </a:ext>
            </a:extLst>
          </p:cNvPr>
          <p:cNvSpPr/>
          <p:nvPr/>
        </p:nvSpPr>
        <p:spPr>
          <a:xfrm>
            <a:off x="3111339" y="1089853"/>
            <a:ext cx="591309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6E3642A-7F52-E14C-A9A7-2596FE169EA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99056" y="726680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BBE21BA-E576-C941-9F15-74C28DDE40D2}"/>
              </a:ext>
            </a:extLst>
          </p:cNvPr>
          <p:cNvSpPr txBox="1"/>
          <p:nvPr/>
        </p:nvSpPr>
        <p:spPr>
          <a:xfrm>
            <a:off x="3648306" y="896507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B732A15-4927-1740-A213-D43CA04E329A}"/>
              </a:ext>
            </a:extLst>
          </p:cNvPr>
          <p:cNvSpPr txBox="1"/>
          <p:nvPr/>
        </p:nvSpPr>
        <p:spPr>
          <a:xfrm>
            <a:off x="2746522" y="84234"/>
            <a:ext cx="132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Spatial attention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BBD8B0-FC77-404F-BFCD-C4D8D0CBC120}"/>
              </a:ext>
            </a:extLst>
          </p:cNvPr>
          <p:cNvSpPr txBox="1"/>
          <p:nvPr/>
        </p:nvSpPr>
        <p:spPr>
          <a:xfrm>
            <a:off x="2688813" y="1234711"/>
            <a:ext cx="1436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Channel attention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2B1DEA7-6D0E-DB47-A8B5-457046280259}"/>
              </a:ext>
            </a:extLst>
          </p:cNvPr>
          <p:cNvCxnSpPr>
            <a:cxnSpLocks/>
          </p:cNvCxnSpPr>
          <p:nvPr/>
        </p:nvCxnSpPr>
        <p:spPr>
          <a:xfrm>
            <a:off x="2359172" y="554904"/>
            <a:ext cx="571383" cy="0"/>
          </a:xfrm>
          <a:prstGeom prst="straightConnector1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00E2D9F-109A-6E40-9368-E441A6203E24}"/>
              </a:ext>
            </a:extLst>
          </p:cNvPr>
          <p:cNvCxnSpPr>
            <a:cxnSpLocks/>
          </p:cNvCxnSpPr>
          <p:nvPr/>
        </p:nvCxnSpPr>
        <p:spPr>
          <a:xfrm>
            <a:off x="2359172" y="1126859"/>
            <a:ext cx="571383" cy="0"/>
          </a:xfrm>
          <a:prstGeom prst="straightConnector1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F790F51-0F19-2548-8F5C-EEC7BA95D99D}"/>
              </a:ext>
            </a:extLst>
          </p:cNvPr>
          <p:cNvCxnSpPr>
            <a:cxnSpLocks/>
          </p:cNvCxnSpPr>
          <p:nvPr/>
        </p:nvCxnSpPr>
        <p:spPr>
          <a:xfrm>
            <a:off x="3904943" y="556708"/>
            <a:ext cx="571383" cy="0"/>
          </a:xfrm>
          <a:prstGeom prst="straightConnector1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A8596FE-FC8A-DD4B-AAFA-DB8AC15D9230}"/>
              </a:ext>
            </a:extLst>
          </p:cNvPr>
          <p:cNvCxnSpPr>
            <a:cxnSpLocks/>
          </p:cNvCxnSpPr>
          <p:nvPr/>
        </p:nvCxnSpPr>
        <p:spPr>
          <a:xfrm>
            <a:off x="3904943" y="1128663"/>
            <a:ext cx="571383" cy="0"/>
          </a:xfrm>
          <a:prstGeom prst="straightConnector1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395469-B32B-514B-BA55-65BD2C2CE1E3}"/>
              </a:ext>
            </a:extLst>
          </p:cNvPr>
          <p:cNvSpPr/>
          <p:nvPr/>
        </p:nvSpPr>
        <p:spPr>
          <a:xfrm rot="16200000">
            <a:off x="4918363" y="259101"/>
            <a:ext cx="83127" cy="591613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75BFBA0-2215-064F-B26B-C94F94DE7F4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57697" y="373137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4796370-CDBC-A04F-B490-A7727BE984BC}"/>
              </a:ext>
            </a:extLst>
          </p:cNvPr>
          <p:cNvSpPr txBox="1"/>
          <p:nvPr/>
        </p:nvSpPr>
        <p:spPr>
          <a:xfrm>
            <a:off x="4822343" y="642780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2A05E18-95FF-E840-8AEF-E6931BA00343}"/>
              </a:ext>
            </a:extLst>
          </p:cNvPr>
          <p:cNvSpPr/>
          <p:nvPr/>
        </p:nvSpPr>
        <p:spPr>
          <a:xfrm rot="16200000">
            <a:off x="4918362" y="836267"/>
            <a:ext cx="83127" cy="591613"/>
          </a:xfrm>
          <a:prstGeom prst="rect">
            <a:avLst/>
          </a:prstGeom>
          <a:solidFill>
            <a:srgbClr val="EDB0AB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B777D7-FB87-E74F-B985-4C821653C8EE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53203" y="726681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6A4FB3B-84AF-B54A-8672-44EC0F61E778}"/>
              </a:ext>
            </a:extLst>
          </p:cNvPr>
          <p:cNvSpPr txBox="1"/>
          <p:nvPr/>
        </p:nvSpPr>
        <p:spPr>
          <a:xfrm>
            <a:off x="4692995" y="825376"/>
            <a:ext cx="5338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c x 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51330B-19D7-3C40-A0E3-933285A2067E}"/>
              </a:ext>
            </a:extLst>
          </p:cNvPr>
          <p:cNvSpPr txBox="1"/>
          <p:nvPr/>
        </p:nvSpPr>
        <p:spPr>
          <a:xfrm>
            <a:off x="4417144" y="18876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Filtered 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embeddings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250A61-AE89-CA47-B140-98CA2E387D99}"/>
              </a:ext>
            </a:extLst>
          </p:cNvPr>
          <p:cNvSpPr txBox="1"/>
          <p:nvPr/>
        </p:nvSpPr>
        <p:spPr>
          <a:xfrm>
            <a:off x="250224" y="1374378"/>
            <a:ext cx="11753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Image embed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72267DD-FD3D-1F47-BF38-DA3A8408A6DE}"/>
              </a:ext>
            </a:extLst>
          </p:cNvPr>
          <p:cNvSpPr txBox="1"/>
          <p:nvPr/>
        </p:nvSpPr>
        <p:spPr>
          <a:xfrm>
            <a:off x="1490065" y="896771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question 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embed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0EC7950-F15D-C44A-8DFE-F03697B4F62C}"/>
              </a:ext>
            </a:extLst>
          </p:cNvPr>
          <p:cNvGrpSpPr/>
          <p:nvPr/>
        </p:nvGrpSpPr>
        <p:grpSpPr>
          <a:xfrm>
            <a:off x="460376" y="1983620"/>
            <a:ext cx="839788" cy="768572"/>
            <a:chOff x="6882493" y="2518782"/>
            <a:chExt cx="839788" cy="768572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C3093B4-516E-454E-A678-11AB2F831C0B}"/>
                </a:ext>
              </a:extLst>
            </p:cNvPr>
            <p:cNvGrpSpPr/>
            <p:nvPr/>
          </p:nvGrpSpPr>
          <p:grpSpPr>
            <a:xfrm>
              <a:off x="6882493" y="2914585"/>
              <a:ext cx="839788" cy="372769"/>
              <a:chOff x="6882493" y="2914585"/>
              <a:chExt cx="839788" cy="372769"/>
            </a:xfrm>
          </p:grpSpPr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ED9A7A4D-14A0-A94A-8CB1-218B2E1C2894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E4C65AEF-38EB-3445-B607-0854B2761EBA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F4E2A08D-2758-3D40-9C08-2F463DF28EE3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0" name="Cube 139">
                <a:extLst>
                  <a:ext uri="{FF2B5EF4-FFF2-40B4-BE49-F238E27FC236}">
                    <a16:creationId xmlns:a16="http://schemas.microsoft.com/office/drawing/2014/main" id="{6E45A7F0-8FCD-6446-93CF-26451BD9720E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E200585-548C-F247-989F-A9D5FDFFE7D7}"/>
                </a:ext>
              </a:extLst>
            </p:cNvPr>
            <p:cNvGrpSpPr/>
            <p:nvPr/>
          </p:nvGrpSpPr>
          <p:grpSpPr>
            <a:xfrm>
              <a:off x="6882493" y="2782650"/>
              <a:ext cx="839788" cy="372769"/>
              <a:chOff x="6882493" y="2914585"/>
              <a:chExt cx="839788" cy="372769"/>
            </a:xfrm>
          </p:grpSpPr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A09BC963-5114-BC44-82DF-8373850B325E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4C2A0489-12EF-4949-82A7-0A7149AF65CB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ADB13215-5A8A-424B-8715-63C39A131BAC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B640C212-A1FA-2242-94FE-2AD65FE95C22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F814CEF-9A79-0A49-8423-D3CA67B9D4F4}"/>
                </a:ext>
              </a:extLst>
            </p:cNvPr>
            <p:cNvGrpSpPr/>
            <p:nvPr/>
          </p:nvGrpSpPr>
          <p:grpSpPr>
            <a:xfrm>
              <a:off x="6882493" y="2650716"/>
              <a:ext cx="839788" cy="372769"/>
              <a:chOff x="6882493" y="2914585"/>
              <a:chExt cx="839788" cy="372769"/>
            </a:xfrm>
          </p:grpSpPr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113320F1-B515-5A42-ABDA-910819342D92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38937F68-A1DE-FC40-B416-45B89BA77F1D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6F1440D6-4A08-074B-95A5-6639A9427169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542DD8F3-62BC-694C-B978-81B564234077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B9D49E2C-4389-8344-B3D8-2A82BD04E73E}"/>
                </a:ext>
              </a:extLst>
            </p:cNvPr>
            <p:cNvGrpSpPr/>
            <p:nvPr/>
          </p:nvGrpSpPr>
          <p:grpSpPr>
            <a:xfrm>
              <a:off x="6882493" y="2518782"/>
              <a:ext cx="839788" cy="372769"/>
              <a:chOff x="6882493" y="2914585"/>
              <a:chExt cx="839788" cy="372769"/>
            </a:xfrm>
          </p:grpSpPr>
          <p:sp>
            <p:nvSpPr>
              <p:cNvPr id="125" name="Cube 124">
                <a:extLst>
                  <a:ext uri="{FF2B5EF4-FFF2-40B4-BE49-F238E27FC236}">
                    <a16:creationId xmlns:a16="http://schemas.microsoft.com/office/drawing/2014/main" id="{D13F188C-5C47-E24D-AFD4-A2974C908FDC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6" name="Cube 125">
                <a:extLst>
                  <a:ext uri="{FF2B5EF4-FFF2-40B4-BE49-F238E27FC236}">
                    <a16:creationId xmlns:a16="http://schemas.microsoft.com/office/drawing/2014/main" id="{25F213C5-3C66-9943-B116-3BBD8CB75BD8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754853FF-99ED-6D48-953E-F6F054C84535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39171DA4-0BF3-074D-82E3-B246A1AA6BFF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BD870B71-81F6-EA48-ACF7-4D5BCE7DBCA5}"/>
              </a:ext>
            </a:extLst>
          </p:cNvPr>
          <p:cNvSpPr txBox="1"/>
          <p:nvPr/>
        </p:nvSpPr>
        <p:spPr>
          <a:xfrm>
            <a:off x="588873" y="2759830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3D4E384-7C12-B14C-BD9F-FA450B234FCA}"/>
              </a:ext>
            </a:extLst>
          </p:cNvPr>
          <p:cNvSpPr txBox="1"/>
          <p:nvPr/>
        </p:nvSpPr>
        <p:spPr>
          <a:xfrm>
            <a:off x="1111667" y="2605807"/>
            <a:ext cx="248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c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F2F2761-029B-8F4E-BDF3-607D6AA0E637}"/>
              </a:ext>
            </a:extLst>
          </p:cNvPr>
          <p:cNvCxnSpPr>
            <a:cxnSpLocks/>
          </p:cNvCxnSpPr>
          <p:nvPr/>
        </p:nvCxnSpPr>
        <p:spPr>
          <a:xfrm flipV="1">
            <a:off x="1054188" y="2586261"/>
            <a:ext cx="245976" cy="22165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AEC1149-DE7C-9C4A-AD73-343CC4C74119}"/>
              </a:ext>
            </a:extLst>
          </p:cNvPr>
          <p:cNvCxnSpPr>
            <a:cxnSpLocks/>
          </p:cNvCxnSpPr>
          <p:nvPr/>
        </p:nvCxnSpPr>
        <p:spPr>
          <a:xfrm flipH="1" flipV="1">
            <a:off x="1299875" y="2032393"/>
            <a:ext cx="3460" cy="531697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E893098-F2C8-1043-A7A5-0DF96E775CC4}"/>
              </a:ext>
            </a:extLst>
          </p:cNvPr>
          <p:cNvCxnSpPr>
            <a:cxnSpLocks/>
          </p:cNvCxnSpPr>
          <p:nvPr/>
        </p:nvCxnSpPr>
        <p:spPr>
          <a:xfrm>
            <a:off x="493643" y="2751056"/>
            <a:ext cx="502499" cy="72162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3DBE488-DD2B-424A-8BAC-8067E716826D}"/>
              </a:ext>
            </a:extLst>
          </p:cNvPr>
          <p:cNvGrpSpPr/>
          <p:nvPr/>
        </p:nvGrpSpPr>
        <p:grpSpPr>
          <a:xfrm>
            <a:off x="1494168" y="1994273"/>
            <a:ext cx="839788" cy="768572"/>
            <a:chOff x="6882493" y="2518782"/>
            <a:chExt cx="839788" cy="768572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CDB52B96-AEEB-154F-85C4-B089D08F82F4}"/>
                </a:ext>
              </a:extLst>
            </p:cNvPr>
            <p:cNvGrpSpPr/>
            <p:nvPr/>
          </p:nvGrpSpPr>
          <p:grpSpPr>
            <a:xfrm>
              <a:off x="6882493" y="2914585"/>
              <a:ext cx="839788" cy="372769"/>
              <a:chOff x="6882493" y="2914585"/>
              <a:chExt cx="839788" cy="372769"/>
            </a:xfrm>
          </p:grpSpPr>
          <p:sp>
            <p:nvSpPr>
              <p:cNvPr id="163" name="Cube 162">
                <a:extLst>
                  <a:ext uri="{FF2B5EF4-FFF2-40B4-BE49-F238E27FC236}">
                    <a16:creationId xmlns:a16="http://schemas.microsoft.com/office/drawing/2014/main" id="{BA00E9A8-81C6-8443-B682-63B9C4A1450A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4" name="Cube 163">
                <a:extLst>
                  <a:ext uri="{FF2B5EF4-FFF2-40B4-BE49-F238E27FC236}">
                    <a16:creationId xmlns:a16="http://schemas.microsoft.com/office/drawing/2014/main" id="{8E760170-28C2-9547-A6AE-980478F6B12E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5" name="Cube 164">
                <a:extLst>
                  <a:ext uri="{FF2B5EF4-FFF2-40B4-BE49-F238E27FC236}">
                    <a16:creationId xmlns:a16="http://schemas.microsoft.com/office/drawing/2014/main" id="{84C96793-E636-6F46-ABB1-B88C114AF571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6" name="Cube 165">
                <a:extLst>
                  <a:ext uri="{FF2B5EF4-FFF2-40B4-BE49-F238E27FC236}">
                    <a16:creationId xmlns:a16="http://schemas.microsoft.com/office/drawing/2014/main" id="{3C717864-3387-5244-B87D-E94C85836A6A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CA620CC1-B2FB-D249-BEE2-398829BDCD44}"/>
                </a:ext>
              </a:extLst>
            </p:cNvPr>
            <p:cNvGrpSpPr/>
            <p:nvPr/>
          </p:nvGrpSpPr>
          <p:grpSpPr>
            <a:xfrm>
              <a:off x="6882493" y="2782650"/>
              <a:ext cx="839788" cy="372769"/>
              <a:chOff x="6882493" y="2914585"/>
              <a:chExt cx="839788" cy="372769"/>
            </a:xfrm>
          </p:grpSpPr>
          <p:sp>
            <p:nvSpPr>
              <p:cNvPr id="159" name="Cube 158">
                <a:extLst>
                  <a:ext uri="{FF2B5EF4-FFF2-40B4-BE49-F238E27FC236}">
                    <a16:creationId xmlns:a16="http://schemas.microsoft.com/office/drawing/2014/main" id="{A5EBF84F-74BD-3346-AFC7-20E91F8B20F2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Cube 159">
                <a:extLst>
                  <a:ext uri="{FF2B5EF4-FFF2-40B4-BE49-F238E27FC236}">
                    <a16:creationId xmlns:a16="http://schemas.microsoft.com/office/drawing/2014/main" id="{03AA3267-5166-144A-8471-D027F32387FD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1" name="Cube 160">
                <a:extLst>
                  <a:ext uri="{FF2B5EF4-FFF2-40B4-BE49-F238E27FC236}">
                    <a16:creationId xmlns:a16="http://schemas.microsoft.com/office/drawing/2014/main" id="{15C36982-431A-AC4A-A98F-B705F8750E7D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2" name="Cube 161">
                <a:extLst>
                  <a:ext uri="{FF2B5EF4-FFF2-40B4-BE49-F238E27FC236}">
                    <a16:creationId xmlns:a16="http://schemas.microsoft.com/office/drawing/2014/main" id="{0F0D6F62-66C3-574F-A49C-9DE4735C4E65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9D3AAE9-2892-9047-B242-7CD95FC9C90D}"/>
                </a:ext>
              </a:extLst>
            </p:cNvPr>
            <p:cNvGrpSpPr/>
            <p:nvPr/>
          </p:nvGrpSpPr>
          <p:grpSpPr>
            <a:xfrm>
              <a:off x="6882493" y="2650716"/>
              <a:ext cx="839788" cy="372769"/>
              <a:chOff x="6882493" y="2914585"/>
              <a:chExt cx="839788" cy="372769"/>
            </a:xfrm>
          </p:grpSpPr>
          <p:sp>
            <p:nvSpPr>
              <p:cNvPr id="155" name="Cube 154">
                <a:extLst>
                  <a:ext uri="{FF2B5EF4-FFF2-40B4-BE49-F238E27FC236}">
                    <a16:creationId xmlns:a16="http://schemas.microsoft.com/office/drawing/2014/main" id="{A9C08887-39E1-C544-A2E1-46B8EAE06C15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6" name="Cube 155">
                <a:extLst>
                  <a:ext uri="{FF2B5EF4-FFF2-40B4-BE49-F238E27FC236}">
                    <a16:creationId xmlns:a16="http://schemas.microsoft.com/office/drawing/2014/main" id="{22C42AFD-7E2F-9445-881F-4C3E7024FE98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7" name="Cube 156">
                <a:extLst>
                  <a:ext uri="{FF2B5EF4-FFF2-40B4-BE49-F238E27FC236}">
                    <a16:creationId xmlns:a16="http://schemas.microsoft.com/office/drawing/2014/main" id="{1165AE39-AE6A-1B45-98FB-69FD98667D31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8" name="Cube 157">
                <a:extLst>
                  <a:ext uri="{FF2B5EF4-FFF2-40B4-BE49-F238E27FC236}">
                    <a16:creationId xmlns:a16="http://schemas.microsoft.com/office/drawing/2014/main" id="{C3026AE4-9F6D-7746-873B-90FA237F516C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9A10D61-A471-2345-96F1-C5FF29EB7147}"/>
                </a:ext>
              </a:extLst>
            </p:cNvPr>
            <p:cNvGrpSpPr/>
            <p:nvPr/>
          </p:nvGrpSpPr>
          <p:grpSpPr>
            <a:xfrm>
              <a:off x="6882493" y="2518782"/>
              <a:ext cx="839788" cy="372769"/>
              <a:chOff x="6882493" y="2914585"/>
              <a:chExt cx="839788" cy="372769"/>
            </a:xfrm>
          </p:grpSpPr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C9EC2CB4-05C6-A640-8407-CF0906B6ED6B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939B0546-BBB6-3B4E-AFFB-27D68BFC6785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3" name="Cube 152">
                <a:extLst>
                  <a:ext uri="{FF2B5EF4-FFF2-40B4-BE49-F238E27FC236}">
                    <a16:creationId xmlns:a16="http://schemas.microsoft.com/office/drawing/2014/main" id="{C1C4865F-25B7-A741-84D8-B2C957D47B55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E902704F-2F69-9445-A568-1F291047B927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F9DA3B42-69FE-CE42-B23F-0EAB7A915E6E}"/>
              </a:ext>
            </a:extLst>
          </p:cNvPr>
          <p:cNvSpPr txBox="1"/>
          <p:nvPr/>
        </p:nvSpPr>
        <p:spPr>
          <a:xfrm>
            <a:off x="1622665" y="2770483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391A1032-2307-AB47-B4E3-59E855673131}"/>
              </a:ext>
            </a:extLst>
          </p:cNvPr>
          <p:cNvSpPr txBox="1"/>
          <p:nvPr/>
        </p:nvSpPr>
        <p:spPr>
          <a:xfrm>
            <a:off x="2145459" y="2616460"/>
            <a:ext cx="248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c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5029AF5-4451-424B-BDF6-A288CE72E933}"/>
              </a:ext>
            </a:extLst>
          </p:cNvPr>
          <p:cNvCxnSpPr>
            <a:cxnSpLocks/>
          </p:cNvCxnSpPr>
          <p:nvPr/>
        </p:nvCxnSpPr>
        <p:spPr>
          <a:xfrm flipV="1">
            <a:off x="2087980" y="2596914"/>
            <a:ext cx="245976" cy="22165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27DD944-E3A0-6746-84CA-3DB1E888B7D7}"/>
              </a:ext>
            </a:extLst>
          </p:cNvPr>
          <p:cNvCxnSpPr>
            <a:cxnSpLocks/>
          </p:cNvCxnSpPr>
          <p:nvPr/>
        </p:nvCxnSpPr>
        <p:spPr>
          <a:xfrm flipH="1" flipV="1">
            <a:off x="2333667" y="2043046"/>
            <a:ext cx="3460" cy="531697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47A44EF-1C7C-C04B-A71C-D7C204A1BAA4}"/>
              </a:ext>
            </a:extLst>
          </p:cNvPr>
          <p:cNvCxnSpPr>
            <a:cxnSpLocks/>
          </p:cNvCxnSpPr>
          <p:nvPr/>
        </p:nvCxnSpPr>
        <p:spPr>
          <a:xfrm>
            <a:off x="1527435" y="2761709"/>
            <a:ext cx="502499" cy="72162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F2293D1-E20D-5C42-AAA1-A615480ED5AC}"/>
              </a:ext>
            </a:extLst>
          </p:cNvPr>
          <p:cNvGrpSpPr/>
          <p:nvPr/>
        </p:nvGrpSpPr>
        <p:grpSpPr>
          <a:xfrm>
            <a:off x="2538021" y="2001907"/>
            <a:ext cx="839788" cy="768572"/>
            <a:chOff x="6882493" y="2518782"/>
            <a:chExt cx="839788" cy="768572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16E45976-F584-D34E-9014-F7FAC2EFACBA}"/>
                </a:ext>
              </a:extLst>
            </p:cNvPr>
            <p:cNvGrpSpPr/>
            <p:nvPr/>
          </p:nvGrpSpPr>
          <p:grpSpPr>
            <a:xfrm>
              <a:off x="6882493" y="2914585"/>
              <a:ext cx="839788" cy="372769"/>
              <a:chOff x="6882493" y="2914585"/>
              <a:chExt cx="839788" cy="372769"/>
            </a:xfrm>
          </p:grpSpPr>
          <p:sp>
            <p:nvSpPr>
              <p:cNvPr id="189" name="Cube 188">
                <a:extLst>
                  <a:ext uri="{FF2B5EF4-FFF2-40B4-BE49-F238E27FC236}">
                    <a16:creationId xmlns:a16="http://schemas.microsoft.com/office/drawing/2014/main" id="{CCEFFF04-656F-CB45-9516-779DCFEEE80C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0" name="Cube 189">
                <a:extLst>
                  <a:ext uri="{FF2B5EF4-FFF2-40B4-BE49-F238E27FC236}">
                    <a16:creationId xmlns:a16="http://schemas.microsoft.com/office/drawing/2014/main" id="{143B23C2-5BB9-0842-94AA-F11BFA11B6B7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1" name="Cube 190">
                <a:extLst>
                  <a:ext uri="{FF2B5EF4-FFF2-40B4-BE49-F238E27FC236}">
                    <a16:creationId xmlns:a16="http://schemas.microsoft.com/office/drawing/2014/main" id="{8DAD4680-ABB2-BA46-BF55-FDF916BAFF28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2" name="Cube 191">
                <a:extLst>
                  <a:ext uri="{FF2B5EF4-FFF2-40B4-BE49-F238E27FC236}">
                    <a16:creationId xmlns:a16="http://schemas.microsoft.com/office/drawing/2014/main" id="{85CBB87C-61B5-534F-8A82-EBE41C85483E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6190B756-4218-7245-AD9E-BF646D775FDC}"/>
                </a:ext>
              </a:extLst>
            </p:cNvPr>
            <p:cNvGrpSpPr/>
            <p:nvPr/>
          </p:nvGrpSpPr>
          <p:grpSpPr>
            <a:xfrm>
              <a:off x="6882493" y="2782650"/>
              <a:ext cx="839788" cy="372769"/>
              <a:chOff x="6882493" y="2914585"/>
              <a:chExt cx="839788" cy="372769"/>
            </a:xfrm>
          </p:grpSpPr>
          <p:sp>
            <p:nvSpPr>
              <p:cNvPr id="185" name="Cube 184">
                <a:extLst>
                  <a:ext uri="{FF2B5EF4-FFF2-40B4-BE49-F238E27FC236}">
                    <a16:creationId xmlns:a16="http://schemas.microsoft.com/office/drawing/2014/main" id="{DB848B5A-6F24-424D-A136-63DFE2C07639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Cube 185">
                <a:extLst>
                  <a:ext uri="{FF2B5EF4-FFF2-40B4-BE49-F238E27FC236}">
                    <a16:creationId xmlns:a16="http://schemas.microsoft.com/office/drawing/2014/main" id="{79038786-EE6F-0646-9859-E7EF913DA269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7" name="Cube 186">
                <a:extLst>
                  <a:ext uri="{FF2B5EF4-FFF2-40B4-BE49-F238E27FC236}">
                    <a16:creationId xmlns:a16="http://schemas.microsoft.com/office/drawing/2014/main" id="{A555007A-D458-C043-A169-BF835960FFFA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Cube 187">
                <a:extLst>
                  <a:ext uri="{FF2B5EF4-FFF2-40B4-BE49-F238E27FC236}">
                    <a16:creationId xmlns:a16="http://schemas.microsoft.com/office/drawing/2014/main" id="{267BDB41-0A0E-BE4D-8070-A4D6BA86BA7D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1A88F50-EC85-B749-BFAC-CF0D6EDFD896}"/>
                </a:ext>
              </a:extLst>
            </p:cNvPr>
            <p:cNvGrpSpPr/>
            <p:nvPr/>
          </p:nvGrpSpPr>
          <p:grpSpPr>
            <a:xfrm>
              <a:off x="6882493" y="2650716"/>
              <a:ext cx="839788" cy="372769"/>
              <a:chOff x="6882493" y="2914585"/>
              <a:chExt cx="839788" cy="372769"/>
            </a:xfrm>
          </p:grpSpPr>
          <p:sp>
            <p:nvSpPr>
              <p:cNvPr id="181" name="Cube 180">
                <a:extLst>
                  <a:ext uri="{FF2B5EF4-FFF2-40B4-BE49-F238E27FC236}">
                    <a16:creationId xmlns:a16="http://schemas.microsoft.com/office/drawing/2014/main" id="{3837CDE8-5F62-C742-86FD-C93EA3764688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2" name="Cube 181">
                <a:extLst>
                  <a:ext uri="{FF2B5EF4-FFF2-40B4-BE49-F238E27FC236}">
                    <a16:creationId xmlns:a16="http://schemas.microsoft.com/office/drawing/2014/main" id="{FBCFFBA4-08AD-EB4B-853B-63D40611A0BD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Cube 182">
                <a:extLst>
                  <a:ext uri="{FF2B5EF4-FFF2-40B4-BE49-F238E27FC236}">
                    <a16:creationId xmlns:a16="http://schemas.microsoft.com/office/drawing/2014/main" id="{D3101BBF-C68A-BF4D-80B7-0DAFA3233836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4" name="Cube 183">
                <a:extLst>
                  <a:ext uri="{FF2B5EF4-FFF2-40B4-BE49-F238E27FC236}">
                    <a16:creationId xmlns:a16="http://schemas.microsoft.com/office/drawing/2014/main" id="{E6F463B8-806A-CC4A-A2A6-618D4430E47D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58CCC4D9-0459-6C4C-A9C7-BE2291DF0298}"/>
                </a:ext>
              </a:extLst>
            </p:cNvPr>
            <p:cNvGrpSpPr/>
            <p:nvPr/>
          </p:nvGrpSpPr>
          <p:grpSpPr>
            <a:xfrm>
              <a:off x="6882493" y="2518782"/>
              <a:ext cx="839788" cy="372769"/>
              <a:chOff x="6882493" y="2914585"/>
              <a:chExt cx="839788" cy="372769"/>
            </a:xfrm>
          </p:grpSpPr>
          <p:sp>
            <p:nvSpPr>
              <p:cNvPr id="177" name="Cube 176">
                <a:extLst>
                  <a:ext uri="{FF2B5EF4-FFF2-40B4-BE49-F238E27FC236}">
                    <a16:creationId xmlns:a16="http://schemas.microsoft.com/office/drawing/2014/main" id="{5566664B-F670-174E-8AD8-5000DCAD1D24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8" name="Cube 177">
                <a:extLst>
                  <a:ext uri="{FF2B5EF4-FFF2-40B4-BE49-F238E27FC236}">
                    <a16:creationId xmlns:a16="http://schemas.microsoft.com/office/drawing/2014/main" id="{8E0991F4-B1C5-6D4E-BC5D-E7A66D2FA358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Cube 178">
                <a:extLst>
                  <a:ext uri="{FF2B5EF4-FFF2-40B4-BE49-F238E27FC236}">
                    <a16:creationId xmlns:a16="http://schemas.microsoft.com/office/drawing/2014/main" id="{B9361F5F-DCAF-DA43-86C3-92324A00B3B4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0" name="Cube 179">
                <a:extLst>
                  <a:ext uri="{FF2B5EF4-FFF2-40B4-BE49-F238E27FC236}">
                    <a16:creationId xmlns:a16="http://schemas.microsoft.com/office/drawing/2014/main" id="{35D77D62-4BB6-0B49-B845-34D80B8433BE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9353A878-60DB-B14C-A2D5-E13764445A39}"/>
              </a:ext>
            </a:extLst>
          </p:cNvPr>
          <p:cNvSpPr txBox="1"/>
          <p:nvPr/>
        </p:nvSpPr>
        <p:spPr>
          <a:xfrm>
            <a:off x="2666518" y="2778117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C53E9A4A-B532-DF49-B79C-6D1FEECE197B}"/>
              </a:ext>
            </a:extLst>
          </p:cNvPr>
          <p:cNvSpPr txBox="1"/>
          <p:nvPr/>
        </p:nvSpPr>
        <p:spPr>
          <a:xfrm>
            <a:off x="3189312" y="2624094"/>
            <a:ext cx="248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c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3E2BA34-DE2B-204F-9DEB-A200962FD27A}"/>
              </a:ext>
            </a:extLst>
          </p:cNvPr>
          <p:cNvCxnSpPr>
            <a:cxnSpLocks/>
          </p:cNvCxnSpPr>
          <p:nvPr/>
        </p:nvCxnSpPr>
        <p:spPr>
          <a:xfrm flipV="1">
            <a:off x="3131833" y="2604548"/>
            <a:ext cx="245976" cy="22165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44F91E74-693B-7D48-9CBD-13672DFCEC02}"/>
              </a:ext>
            </a:extLst>
          </p:cNvPr>
          <p:cNvCxnSpPr>
            <a:cxnSpLocks/>
          </p:cNvCxnSpPr>
          <p:nvPr/>
        </p:nvCxnSpPr>
        <p:spPr>
          <a:xfrm flipH="1" flipV="1">
            <a:off x="3377520" y="2050680"/>
            <a:ext cx="3460" cy="531697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D827E5D-51EA-F24D-B009-E148337F190D}"/>
              </a:ext>
            </a:extLst>
          </p:cNvPr>
          <p:cNvCxnSpPr>
            <a:cxnSpLocks/>
          </p:cNvCxnSpPr>
          <p:nvPr/>
        </p:nvCxnSpPr>
        <p:spPr>
          <a:xfrm>
            <a:off x="2571288" y="2769343"/>
            <a:ext cx="502499" cy="72162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9143A4F-C5C6-704F-991D-0C93C384E404}"/>
              </a:ext>
            </a:extLst>
          </p:cNvPr>
          <p:cNvGrpSpPr/>
          <p:nvPr/>
        </p:nvGrpSpPr>
        <p:grpSpPr>
          <a:xfrm>
            <a:off x="3545079" y="1980686"/>
            <a:ext cx="839788" cy="768572"/>
            <a:chOff x="6882493" y="2518782"/>
            <a:chExt cx="839788" cy="768572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BCED085A-7D36-AC4D-9F3C-AE18390AEB74}"/>
                </a:ext>
              </a:extLst>
            </p:cNvPr>
            <p:cNvGrpSpPr/>
            <p:nvPr/>
          </p:nvGrpSpPr>
          <p:grpSpPr>
            <a:xfrm>
              <a:off x="6882493" y="2914585"/>
              <a:ext cx="839788" cy="372769"/>
              <a:chOff x="6882493" y="2914585"/>
              <a:chExt cx="839788" cy="372769"/>
            </a:xfrm>
          </p:grpSpPr>
          <p:sp>
            <p:nvSpPr>
              <p:cNvPr id="215" name="Cube 214">
                <a:extLst>
                  <a:ext uri="{FF2B5EF4-FFF2-40B4-BE49-F238E27FC236}">
                    <a16:creationId xmlns:a16="http://schemas.microsoft.com/office/drawing/2014/main" id="{D848C20F-BCFC-8C4C-9155-95FC1C7659D2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6" name="Cube 215">
                <a:extLst>
                  <a:ext uri="{FF2B5EF4-FFF2-40B4-BE49-F238E27FC236}">
                    <a16:creationId xmlns:a16="http://schemas.microsoft.com/office/drawing/2014/main" id="{8A0E6289-29D3-8F44-AAB5-CA9D06A8C0B3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7" name="Cube 216">
                <a:extLst>
                  <a:ext uri="{FF2B5EF4-FFF2-40B4-BE49-F238E27FC236}">
                    <a16:creationId xmlns:a16="http://schemas.microsoft.com/office/drawing/2014/main" id="{86C7CB70-7BF9-6B4B-BD59-79AD7722DE60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8" name="Cube 217">
                <a:extLst>
                  <a:ext uri="{FF2B5EF4-FFF2-40B4-BE49-F238E27FC236}">
                    <a16:creationId xmlns:a16="http://schemas.microsoft.com/office/drawing/2014/main" id="{3019CC7C-8E20-2840-85AC-2673277198F4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A728393E-4B32-E640-A3C0-57467D2EE0E1}"/>
                </a:ext>
              </a:extLst>
            </p:cNvPr>
            <p:cNvGrpSpPr/>
            <p:nvPr/>
          </p:nvGrpSpPr>
          <p:grpSpPr>
            <a:xfrm>
              <a:off x="6882493" y="2782650"/>
              <a:ext cx="839788" cy="372769"/>
              <a:chOff x="6882493" y="2914585"/>
              <a:chExt cx="839788" cy="372769"/>
            </a:xfrm>
          </p:grpSpPr>
          <p:sp>
            <p:nvSpPr>
              <p:cNvPr id="211" name="Cube 210">
                <a:extLst>
                  <a:ext uri="{FF2B5EF4-FFF2-40B4-BE49-F238E27FC236}">
                    <a16:creationId xmlns:a16="http://schemas.microsoft.com/office/drawing/2014/main" id="{94595DE1-32BC-8045-9ADB-F1F488D936B5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2" name="Cube 211">
                <a:extLst>
                  <a:ext uri="{FF2B5EF4-FFF2-40B4-BE49-F238E27FC236}">
                    <a16:creationId xmlns:a16="http://schemas.microsoft.com/office/drawing/2014/main" id="{5B63C4F5-409E-3047-9AF0-A4AF6BE3EB22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3" name="Cube 212">
                <a:extLst>
                  <a:ext uri="{FF2B5EF4-FFF2-40B4-BE49-F238E27FC236}">
                    <a16:creationId xmlns:a16="http://schemas.microsoft.com/office/drawing/2014/main" id="{04A1CCA6-437D-6548-A17E-F2E46BAB30A6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4" name="Cube 213">
                <a:extLst>
                  <a:ext uri="{FF2B5EF4-FFF2-40B4-BE49-F238E27FC236}">
                    <a16:creationId xmlns:a16="http://schemas.microsoft.com/office/drawing/2014/main" id="{6D137976-EC3C-2441-9AD8-933F40AE3FE8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7FC1BC50-275B-4A45-AB45-B1C8AAD789C2}"/>
                </a:ext>
              </a:extLst>
            </p:cNvPr>
            <p:cNvGrpSpPr/>
            <p:nvPr/>
          </p:nvGrpSpPr>
          <p:grpSpPr>
            <a:xfrm>
              <a:off x="6882493" y="2650716"/>
              <a:ext cx="839788" cy="372769"/>
              <a:chOff x="6882493" y="2914585"/>
              <a:chExt cx="839788" cy="372769"/>
            </a:xfrm>
          </p:grpSpPr>
          <p:sp>
            <p:nvSpPr>
              <p:cNvPr id="207" name="Cube 206">
                <a:extLst>
                  <a:ext uri="{FF2B5EF4-FFF2-40B4-BE49-F238E27FC236}">
                    <a16:creationId xmlns:a16="http://schemas.microsoft.com/office/drawing/2014/main" id="{24A3C681-D8E5-5640-BAB8-A1011D124928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8" name="Cube 207">
                <a:extLst>
                  <a:ext uri="{FF2B5EF4-FFF2-40B4-BE49-F238E27FC236}">
                    <a16:creationId xmlns:a16="http://schemas.microsoft.com/office/drawing/2014/main" id="{1A0E0B2A-36B9-0A4A-9A55-BF2B15CC5A87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9" name="Cube 208">
                <a:extLst>
                  <a:ext uri="{FF2B5EF4-FFF2-40B4-BE49-F238E27FC236}">
                    <a16:creationId xmlns:a16="http://schemas.microsoft.com/office/drawing/2014/main" id="{5D01C98B-DE3A-AF48-A7AD-9559A289A141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0" name="Cube 209">
                <a:extLst>
                  <a:ext uri="{FF2B5EF4-FFF2-40B4-BE49-F238E27FC236}">
                    <a16:creationId xmlns:a16="http://schemas.microsoft.com/office/drawing/2014/main" id="{D0BABA51-AFE2-0D49-831D-B33F4E56B601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5173CB91-9D24-AD4E-8BA0-1E4C3AFF7A39}"/>
                </a:ext>
              </a:extLst>
            </p:cNvPr>
            <p:cNvGrpSpPr/>
            <p:nvPr/>
          </p:nvGrpSpPr>
          <p:grpSpPr>
            <a:xfrm>
              <a:off x="6882493" y="2518782"/>
              <a:ext cx="839788" cy="372769"/>
              <a:chOff x="6882493" y="2914585"/>
              <a:chExt cx="839788" cy="372769"/>
            </a:xfrm>
          </p:grpSpPr>
          <p:sp>
            <p:nvSpPr>
              <p:cNvPr id="203" name="Cube 202">
                <a:extLst>
                  <a:ext uri="{FF2B5EF4-FFF2-40B4-BE49-F238E27FC236}">
                    <a16:creationId xmlns:a16="http://schemas.microsoft.com/office/drawing/2014/main" id="{29F1EAEB-63B6-2744-A0AC-53551F21F6FC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4" name="Cube 203">
                <a:extLst>
                  <a:ext uri="{FF2B5EF4-FFF2-40B4-BE49-F238E27FC236}">
                    <a16:creationId xmlns:a16="http://schemas.microsoft.com/office/drawing/2014/main" id="{D86C21CB-8847-5247-96C6-11C1E6BBE8C7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5" name="Cube 204">
                <a:extLst>
                  <a:ext uri="{FF2B5EF4-FFF2-40B4-BE49-F238E27FC236}">
                    <a16:creationId xmlns:a16="http://schemas.microsoft.com/office/drawing/2014/main" id="{BDAA8DE7-3E6D-6A41-B11B-D4F7C8E85D29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6" name="Cube 205">
                <a:extLst>
                  <a:ext uri="{FF2B5EF4-FFF2-40B4-BE49-F238E27FC236}">
                    <a16:creationId xmlns:a16="http://schemas.microsoft.com/office/drawing/2014/main" id="{74FDA46F-D872-9A45-B93F-A9A1F5AC8367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15674639-4C95-A741-B559-EE80AE415505}"/>
              </a:ext>
            </a:extLst>
          </p:cNvPr>
          <p:cNvSpPr txBox="1"/>
          <p:nvPr/>
        </p:nvSpPr>
        <p:spPr>
          <a:xfrm>
            <a:off x="3673576" y="2756896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B061A25D-0952-E54C-B22D-BEAE93866C0A}"/>
              </a:ext>
            </a:extLst>
          </p:cNvPr>
          <p:cNvSpPr txBox="1"/>
          <p:nvPr/>
        </p:nvSpPr>
        <p:spPr>
          <a:xfrm>
            <a:off x="4196370" y="2602873"/>
            <a:ext cx="248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c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A7B2AF4-4D49-7948-9B5C-990AF8B1853F}"/>
              </a:ext>
            </a:extLst>
          </p:cNvPr>
          <p:cNvCxnSpPr>
            <a:cxnSpLocks/>
          </p:cNvCxnSpPr>
          <p:nvPr/>
        </p:nvCxnSpPr>
        <p:spPr>
          <a:xfrm flipV="1">
            <a:off x="4138891" y="2583327"/>
            <a:ext cx="245976" cy="22165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62D3CC9C-EED2-D44C-8341-D401FDB1949A}"/>
              </a:ext>
            </a:extLst>
          </p:cNvPr>
          <p:cNvCxnSpPr>
            <a:cxnSpLocks/>
          </p:cNvCxnSpPr>
          <p:nvPr/>
        </p:nvCxnSpPr>
        <p:spPr>
          <a:xfrm flipH="1" flipV="1">
            <a:off x="4384578" y="2029459"/>
            <a:ext cx="3460" cy="531697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FFE3AD9-F4E9-FF40-B96C-A5632C9624C0}"/>
              </a:ext>
            </a:extLst>
          </p:cNvPr>
          <p:cNvCxnSpPr>
            <a:cxnSpLocks/>
          </p:cNvCxnSpPr>
          <p:nvPr/>
        </p:nvCxnSpPr>
        <p:spPr>
          <a:xfrm>
            <a:off x="3578346" y="2748122"/>
            <a:ext cx="502499" cy="72162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9CE68F76-81C4-4544-A253-9758ED8243AE}"/>
              </a:ext>
            </a:extLst>
          </p:cNvPr>
          <p:cNvSpPr/>
          <p:nvPr/>
        </p:nvSpPr>
        <p:spPr>
          <a:xfrm rot="16200000">
            <a:off x="4984140" y="2072979"/>
            <a:ext cx="83127" cy="591613"/>
          </a:xfrm>
          <a:prstGeom prst="rect">
            <a:avLst/>
          </a:prstGeom>
          <a:solidFill>
            <a:srgbClr val="B2E7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FBE8156D-524C-2348-9731-AC267B8EAFB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018614" y="1964936"/>
            <a:ext cx="0" cy="58716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015095AF-6857-6946-A75C-6F59845A46EB}"/>
              </a:ext>
            </a:extLst>
          </p:cNvPr>
          <p:cNvSpPr txBox="1"/>
          <p:nvPr/>
        </p:nvSpPr>
        <p:spPr>
          <a:xfrm>
            <a:off x="4897430" y="2065240"/>
            <a:ext cx="242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227" name="Left Bracket 226">
            <a:extLst>
              <a:ext uri="{FF2B5EF4-FFF2-40B4-BE49-F238E27FC236}">
                <a16:creationId xmlns:a16="http://schemas.microsoft.com/office/drawing/2014/main" id="{0813EC77-B8BC-6147-ADCD-ED34B34A90F5}"/>
              </a:ext>
            </a:extLst>
          </p:cNvPr>
          <p:cNvSpPr/>
          <p:nvPr/>
        </p:nvSpPr>
        <p:spPr>
          <a:xfrm rot="10800000">
            <a:off x="5308306" y="1848863"/>
            <a:ext cx="90091" cy="107950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6C6DB765-7C23-6E42-8DF2-6761A1AECFE2}"/>
              </a:ext>
            </a:extLst>
          </p:cNvPr>
          <p:cNvSpPr txBox="1"/>
          <p:nvPr/>
        </p:nvSpPr>
        <p:spPr>
          <a:xfrm>
            <a:off x="4447668" y="213632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258050B4-FBD1-454D-B322-541C0B06F722}"/>
              </a:ext>
            </a:extLst>
          </p:cNvPr>
          <p:cNvSpPr txBox="1"/>
          <p:nvPr/>
        </p:nvSpPr>
        <p:spPr>
          <a:xfrm>
            <a:off x="4616478" y="2461811"/>
            <a:ext cx="838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question 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embed</a:t>
            </a:r>
          </a:p>
        </p:txBody>
      </p:sp>
      <p:sp>
        <p:nvSpPr>
          <p:cNvPr id="230" name="Left Bracket 229">
            <a:extLst>
              <a:ext uri="{FF2B5EF4-FFF2-40B4-BE49-F238E27FC236}">
                <a16:creationId xmlns:a16="http://schemas.microsoft.com/office/drawing/2014/main" id="{94AA3BC1-9012-3945-9DEC-2829D71148A7}"/>
              </a:ext>
            </a:extLst>
          </p:cNvPr>
          <p:cNvSpPr/>
          <p:nvPr/>
        </p:nvSpPr>
        <p:spPr>
          <a:xfrm>
            <a:off x="315380" y="1848863"/>
            <a:ext cx="90091" cy="107950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DF137AD-4EF6-CB47-925D-80A571C73D62}"/>
              </a:ext>
            </a:extLst>
          </p:cNvPr>
          <p:cNvSpPr txBox="1"/>
          <p:nvPr/>
        </p:nvSpPr>
        <p:spPr>
          <a:xfrm>
            <a:off x="29085" y="21761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𝑓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B1C7705-40D8-9149-ACB1-3C40A7A4CA61}"/>
              </a:ext>
            </a:extLst>
          </p:cNvPr>
          <p:cNvSpPr txBox="1"/>
          <p:nvPr/>
        </p:nvSpPr>
        <p:spPr>
          <a:xfrm>
            <a:off x="571893" y="3015175"/>
            <a:ext cx="364215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Image embeddings at different layers of the CNN</a:t>
            </a:r>
          </a:p>
          <a:p>
            <a:pPr algn="ctr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(pooled / projected to the same dims)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3D8433AB-6590-3F4A-AD40-0EA1F909DB4C}"/>
              </a:ext>
            </a:extLst>
          </p:cNvPr>
          <p:cNvCxnSpPr>
            <a:cxnSpLocks/>
          </p:cNvCxnSpPr>
          <p:nvPr/>
        </p:nvCxnSpPr>
        <p:spPr>
          <a:xfrm flipV="1">
            <a:off x="5500613" y="2354371"/>
            <a:ext cx="250800" cy="1745"/>
          </a:xfrm>
          <a:prstGeom prst="straightConnector1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996BB3D-8FBA-4541-930E-DA177E6158AF}"/>
              </a:ext>
            </a:extLst>
          </p:cNvPr>
          <p:cNvSpPr/>
          <p:nvPr/>
        </p:nvSpPr>
        <p:spPr>
          <a:xfrm>
            <a:off x="5817483" y="2324688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3838BC4-19FA-934B-9DE2-F4CB4D41DE36}"/>
              </a:ext>
            </a:extLst>
          </p:cNvPr>
          <p:cNvSpPr/>
          <p:nvPr/>
        </p:nvSpPr>
        <p:spPr>
          <a:xfrm>
            <a:off x="5916962" y="2324688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41416263-56C0-3B42-9D63-B0CB27B1FD31}"/>
              </a:ext>
            </a:extLst>
          </p:cNvPr>
          <p:cNvSpPr/>
          <p:nvPr/>
        </p:nvSpPr>
        <p:spPr>
          <a:xfrm>
            <a:off x="6016655" y="2324688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9AE7EF5-08EA-DF4B-82F6-EC9B491D1C6F}"/>
              </a:ext>
            </a:extLst>
          </p:cNvPr>
          <p:cNvSpPr/>
          <p:nvPr/>
        </p:nvSpPr>
        <p:spPr>
          <a:xfrm>
            <a:off x="6116134" y="2324688"/>
            <a:ext cx="83128" cy="82241"/>
          </a:xfrm>
          <a:prstGeom prst="rect">
            <a:avLst/>
          </a:prstGeom>
          <a:solidFill>
            <a:srgbClr val="85C3F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1B152B5-973C-1B44-A989-261EEFAD47F3}"/>
              </a:ext>
            </a:extLst>
          </p:cNvPr>
          <p:cNvSpPr txBox="1"/>
          <p:nvPr/>
        </p:nvSpPr>
        <p:spPr>
          <a:xfrm>
            <a:off x="5448755" y="2479762"/>
            <a:ext cx="1048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# channels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45AC785-F1E4-3B4F-AF5E-11D552290D5A}"/>
              </a:ext>
            </a:extLst>
          </p:cNvPr>
          <p:cNvCxnSpPr>
            <a:cxnSpLocks/>
          </p:cNvCxnSpPr>
          <p:nvPr/>
        </p:nvCxnSpPr>
        <p:spPr>
          <a:xfrm flipV="1">
            <a:off x="5809904" y="2467478"/>
            <a:ext cx="380372" cy="1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6849B99F-DC29-2C44-B47D-CAE9FD116AD0}"/>
              </a:ext>
            </a:extLst>
          </p:cNvPr>
          <p:cNvSpPr txBox="1"/>
          <p:nvPr/>
        </p:nvSpPr>
        <p:spPr>
          <a:xfrm>
            <a:off x="1234784" y="2090660"/>
            <a:ext cx="248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c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CCEB50F-F310-E94B-8755-04439E4DACC2}"/>
              </a:ext>
            </a:extLst>
          </p:cNvPr>
          <p:cNvSpPr txBox="1"/>
          <p:nvPr/>
        </p:nvSpPr>
        <p:spPr>
          <a:xfrm>
            <a:off x="2268576" y="2090660"/>
            <a:ext cx="248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c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8938B06A-960C-074C-9F06-660D39BF62BB}"/>
              </a:ext>
            </a:extLst>
          </p:cNvPr>
          <p:cNvSpPr txBox="1"/>
          <p:nvPr/>
        </p:nvSpPr>
        <p:spPr>
          <a:xfrm>
            <a:off x="3312216" y="2092205"/>
            <a:ext cx="248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c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D52B8968-3092-2442-83DE-4EF77FCFDD69}"/>
              </a:ext>
            </a:extLst>
          </p:cNvPr>
          <p:cNvSpPr txBox="1"/>
          <p:nvPr/>
        </p:nvSpPr>
        <p:spPr>
          <a:xfrm>
            <a:off x="4326135" y="2090659"/>
            <a:ext cx="248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c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0527501-F62E-2440-8401-34725D9CF35A}"/>
              </a:ext>
            </a:extLst>
          </p:cNvPr>
          <p:cNvCxnSpPr>
            <a:cxnSpLocks/>
          </p:cNvCxnSpPr>
          <p:nvPr/>
        </p:nvCxnSpPr>
        <p:spPr>
          <a:xfrm flipV="1">
            <a:off x="6268351" y="2352626"/>
            <a:ext cx="250800" cy="1745"/>
          </a:xfrm>
          <a:prstGeom prst="straightConnector1">
            <a:avLst/>
          </a:prstGeom>
          <a:ln w="25400" cmpd="dbl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D8126A62-4E45-944A-B81A-28A6C69B6015}"/>
              </a:ext>
            </a:extLst>
          </p:cNvPr>
          <p:cNvGrpSpPr/>
          <p:nvPr/>
        </p:nvGrpSpPr>
        <p:grpSpPr>
          <a:xfrm>
            <a:off x="6607577" y="1952590"/>
            <a:ext cx="839788" cy="768572"/>
            <a:chOff x="6882493" y="2518782"/>
            <a:chExt cx="839788" cy="768572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079B91E-0D68-CB40-8ABC-D95AED3FA6BE}"/>
                </a:ext>
              </a:extLst>
            </p:cNvPr>
            <p:cNvGrpSpPr/>
            <p:nvPr/>
          </p:nvGrpSpPr>
          <p:grpSpPr>
            <a:xfrm>
              <a:off x="6882493" y="2914585"/>
              <a:ext cx="839788" cy="372769"/>
              <a:chOff x="6882493" y="2914585"/>
              <a:chExt cx="839788" cy="372769"/>
            </a:xfrm>
          </p:grpSpPr>
          <p:sp>
            <p:nvSpPr>
              <p:cNvPr id="263" name="Cube 262">
                <a:extLst>
                  <a:ext uri="{FF2B5EF4-FFF2-40B4-BE49-F238E27FC236}">
                    <a16:creationId xmlns:a16="http://schemas.microsoft.com/office/drawing/2014/main" id="{3F7972D8-81C7-8141-A603-14722AE21D11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4" name="Cube 263">
                <a:extLst>
                  <a:ext uri="{FF2B5EF4-FFF2-40B4-BE49-F238E27FC236}">
                    <a16:creationId xmlns:a16="http://schemas.microsoft.com/office/drawing/2014/main" id="{FD0F2CDA-3571-5E49-AA0C-072D419628C7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5" name="Cube 264">
                <a:extLst>
                  <a:ext uri="{FF2B5EF4-FFF2-40B4-BE49-F238E27FC236}">
                    <a16:creationId xmlns:a16="http://schemas.microsoft.com/office/drawing/2014/main" id="{53BA2DC8-1021-C947-B723-2190A8A19C2D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6" name="Cube 265">
                <a:extLst>
                  <a:ext uri="{FF2B5EF4-FFF2-40B4-BE49-F238E27FC236}">
                    <a16:creationId xmlns:a16="http://schemas.microsoft.com/office/drawing/2014/main" id="{7542B6F1-AFBF-DD48-9E5D-7D0EA92D7A9C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337CE50D-28F2-9C48-B711-D1C67099CE3C}"/>
                </a:ext>
              </a:extLst>
            </p:cNvPr>
            <p:cNvGrpSpPr/>
            <p:nvPr/>
          </p:nvGrpSpPr>
          <p:grpSpPr>
            <a:xfrm>
              <a:off x="6882493" y="2782650"/>
              <a:ext cx="839788" cy="372769"/>
              <a:chOff x="6882493" y="2914585"/>
              <a:chExt cx="839788" cy="372769"/>
            </a:xfrm>
          </p:grpSpPr>
          <p:sp>
            <p:nvSpPr>
              <p:cNvPr id="259" name="Cube 258">
                <a:extLst>
                  <a:ext uri="{FF2B5EF4-FFF2-40B4-BE49-F238E27FC236}">
                    <a16:creationId xmlns:a16="http://schemas.microsoft.com/office/drawing/2014/main" id="{34EF4A73-F355-FD45-8391-8B1F5FA1FD77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0" name="Cube 259">
                <a:extLst>
                  <a:ext uri="{FF2B5EF4-FFF2-40B4-BE49-F238E27FC236}">
                    <a16:creationId xmlns:a16="http://schemas.microsoft.com/office/drawing/2014/main" id="{AF809DA4-F337-FA47-A7AF-E4AD5C5C519D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1" name="Cube 260">
                <a:extLst>
                  <a:ext uri="{FF2B5EF4-FFF2-40B4-BE49-F238E27FC236}">
                    <a16:creationId xmlns:a16="http://schemas.microsoft.com/office/drawing/2014/main" id="{EB11EF12-6B72-5D41-A51E-FEC240135494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2" name="Cube 261">
                <a:extLst>
                  <a:ext uri="{FF2B5EF4-FFF2-40B4-BE49-F238E27FC236}">
                    <a16:creationId xmlns:a16="http://schemas.microsoft.com/office/drawing/2014/main" id="{69459CA0-6DDA-A74E-88B1-0E4DED45D0A4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D97FF2C5-6BAC-9749-9F54-5E0797824738}"/>
                </a:ext>
              </a:extLst>
            </p:cNvPr>
            <p:cNvGrpSpPr/>
            <p:nvPr/>
          </p:nvGrpSpPr>
          <p:grpSpPr>
            <a:xfrm>
              <a:off x="6882493" y="2650716"/>
              <a:ext cx="839788" cy="372769"/>
              <a:chOff x="6882493" y="2914585"/>
              <a:chExt cx="839788" cy="372769"/>
            </a:xfrm>
          </p:grpSpPr>
          <p:sp>
            <p:nvSpPr>
              <p:cNvPr id="255" name="Cube 254">
                <a:extLst>
                  <a:ext uri="{FF2B5EF4-FFF2-40B4-BE49-F238E27FC236}">
                    <a16:creationId xmlns:a16="http://schemas.microsoft.com/office/drawing/2014/main" id="{18902EB4-DCFB-7841-848F-775DD0AD73EB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6" name="Cube 255">
                <a:extLst>
                  <a:ext uri="{FF2B5EF4-FFF2-40B4-BE49-F238E27FC236}">
                    <a16:creationId xmlns:a16="http://schemas.microsoft.com/office/drawing/2014/main" id="{E44671C8-A67F-6C42-85F2-D2A037701400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7" name="Cube 256">
                <a:extLst>
                  <a:ext uri="{FF2B5EF4-FFF2-40B4-BE49-F238E27FC236}">
                    <a16:creationId xmlns:a16="http://schemas.microsoft.com/office/drawing/2014/main" id="{7D1852AB-CCA9-D446-AC65-8432635E1E36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8" name="Cube 257">
                <a:extLst>
                  <a:ext uri="{FF2B5EF4-FFF2-40B4-BE49-F238E27FC236}">
                    <a16:creationId xmlns:a16="http://schemas.microsoft.com/office/drawing/2014/main" id="{FB2F43F0-7334-2E47-A84D-BAC58A53F6D6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8A2BB583-18B1-064A-AB2B-13CEA678FE65}"/>
                </a:ext>
              </a:extLst>
            </p:cNvPr>
            <p:cNvGrpSpPr/>
            <p:nvPr/>
          </p:nvGrpSpPr>
          <p:grpSpPr>
            <a:xfrm>
              <a:off x="6882493" y="2518782"/>
              <a:ext cx="839788" cy="372769"/>
              <a:chOff x="6882493" y="2914585"/>
              <a:chExt cx="839788" cy="372769"/>
            </a:xfrm>
          </p:grpSpPr>
          <p:sp>
            <p:nvSpPr>
              <p:cNvPr id="251" name="Cube 250">
                <a:extLst>
                  <a:ext uri="{FF2B5EF4-FFF2-40B4-BE49-F238E27FC236}">
                    <a16:creationId xmlns:a16="http://schemas.microsoft.com/office/drawing/2014/main" id="{925DEF2B-F174-3E41-A4E9-89D55637691B}"/>
                  </a:ext>
                </a:extLst>
              </p:cNvPr>
              <p:cNvSpPr/>
              <p:nvPr/>
            </p:nvSpPr>
            <p:spPr>
              <a:xfrm>
                <a:off x="7065509" y="2914585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2" name="Cube 251">
                <a:extLst>
                  <a:ext uri="{FF2B5EF4-FFF2-40B4-BE49-F238E27FC236}">
                    <a16:creationId xmlns:a16="http://schemas.microsoft.com/office/drawing/2014/main" id="{0BCFDD92-AC08-BA41-9C5E-B1E163307056}"/>
                  </a:ext>
                </a:extLst>
              </p:cNvPr>
              <p:cNvSpPr/>
              <p:nvPr/>
            </p:nvSpPr>
            <p:spPr>
              <a:xfrm>
                <a:off x="7003143" y="2970762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3" name="Cube 252">
                <a:extLst>
                  <a:ext uri="{FF2B5EF4-FFF2-40B4-BE49-F238E27FC236}">
                    <a16:creationId xmlns:a16="http://schemas.microsoft.com/office/drawing/2014/main" id="{654D76B9-72C8-294F-971F-2EBB72D5DBDE}"/>
                  </a:ext>
                </a:extLst>
              </p:cNvPr>
              <p:cNvSpPr/>
              <p:nvPr/>
            </p:nvSpPr>
            <p:spPr>
              <a:xfrm>
                <a:off x="6944859" y="3024349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B224578C-074C-C344-91C7-1498CBB391B5}"/>
                  </a:ext>
                </a:extLst>
              </p:cNvPr>
              <p:cNvSpPr/>
              <p:nvPr/>
            </p:nvSpPr>
            <p:spPr>
              <a:xfrm>
                <a:off x="6882493" y="3080526"/>
                <a:ext cx="656772" cy="206828"/>
              </a:xfrm>
              <a:prstGeom prst="cube">
                <a:avLst>
                  <a:gd name="adj" fmla="val 32563"/>
                </a:avLst>
              </a:prstGeom>
              <a:solidFill>
                <a:srgbClr val="EDB0AB"/>
              </a:solidFill>
              <a:ln w="6350">
                <a:solidFill>
                  <a:schemeClr val="tx1"/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7" name="TextBox 266">
            <a:extLst>
              <a:ext uri="{FF2B5EF4-FFF2-40B4-BE49-F238E27FC236}">
                <a16:creationId xmlns:a16="http://schemas.microsoft.com/office/drawing/2014/main" id="{59C3D89F-DF23-6E46-97A1-B8D05C323C38}"/>
              </a:ext>
            </a:extLst>
          </p:cNvPr>
          <p:cNvSpPr txBox="1"/>
          <p:nvPr/>
        </p:nvSpPr>
        <p:spPr>
          <a:xfrm>
            <a:off x="6736074" y="2728800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d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93B608D-AE01-354F-A13A-9DF955890517}"/>
              </a:ext>
            </a:extLst>
          </p:cNvPr>
          <p:cNvSpPr txBox="1"/>
          <p:nvPr/>
        </p:nvSpPr>
        <p:spPr>
          <a:xfrm>
            <a:off x="7258868" y="2574777"/>
            <a:ext cx="248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c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72B79129-6321-324D-AFCC-B944E4E1DC3A}"/>
              </a:ext>
            </a:extLst>
          </p:cNvPr>
          <p:cNvCxnSpPr>
            <a:cxnSpLocks/>
          </p:cNvCxnSpPr>
          <p:nvPr/>
        </p:nvCxnSpPr>
        <p:spPr>
          <a:xfrm flipV="1">
            <a:off x="7201389" y="2555231"/>
            <a:ext cx="245976" cy="221655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0F6D17E8-65BA-0745-8255-08491E9072A6}"/>
              </a:ext>
            </a:extLst>
          </p:cNvPr>
          <p:cNvCxnSpPr>
            <a:cxnSpLocks/>
          </p:cNvCxnSpPr>
          <p:nvPr/>
        </p:nvCxnSpPr>
        <p:spPr>
          <a:xfrm flipH="1" flipV="1">
            <a:off x="7447076" y="2001363"/>
            <a:ext cx="3460" cy="531697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075892E2-13E7-5C47-98BA-3A7BFAF10479}"/>
              </a:ext>
            </a:extLst>
          </p:cNvPr>
          <p:cNvCxnSpPr>
            <a:cxnSpLocks/>
          </p:cNvCxnSpPr>
          <p:nvPr/>
        </p:nvCxnSpPr>
        <p:spPr>
          <a:xfrm>
            <a:off x="6640844" y="2720026"/>
            <a:ext cx="502499" cy="72162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7C88398-CDCD-274C-837B-C4DF4C605AE3}"/>
              </a:ext>
            </a:extLst>
          </p:cNvPr>
          <p:cNvSpPr txBox="1"/>
          <p:nvPr/>
        </p:nvSpPr>
        <p:spPr>
          <a:xfrm>
            <a:off x="7388633" y="2062563"/>
            <a:ext cx="2487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venir Next" panose="020B0503020202020204" pitchFamily="34" charset="0"/>
              </a:rPr>
              <a:t>c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FB20AF8-1920-FF45-90FF-7EDD3708D5AB}"/>
              </a:ext>
            </a:extLst>
          </p:cNvPr>
          <p:cNvSpPr txBox="1"/>
          <p:nvPr/>
        </p:nvSpPr>
        <p:spPr>
          <a:xfrm>
            <a:off x="6459717" y="1387202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Filtered 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embeddings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92793C3-EE42-9A48-A074-821DE14DA84D}"/>
              </a:ext>
            </a:extLst>
          </p:cNvPr>
          <p:cNvSpPr txBox="1"/>
          <p:nvPr/>
        </p:nvSpPr>
        <p:spPr>
          <a:xfrm>
            <a:off x="5828333" y="312537"/>
            <a:ext cx="188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Chalkboard SE Light" panose="03050602040202020205" pitchFamily="66" charset="77"/>
              </a:rPr>
              <a:t>This is how attention is typically used in VQA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47C1AADA-9BFD-0248-9E68-06CC4C81C06C}"/>
              </a:ext>
            </a:extLst>
          </p:cNvPr>
          <p:cNvCxnSpPr>
            <a:cxnSpLocks/>
            <a:stCxn id="275" idx="1"/>
          </p:cNvCxnSpPr>
          <p:nvPr/>
        </p:nvCxnSpPr>
        <p:spPr>
          <a:xfrm flipH="1">
            <a:off x="5353347" y="543370"/>
            <a:ext cx="474986" cy="23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66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73</Words>
  <Application>Microsoft Macintosh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</vt:lpstr>
      <vt:lpstr>Calibri</vt:lpstr>
      <vt:lpstr>Calibri Light</vt:lpstr>
      <vt:lpstr>Chalkboard SE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4</cp:revision>
  <dcterms:created xsi:type="dcterms:W3CDTF">2019-06-07T21:53:37Z</dcterms:created>
  <dcterms:modified xsi:type="dcterms:W3CDTF">2019-06-07T23:42:38Z</dcterms:modified>
</cp:coreProperties>
</file>