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360025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7CC"/>
    <a:srgbClr val="EDB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9"/>
    <p:restoredTop sz="94694"/>
  </p:normalViewPr>
  <p:slideViewPr>
    <p:cSldViewPr snapToGrid="0" snapToObjects="1">
      <p:cViewPr>
        <p:scale>
          <a:sx n="156" d="100"/>
          <a:sy n="156" d="100"/>
        </p:scale>
        <p:origin x="2224" y="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003" y="583525"/>
            <a:ext cx="7770019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003" y="1872726"/>
            <a:ext cx="7770019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3893" y="189831"/>
            <a:ext cx="2233880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252" y="189831"/>
            <a:ext cx="6572141" cy="30216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56" y="888906"/>
            <a:ext cx="8935522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856" y="2386096"/>
            <a:ext cx="8935522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252" y="949156"/>
            <a:ext cx="4403011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4762" y="949156"/>
            <a:ext cx="4403011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1" y="189831"/>
            <a:ext cx="8935522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601" y="874049"/>
            <a:ext cx="4382776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601" y="1302407"/>
            <a:ext cx="4382776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4763" y="874049"/>
            <a:ext cx="4404360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4763" y="1302407"/>
            <a:ext cx="4404360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2" y="237702"/>
            <a:ext cx="3341377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360" y="513370"/>
            <a:ext cx="5244763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602" y="1069657"/>
            <a:ext cx="3341377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2" y="237702"/>
            <a:ext cx="3341377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4360" y="513370"/>
            <a:ext cx="5244763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602" y="1069657"/>
            <a:ext cx="3341377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252" y="189831"/>
            <a:ext cx="8935522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52" y="949156"/>
            <a:ext cx="8935522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252" y="3304714"/>
            <a:ext cx="2331006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3095-B34C-CD4E-84D4-37FCBC626FDD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759" y="3304714"/>
            <a:ext cx="3496508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6767" y="3304714"/>
            <a:ext cx="2331006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DAFD-8059-3543-BB7B-9CB6F403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347">
            <a:extLst>
              <a:ext uri="{FF2B5EF4-FFF2-40B4-BE49-F238E27FC236}">
                <a16:creationId xmlns:a16="http://schemas.microsoft.com/office/drawing/2014/main" id="{BB196F05-5473-5C47-8BFF-3B6751B62EFC}"/>
              </a:ext>
            </a:extLst>
          </p:cNvPr>
          <p:cNvSpPr/>
          <p:nvPr/>
        </p:nvSpPr>
        <p:spPr>
          <a:xfrm>
            <a:off x="7366678" y="17885"/>
            <a:ext cx="2939221" cy="3496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B660DC84-B914-DB4E-A399-430058F45F61}"/>
              </a:ext>
            </a:extLst>
          </p:cNvPr>
          <p:cNvSpPr/>
          <p:nvPr/>
        </p:nvSpPr>
        <p:spPr>
          <a:xfrm>
            <a:off x="4145134" y="5786"/>
            <a:ext cx="3141004" cy="3496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62D3F4B-D907-8549-A76D-7EEEBB49777C}"/>
              </a:ext>
            </a:extLst>
          </p:cNvPr>
          <p:cNvSpPr/>
          <p:nvPr/>
        </p:nvSpPr>
        <p:spPr>
          <a:xfrm>
            <a:off x="25483" y="17885"/>
            <a:ext cx="4048276" cy="3496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69DF88-1AEA-1B47-B391-874D72B159CE}"/>
              </a:ext>
            </a:extLst>
          </p:cNvPr>
          <p:cNvGrpSpPr/>
          <p:nvPr/>
        </p:nvGrpSpPr>
        <p:grpSpPr>
          <a:xfrm>
            <a:off x="750053" y="397215"/>
            <a:ext cx="968734" cy="776284"/>
            <a:chOff x="1383142" y="426146"/>
            <a:chExt cx="968734" cy="7762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47324A-3524-0A44-BBC8-DB9E2EABAD6B}"/>
                </a:ext>
              </a:extLst>
            </p:cNvPr>
            <p:cNvGrpSpPr/>
            <p:nvPr/>
          </p:nvGrpSpPr>
          <p:grpSpPr>
            <a:xfrm>
              <a:off x="1652808" y="615515"/>
              <a:ext cx="498762" cy="586915"/>
              <a:chOff x="7467600" y="2013042"/>
              <a:chExt cx="498762" cy="5916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7BB4F8-6452-AB4A-882C-97800CFF48D3}"/>
                  </a:ext>
                </a:extLst>
              </p:cNvPr>
              <p:cNvSpPr/>
              <p:nvPr/>
            </p:nvSpPr>
            <p:spPr>
              <a:xfrm>
                <a:off x="7467600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FE48F9-0C7F-664E-89A0-A2B33B34E363}"/>
                  </a:ext>
                </a:extLst>
              </p:cNvPr>
              <p:cNvSpPr/>
              <p:nvPr/>
            </p:nvSpPr>
            <p:spPr>
              <a:xfrm>
                <a:off x="7550727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B476F3-3947-4040-8779-ECD786376042}"/>
                  </a:ext>
                </a:extLst>
              </p:cNvPr>
              <p:cNvSpPr/>
              <p:nvPr/>
            </p:nvSpPr>
            <p:spPr>
              <a:xfrm>
                <a:off x="7633854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6C54CD-B91A-AB47-B3C3-06C1C8651AAC}"/>
                  </a:ext>
                </a:extLst>
              </p:cNvPr>
              <p:cNvSpPr/>
              <p:nvPr/>
            </p:nvSpPr>
            <p:spPr>
              <a:xfrm>
                <a:off x="7716981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720472-6195-524B-BFA9-C86B83DFD293}"/>
                  </a:ext>
                </a:extLst>
              </p:cNvPr>
              <p:cNvSpPr/>
              <p:nvPr/>
            </p:nvSpPr>
            <p:spPr>
              <a:xfrm>
                <a:off x="7800108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9DCE52-A0CB-9648-8161-47898B76D1D9}"/>
                  </a:ext>
                </a:extLst>
              </p:cNvPr>
              <p:cNvSpPr/>
              <p:nvPr/>
            </p:nvSpPr>
            <p:spPr>
              <a:xfrm>
                <a:off x="7883235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805223-238C-D74F-A756-D74D9ECD2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497" y="615267"/>
              <a:ext cx="0" cy="5871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5402B5-CD5E-614B-86CB-AE12D588F50F}"/>
                </a:ext>
              </a:extLst>
            </p:cNvPr>
            <p:cNvSpPr txBox="1"/>
            <p:nvPr/>
          </p:nvSpPr>
          <p:spPr>
            <a:xfrm>
              <a:off x="2093472" y="4261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CF9AA5-341E-1549-8C3B-DCB882503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648" y="549257"/>
              <a:ext cx="503081" cy="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8B353-1731-E544-B8FF-836D5A1ED3FF}"/>
                </a:ext>
              </a:extLst>
            </p:cNvPr>
            <p:cNvSpPr txBox="1"/>
            <p:nvPr/>
          </p:nvSpPr>
          <p:spPr>
            <a:xfrm>
              <a:off x="1383142" y="785861"/>
              <a:ext cx="242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9F4D6-1B8F-B44B-A118-C613DC35630E}"/>
              </a:ext>
            </a:extLst>
          </p:cNvPr>
          <p:cNvGrpSpPr/>
          <p:nvPr/>
        </p:nvGrpSpPr>
        <p:grpSpPr>
          <a:xfrm>
            <a:off x="759468" y="2662235"/>
            <a:ext cx="978012" cy="776284"/>
            <a:chOff x="1397910" y="2040298"/>
            <a:chExt cx="978012" cy="7762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D68FA-9FAC-9A40-A8E3-1FD62FF9DAFF}"/>
                </a:ext>
              </a:extLst>
            </p:cNvPr>
            <p:cNvGrpSpPr/>
            <p:nvPr/>
          </p:nvGrpSpPr>
          <p:grpSpPr>
            <a:xfrm>
              <a:off x="1652808" y="2229667"/>
              <a:ext cx="498762" cy="586915"/>
              <a:chOff x="7467600" y="2013042"/>
              <a:chExt cx="498762" cy="5916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684408-96D0-FD4D-AC5D-EEEF7C61EA3A}"/>
                  </a:ext>
                </a:extLst>
              </p:cNvPr>
              <p:cNvSpPr/>
              <p:nvPr/>
            </p:nvSpPr>
            <p:spPr>
              <a:xfrm>
                <a:off x="7467600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869231-1953-5D4A-B208-28C2F622EF8A}"/>
                  </a:ext>
                </a:extLst>
              </p:cNvPr>
              <p:cNvSpPr/>
              <p:nvPr/>
            </p:nvSpPr>
            <p:spPr>
              <a:xfrm>
                <a:off x="7550727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10018B-BEB1-A046-A91D-91E9D9144119}"/>
                  </a:ext>
                </a:extLst>
              </p:cNvPr>
              <p:cNvSpPr/>
              <p:nvPr/>
            </p:nvSpPr>
            <p:spPr>
              <a:xfrm>
                <a:off x="7633854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C8FE89-679D-7A45-B78D-065A86FF0B6D}"/>
                  </a:ext>
                </a:extLst>
              </p:cNvPr>
              <p:cNvSpPr/>
              <p:nvPr/>
            </p:nvSpPr>
            <p:spPr>
              <a:xfrm>
                <a:off x="7716981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1BF5CE-20F4-D645-9E55-F87B34294EFD}"/>
                  </a:ext>
                </a:extLst>
              </p:cNvPr>
              <p:cNvSpPr/>
              <p:nvPr/>
            </p:nvSpPr>
            <p:spPr>
              <a:xfrm>
                <a:off x="7800108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BCA0D4-6F12-5348-9B61-AC6A0A0EA4C1}"/>
                  </a:ext>
                </a:extLst>
              </p:cNvPr>
              <p:cNvSpPr/>
              <p:nvPr/>
            </p:nvSpPr>
            <p:spPr>
              <a:xfrm>
                <a:off x="7883235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CBCE81-7EB7-C641-955D-03329D2A1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497" y="2229419"/>
              <a:ext cx="0" cy="5871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853130-6CBE-D345-B268-0325EE2CC88E}"/>
                </a:ext>
              </a:extLst>
            </p:cNvPr>
            <p:cNvSpPr txBox="1"/>
            <p:nvPr/>
          </p:nvSpPr>
          <p:spPr>
            <a:xfrm>
              <a:off x="2093472" y="2040298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491A5FB-0F5A-A945-8B22-C2EFB6525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648" y="2163409"/>
              <a:ext cx="503081" cy="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BBD60A-068B-C84A-B0F1-0F822F6D1842}"/>
                </a:ext>
              </a:extLst>
            </p:cNvPr>
            <p:cNvSpPr txBox="1"/>
            <p:nvPr/>
          </p:nvSpPr>
          <p:spPr>
            <a:xfrm>
              <a:off x="1397910" y="2399889"/>
              <a:ext cx="242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d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5FFFE87-936B-A744-9BEB-66B2C47AF6E6}"/>
              </a:ext>
            </a:extLst>
          </p:cNvPr>
          <p:cNvSpPr/>
          <p:nvPr/>
        </p:nvSpPr>
        <p:spPr>
          <a:xfrm>
            <a:off x="1201088" y="1302019"/>
            <a:ext cx="83127" cy="586915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97E52A-9F8B-F448-AF97-CA8BBE3F4E30}"/>
              </a:ext>
            </a:extLst>
          </p:cNvPr>
          <p:cNvSpPr/>
          <p:nvPr/>
        </p:nvSpPr>
        <p:spPr>
          <a:xfrm>
            <a:off x="1201088" y="2095289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36AB3-350C-B74E-B07C-5D598D370DA8}"/>
              </a:ext>
            </a:extLst>
          </p:cNvPr>
          <p:cNvCxnSpPr>
            <a:cxnSpLocks/>
          </p:cNvCxnSpPr>
          <p:nvPr/>
        </p:nvCxnSpPr>
        <p:spPr>
          <a:xfrm>
            <a:off x="1321907" y="1583386"/>
            <a:ext cx="1314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338E5C-35CA-6342-96AF-3891BD0A930C}"/>
              </a:ext>
            </a:extLst>
          </p:cNvPr>
          <p:cNvSpPr txBox="1"/>
          <p:nvPr/>
        </p:nvSpPr>
        <p:spPr>
          <a:xfrm>
            <a:off x="1801293" y="741423"/>
            <a:ext cx="83522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BB732-7BBE-504C-A3F8-E2E664A4F908}"/>
              </a:ext>
            </a:extLst>
          </p:cNvPr>
          <p:cNvCxnSpPr>
            <a:cxnSpLocks/>
          </p:cNvCxnSpPr>
          <p:nvPr/>
        </p:nvCxnSpPr>
        <p:spPr>
          <a:xfrm>
            <a:off x="1542349" y="879916"/>
            <a:ext cx="219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ACE3DD0-DD68-F248-8AE2-8367A034B32D}"/>
              </a:ext>
            </a:extLst>
          </p:cNvPr>
          <p:cNvSpPr/>
          <p:nvPr/>
        </p:nvSpPr>
        <p:spPr>
          <a:xfrm>
            <a:off x="2716942" y="1289934"/>
            <a:ext cx="83127" cy="586915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74562-25D2-7043-BDD6-86E31CB19C7C}"/>
              </a:ext>
            </a:extLst>
          </p:cNvPr>
          <p:cNvSpPr/>
          <p:nvPr/>
        </p:nvSpPr>
        <p:spPr>
          <a:xfrm>
            <a:off x="2987681" y="1289934"/>
            <a:ext cx="83127" cy="586915"/>
          </a:xfrm>
          <a:prstGeom prst="rect">
            <a:avLst/>
          </a:prstGeom>
          <a:pattFill prst="dkUpDiag">
            <a:fgClr>
              <a:srgbClr val="EDB0AB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B361C67-658C-794B-A0F5-7B6EA88433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5536" y="951316"/>
            <a:ext cx="309056" cy="166256"/>
          </a:xfrm>
          <a:prstGeom prst="bentConnector3">
            <a:avLst>
              <a:gd name="adj1" fmla="val 5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586C7-7058-604F-80DE-A3EC7359210D}"/>
              </a:ext>
            </a:extLst>
          </p:cNvPr>
          <p:cNvSpPr txBox="1"/>
          <p:nvPr/>
        </p:nvSpPr>
        <p:spPr>
          <a:xfrm>
            <a:off x="2758499" y="146304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B6FBC2-4063-EC4C-BC08-23B56E69D3B2}"/>
              </a:ext>
            </a:extLst>
          </p:cNvPr>
          <p:cNvCxnSpPr>
            <a:cxnSpLocks/>
          </p:cNvCxnSpPr>
          <p:nvPr/>
        </p:nvCxnSpPr>
        <p:spPr>
          <a:xfrm>
            <a:off x="3118068" y="1583386"/>
            <a:ext cx="219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00D7D8A-44B6-0F40-B4F1-FB70EEC043C4}"/>
              </a:ext>
            </a:extLst>
          </p:cNvPr>
          <p:cNvSpPr/>
          <p:nvPr/>
        </p:nvSpPr>
        <p:spPr>
          <a:xfrm>
            <a:off x="3384564" y="1289933"/>
            <a:ext cx="83127" cy="586915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BDF1A1-A258-3F4F-9D1F-896777604EC2}"/>
              </a:ext>
            </a:extLst>
          </p:cNvPr>
          <p:cNvGrpSpPr/>
          <p:nvPr/>
        </p:nvGrpSpPr>
        <p:grpSpPr>
          <a:xfrm>
            <a:off x="3211420" y="616462"/>
            <a:ext cx="498762" cy="586915"/>
            <a:chOff x="7467600" y="2013042"/>
            <a:chExt cx="498762" cy="5916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0FE736-2750-C34B-8079-4213346D66B0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6F21A6-F922-7F44-8920-B48CB6E764F6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8A3A55-FE9A-6846-821A-C2355AFDDE69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0C13F1-9B4E-0C4E-BD0A-71E122D3EA4D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357597-AF12-3049-A634-495A9D2B18F2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BE70C4-6459-BD48-A9AD-2E5FB8297BD9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00F530-FBE1-BA43-A00F-A58C69004665}"/>
              </a:ext>
            </a:extLst>
          </p:cNvPr>
          <p:cNvCxnSpPr>
            <a:cxnSpLocks/>
          </p:cNvCxnSpPr>
          <p:nvPr/>
        </p:nvCxnSpPr>
        <p:spPr>
          <a:xfrm>
            <a:off x="1561599" y="673308"/>
            <a:ext cx="1556475" cy="0"/>
          </a:xfrm>
          <a:prstGeom prst="straightConnector1">
            <a:avLst/>
          </a:prstGeom>
          <a:ln w="317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99C249-3824-F044-AED8-9634BDC3D7F9}"/>
              </a:ext>
            </a:extLst>
          </p:cNvPr>
          <p:cNvCxnSpPr>
            <a:cxnSpLocks/>
          </p:cNvCxnSpPr>
          <p:nvPr/>
        </p:nvCxnSpPr>
        <p:spPr>
          <a:xfrm flipV="1">
            <a:off x="1118587" y="1305476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0D0AD4-0254-C84A-B088-CFBA53CE1BF8}"/>
              </a:ext>
            </a:extLst>
          </p:cNvPr>
          <p:cNvSpPr txBox="1"/>
          <p:nvPr/>
        </p:nvSpPr>
        <p:spPr>
          <a:xfrm>
            <a:off x="916238" y="1476070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BE5CD5-A534-8143-BCE1-79474A4C0B95}"/>
              </a:ext>
            </a:extLst>
          </p:cNvPr>
          <p:cNvCxnSpPr>
            <a:cxnSpLocks/>
          </p:cNvCxnSpPr>
          <p:nvPr/>
        </p:nvCxnSpPr>
        <p:spPr>
          <a:xfrm>
            <a:off x="1322321" y="2383914"/>
            <a:ext cx="1314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674AD2-FC20-8F46-845C-7185540C4293}"/>
              </a:ext>
            </a:extLst>
          </p:cNvPr>
          <p:cNvSpPr/>
          <p:nvPr/>
        </p:nvSpPr>
        <p:spPr>
          <a:xfrm>
            <a:off x="2717356" y="2090462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673622-76BC-EA46-A1E5-43651B726CA2}"/>
              </a:ext>
            </a:extLst>
          </p:cNvPr>
          <p:cNvSpPr/>
          <p:nvPr/>
        </p:nvSpPr>
        <p:spPr>
          <a:xfrm>
            <a:off x="2988095" y="2090462"/>
            <a:ext cx="83127" cy="586915"/>
          </a:xfrm>
          <a:prstGeom prst="rect">
            <a:avLst/>
          </a:prstGeom>
          <a:pattFill prst="dkUpDiag">
            <a:fgClr>
              <a:srgbClr val="B2E7CC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38A1DB-9EF6-B74B-A035-A905781E5B1E}"/>
              </a:ext>
            </a:extLst>
          </p:cNvPr>
          <p:cNvSpPr txBox="1"/>
          <p:nvPr/>
        </p:nvSpPr>
        <p:spPr>
          <a:xfrm>
            <a:off x="2758913" y="226357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0ABBAC-9978-B942-A896-B97F50B26A17}"/>
              </a:ext>
            </a:extLst>
          </p:cNvPr>
          <p:cNvCxnSpPr>
            <a:cxnSpLocks/>
          </p:cNvCxnSpPr>
          <p:nvPr/>
        </p:nvCxnSpPr>
        <p:spPr>
          <a:xfrm>
            <a:off x="3118482" y="2383914"/>
            <a:ext cx="219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685D7AE-40C7-CD4F-958D-9C34A3D4AF60}"/>
              </a:ext>
            </a:extLst>
          </p:cNvPr>
          <p:cNvSpPr/>
          <p:nvPr/>
        </p:nvSpPr>
        <p:spPr>
          <a:xfrm>
            <a:off x="3384978" y="209046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76FAEE-8A4A-2949-8BB7-57B27F033B42}"/>
              </a:ext>
            </a:extLst>
          </p:cNvPr>
          <p:cNvSpPr txBox="1"/>
          <p:nvPr/>
        </p:nvSpPr>
        <p:spPr>
          <a:xfrm>
            <a:off x="1796836" y="2997571"/>
            <a:ext cx="83522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AF7C0E-FB5D-8B41-9BA9-3CAC8BA200B9}"/>
              </a:ext>
            </a:extLst>
          </p:cNvPr>
          <p:cNvCxnSpPr>
            <a:cxnSpLocks/>
          </p:cNvCxnSpPr>
          <p:nvPr/>
        </p:nvCxnSpPr>
        <p:spPr>
          <a:xfrm>
            <a:off x="1537892" y="3136064"/>
            <a:ext cx="219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69761D1A-F3CC-B149-A611-89A74C5258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22476" y="2875355"/>
            <a:ext cx="350718" cy="170713"/>
          </a:xfrm>
          <a:prstGeom prst="bentConnector3">
            <a:avLst>
              <a:gd name="adj1" fmla="val 491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3E8AB2-BD8E-9B47-8F0C-28D834DE0650}"/>
              </a:ext>
            </a:extLst>
          </p:cNvPr>
          <p:cNvGrpSpPr/>
          <p:nvPr/>
        </p:nvGrpSpPr>
        <p:grpSpPr>
          <a:xfrm>
            <a:off x="3211420" y="2852086"/>
            <a:ext cx="498762" cy="586915"/>
            <a:chOff x="7467600" y="2013042"/>
            <a:chExt cx="498762" cy="59161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2F8A173-EA10-8B4C-851E-0458E9D1B774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06081D-2A0A-2241-90D8-0F43C9183A12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0BCC21-65B9-8D46-B147-5307B653656F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2BDF63-7321-9B4D-9F75-EED770EF8D9A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E169CA-70FA-7045-B779-93D2C9750FF7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FA46CDB-263E-9A4E-8951-9AA0112E241E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B641B91-A4C5-304B-99F1-C289055BCE97}"/>
              </a:ext>
            </a:extLst>
          </p:cNvPr>
          <p:cNvCxnSpPr>
            <a:cxnSpLocks/>
          </p:cNvCxnSpPr>
          <p:nvPr/>
        </p:nvCxnSpPr>
        <p:spPr>
          <a:xfrm>
            <a:off x="1547455" y="3331416"/>
            <a:ext cx="1556475" cy="0"/>
          </a:xfrm>
          <a:prstGeom prst="straightConnector1">
            <a:avLst/>
          </a:prstGeom>
          <a:ln w="317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7E37F8-6CD6-DB45-B877-DC5E5413A8A3}"/>
              </a:ext>
            </a:extLst>
          </p:cNvPr>
          <p:cNvCxnSpPr>
            <a:cxnSpLocks/>
          </p:cNvCxnSpPr>
          <p:nvPr/>
        </p:nvCxnSpPr>
        <p:spPr>
          <a:xfrm flipV="1">
            <a:off x="1120768" y="2102870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BA1D7D6-BD58-6249-9265-4F8E82B6F257}"/>
              </a:ext>
            </a:extLst>
          </p:cNvPr>
          <p:cNvSpPr txBox="1"/>
          <p:nvPr/>
        </p:nvSpPr>
        <p:spPr>
          <a:xfrm>
            <a:off x="918419" y="2273464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93447-DF40-AD4A-AA40-6241DFC8BBED}"/>
              </a:ext>
            </a:extLst>
          </p:cNvPr>
          <p:cNvSpPr txBox="1"/>
          <p:nvPr/>
        </p:nvSpPr>
        <p:spPr>
          <a:xfrm rot="5400000">
            <a:off x="3317056" y="1753575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vectors</a:t>
            </a:r>
          </a:p>
        </p:txBody>
      </p:sp>
      <p:sp>
        <p:nvSpPr>
          <p:cNvPr id="88" name="Right Bracket 87">
            <a:extLst>
              <a:ext uri="{FF2B5EF4-FFF2-40B4-BE49-F238E27FC236}">
                <a16:creationId xmlns:a16="http://schemas.microsoft.com/office/drawing/2014/main" id="{5B8721D5-D522-204A-83AB-363676DE9521}"/>
              </a:ext>
            </a:extLst>
          </p:cNvPr>
          <p:cNvSpPr/>
          <p:nvPr/>
        </p:nvSpPr>
        <p:spPr>
          <a:xfrm>
            <a:off x="3514956" y="1575109"/>
            <a:ext cx="83105" cy="80881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859FB6-7B42-5049-AD0C-DCBB5D181FBE}"/>
              </a:ext>
            </a:extLst>
          </p:cNvPr>
          <p:cNvSpPr txBox="1"/>
          <p:nvPr/>
        </p:nvSpPr>
        <p:spPr>
          <a:xfrm>
            <a:off x="65739" y="655791"/>
            <a:ext cx="71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regions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9DFAF6-B63A-2F4A-80F5-D067CC93646A}"/>
              </a:ext>
            </a:extLst>
          </p:cNvPr>
          <p:cNvSpPr txBox="1"/>
          <p:nvPr/>
        </p:nvSpPr>
        <p:spPr>
          <a:xfrm>
            <a:off x="9352" y="292808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Question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words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99E55-CFC0-A541-9086-53F32B8AADAF}"/>
              </a:ext>
            </a:extLst>
          </p:cNvPr>
          <p:cNvSpPr txBox="1"/>
          <p:nvPr/>
        </p:nvSpPr>
        <p:spPr>
          <a:xfrm>
            <a:off x="1461" y="140654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Question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embed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8ED321-D7F4-CA4A-9C1D-C0712559205D}"/>
              </a:ext>
            </a:extLst>
          </p:cNvPr>
          <p:cNvSpPr txBox="1"/>
          <p:nvPr/>
        </p:nvSpPr>
        <p:spPr>
          <a:xfrm>
            <a:off x="37983" y="215730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embed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015BA9-19CE-C84A-89E1-5C94BE5A326B}"/>
              </a:ext>
            </a:extLst>
          </p:cNvPr>
          <p:cNvCxnSpPr>
            <a:cxnSpLocks/>
          </p:cNvCxnSpPr>
          <p:nvPr/>
        </p:nvCxnSpPr>
        <p:spPr>
          <a:xfrm flipV="1">
            <a:off x="2204813" y="1026698"/>
            <a:ext cx="0" cy="5566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F95B647-19D4-D54E-8FB6-7A79CF9FB4F1}"/>
              </a:ext>
            </a:extLst>
          </p:cNvPr>
          <p:cNvCxnSpPr>
            <a:cxnSpLocks/>
          </p:cNvCxnSpPr>
          <p:nvPr/>
        </p:nvCxnSpPr>
        <p:spPr>
          <a:xfrm flipV="1">
            <a:off x="2204813" y="2389142"/>
            <a:ext cx="0" cy="5566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01CA585-E58B-6347-BE07-B0B7EB210B73}"/>
              </a:ext>
            </a:extLst>
          </p:cNvPr>
          <p:cNvGrpSpPr/>
          <p:nvPr/>
        </p:nvGrpSpPr>
        <p:grpSpPr>
          <a:xfrm>
            <a:off x="4149143" y="412688"/>
            <a:ext cx="968734" cy="776284"/>
            <a:chOff x="1383142" y="426146"/>
            <a:chExt cx="968734" cy="77628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FC584363-7CEE-8A42-B921-76828637CAE8}"/>
                </a:ext>
              </a:extLst>
            </p:cNvPr>
            <p:cNvGrpSpPr/>
            <p:nvPr/>
          </p:nvGrpSpPr>
          <p:grpSpPr>
            <a:xfrm>
              <a:off x="1652808" y="615515"/>
              <a:ext cx="498762" cy="586915"/>
              <a:chOff x="7467600" y="2013042"/>
              <a:chExt cx="498762" cy="591613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1919518-54E7-C04F-B0D8-53FB0167A652}"/>
                  </a:ext>
                </a:extLst>
              </p:cNvPr>
              <p:cNvSpPr/>
              <p:nvPr/>
            </p:nvSpPr>
            <p:spPr>
              <a:xfrm>
                <a:off x="7467600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1EDBE73-79BC-7640-BF40-6FA4644BFDB4}"/>
                  </a:ext>
                </a:extLst>
              </p:cNvPr>
              <p:cNvSpPr/>
              <p:nvPr/>
            </p:nvSpPr>
            <p:spPr>
              <a:xfrm>
                <a:off x="7550727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D3777B07-A8D2-D541-9570-215161D43D04}"/>
                  </a:ext>
                </a:extLst>
              </p:cNvPr>
              <p:cNvSpPr/>
              <p:nvPr/>
            </p:nvSpPr>
            <p:spPr>
              <a:xfrm>
                <a:off x="7633854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E12BAC3-7603-0F48-8B59-4C43A631DDCF}"/>
                  </a:ext>
                </a:extLst>
              </p:cNvPr>
              <p:cNvSpPr/>
              <p:nvPr/>
            </p:nvSpPr>
            <p:spPr>
              <a:xfrm>
                <a:off x="7716981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3F7CAFA3-A650-584D-839B-6F96E72C63EA}"/>
                  </a:ext>
                </a:extLst>
              </p:cNvPr>
              <p:cNvSpPr/>
              <p:nvPr/>
            </p:nvSpPr>
            <p:spPr>
              <a:xfrm>
                <a:off x="7800108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CE28682-BC7B-9647-AD5A-901E2839BF80}"/>
                  </a:ext>
                </a:extLst>
              </p:cNvPr>
              <p:cNvSpPr/>
              <p:nvPr/>
            </p:nvSpPr>
            <p:spPr>
              <a:xfrm>
                <a:off x="7883235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F76BF30C-985F-A14A-B4CC-4DAD988F6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497" y="615267"/>
              <a:ext cx="0" cy="5871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7B59644-E531-D246-B1E1-1B21CC9E24AB}"/>
                </a:ext>
              </a:extLst>
            </p:cNvPr>
            <p:cNvSpPr txBox="1"/>
            <p:nvPr/>
          </p:nvSpPr>
          <p:spPr>
            <a:xfrm>
              <a:off x="2093472" y="4261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T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9E649-D76A-BA4A-9DB5-C9C86D584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648" y="549257"/>
              <a:ext cx="503081" cy="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4919913-5B5C-8E46-8022-A944E4587DE4}"/>
                </a:ext>
              </a:extLst>
            </p:cNvPr>
            <p:cNvSpPr txBox="1"/>
            <p:nvPr/>
          </p:nvSpPr>
          <p:spPr>
            <a:xfrm>
              <a:off x="1383142" y="785861"/>
              <a:ext cx="242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d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92D2A7B-246B-3246-8226-D19D564FD0AF}"/>
              </a:ext>
            </a:extLst>
          </p:cNvPr>
          <p:cNvGrpSpPr/>
          <p:nvPr/>
        </p:nvGrpSpPr>
        <p:grpSpPr>
          <a:xfrm>
            <a:off x="4158558" y="2677708"/>
            <a:ext cx="978012" cy="776284"/>
            <a:chOff x="1397910" y="2040298"/>
            <a:chExt cx="978012" cy="776284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887ADCC-E754-024E-BD5D-50CF263A1621}"/>
                </a:ext>
              </a:extLst>
            </p:cNvPr>
            <p:cNvGrpSpPr/>
            <p:nvPr/>
          </p:nvGrpSpPr>
          <p:grpSpPr>
            <a:xfrm>
              <a:off x="1652808" y="2229667"/>
              <a:ext cx="498762" cy="586915"/>
              <a:chOff x="7467600" y="2013042"/>
              <a:chExt cx="498762" cy="591613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A819FC2A-5AB8-8343-A2F9-E456B21D92DA}"/>
                  </a:ext>
                </a:extLst>
              </p:cNvPr>
              <p:cNvSpPr/>
              <p:nvPr/>
            </p:nvSpPr>
            <p:spPr>
              <a:xfrm>
                <a:off x="7467600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DE98464-4729-F248-A4E6-7B242F383959}"/>
                  </a:ext>
                </a:extLst>
              </p:cNvPr>
              <p:cNvSpPr/>
              <p:nvPr/>
            </p:nvSpPr>
            <p:spPr>
              <a:xfrm>
                <a:off x="7550727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C5111B7-6269-D546-A4D4-B070BE818689}"/>
                  </a:ext>
                </a:extLst>
              </p:cNvPr>
              <p:cNvSpPr/>
              <p:nvPr/>
            </p:nvSpPr>
            <p:spPr>
              <a:xfrm>
                <a:off x="7633854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C93FD2C-785C-6E48-8916-83367E24E766}"/>
                  </a:ext>
                </a:extLst>
              </p:cNvPr>
              <p:cNvSpPr/>
              <p:nvPr/>
            </p:nvSpPr>
            <p:spPr>
              <a:xfrm>
                <a:off x="7716981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9070309-1693-4F46-9568-866A2F30AE9F}"/>
                  </a:ext>
                </a:extLst>
              </p:cNvPr>
              <p:cNvSpPr/>
              <p:nvPr/>
            </p:nvSpPr>
            <p:spPr>
              <a:xfrm>
                <a:off x="7800108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638214-639A-7342-B55D-1EB47080CCA0}"/>
                  </a:ext>
                </a:extLst>
              </p:cNvPr>
              <p:cNvSpPr/>
              <p:nvPr/>
            </p:nvSpPr>
            <p:spPr>
              <a:xfrm>
                <a:off x="7883235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1F98E5C-E301-3444-A87E-B36B4D920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497" y="2229419"/>
              <a:ext cx="0" cy="5871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7A18C62-9D33-B443-A3F1-6B2C03A283D5}"/>
                </a:ext>
              </a:extLst>
            </p:cNvPr>
            <p:cNvSpPr txBox="1"/>
            <p:nvPr/>
          </p:nvSpPr>
          <p:spPr>
            <a:xfrm>
              <a:off x="2093472" y="2040298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N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EF2F8843-8932-B946-9CFA-A72EB71C9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648" y="2163409"/>
              <a:ext cx="503081" cy="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436619C-2E60-814C-BCF0-910D2004E8C3}"/>
                </a:ext>
              </a:extLst>
            </p:cNvPr>
            <p:cNvSpPr txBox="1"/>
            <p:nvPr/>
          </p:nvSpPr>
          <p:spPr>
            <a:xfrm>
              <a:off x="1397910" y="2399889"/>
              <a:ext cx="242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d</a:t>
              </a: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33F6667-B3EE-D541-B16F-92FFBFA20E80}"/>
              </a:ext>
            </a:extLst>
          </p:cNvPr>
          <p:cNvSpPr/>
          <p:nvPr/>
        </p:nvSpPr>
        <p:spPr>
          <a:xfrm>
            <a:off x="4600178" y="1317492"/>
            <a:ext cx="83127" cy="586915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F5CB65B-1528-D741-93A0-2DFBE05F1B2C}"/>
              </a:ext>
            </a:extLst>
          </p:cNvPr>
          <p:cNvSpPr/>
          <p:nvPr/>
        </p:nvSpPr>
        <p:spPr>
          <a:xfrm>
            <a:off x="4600178" y="2110762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1DBC46C-A95C-0847-94FD-9D74EAA081DE}"/>
              </a:ext>
            </a:extLst>
          </p:cNvPr>
          <p:cNvCxnSpPr>
            <a:cxnSpLocks/>
          </p:cNvCxnSpPr>
          <p:nvPr/>
        </p:nvCxnSpPr>
        <p:spPr>
          <a:xfrm>
            <a:off x="5083443" y="2010864"/>
            <a:ext cx="9926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EE31AB52-4BDE-6E4C-89D7-6241A7744688}"/>
              </a:ext>
            </a:extLst>
          </p:cNvPr>
          <p:cNvSpPr txBox="1"/>
          <p:nvPr/>
        </p:nvSpPr>
        <p:spPr>
          <a:xfrm>
            <a:off x="5200383" y="756896"/>
            <a:ext cx="83522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CD3BBAF-D8ED-2C46-BB6E-DF81D21833EA}"/>
              </a:ext>
            </a:extLst>
          </p:cNvPr>
          <p:cNvCxnSpPr>
            <a:cxnSpLocks/>
          </p:cNvCxnSpPr>
          <p:nvPr/>
        </p:nvCxnSpPr>
        <p:spPr>
          <a:xfrm>
            <a:off x="4941439" y="895389"/>
            <a:ext cx="219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C790435-1921-9243-B2F8-2FE28C68FCA9}"/>
              </a:ext>
            </a:extLst>
          </p:cNvPr>
          <p:cNvSpPr/>
          <p:nvPr/>
        </p:nvSpPr>
        <p:spPr>
          <a:xfrm>
            <a:off x="6381373" y="1714016"/>
            <a:ext cx="83127" cy="586915"/>
          </a:xfrm>
          <a:prstGeom prst="rect">
            <a:avLst/>
          </a:prstGeom>
          <a:pattFill prst="dkUpDiag">
            <a:fgClr>
              <a:srgbClr val="B2E7CC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294DC1A-5433-0F40-A6D4-CBA3A8F334DC}"/>
              </a:ext>
            </a:extLst>
          </p:cNvPr>
          <p:cNvSpPr/>
          <p:nvPr/>
        </p:nvSpPr>
        <p:spPr>
          <a:xfrm>
            <a:off x="6652112" y="1714016"/>
            <a:ext cx="83127" cy="586915"/>
          </a:xfrm>
          <a:prstGeom prst="rect">
            <a:avLst/>
          </a:prstGeom>
          <a:pattFill prst="dkUpDiag">
            <a:fgClr>
              <a:srgbClr val="EDB0AB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336BDD1E-30DF-9F49-93CD-78041DDAD9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9284" y="1212137"/>
            <a:ext cx="795473" cy="161976"/>
          </a:xfrm>
          <a:prstGeom prst="bentConnector3">
            <a:avLst>
              <a:gd name="adj1" fmla="val 16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F7CBCEAA-0AC5-DF48-B304-04E2B04ED803}"/>
              </a:ext>
            </a:extLst>
          </p:cNvPr>
          <p:cNvSpPr txBox="1"/>
          <p:nvPr/>
        </p:nvSpPr>
        <p:spPr>
          <a:xfrm>
            <a:off x="6422930" y="188621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DBAC43E-080B-AD4B-BD55-C3EFA18BEEBE}"/>
              </a:ext>
            </a:extLst>
          </p:cNvPr>
          <p:cNvGrpSpPr/>
          <p:nvPr/>
        </p:nvGrpSpPr>
        <p:grpSpPr>
          <a:xfrm>
            <a:off x="6610510" y="631935"/>
            <a:ext cx="498762" cy="586915"/>
            <a:chOff x="7467600" y="2013042"/>
            <a:chExt cx="498762" cy="59161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E77D872-36AC-FE4D-98B3-35FAAD0A3189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FAF0D1B-B8BB-3848-A110-CAAF776406B2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1A37CF4-E899-A046-8931-35E43A23F5D8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488D5C0-F91A-8A4A-AEC8-0C0C4A59847C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00D9255-6C2A-DB44-8393-5B64251ED67C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DCDC6E0-153A-2F48-BB31-72DE8D22CBFE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F830833F-75F8-574D-B0B5-01C0C4FBA04B}"/>
              </a:ext>
            </a:extLst>
          </p:cNvPr>
          <p:cNvCxnSpPr>
            <a:cxnSpLocks/>
          </p:cNvCxnSpPr>
          <p:nvPr/>
        </p:nvCxnSpPr>
        <p:spPr>
          <a:xfrm>
            <a:off x="4960689" y="688781"/>
            <a:ext cx="1556475" cy="0"/>
          </a:xfrm>
          <a:prstGeom prst="straightConnector1">
            <a:avLst/>
          </a:prstGeom>
          <a:ln w="317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6A0C4BA-E355-9945-B17E-9BE6D142228A}"/>
              </a:ext>
            </a:extLst>
          </p:cNvPr>
          <p:cNvCxnSpPr>
            <a:cxnSpLocks/>
          </p:cNvCxnSpPr>
          <p:nvPr/>
        </p:nvCxnSpPr>
        <p:spPr>
          <a:xfrm flipV="1">
            <a:off x="4517677" y="1320949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4411A6AA-4D55-384A-B0E0-299A42B0C501}"/>
              </a:ext>
            </a:extLst>
          </p:cNvPr>
          <p:cNvSpPr txBox="1"/>
          <p:nvPr/>
        </p:nvSpPr>
        <p:spPr>
          <a:xfrm>
            <a:off x="4315328" y="1491543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4D6BFEB-809B-184E-8F0C-3D832FB91C8F}"/>
              </a:ext>
            </a:extLst>
          </p:cNvPr>
          <p:cNvSpPr txBox="1"/>
          <p:nvPr/>
        </p:nvSpPr>
        <p:spPr>
          <a:xfrm>
            <a:off x="5195926" y="3013044"/>
            <a:ext cx="83522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347D201-DF34-E84B-B386-023A17C49249}"/>
              </a:ext>
            </a:extLst>
          </p:cNvPr>
          <p:cNvCxnSpPr>
            <a:cxnSpLocks/>
          </p:cNvCxnSpPr>
          <p:nvPr/>
        </p:nvCxnSpPr>
        <p:spPr>
          <a:xfrm>
            <a:off x="4936982" y="3151537"/>
            <a:ext cx="2192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33BDCBE4-997C-E944-8A5B-67800B7006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3796" y="2658972"/>
            <a:ext cx="820351" cy="164795"/>
          </a:xfrm>
          <a:prstGeom prst="bentConnector3">
            <a:avLst>
              <a:gd name="adj1" fmla="val 15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6D0B789-56FF-2545-904C-38B8273F443C}"/>
              </a:ext>
            </a:extLst>
          </p:cNvPr>
          <p:cNvGrpSpPr/>
          <p:nvPr/>
        </p:nvGrpSpPr>
        <p:grpSpPr>
          <a:xfrm>
            <a:off x="6610510" y="2867559"/>
            <a:ext cx="498762" cy="586915"/>
            <a:chOff x="7467600" y="2013042"/>
            <a:chExt cx="498762" cy="591613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C2E80D78-06DA-9B4D-8934-80EEC3055DBF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155CC07-AACB-B04A-86BB-80CBC6AEDAC0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09BCC4D8-EB2D-694F-9123-B585B27B973E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87FC99E-1C1B-894D-8F9D-3DFF05653C82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A9F6C58-23EA-084A-A979-A0ECCBDBD4A6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657139F-8F5F-5E41-AA52-24ACADF11F6B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26CE04A-D3AB-A74B-AC34-CEC4B982B48A}"/>
              </a:ext>
            </a:extLst>
          </p:cNvPr>
          <p:cNvCxnSpPr>
            <a:cxnSpLocks/>
          </p:cNvCxnSpPr>
          <p:nvPr/>
        </p:nvCxnSpPr>
        <p:spPr>
          <a:xfrm>
            <a:off x="4946545" y="3346889"/>
            <a:ext cx="1556475" cy="0"/>
          </a:xfrm>
          <a:prstGeom prst="straightConnector1">
            <a:avLst/>
          </a:prstGeom>
          <a:ln w="317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22074C0-3689-2E45-84EF-915905B5493F}"/>
              </a:ext>
            </a:extLst>
          </p:cNvPr>
          <p:cNvCxnSpPr>
            <a:cxnSpLocks/>
          </p:cNvCxnSpPr>
          <p:nvPr/>
        </p:nvCxnSpPr>
        <p:spPr>
          <a:xfrm flipV="1">
            <a:off x="4519858" y="2118343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713D0DA9-9E4A-D248-87FA-9E61DF12DFF9}"/>
              </a:ext>
            </a:extLst>
          </p:cNvPr>
          <p:cNvSpPr txBox="1"/>
          <p:nvPr/>
        </p:nvSpPr>
        <p:spPr>
          <a:xfrm>
            <a:off x="4317509" y="228893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3352C34-A3BE-4D41-9231-3D0DD1782455}"/>
              </a:ext>
            </a:extLst>
          </p:cNvPr>
          <p:cNvSpPr txBox="1"/>
          <p:nvPr/>
        </p:nvSpPr>
        <p:spPr>
          <a:xfrm rot="5400000">
            <a:off x="6482064" y="1775549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vector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346D251-8023-1048-B2A5-3CB03D435F3E}"/>
              </a:ext>
            </a:extLst>
          </p:cNvPr>
          <p:cNvCxnSpPr>
            <a:cxnSpLocks/>
          </p:cNvCxnSpPr>
          <p:nvPr/>
        </p:nvCxnSpPr>
        <p:spPr>
          <a:xfrm flipV="1">
            <a:off x="5603903" y="1042177"/>
            <a:ext cx="0" cy="9642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59B25F79-28AC-BB48-A938-BFEFF6C0435D}"/>
              </a:ext>
            </a:extLst>
          </p:cNvPr>
          <p:cNvCxnSpPr>
            <a:cxnSpLocks/>
          </p:cNvCxnSpPr>
          <p:nvPr/>
        </p:nvCxnSpPr>
        <p:spPr>
          <a:xfrm flipV="1">
            <a:off x="5603903" y="1994981"/>
            <a:ext cx="0" cy="96632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F2A97E2-83C3-4C41-AB4C-74AF2A820491}"/>
              </a:ext>
            </a:extLst>
          </p:cNvPr>
          <p:cNvSpPr/>
          <p:nvPr/>
        </p:nvSpPr>
        <p:spPr>
          <a:xfrm>
            <a:off x="4995351" y="1712925"/>
            <a:ext cx="83127" cy="5869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D9DDE66-89F8-B24B-A99E-ED8D1C9619DF}"/>
              </a:ext>
            </a:extLst>
          </p:cNvPr>
          <p:cNvCxnSpPr>
            <a:cxnSpLocks/>
            <a:stCxn id="235" idx="3"/>
            <a:endCxn id="279" idx="1"/>
          </p:cNvCxnSpPr>
          <p:nvPr/>
        </p:nvCxnSpPr>
        <p:spPr>
          <a:xfrm>
            <a:off x="4683299" y="1610950"/>
            <a:ext cx="312046" cy="3954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31AB43F8-D65B-A448-A96F-DCB02727E0FD}"/>
              </a:ext>
            </a:extLst>
          </p:cNvPr>
          <p:cNvCxnSpPr>
            <a:cxnSpLocks/>
            <a:stCxn id="236" idx="3"/>
            <a:endCxn id="279" idx="1"/>
          </p:cNvCxnSpPr>
          <p:nvPr/>
        </p:nvCxnSpPr>
        <p:spPr>
          <a:xfrm flipV="1">
            <a:off x="4683299" y="2006383"/>
            <a:ext cx="312046" cy="3978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1900F4-7803-F541-BBDD-48DF222AF5B8}"/>
              </a:ext>
            </a:extLst>
          </p:cNvPr>
          <p:cNvSpPr txBox="1"/>
          <p:nvPr/>
        </p:nvSpPr>
        <p:spPr>
          <a:xfrm>
            <a:off x="6153422" y="188621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80C1A4A-B8A3-2A45-9B7B-9F58D7C4B121}"/>
              </a:ext>
            </a:extLst>
          </p:cNvPr>
          <p:cNvSpPr/>
          <p:nvPr/>
        </p:nvSpPr>
        <p:spPr>
          <a:xfrm>
            <a:off x="6111864" y="1717573"/>
            <a:ext cx="83127" cy="5869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2D1122D-0B43-254E-A8EF-9031090E9D35}"/>
              </a:ext>
            </a:extLst>
          </p:cNvPr>
          <p:cNvGrpSpPr/>
          <p:nvPr/>
        </p:nvGrpSpPr>
        <p:grpSpPr>
          <a:xfrm>
            <a:off x="7337564" y="1037110"/>
            <a:ext cx="968734" cy="776284"/>
            <a:chOff x="1383142" y="426146"/>
            <a:chExt cx="968734" cy="776284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C6B14020-87A1-EB43-92E5-757F222EF6C4}"/>
                </a:ext>
              </a:extLst>
            </p:cNvPr>
            <p:cNvGrpSpPr/>
            <p:nvPr/>
          </p:nvGrpSpPr>
          <p:grpSpPr>
            <a:xfrm>
              <a:off x="1652808" y="615515"/>
              <a:ext cx="498762" cy="586915"/>
              <a:chOff x="7467600" y="2013042"/>
              <a:chExt cx="498762" cy="591613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C60B5F0-DD98-BF42-8DB4-93C1D848A3A8}"/>
                  </a:ext>
                </a:extLst>
              </p:cNvPr>
              <p:cNvSpPr/>
              <p:nvPr/>
            </p:nvSpPr>
            <p:spPr>
              <a:xfrm>
                <a:off x="7467600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024BC87-2E56-D740-A2E9-7140615A95AF}"/>
                  </a:ext>
                </a:extLst>
              </p:cNvPr>
              <p:cNvSpPr/>
              <p:nvPr/>
            </p:nvSpPr>
            <p:spPr>
              <a:xfrm>
                <a:off x="7550727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52DD9992-3F92-A942-A511-0701F16FE943}"/>
                  </a:ext>
                </a:extLst>
              </p:cNvPr>
              <p:cNvSpPr/>
              <p:nvPr/>
            </p:nvSpPr>
            <p:spPr>
              <a:xfrm>
                <a:off x="7633854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3F48E725-C4DB-ED4B-8AF1-2ED306EEF917}"/>
                  </a:ext>
                </a:extLst>
              </p:cNvPr>
              <p:cNvSpPr/>
              <p:nvPr/>
            </p:nvSpPr>
            <p:spPr>
              <a:xfrm>
                <a:off x="7716981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BE7C47BE-10DE-7E43-B10C-B58E346A60F6}"/>
                  </a:ext>
                </a:extLst>
              </p:cNvPr>
              <p:cNvSpPr/>
              <p:nvPr/>
            </p:nvSpPr>
            <p:spPr>
              <a:xfrm>
                <a:off x="7800108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AAF7960-B7E6-934D-93C1-2F9F1C60786F}"/>
                  </a:ext>
                </a:extLst>
              </p:cNvPr>
              <p:cNvSpPr/>
              <p:nvPr/>
            </p:nvSpPr>
            <p:spPr>
              <a:xfrm>
                <a:off x="7883235" y="2013042"/>
                <a:ext cx="83127" cy="591613"/>
              </a:xfrm>
              <a:prstGeom prst="rect">
                <a:avLst/>
              </a:prstGeom>
              <a:solidFill>
                <a:srgbClr val="EDB0A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61F52CD4-22ED-CF4B-86EA-A9B3EEAED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497" y="615267"/>
              <a:ext cx="0" cy="5871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0E87B9F-F26E-0540-BAD7-8DE0B5643C83}"/>
                </a:ext>
              </a:extLst>
            </p:cNvPr>
            <p:cNvSpPr txBox="1"/>
            <p:nvPr/>
          </p:nvSpPr>
          <p:spPr>
            <a:xfrm>
              <a:off x="2093472" y="4261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T</a:t>
              </a: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B6CA99EE-DB77-BC40-91AB-4FCACA143F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648" y="549257"/>
              <a:ext cx="503081" cy="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76A988C-9B14-CC4F-A062-85313CDDAFF1}"/>
                </a:ext>
              </a:extLst>
            </p:cNvPr>
            <p:cNvSpPr txBox="1"/>
            <p:nvPr/>
          </p:nvSpPr>
          <p:spPr>
            <a:xfrm>
              <a:off x="1383142" y="785861"/>
              <a:ext cx="242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d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BCE731E-6A63-474E-9C34-46197B785925}"/>
              </a:ext>
            </a:extLst>
          </p:cNvPr>
          <p:cNvGrpSpPr/>
          <p:nvPr/>
        </p:nvGrpSpPr>
        <p:grpSpPr>
          <a:xfrm>
            <a:off x="7352736" y="1914838"/>
            <a:ext cx="978012" cy="776284"/>
            <a:chOff x="1397910" y="2040298"/>
            <a:chExt cx="978012" cy="776284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65C703C0-FEE8-8A41-A4A2-9E42379FFA7B}"/>
                </a:ext>
              </a:extLst>
            </p:cNvPr>
            <p:cNvGrpSpPr/>
            <p:nvPr/>
          </p:nvGrpSpPr>
          <p:grpSpPr>
            <a:xfrm>
              <a:off x="1652808" y="2229667"/>
              <a:ext cx="498762" cy="586915"/>
              <a:chOff x="7467600" y="2013042"/>
              <a:chExt cx="498762" cy="591613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BEF80911-7533-E445-BF1D-E20D8447FF82}"/>
                  </a:ext>
                </a:extLst>
              </p:cNvPr>
              <p:cNvSpPr/>
              <p:nvPr/>
            </p:nvSpPr>
            <p:spPr>
              <a:xfrm>
                <a:off x="7467600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1C7A1C0-F546-DF4D-9108-3F6DF472DD58}"/>
                  </a:ext>
                </a:extLst>
              </p:cNvPr>
              <p:cNvSpPr/>
              <p:nvPr/>
            </p:nvSpPr>
            <p:spPr>
              <a:xfrm>
                <a:off x="7550727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F5494F8A-658D-7646-B19F-D15C0942B3E7}"/>
                  </a:ext>
                </a:extLst>
              </p:cNvPr>
              <p:cNvSpPr/>
              <p:nvPr/>
            </p:nvSpPr>
            <p:spPr>
              <a:xfrm>
                <a:off x="7633854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A9074F0-7B77-1743-8CD8-9355560C061E}"/>
                  </a:ext>
                </a:extLst>
              </p:cNvPr>
              <p:cNvSpPr/>
              <p:nvPr/>
            </p:nvSpPr>
            <p:spPr>
              <a:xfrm>
                <a:off x="7716981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FB5D32FB-6F6F-5E47-B12D-31B18C87851B}"/>
                  </a:ext>
                </a:extLst>
              </p:cNvPr>
              <p:cNvSpPr/>
              <p:nvPr/>
            </p:nvSpPr>
            <p:spPr>
              <a:xfrm>
                <a:off x="7800108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7B711518-17B7-A443-A098-139A98BA0175}"/>
                  </a:ext>
                </a:extLst>
              </p:cNvPr>
              <p:cNvSpPr/>
              <p:nvPr/>
            </p:nvSpPr>
            <p:spPr>
              <a:xfrm>
                <a:off x="7883235" y="2013042"/>
                <a:ext cx="83127" cy="591613"/>
              </a:xfrm>
              <a:prstGeom prst="rect">
                <a:avLst/>
              </a:prstGeom>
              <a:solidFill>
                <a:srgbClr val="B2E7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8B0CE77F-83BE-224F-9803-0B792B44D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497" y="2229419"/>
              <a:ext cx="0" cy="5871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53CDB14-A7A3-2E47-ACD7-934C1567C25D}"/>
                </a:ext>
              </a:extLst>
            </p:cNvPr>
            <p:cNvSpPr txBox="1"/>
            <p:nvPr/>
          </p:nvSpPr>
          <p:spPr>
            <a:xfrm>
              <a:off x="2093472" y="2040298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N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F6683EF-222C-ED4B-A8C8-403E31EB6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648" y="2163409"/>
              <a:ext cx="503081" cy="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726EC7B-6807-9E42-B5FE-83E17F95C730}"/>
                </a:ext>
              </a:extLst>
            </p:cNvPr>
            <p:cNvSpPr txBox="1"/>
            <p:nvPr/>
          </p:nvSpPr>
          <p:spPr>
            <a:xfrm>
              <a:off x="1397910" y="2399889"/>
              <a:ext cx="242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venir Next" panose="020B0503020202020204" pitchFamily="34" charset="0"/>
                </a:rPr>
                <a:t>d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C4290013-5B4F-0842-91A6-08ED62816046}"/>
              </a:ext>
            </a:extLst>
          </p:cNvPr>
          <p:cNvSpPr txBox="1"/>
          <p:nvPr/>
        </p:nvSpPr>
        <p:spPr>
          <a:xfrm rot="5400000">
            <a:off x="8118028" y="1806022"/>
            <a:ext cx="83522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</a:t>
            </a:r>
          </a:p>
        </p:txBody>
      </p:sp>
      <p:graphicFrame>
        <p:nvGraphicFramePr>
          <p:cNvPr id="324" name="Table 323">
            <a:extLst>
              <a:ext uri="{FF2B5EF4-FFF2-40B4-BE49-F238E27FC236}">
                <a16:creationId xmlns:a16="http://schemas.microsoft.com/office/drawing/2014/main" id="{25E1CCF2-A1BE-0540-9E77-0701502E0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525"/>
              </p:ext>
            </p:extLst>
          </p:nvPr>
        </p:nvGraphicFramePr>
        <p:xfrm>
          <a:off x="8914282" y="1771759"/>
          <a:ext cx="367665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724036995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663063393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325" name="Rectangle 324">
            <a:extLst>
              <a:ext uri="{FF2B5EF4-FFF2-40B4-BE49-F238E27FC236}">
                <a16:creationId xmlns:a16="http://schemas.microsoft.com/office/drawing/2014/main" id="{07C1F294-10A5-D249-ABA4-198EAF07FB01}"/>
              </a:ext>
            </a:extLst>
          </p:cNvPr>
          <p:cNvSpPr/>
          <p:nvPr/>
        </p:nvSpPr>
        <p:spPr>
          <a:xfrm>
            <a:off x="9589449" y="1252905"/>
            <a:ext cx="83127" cy="586915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BC4F3FA-B2E6-164F-ACDF-1E1C883F76FA}"/>
              </a:ext>
            </a:extLst>
          </p:cNvPr>
          <p:cNvSpPr/>
          <p:nvPr/>
        </p:nvSpPr>
        <p:spPr>
          <a:xfrm>
            <a:off x="9589449" y="2046175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A1EFEDC7-B750-D34D-9654-056313ECEDA6}"/>
              </a:ext>
            </a:extLst>
          </p:cNvPr>
          <p:cNvCxnSpPr>
            <a:cxnSpLocks/>
          </p:cNvCxnSpPr>
          <p:nvPr/>
        </p:nvCxnSpPr>
        <p:spPr>
          <a:xfrm>
            <a:off x="8135636" y="1669467"/>
            <a:ext cx="1951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40AD4BF6-F82A-7D4F-8FC3-F4C1FB0EB8B9}"/>
              </a:ext>
            </a:extLst>
          </p:cNvPr>
          <p:cNvCxnSpPr>
            <a:cxnSpLocks/>
          </p:cNvCxnSpPr>
          <p:nvPr/>
        </p:nvCxnSpPr>
        <p:spPr>
          <a:xfrm>
            <a:off x="8135636" y="2245786"/>
            <a:ext cx="1951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221EBFB9-7F80-7C46-B06C-8D2331101C13}"/>
              </a:ext>
            </a:extLst>
          </p:cNvPr>
          <p:cNvCxnSpPr>
            <a:cxnSpLocks/>
          </p:cNvCxnSpPr>
          <p:nvPr/>
        </p:nvCxnSpPr>
        <p:spPr>
          <a:xfrm>
            <a:off x="8689980" y="1969721"/>
            <a:ext cx="1951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1240FCE-651D-8149-AF64-86CFE6A1B6A2}"/>
              </a:ext>
            </a:extLst>
          </p:cNvPr>
          <p:cNvCxnSpPr>
            <a:cxnSpLocks/>
          </p:cNvCxnSpPr>
          <p:nvPr/>
        </p:nvCxnSpPr>
        <p:spPr>
          <a:xfrm flipV="1">
            <a:off x="9311210" y="1544177"/>
            <a:ext cx="236675" cy="4197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422E9DF-5501-1542-B25D-87D8A5772702}"/>
              </a:ext>
            </a:extLst>
          </p:cNvPr>
          <p:cNvCxnSpPr>
            <a:cxnSpLocks/>
          </p:cNvCxnSpPr>
          <p:nvPr/>
        </p:nvCxnSpPr>
        <p:spPr>
          <a:xfrm>
            <a:off x="9312236" y="1997808"/>
            <a:ext cx="235416" cy="3643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D3ED311E-08E2-DE47-ADDB-EDB3AA5F5D51}"/>
              </a:ext>
            </a:extLst>
          </p:cNvPr>
          <p:cNvSpPr txBox="1"/>
          <p:nvPr/>
        </p:nvSpPr>
        <p:spPr>
          <a:xfrm rot="5400000">
            <a:off x="9519400" y="1705373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vectors</a:t>
            </a:r>
          </a:p>
        </p:txBody>
      </p:sp>
      <p:sp>
        <p:nvSpPr>
          <p:cNvPr id="345" name="Right Bracket 344">
            <a:extLst>
              <a:ext uri="{FF2B5EF4-FFF2-40B4-BE49-F238E27FC236}">
                <a16:creationId xmlns:a16="http://schemas.microsoft.com/office/drawing/2014/main" id="{F5A9788F-E001-B241-B6D1-B7FC6B18F1CB}"/>
              </a:ext>
            </a:extLst>
          </p:cNvPr>
          <p:cNvSpPr/>
          <p:nvPr/>
        </p:nvSpPr>
        <p:spPr>
          <a:xfrm>
            <a:off x="9717300" y="1526907"/>
            <a:ext cx="83105" cy="80881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53F9E50-3435-8341-8DAE-84EF992AC2EA}"/>
              </a:ext>
            </a:extLst>
          </p:cNvPr>
          <p:cNvSpPr txBox="1"/>
          <p:nvPr/>
        </p:nvSpPr>
        <p:spPr>
          <a:xfrm>
            <a:off x="1099338" y="58709"/>
            <a:ext cx="2027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Independent attention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447339F-7634-4948-A271-02F70D0E70FA}"/>
              </a:ext>
            </a:extLst>
          </p:cNvPr>
          <p:cNvSpPr txBox="1"/>
          <p:nvPr/>
        </p:nvSpPr>
        <p:spPr>
          <a:xfrm>
            <a:off x="4166465" y="63934"/>
            <a:ext cx="3098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Indep attention + joint conditioning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5EEDB8F6-C33E-7346-AE1E-ECCA727FA244}"/>
              </a:ext>
            </a:extLst>
          </p:cNvPr>
          <p:cNvSpPr txBox="1"/>
          <p:nvPr/>
        </p:nvSpPr>
        <p:spPr>
          <a:xfrm>
            <a:off x="8233192" y="61417"/>
            <a:ext cx="1365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Joint attention</a:t>
            </a:r>
          </a:p>
        </p:txBody>
      </p:sp>
    </p:spTree>
    <p:extLst>
      <p:ext uri="{BB962C8B-B14F-4D97-AF65-F5344CB8AC3E}">
        <p14:creationId xmlns:p14="http://schemas.microsoft.com/office/powerpoint/2010/main" val="33265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48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7</cp:revision>
  <dcterms:created xsi:type="dcterms:W3CDTF">2019-06-07T22:53:27Z</dcterms:created>
  <dcterms:modified xsi:type="dcterms:W3CDTF">2019-06-07T23:42:32Z</dcterms:modified>
</cp:coreProperties>
</file>