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7497763" cy="2514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D4"/>
    <a:srgbClr val="FFD99C"/>
    <a:srgbClr val="EDB0AB"/>
    <a:srgbClr val="85C3F8"/>
    <a:srgbClr val="55C3E6"/>
    <a:srgbClr val="B2E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2"/>
    <p:restoredTop sz="94694"/>
  </p:normalViewPr>
  <p:slideViewPr>
    <p:cSldViewPr snapToGrid="0" snapToObjects="1">
      <p:cViewPr varScale="1">
        <p:scale>
          <a:sx n="253" d="100"/>
          <a:sy n="253" d="100"/>
        </p:scale>
        <p:origin x="17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221" y="411533"/>
            <a:ext cx="5623322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221" y="1320747"/>
            <a:ext cx="5623322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6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5587" y="133879"/>
            <a:ext cx="1616705" cy="2131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471" y="133879"/>
            <a:ext cx="4756393" cy="21310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66" y="626904"/>
            <a:ext cx="6466821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566" y="1682803"/>
            <a:ext cx="6466821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471" y="669396"/>
            <a:ext cx="3186549" cy="1595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43" y="669396"/>
            <a:ext cx="3186549" cy="1595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133879"/>
            <a:ext cx="6466821" cy="486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48" y="616426"/>
            <a:ext cx="3171905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48" y="918527"/>
            <a:ext cx="3171905" cy="135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5742" y="616426"/>
            <a:ext cx="3187526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5742" y="918527"/>
            <a:ext cx="3187526" cy="135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4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167640"/>
            <a:ext cx="24182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526" y="362056"/>
            <a:ext cx="3795743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754380"/>
            <a:ext cx="24182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167640"/>
            <a:ext cx="24182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7526" y="362056"/>
            <a:ext cx="3795743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754380"/>
            <a:ext cx="24182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471" y="133879"/>
            <a:ext cx="6466821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471" y="669396"/>
            <a:ext cx="6466821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471" y="2330662"/>
            <a:ext cx="1686997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A0C02-1135-0246-ACCB-CD620E5C8101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634" y="2330662"/>
            <a:ext cx="2530495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5295" y="2330662"/>
            <a:ext cx="1686997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E78C36BB-31A2-DC44-8BC2-067EF537E1C8}"/>
              </a:ext>
            </a:extLst>
          </p:cNvPr>
          <p:cNvSpPr/>
          <p:nvPr/>
        </p:nvSpPr>
        <p:spPr>
          <a:xfrm>
            <a:off x="51198" y="43104"/>
            <a:ext cx="7377231" cy="2406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BD98513D-8E35-5E43-A1ED-66B0B7F1F22B}"/>
              </a:ext>
            </a:extLst>
          </p:cNvPr>
          <p:cNvCxnSpPr>
            <a:cxnSpLocks/>
          </p:cNvCxnSpPr>
          <p:nvPr/>
        </p:nvCxnSpPr>
        <p:spPr>
          <a:xfrm flipV="1">
            <a:off x="806679" y="812906"/>
            <a:ext cx="4950689" cy="319355"/>
          </a:xfrm>
          <a:prstGeom prst="bentConnector3">
            <a:avLst>
              <a:gd name="adj1" fmla="val -64"/>
            </a:avLst>
          </a:prstGeom>
          <a:ln w="25400" cmpd="dbl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192778A-2AD0-EC4A-A207-0B13A64ADE07}"/>
              </a:ext>
            </a:extLst>
          </p:cNvPr>
          <p:cNvSpPr/>
          <p:nvPr/>
        </p:nvSpPr>
        <p:spPr>
          <a:xfrm>
            <a:off x="1297116" y="350824"/>
            <a:ext cx="4177058" cy="2056585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28BB07-F9FE-104D-A953-14361E676011}"/>
              </a:ext>
            </a:extLst>
          </p:cNvPr>
          <p:cNvGrpSpPr/>
          <p:nvPr/>
        </p:nvGrpSpPr>
        <p:grpSpPr>
          <a:xfrm>
            <a:off x="558104" y="1001881"/>
            <a:ext cx="498762" cy="586915"/>
            <a:chOff x="7467600" y="2013042"/>
            <a:chExt cx="498762" cy="5916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9C096C-5035-FA46-B3EB-576DE18B23B7}"/>
                </a:ext>
              </a:extLst>
            </p:cNvPr>
            <p:cNvSpPr/>
            <p:nvPr/>
          </p:nvSpPr>
          <p:spPr>
            <a:xfrm>
              <a:off x="7467600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DC0E44-A438-CA4A-9758-0D4E1E65637D}"/>
                </a:ext>
              </a:extLst>
            </p:cNvPr>
            <p:cNvSpPr/>
            <p:nvPr/>
          </p:nvSpPr>
          <p:spPr>
            <a:xfrm>
              <a:off x="7550727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57961A-D228-6F4F-8D0A-2A2406045775}"/>
                </a:ext>
              </a:extLst>
            </p:cNvPr>
            <p:cNvSpPr/>
            <p:nvPr/>
          </p:nvSpPr>
          <p:spPr>
            <a:xfrm>
              <a:off x="7633854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B8274-34D0-B349-ADF1-73AD45B0A17A}"/>
                </a:ext>
              </a:extLst>
            </p:cNvPr>
            <p:cNvSpPr/>
            <p:nvPr/>
          </p:nvSpPr>
          <p:spPr>
            <a:xfrm>
              <a:off x="7716981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B23A-694F-C444-A5D3-EA4D417754C4}"/>
                </a:ext>
              </a:extLst>
            </p:cNvPr>
            <p:cNvSpPr/>
            <p:nvPr/>
          </p:nvSpPr>
          <p:spPr>
            <a:xfrm>
              <a:off x="7800108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8C5D5E-B067-9E4E-BD87-1C5ACC65F8EA}"/>
                </a:ext>
              </a:extLst>
            </p:cNvPr>
            <p:cNvSpPr/>
            <p:nvPr/>
          </p:nvSpPr>
          <p:spPr>
            <a:xfrm>
              <a:off x="7883235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9C84C0-7F6F-8340-82BC-0AEADAE57F16}"/>
              </a:ext>
            </a:extLst>
          </p:cNvPr>
          <p:cNvCxnSpPr>
            <a:cxnSpLocks/>
          </p:cNvCxnSpPr>
          <p:nvPr/>
        </p:nvCxnSpPr>
        <p:spPr>
          <a:xfrm flipV="1">
            <a:off x="490793" y="1001633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41EB50-04B4-B648-BD42-C7C469924910}"/>
              </a:ext>
            </a:extLst>
          </p:cNvPr>
          <p:cNvSpPr txBox="1"/>
          <p:nvPr/>
        </p:nvSpPr>
        <p:spPr>
          <a:xfrm>
            <a:off x="986095" y="156319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42CE25-4C09-484D-81F4-9E8213DE3D02}"/>
              </a:ext>
            </a:extLst>
          </p:cNvPr>
          <p:cNvCxnSpPr>
            <a:cxnSpLocks/>
          </p:cNvCxnSpPr>
          <p:nvPr/>
        </p:nvCxnSpPr>
        <p:spPr>
          <a:xfrm flipH="1" flipV="1">
            <a:off x="555139" y="1656840"/>
            <a:ext cx="503081" cy="357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4CB1D4-5A82-C848-BE32-B54500758A35}"/>
              </a:ext>
            </a:extLst>
          </p:cNvPr>
          <p:cNvSpPr txBox="1"/>
          <p:nvPr/>
        </p:nvSpPr>
        <p:spPr>
          <a:xfrm>
            <a:off x="288438" y="1172227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E5CC7-8305-1145-9827-374E5AE8C0EF}"/>
              </a:ext>
            </a:extLst>
          </p:cNvPr>
          <p:cNvSpPr txBox="1"/>
          <p:nvPr/>
        </p:nvSpPr>
        <p:spPr>
          <a:xfrm rot="16200000">
            <a:off x="-88135" y="1089605"/>
            <a:ext cx="555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F10E8-1ECD-B342-8B90-9F183D4C2A14}"/>
              </a:ext>
            </a:extLst>
          </p:cNvPr>
          <p:cNvSpPr/>
          <p:nvPr/>
        </p:nvSpPr>
        <p:spPr>
          <a:xfrm>
            <a:off x="712689" y="1782167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CA05B1-18A3-7C49-B6F0-6260F9686203}"/>
              </a:ext>
            </a:extLst>
          </p:cNvPr>
          <p:cNvCxnSpPr>
            <a:cxnSpLocks/>
          </p:cNvCxnSpPr>
          <p:nvPr/>
        </p:nvCxnSpPr>
        <p:spPr>
          <a:xfrm flipV="1">
            <a:off x="849048" y="1786617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0D7DD7-4F9F-3F46-8012-78E182E187AC}"/>
              </a:ext>
            </a:extLst>
          </p:cNvPr>
          <p:cNvSpPr txBox="1"/>
          <p:nvPr/>
        </p:nvSpPr>
        <p:spPr>
          <a:xfrm>
            <a:off x="795236" y="2130410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D03451-F109-AD40-9D06-29244A61329D}"/>
              </a:ext>
            </a:extLst>
          </p:cNvPr>
          <p:cNvGrpSpPr/>
          <p:nvPr/>
        </p:nvGrpSpPr>
        <p:grpSpPr>
          <a:xfrm>
            <a:off x="1582501" y="1003844"/>
            <a:ext cx="655628" cy="586915"/>
            <a:chOff x="3175515" y="1636269"/>
            <a:chExt cx="655628" cy="58691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DE3E63-4827-2F45-AFEE-5BDE4ECF0946}"/>
                </a:ext>
              </a:extLst>
            </p:cNvPr>
            <p:cNvSpPr/>
            <p:nvPr/>
          </p:nvSpPr>
          <p:spPr>
            <a:xfrm>
              <a:off x="3175515" y="1636269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0B7592-DCF5-3647-8BD3-F122DBCC7648}"/>
                </a:ext>
              </a:extLst>
            </p:cNvPr>
            <p:cNvSpPr/>
            <p:nvPr/>
          </p:nvSpPr>
          <p:spPr>
            <a:xfrm>
              <a:off x="3290015" y="1636269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BB79F5-BF75-5C41-B598-1AD6AC5FC740}"/>
                </a:ext>
              </a:extLst>
            </p:cNvPr>
            <p:cNvSpPr/>
            <p:nvPr/>
          </p:nvSpPr>
          <p:spPr>
            <a:xfrm>
              <a:off x="3404515" y="1636269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FDAA5B-DC4E-9C40-A212-963434C301C9}"/>
                </a:ext>
              </a:extLst>
            </p:cNvPr>
            <p:cNvSpPr/>
            <p:nvPr/>
          </p:nvSpPr>
          <p:spPr>
            <a:xfrm>
              <a:off x="3519015" y="1636269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267AD8-535D-444C-8B80-94DD5CED2E95}"/>
                </a:ext>
              </a:extLst>
            </p:cNvPr>
            <p:cNvSpPr/>
            <p:nvPr/>
          </p:nvSpPr>
          <p:spPr>
            <a:xfrm>
              <a:off x="3633515" y="1636269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440672-23EE-F549-BB21-31DFAE5706CB}"/>
                </a:ext>
              </a:extLst>
            </p:cNvPr>
            <p:cNvSpPr/>
            <p:nvPr/>
          </p:nvSpPr>
          <p:spPr>
            <a:xfrm>
              <a:off x="3748016" y="1636269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082D80-5067-6845-A4B3-8F8CA2E873EF}"/>
              </a:ext>
            </a:extLst>
          </p:cNvPr>
          <p:cNvGrpSpPr/>
          <p:nvPr/>
        </p:nvGrpSpPr>
        <p:grpSpPr>
          <a:xfrm>
            <a:off x="1612330" y="1041465"/>
            <a:ext cx="655628" cy="586915"/>
            <a:chOff x="3175515" y="1636269"/>
            <a:chExt cx="655628" cy="586915"/>
          </a:xfrm>
          <a:solidFill>
            <a:srgbClr val="B2E7CC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B82AB9D-DC74-644A-89B3-52A3C6D7E4DD}"/>
                </a:ext>
              </a:extLst>
            </p:cNvPr>
            <p:cNvSpPr/>
            <p:nvPr/>
          </p:nvSpPr>
          <p:spPr>
            <a:xfrm>
              <a:off x="3175515" y="1636269"/>
              <a:ext cx="83127" cy="58691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0C7C51-FB2E-7244-8713-E978DBE601BF}"/>
                </a:ext>
              </a:extLst>
            </p:cNvPr>
            <p:cNvSpPr/>
            <p:nvPr/>
          </p:nvSpPr>
          <p:spPr>
            <a:xfrm>
              <a:off x="3290015" y="1636269"/>
              <a:ext cx="83127" cy="58691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6D6081-9839-BA4D-9104-8D72B9AF7B5F}"/>
                </a:ext>
              </a:extLst>
            </p:cNvPr>
            <p:cNvSpPr/>
            <p:nvPr/>
          </p:nvSpPr>
          <p:spPr>
            <a:xfrm>
              <a:off x="3404515" y="1636269"/>
              <a:ext cx="83127" cy="58691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749F9D-CF7E-C749-AE39-06FEF7F1CD16}"/>
                </a:ext>
              </a:extLst>
            </p:cNvPr>
            <p:cNvSpPr/>
            <p:nvPr/>
          </p:nvSpPr>
          <p:spPr>
            <a:xfrm>
              <a:off x="3519015" y="1636269"/>
              <a:ext cx="83127" cy="58691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382EFA-1631-324F-BDD8-3EC25CCBE442}"/>
                </a:ext>
              </a:extLst>
            </p:cNvPr>
            <p:cNvSpPr/>
            <p:nvPr/>
          </p:nvSpPr>
          <p:spPr>
            <a:xfrm>
              <a:off x="3633515" y="1636269"/>
              <a:ext cx="83127" cy="58691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AE1FAF-25E7-E741-BB45-66EA8A2C7035}"/>
                </a:ext>
              </a:extLst>
            </p:cNvPr>
            <p:cNvSpPr/>
            <p:nvPr/>
          </p:nvSpPr>
          <p:spPr>
            <a:xfrm>
              <a:off x="3748016" y="1636269"/>
              <a:ext cx="83127" cy="58691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DF3110-8D13-E546-841F-8E4D22F59EB8}"/>
              </a:ext>
            </a:extLst>
          </p:cNvPr>
          <p:cNvCxnSpPr>
            <a:cxnSpLocks/>
          </p:cNvCxnSpPr>
          <p:nvPr/>
        </p:nvCxnSpPr>
        <p:spPr>
          <a:xfrm flipV="1">
            <a:off x="1122017" y="1287279"/>
            <a:ext cx="392868" cy="9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1CC0BB-EB83-3647-988E-D0A399BE433C}"/>
              </a:ext>
            </a:extLst>
          </p:cNvPr>
          <p:cNvCxnSpPr/>
          <p:nvPr/>
        </p:nvCxnSpPr>
        <p:spPr>
          <a:xfrm>
            <a:off x="2322944" y="1287279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FB45BBD-FDD4-D64B-B853-6A324E2FD815}"/>
              </a:ext>
            </a:extLst>
          </p:cNvPr>
          <p:cNvSpPr/>
          <p:nvPr/>
        </p:nvSpPr>
        <p:spPr>
          <a:xfrm>
            <a:off x="2703311" y="1246164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16B99F-565A-B940-A85B-6DF9369113C6}"/>
              </a:ext>
            </a:extLst>
          </p:cNvPr>
          <p:cNvSpPr/>
          <p:nvPr/>
        </p:nvSpPr>
        <p:spPr>
          <a:xfrm>
            <a:off x="2802790" y="1246164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BD35FA-367F-9D47-A704-6926B38BCA69}"/>
              </a:ext>
            </a:extLst>
          </p:cNvPr>
          <p:cNvSpPr/>
          <p:nvPr/>
        </p:nvSpPr>
        <p:spPr>
          <a:xfrm>
            <a:off x="2902483" y="1246164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F01D0B-7D06-8A48-89DA-9A4F26F57096}"/>
              </a:ext>
            </a:extLst>
          </p:cNvPr>
          <p:cNvSpPr/>
          <p:nvPr/>
        </p:nvSpPr>
        <p:spPr>
          <a:xfrm>
            <a:off x="3001962" y="1246164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912D4C-A53F-2B4E-94DA-49D4F36C5BD9}"/>
              </a:ext>
            </a:extLst>
          </p:cNvPr>
          <p:cNvSpPr/>
          <p:nvPr/>
        </p:nvSpPr>
        <p:spPr>
          <a:xfrm>
            <a:off x="3101441" y="1246164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D5FF59-C8C7-9541-919E-39ED27B5BC8F}"/>
              </a:ext>
            </a:extLst>
          </p:cNvPr>
          <p:cNvSpPr/>
          <p:nvPr/>
        </p:nvSpPr>
        <p:spPr>
          <a:xfrm>
            <a:off x="3200920" y="1246164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1C556F-3D92-CC46-B350-DD1D54A73FEA}"/>
              </a:ext>
            </a:extLst>
          </p:cNvPr>
          <p:cNvCxnSpPr/>
          <p:nvPr/>
        </p:nvCxnSpPr>
        <p:spPr>
          <a:xfrm>
            <a:off x="3362963" y="1286367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A9D25E7-121E-4A47-885A-DEDAC8DAD6E1}"/>
              </a:ext>
            </a:extLst>
          </p:cNvPr>
          <p:cNvSpPr/>
          <p:nvPr/>
        </p:nvSpPr>
        <p:spPr>
          <a:xfrm>
            <a:off x="3747122" y="1724297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B68F0E-52EC-C549-8F37-58E6E0C79199}"/>
              </a:ext>
            </a:extLst>
          </p:cNvPr>
          <p:cNvSpPr/>
          <p:nvPr/>
        </p:nvSpPr>
        <p:spPr>
          <a:xfrm>
            <a:off x="3744875" y="1001881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1458FB-5978-EE4C-8F05-9DB2D59B819A}"/>
              </a:ext>
            </a:extLst>
          </p:cNvPr>
          <p:cNvSpPr/>
          <p:nvPr/>
        </p:nvSpPr>
        <p:spPr>
          <a:xfrm>
            <a:off x="3957063" y="1001881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D867DB-599F-A14B-AF56-CD420F555605}"/>
              </a:ext>
            </a:extLst>
          </p:cNvPr>
          <p:cNvSpPr/>
          <p:nvPr/>
        </p:nvSpPr>
        <p:spPr>
          <a:xfrm>
            <a:off x="4450793" y="1001881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62351A-3432-AA4E-ACE3-A1DA72D9FEE1}"/>
              </a:ext>
            </a:extLst>
          </p:cNvPr>
          <p:cNvSpPr txBox="1"/>
          <p:nvPr/>
        </p:nvSpPr>
        <p:spPr>
          <a:xfrm>
            <a:off x="3761493" y="117222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A7F448-7303-7E4F-AC04-E4FD8C525BC3}"/>
              </a:ext>
            </a:extLst>
          </p:cNvPr>
          <p:cNvSpPr txBox="1"/>
          <p:nvPr/>
        </p:nvSpPr>
        <p:spPr>
          <a:xfrm>
            <a:off x="3972996" y="117222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+ … 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A5E53C-2A47-2E4F-88C3-5A90BC12BE56}"/>
              </a:ext>
            </a:extLst>
          </p:cNvPr>
          <p:cNvSpPr txBox="1"/>
          <p:nvPr/>
        </p:nvSpPr>
        <p:spPr>
          <a:xfrm>
            <a:off x="3659838" y="1529192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F19BF7-0F0B-3645-A972-85273C9AE4DE}"/>
              </a:ext>
            </a:extLst>
          </p:cNvPr>
          <p:cNvSpPr/>
          <p:nvPr/>
        </p:nvSpPr>
        <p:spPr>
          <a:xfrm>
            <a:off x="3967030" y="1726277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17105E-95E3-6940-A1A1-FAF65768C059}"/>
              </a:ext>
            </a:extLst>
          </p:cNvPr>
          <p:cNvSpPr txBox="1"/>
          <p:nvPr/>
        </p:nvSpPr>
        <p:spPr>
          <a:xfrm>
            <a:off x="3879746" y="1531172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B88CC0-7BB3-E642-BFC3-65A36B5D1D0A}"/>
              </a:ext>
            </a:extLst>
          </p:cNvPr>
          <p:cNvSpPr/>
          <p:nvPr/>
        </p:nvSpPr>
        <p:spPr>
          <a:xfrm>
            <a:off x="4452769" y="1724297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14EC3C-C5BE-6C41-A1B0-BE578949F890}"/>
              </a:ext>
            </a:extLst>
          </p:cNvPr>
          <p:cNvSpPr txBox="1"/>
          <p:nvPr/>
        </p:nvSpPr>
        <p:spPr>
          <a:xfrm>
            <a:off x="4365485" y="1529192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x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29ACE7-B0FB-2341-8E18-79EF6CA00AF9}"/>
              </a:ext>
            </a:extLst>
          </p:cNvPr>
          <p:cNvCxnSpPr>
            <a:cxnSpLocks/>
          </p:cNvCxnSpPr>
          <p:nvPr/>
        </p:nvCxnSpPr>
        <p:spPr>
          <a:xfrm flipV="1">
            <a:off x="4590595" y="1287278"/>
            <a:ext cx="193772" cy="4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63EFF66-6DB4-A74A-9E77-2EE22C88AE11}"/>
              </a:ext>
            </a:extLst>
          </p:cNvPr>
          <p:cNvSpPr/>
          <p:nvPr/>
        </p:nvSpPr>
        <p:spPr>
          <a:xfrm>
            <a:off x="4835547" y="992915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EE703A5-7A16-514D-93BD-3175A54F49A5}"/>
              </a:ext>
            </a:extLst>
          </p:cNvPr>
          <p:cNvSpPr/>
          <p:nvPr/>
        </p:nvSpPr>
        <p:spPr>
          <a:xfrm>
            <a:off x="4997871" y="1780111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979B3A-1DF0-B64F-81FE-1367FFA40748}"/>
              </a:ext>
            </a:extLst>
          </p:cNvPr>
          <p:cNvSpPr/>
          <p:nvPr/>
        </p:nvSpPr>
        <p:spPr>
          <a:xfrm>
            <a:off x="5215776" y="1775413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9E745E-9607-F14A-BE89-33B6D2A4A4E4}"/>
              </a:ext>
            </a:extLst>
          </p:cNvPr>
          <p:cNvSpPr txBox="1"/>
          <p:nvPr/>
        </p:nvSpPr>
        <p:spPr>
          <a:xfrm>
            <a:off x="5013568" y="195045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+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F807D9-C193-634B-9F17-5FED338484B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876558" y="2075076"/>
            <a:ext cx="361248" cy="42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111ED8D-4FBE-1A44-AD6E-E8A400C3F75A}"/>
              </a:ext>
            </a:extLst>
          </p:cNvPr>
          <p:cNvGrpSpPr/>
          <p:nvPr/>
        </p:nvGrpSpPr>
        <p:grpSpPr>
          <a:xfrm>
            <a:off x="6821931" y="1754372"/>
            <a:ext cx="83343" cy="641406"/>
            <a:chOff x="7770836" y="2405175"/>
            <a:chExt cx="83343" cy="64140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6B1CAC5-FEBA-A946-B30B-1B70B8721A6D}"/>
                </a:ext>
              </a:extLst>
            </p:cNvPr>
            <p:cNvSpPr/>
            <p:nvPr/>
          </p:nvSpPr>
          <p:spPr>
            <a:xfrm>
              <a:off x="7770836" y="2405175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2B8E5BE-BC36-8647-8AD1-54CF2D370171}"/>
                </a:ext>
              </a:extLst>
            </p:cNvPr>
            <p:cNvSpPr/>
            <p:nvPr/>
          </p:nvSpPr>
          <p:spPr>
            <a:xfrm>
              <a:off x="7770836" y="2517008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A9F506E-FBB4-5147-BB44-BD948792B404}"/>
                </a:ext>
              </a:extLst>
            </p:cNvPr>
            <p:cNvSpPr/>
            <p:nvPr/>
          </p:nvSpPr>
          <p:spPr>
            <a:xfrm>
              <a:off x="7771051" y="2628841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C2FDA50-0BEE-DE40-8B86-F525E13A0A10}"/>
                </a:ext>
              </a:extLst>
            </p:cNvPr>
            <p:cNvSpPr/>
            <p:nvPr/>
          </p:nvSpPr>
          <p:spPr>
            <a:xfrm>
              <a:off x="7771051" y="2740674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828FA6-683E-0A4E-AE16-33BB985A5785}"/>
                </a:ext>
              </a:extLst>
            </p:cNvPr>
            <p:cNvSpPr/>
            <p:nvPr/>
          </p:nvSpPr>
          <p:spPr>
            <a:xfrm>
              <a:off x="7770836" y="2852507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F97CFAE-D644-9449-A61E-12AAF75431D2}"/>
                </a:ext>
              </a:extLst>
            </p:cNvPr>
            <p:cNvSpPr/>
            <p:nvPr/>
          </p:nvSpPr>
          <p:spPr>
            <a:xfrm>
              <a:off x="7770836" y="2964340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7C41C054-2FCB-C44A-8B9A-4275380C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807" y="1905141"/>
            <a:ext cx="348379" cy="348379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99171F7-FEEE-B340-9D72-296BAC273C6E}"/>
              </a:ext>
            </a:extLst>
          </p:cNvPr>
          <p:cNvCxnSpPr>
            <a:cxnSpLocks/>
          </p:cNvCxnSpPr>
          <p:nvPr/>
        </p:nvCxnSpPr>
        <p:spPr>
          <a:xfrm>
            <a:off x="6590050" y="2075075"/>
            <a:ext cx="1905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5D8AD7-BB57-B64E-923E-9CE3B0156EEE}"/>
              </a:ext>
            </a:extLst>
          </p:cNvPr>
          <p:cNvCxnSpPr>
            <a:cxnSpLocks/>
          </p:cNvCxnSpPr>
          <p:nvPr/>
        </p:nvCxnSpPr>
        <p:spPr>
          <a:xfrm>
            <a:off x="994085" y="2077973"/>
            <a:ext cx="39245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CC522A7-7DBA-444B-A6ED-0677EB700FE2}"/>
              </a:ext>
            </a:extLst>
          </p:cNvPr>
          <p:cNvCxnSpPr>
            <a:cxnSpLocks/>
          </p:cNvCxnSpPr>
          <p:nvPr/>
        </p:nvCxnSpPr>
        <p:spPr>
          <a:xfrm flipV="1">
            <a:off x="1924457" y="1704117"/>
            <a:ext cx="4564" cy="3732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B10764-8333-A248-ADD9-15D41DE5696C}"/>
              </a:ext>
            </a:extLst>
          </p:cNvPr>
          <p:cNvCxnSpPr>
            <a:cxnSpLocks/>
          </p:cNvCxnSpPr>
          <p:nvPr/>
        </p:nvCxnSpPr>
        <p:spPr>
          <a:xfrm>
            <a:off x="5339263" y="2075075"/>
            <a:ext cx="2949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5D14DE8-256A-5D4B-A039-A2FB773F6AB3}"/>
              </a:ext>
            </a:extLst>
          </p:cNvPr>
          <p:cNvSpPr txBox="1"/>
          <p:nvPr/>
        </p:nvSpPr>
        <p:spPr>
          <a:xfrm rot="16200000">
            <a:off x="-178353" y="194498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Question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541FC8-0712-9B43-B02A-6EDB633752DE}"/>
              </a:ext>
            </a:extLst>
          </p:cNvPr>
          <p:cNvSpPr txBox="1"/>
          <p:nvPr/>
        </p:nvSpPr>
        <p:spPr>
          <a:xfrm>
            <a:off x="1257293" y="335402"/>
            <a:ext cx="1503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Question interacts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with each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image region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71DE37A-0F18-AD48-BCB8-7A4F68C01954}"/>
              </a:ext>
            </a:extLst>
          </p:cNvPr>
          <p:cNvSpPr txBox="1"/>
          <p:nvPr/>
        </p:nvSpPr>
        <p:spPr>
          <a:xfrm>
            <a:off x="2579027" y="598869"/>
            <a:ext cx="873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Attention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weights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Avenir Next" panose="020B0503020202020204" pitchFamily="34" charset="0"/>
              </a:rPr>
              <a:t>p</a:t>
            </a:r>
            <a:r>
              <a:rPr lang="en-US" sz="1200" baseline="-25000" dirty="0" err="1">
                <a:solidFill>
                  <a:schemeClr val="bg1"/>
                </a:solidFill>
                <a:latin typeface="Avenir Next" panose="020B0503020202020204" pitchFamily="34" charset="0"/>
              </a:rPr>
              <a:t>att</a:t>
            </a:r>
            <a:endParaRPr lang="en-US" sz="1200" baseline="-250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88405E1-2B8B-434A-87B2-14F589F513D5}"/>
              </a:ext>
            </a:extLst>
          </p:cNvPr>
          <p:cNvSpPr txBox="1"/>
          <p:nvPr/>
        </p:nvSpPr>
        <p:spPr>
          <a:xfrm>
            <a:off x="3445361" y="502739"/>
            <a:ext cx="1378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Weighted sum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of image regions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B8637A6-29F5-6345-8C09-E3995E3CCF8F}"/>
              </a:ext>
            </a:extLst>
          </p:cNvPr>
          <p:cNvSpPr txBox="1"/>
          <p:nvPr/>
        </p:nvSpPr>
        <p:spPr>
          <a:xfrm>
            <a:off x="4158509" y="2130410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Combine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30F0648-4853-B841-B585-C9C74F68D5A7}"/>
              </a:ext>
            </a:extLst>
          </p:cNvPr>
          <p:cNvSpPr/>
          <p:nvPr/>
        </p:nvSpPr>
        <p:spPr>
          <a:xfrm>
            <a:off x="5674241" y="1783710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2EBC38F-0A9F-C34E-AC7F-28DCD19A2F28}"/>
              </a:ext>
            </a:extLst>
          </p:cNvPr>
          <p:cNvSpPr txBox="1"/>
          <p:nvPr/>
        </p:nvSpPr>
        <p:spPr>
          <a:xfrm rot="5400000">
            <a:off x="6649998" y="194081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Answers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9EDEEEB-8D0D-E34C-A54E-C071FD4404B9}"/>
              </a:ext>
            </a:extLst>
          </p:cNvPr>
          <p:cNvSpPr txBox="1"/>
          <p:nvPr/>
        </p:nvSpPr>
        <p:spPr>
          <a:xfrm>
            <a:off x="2663893" y="94516"/>
            <a:ext cx="1607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Single hop attention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5BF7539-9B83-5246-846D-89102BC90773}"/>
              </a:ext>
            </a:extLst>
          </p:cNvPr>
          <p:cNvSpPr txBox="1"/>
          <p:nvPr/>
        </p:nvSpPr>
        <p:spPr>
          <a:xfrm>
            <a:off x="6199120" y="2199460"/>
            <a:ext cx="489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MLP</a:t>
            </a:r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B0FCEA10-40BA-C041-B1DC-DFFEC6246A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46596" y="1411598"/>
            <a:ext cx="425483" cy="159556"/>
          </a:xfrm>
          <a:prstGeom prst="bentConnector3">
            <a:avLst>
              <a:gd name="adj1" fmla="val 237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BEAAC5-C510-1E43-B4DC-A80D6B7C9B5D}"/>
              </a:ext>
            </a:extLst>
          </p:cNvPr>
          <p:cNvCxnSpPr>
            <a:cxnSpLocks/>
          </p:cNvCxnSpPr>
          <p:nvPr/>
        </p:nvCxnSpPr>
        <p:spPr>
          <a:xfrm flipV="1">
            <a:off x="5813372" y="1787871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C831881-31D6-BA4D-B63E-692931BD2EC3}"/>
              </a:ext>
            </a:extLst>
          </p:cNvPr>
          <p:cNvSpPr txBox="1"/>
          <p:nvPr/>
        </p:nvSpPr>
        <p:spPr>
          <a:xfrm>
            <a:off x="5759560" y="2131664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D815C6D-8D09-6B4B-AA2A-FADA630C0774}"/>
              </a:ext>
            </a:extLst>
          </p:cNvPr>
          <p:cNvGrpSpPr/>
          <p:nvPr/>
        </p:nvGrpSpPr>
        <p:grpSpPr>
          <a:xfrm>
            <a:off x="5995349" y="521282"/>
            <a:ext cx="498762" cy="586915"/>
            <a:chOff x="7467600" y="2013042"/>
            <a:chExt cx="498762" cy="591613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E33A65E-FE8A-0B48-A9F4-BB3363C51208}"/>
                </a:ext>
              </a:extLst>
            </p:cNvPr>
            <p:cNvSpPr/>
            <p:nvPr/>
          </p:nvSpPr>
          <p:spPr>
            <a:xfrm>
              <a:off x="7467600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75992AC-C0F4-8342-BABF-4FB0FA6926F5}"/>
                </a:ext>
              </a:extLst>
            </p:cNvPr>
            <p:cNvSpPr/>
            <p:nvPr/>
          </p:nvSpPr>
          <p:spPr>
            <a:xfrm>
              <a:off x="7550727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3AC4E2-81B1-1A49-8E51-0A1D28CB597A}"/>
                </a:ext>
              </a:extLst>
            </p:cNvPr>
            <p:cNvSpPr/>
            <p:nvPr/>
          </p:nvSpPr>
          <p:spPr>
            <a:xfrm>
              <a:off x="7633854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99A9B8A-7A19-884E-9FA1-7322E1C6834B}"/>
                </a:ext>
              </a:extLst>
            </p:cNvPr>
            <p:cNvSpPr/>
            <p:nvPr/>
          </p:nvSpPr>
          <p:spPr>
            <a:xfrm>
              <a:off x="7716981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F36391B-E4BD-C84B-A0E5-9FB76B883268}"/>
                </a:ext>
              </a:extLst>
            </p:cNvPr>
            <p:cNvSpPr/>
            <p:nvPr/>
          </p:nvSpPr>
          <p:spPr>
            <a:xfrm>
              <a:off x="7800108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17495EA-BB19-734A-A53A-19DF0D6C7060}"/>
                </a:ext>
              </a:extLst>
            </p:cNvPr>
            <p:cNvSpPr/>
            <p:nvPr/>
          </p:nvSpPr>
          <p:spPr>
            <a:xfrm>
              <a:off x="7883235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5B49DBB6-035A-7846-848F-445DADDAB355}"/>
              </a:ext>
            </a:extLst>
          </p:cNvPr>
          <p:cNvSpPr txBox="1"/>
          <p:nvPr/>
        </p:nvSpPr>
        <p:spPr>
          <a:xfrm>
            <a:off x="5692647" y="71008"/>
            <a:ext cx="112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Image region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embeddings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1C5DB65-A2CC-4D44-A031-6E8C7ACD3F4D}"/>
              </a:ext>
            </a:extLst>
          </p:cNvPr>
          <p:cNvSpPr txBox="1"/>
          <p:nvPr/>
        </p:nvSpPr>
        <p:spPr>
          <a:xfrm>
            <a:off x="5464920" y="1330253"/>
            <a:ext cx="104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Aggregated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information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8DF8151-B74E-7144-ACB7-B7E2A895B163}"/>
              </a:ext>
            </a:extLst>
          </p:cNvPr>
          <p:cNvCxnSpPr>
            <a:cxnSpLocks/>
          </p:cNvCxnSpPr>
          <p:nvPr/>
        </p:nvCxnSpPr>
        <p:spPr>
          <a:xfrm flipV="1">
            <a:off x="5928836" y="518484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F5D1800-04A6-6F46-929A-3817C9109C61}"/>
              </a:ext>
            </a:extLst>
          </p:cNvPr>
          <p:cNvSpPr txBox="1"/>
          <p:nvPr/>
        </p:nvSpPr>
        <p:spPr>
          <a:xfrm>
            <a:off x="6424138" y="108004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T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FA95E6C-5596-154E-9943-D3F63481E1D6}"/>
              </a:ext>
            </a:extLst>
          </p:cNvPr>
          <p:cNvCxnSpPr>
            <a:cxnSpLocks/>
          </p:cNvCxnSpPr>
          <p:nvPr/>
        </p:nvCxnSpPr>
        <p:spPr>
          <a:xfrm flipH="1" flipV="1">
            <a:off x="5993182" y="1173691"/>
            <a:ext cx="503081" cy="357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E3942157-E8E8-8445-B4E3-4EFCA1C68030}"/>
              </a:ext>
            </a:extLst>
          </p:cNvPr>
          <p:cNvSpPr txBox="1"/>
          <p:nvPr/>
        </p:nvSpPr>
        <p:spPr>
          <a:xfrm>
            <a:off x="5726481" y="689078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7F4F0F9-C65C-C444-8E7A-7BA84800825B}"/>
              </a:ext>
            </a:extLst>
          </p:cNvPr>
          <p:cNvSpPr txBox="1"/>
          <p:nvPr/>
        </p:nvSpPr>
        <p:spPr>
          <a:xfrm>
            <a:off x="2551957" y="1345527"/>
            <a:ext cx="923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Sum=1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enforced by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Softmax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4B812D-3DC0-694A-8B15-378C5DE8FC92}"/>
              </a:ext>
            </a:extLst>
          </p:cNvPr>
          <p:cNvSpPr txBox="1"/>
          <p:nvPr/>
        </p:nvSpPr>
        <p:spPr>
          <a:xfrm>
            <a:off x="364622" y="19199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v</a:t>
            </a:r>
            <a:r>
              <a:rPr lang="en-US" sz="1400" baseline="-2500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endParaRPr lang="en-US" sz="1200" baseline="-250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CD9250-273C-F749-90F3-23E5F32EA184}"/>
              </a:ext>
            </a:extLst>
          </p:cNvPr>
          <p:cNvSpPr txBox="1"/>
          <p:nvPr/>
        </p:nvSpPr>
        <p:spPr>
          <a:xfrm>
            <a:off x="452685" y="6960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v</a:t>
            </a:r>
            <a:r>
              <a:rPr lang="en-US" sz="1400" baseline="-250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endParaRPr lang="en-US" sz="1200" baseline="-250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4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49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</vt:lpstr>
      <vt:lpstr>Calibri</vt:lpstr>
      <vt:lpstr>Calibri Light</vt:lpstr>
      <vt:lpstr>Garamond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20</cp:revision>
  <dcterms:created xsi:type="dcterms:W3CDTF">2019-06-06T18:27:18Z</dcterms:created>
  <dcterms:modified xsi:type="dcterms:W3CDTF">2019-06-10T02:29:16Z</dcterms:modified>
</cp:coreProperties>
</file>