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023725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6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966" y="419068"/>
            <a:ext cx="9017794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2966" y="1344928"/>
            <a:ext cx="9017794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04478" y="136330"/>
            <a:ext cx="2592616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6631" y="136330"/>
            <a:ext cx="7627551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69" y="638382"/>
            <a:ext cx="10370463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369" y="1713613"/>
            <a:ext cx="10370463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6631" y="681651"/>
            <a:ext cx="5110083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011" y="681651"/>
            <a:ext cx="5110083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97" y="136331"/>
            <a:ext cx="10370463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198" y="627712"/>
            <a:ext cx="508659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198" y="935344"/>
            <a:ext cx="508659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7011" y="627712"/>
            <a:ext cx="511164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7011" y="935344"/>
            <a:ext cx="511164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98" y="170709"/>
            <a:ext cx="3877964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49" y="368684"/>
            <a:ext cx="6087011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198" y="768191"/>
            <a:ext cx="3877964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98" y="170709"/>
            <a:ext cx="3877964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1649" y="368684"/>
            <a:ext cx="6087011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198" y="768191"/>
            <a:ext cx="3877964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631" y="136331"/>
            <a:ext cx="10370463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631" y="681651"/>
            <a:ext cx="10370463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6631" y="2373332"/>
            <a:ext cx="2705338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0156-F77C-FB47-84BF-4DA9E1F2164F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2859" y="2373332"/>
            <a:ext cx="4058007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1756" y="2373332"/>
            <a:ext cx="2705338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F9B1-8C05-3840-900A-4AB26CEFA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983FA9-EF32-CE43-A3A6-5F7453672C08}"/>
              </a:ext>
            </a:extLst>
          </p:cNvPr>
          <p:cNvSpPr/>
          <p:nvPr/>
        </p:nvSpPr>
        <p:spPr>
          <a:xfrm>
            <a:off x="51789" y="45699"/>
            <a:ext cx="11910298" cy="2437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775FB-CC54-D046-A843-10BB962D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8" y="121431"/>
            <a:ext cx="1770170" cy="176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0192D-69BB-2040-B610-ACFAA7201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05" y="121432"/>
            <a:ext cx="1770170" cy="177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B0FFD-4A18-5040-80EF-3A8648EE5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376" y="121432"/>
            <a:ext cx="1780552" cy="1775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654E4-33FB-D64E-9D1F-45C89B190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439" y="121432"/>
            <a:ext cx="1780552" cy="1775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579AA-DD11-B941-BB21-9CE9AF620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186" y="121432"/>
            <a:ext cx="1780552" cy="1775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904A8-63AE-D644-B331-FC87A648C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0940" y="121432"/>
            <a:ext cx="1775361" cy="1775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D1EEAD-E2CA-5F4E-A433-BDD6650D40C9}"/>
              </a:ext>
            </a:extLst>
          </p:cNvPr>
          <p:cNvSpPr txBox="1"/>
          <p:nvPr/>
        </p:nvSpPr>
        <p:spPr>
          <a:xfrm>
            <a:off x="8331419" y="2005321"/>
            <a:ext cx="3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Q: What season is it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7F508-71A4-E645-8245-4066DFEBADBA}"/>
              </a:ext>
            </a:extLst>
          </p:cNvPr>
          <p:cNvSpPr txBox="1"/>
          <p:nvPr/>
        </p:nvSpPr>
        <p:spPr>
          <a:xfrm>
            <a:off x="4321619" y="2005321"/>
            <a:ext cx="3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Q: What room is this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CFFC0-0B3A-C54E-AA90-29AD15299F21}"/>
              </a:ext>
            </a:extLst>
          </p:cNvPr>
          <p:cNvSpPr txBox="1"/>
          <p:nvPr/>
        </p:nvSpPr>
        <p:spPr>
          <a:xfrm>
            <a:off x="174228" y="2009779"/>
            <a:ext cx="3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Q: What sport is this ?</a:t>
            </a:r>
          </a:p>
        </p:txBody>
      </p:sp>
    </p:spTree>
    <p:extLst>
      <p:ext uri="{BB962C8B-B14F-4D97-AF65-F5344CB8AC3E}">
        <p14:creationId xmlns:p14="http://schemas.microsoft.com/office/powerpoint/2010/main" val="415182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3</cp:revision>
  <dcterms:created xsi:type="dcterms:W3CDTF">2019-06-07T20:10:07Z</dcterms:created>
  <dcterms:modified xsi:type="dcterms:W3CDTF">2019-06-07T20:16:35Z</dcterms:modified>
</cp:coreProperties>
</file>