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236075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9"/>
    <p:restoredTop sz="94694"/>
  </p:normalViewPr>
  <p:slideViewPr>
    <p:cSldViewPr snapToGrid="0" snapToObjects="1">
      <p:cViewPr>
        <p:scale>
          <a:sx n="157" d="100"/>
          <a:sy n="157" d="100"/>
        </p:scale>
        <p:origin x="5088" y="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419068"/>
            <a:ext cx="6927056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1344928"/>
            <a:ext cx="6927056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1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66" y="136330"/>
            <a:ext cx="1991529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0" y="136330"/>
            <a:ext cx="5859135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0" y="638382"/>
            <a:ext cx="796611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0" y="1713613"/>
            <a:ext cx="796611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0" y="681651"/>
            <a:ext cx="3925332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3" y="681651"/>
            <a:ext cx="3925332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3" y="136331"/>
            <a:ext cx="7966115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4" y="627712"/>
            <a:ext cx="3907292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4" y="935344"/>
            <a:ext cx="3907292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3" y="627712"/>
            <a:ext cx="3926535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3" y="935344"/>
            <a:ext cx="3926535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170709"/>
            <a:ext cx="2978874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5" y="368684"/>
            <a:ext cx="4675763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768191"/>
            <a:ext cx="2978874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170709"/>
            <a:ext cx="2978874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6535" y="368684"/>
            <a:ext cx="4675763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768191"/>
            <a:ext cx="2978874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0" y="136331"/>
            <a:ext cx="796611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0" y="681651"/>
            <a:ext cx="796611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0" y="2373332"/>
            <a:ext cx="207811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6F8A-A53D-144D-8614-C68F02BC5C3A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0" y="2373332"/>
            <a:ext cx="3117175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78" y="2373332"/>
            <a:ext cx="207811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C09B-8C09-724D-9939-761D9C95E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0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A1DB0A3-9CB4-1646-B491-886FFE17EA9A}"/>
              </a:ext>
            </a:extLst>
          </p:cNvPr>
          <p:cNvSpPr/>
          <p:nvPr/>
        </p:nvSpPr>
        <p:spPr>
          <a:xfrm>
            <a:off x="5933" y="28080"/>
            <a:ext cx="9166481" cy="2476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C86FBB3-030B-0B4E-97AC-9140A3FE61B5}"/>
              </a:ext>
            </a:extLst>
          </p:cNvPr>
          <p:cNvCxnSpPr>
            <a:cxnSpLocks/>
          </p:cNvCxnSpPr>
          <p:nvPr/>
        </p:nvCxnSpPr>
        <p:spPr>
          <a:xfrm>
            <a:off x="1117257" y="893164"/>
            <a:ext cx="14163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E5C8302-0910-964C-B000-1A43D2A34350}"/>
              </a:ext>
            </a:extLst>
          </p:cNvPr>
          <p:cNvCxnSpPr>
            <a:cxnSpLocks/>
          </p:cNvCxnSpPr>
          <p:nvPr/>
        </p:nvCxnSpPr>
        <p:spPr>
          <a:xfrm>
            <a:off x="1117257" y="1694786"/>
            <a:ext cx="14163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53E1C-348D-2144-8068-C8CE8E4A65D6}"/>
              </a:ext>
            </a:extLst>
          </p:cNvPr>
          <p:cNvSpPr/>
          <p:nvPr/>
        </p:nvSpPr>
        <p:spPr>
          <a:xfrm>
            <a:off x="1276516" y="499438"/>
            <a:ext cx="994677" cy="1557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Attention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Hop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[step 1]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4919DB-53D7-1244-85E7-904C24D703F4}"/>
              </a:ext>
            </a:extLst>
          </p:cNvPr>
          <p:cNvGrpSpPr/>
          <p:nvPr/>
        </p:nvGrpSpPr>
        <p:grpSpPr>
          <a:xfrm>
            <a:off x="537499" y="606801"/>
            <a:ext cx="498762" cy="586915"/>
            <a:chOff x="7467600" y="2013042"/>
            <a:chExt cx="498762" cy="5916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4FA53-65AC-4243-A874-89DDB2EF0D7F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F192C5-97B9-6F41-AD2E-F367FD2BF49F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2CCA72-88CD-6646-B43C-BC9484F330F6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A93D7C-7612-8E49-9375-2B6F3EEEE760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ECCD97-18AC-B846-A583-531069B5D561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D7EC1A-6FF3-8C44-80D8-A74AA61969AA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7D6C1F-AA6B-4B47-9959-411D8E0C732B}"/>
              </a:ext>
            </a:extLst>
          </p:cNvPr>
          <p:cNvCxnSpPr>
            <a:cxnSpLocks/>
          </p:cNvCxnSpPr>
          <p:nvPr/>
        </p:nvCxnSpPr>
        <p:spPr>
          <a:xfrm flipV="1">
            <a:off x="470188" y="60655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0BEEF5-9BFD-6E4E-A057-36FE1916BE07}"/>
              </a:ext>
            </a:extLst>
          </p:cNvPr>
          <p:cNvSpPr txBox="1"/>
          <p:nvPr/>
        </p:nvSpPr>
        <p:spPr>
          <a:xfrm>
            <a:off x="965490" y="116811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9F12AA-ECA9-3C4A-A7BD-4D5350E7F860}"/>
              </a:ext>
            </a:extLst>
          </p:cNvPr>
          <p:cNvCxnSpPr>
            <a:cxnSpLocks/>
          </p:cNvCxnSpPr>
          <p:nvPr/>
        </p:nvCxnSpPr>
        <p:spPr>
          <a:xfrm flipH="1" flipV="1">
            <a:off x="534539" y="1261760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DAB259-9168-574B-A58A-6632B3875FE1}"/>
              </a:ext>
            </a:extLst>
          </p:cNvPr>
          <p:cNvSpPr txBox="1"/>
          <p:nvPr/>
        </p:nvSpPr>
        <p:spPr>
          <a:xfrm>
            <a:off x="267838" y="77714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583ABA-9D2A-1F4F-9726-7D0A823803DB}"/>
              </a:ext>
            </a:extLst>
          </p:cNvPr>
          <p:cNvSpPr txBox="1"/>
          <p:nvPr/>
        </p:nvSpPr>
        <p:spPr>
          <a:xfrm rot="16200000">
            <a:off x="-108739" y="694525"/>
            <a:ext cx="55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CD1E9D-3AA0-4B42-AB74-3624F19AE0F2}"/>
              </a:ext>
            </a:extLst>
          </p:cNvPr>
          <p:cNvSpPr/>
          <p:nvPr/>
        </p:nvSpPr>
        <p:spPr>
          <a:xfrm>
            <a:off x="692089" y="1387087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A680E4-8022-764A-A62C-59565E116961}"/>
              </a:ext>
            </a:extLst>
          </p:cNvPr>
          <p:cNvCxnSpPr>
            <a:cxnSpLocks/>
          </p:cNvCxnSpPr>
          <p:nvPr/>
        </p:nvCxnSpPr>
        <p:spPr>
          <a:xfrm flipV="1">
            <a:off x="828443" y="1391537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B206F0-46B4-9241-B70F-4474B2437A1D}"/>
              </a:ext>
            </a:extLst>
          </p:cNvPr>
          <p:cNvSpPr txBox="1"/>
          <p:nvPr/>
        </p:nvSpPr>
        <p:spPr>
          <a:xfrm>
            <a:off x="774636" y="173533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2FCBBA-4365-8B40-B315-ECBAEB380902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7870780" y="1687157"/>
            <a:ext cx="361248" cy="4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546BCD-F446-884D-8286-7D80161B1E2C}"/>
              </a:ext>
            </a:extLst>
          </p:cNvPr>
          <p:cNvGrpSpPr/>
          <p:nvPr/>
        </p:nvGrpSpPr>
        <p:grpSpPr>
          <a:xfrm>
            <a:off x="8816158" y="1366448"/>
            <a:ext cx="83343" cy="641406"/>
            <a:chOff x="7770836" y="2405175"/>
            <a:chExt cx="83343" cy="64140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B24091F-2D26-584E-89D0-22C07D814EB6}"/>
                </a:ext>
              </a:extLst>
            </p:cNvPr>
            <p:cNvSpPr/>
            <p:nvPr/>
          </p:nvSpPr>
          <p:spPr>
            <a:xfrm>
              <a:off x="7770836" y="2405175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EFF7F0-EAC2-C645-9E8D-E40AFC70C39E}"/>
                </a:ext>
              </a:extLst>
            </p:cNvPr>
            <p:cNvSpPr/>
            <p:nvPr/>
          </p:nvSpPr>
          <p:spPr>
            <a:xfrm>
              <a:off x="7770836" y="2517008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12B68B-772A-194B-843C-9AEE52EC53DC}"/>
                </a:ext>
              </a:extLst>
            </p:cNvPr>
            <p:cNvSpPr/>
            <p:nvPr/>
          </p:nvSpPr>
          <p:spPr>
            <a:xfrm>
              <a:off x="7771051" y="2628841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68DC7F-FDC2-D443-9D6E-A83969FF5899}"/>
                </a:ext>
              </a:extLst>
            </p:cNvPr>
            <p:cNvSpPr/>
            <p:nvPr/>
          </p:nvSpPr>
          <p:spPr>
            <a:xfrm>
              <a:off x="7771051" y="2740674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06D297-A04E-0542-8CC7-271B132E92BA}"/>
                </a:ext>
              </a:extLst>
            </p:cNvPr>
            <p:cNvSpPr/>
            <p:nvPr/>
          </p:nvSpPr>
          <p:spPr>
            <a:xfrm>
              <a:off x="7770836" y="2852507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4C754A7-BF90-1748-B945-508233A99FFD}"/>
                </a:ext>
              </a:extLst>
            </p:cNvPr>
            <p:cNvSpPr/>
            <p:nvPr/>
          </p:nvSpPr>
          <p:spPr>
            <a:xfrm>
              <a:off x="7770836" y="2964340"/>
              <a:ext cx="83128" cy="822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609E722E-3224-4043-9395-53959BC3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34" y="1517222"/>
            <a:ext cx="348379" cy="348379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0A5132-C720-B543-8A9E-FCA4FD1664A5}"/>
              </a:ext>
            </a:extLst>
          </p:cNvPr>
          <p:cNvCxnSpPr>
            <a:cxnSpLocks/>
          </p:cNvCxnSpPr>
          <p:nvPr/>
        </p:nvCxnSpPr>
        <p:spPr>
          <a:xfrm>
            <a:off x="8584277" y="1687151"/>
            <a:ext cx="1905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7F760B9-BAD3-A845-A481-A664EF39D1A4}"/>
              </a:ext>
            </a:extLst>
          </p:cNvPr>
          <p:cNvSpPr txBox="1"/>
          <p:nvPr/>
        </p:nvSpPr>
        <p:spPr>
          <a:xfrm rot="16200000">
            <a:off x="-198958" y="154990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Question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01BC300-6246-534A-B5C0-A12EDF80E749}"/>
              </a:ext>
            </a:extLst>
          </p:cNvPr>
          <p:cNvSpPr/>
          <p:nvPr/>
        </p:nvSpPr>
        <p:spPr>
          <a:xfrm>
            <a:off x="7668468" y="1395791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C7044A-4288-A142-887F-163C032ADF30}"/>
              </a:ext>
            </a:extLst>
          </p:cNvPr>
          <p:cNvSpPr txBox="1"/>
          <p:nvPr/>
        </p:nvSpPr>
        <p:spPr>
          <a:xfrm rot="5400000">
            <a:off x="8644225" y="155289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Answers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64E1B6C-1C18-4A4E-8098-82F7660C8F42}"/>
              </a:ext>
            </a:extLst>
          </p:cNvPr>
          <p:cNvSpPr txBox="1"/>
          <p:nvPr/>
        </p:nvSpPr>
        <p:spPr>
          <a:xfrm>
            <a:off x="8193342" y="1811541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MLP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B03494-C0A2-8B41-AEF8-A8A988C774B5}"/>
              </a:ext>
            </a:extLst>
          </p:cNvPr>
          <p:cNvCxnSpPr>
            <a:cxnSpLocks/>
          </p:cNvCxnSpPr>
          <p:nvPr/>
        </p:nvCxnSpPr>
        <p:spPr>
          <a:xfrm flipV="1">
            <a:off x="7807594" y="1399952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024A2CE-E08B-4047-A7DD-F99C9A03F509}"/>
              </a:ext>
            </a:extLst>
          </p:cNvPr>
          <p:cNvSpPr txBox="1"/>
          <p:nvPr/>
        </p:nvSpPr>
        <p:spPr>
          <a:xfrm>
            <a:off x="7753787" y="1743745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F6C9C1-F41A-EB40-8B72-DC6E93EB6CA3}"/>
              </a:ext>
            </a:extLst>
          </p:cNvPr>
          <p:cNvSpPr txBox="1"/>
          <p:nvPr/>
        </p:nvSpPr>
        <p:spPr>
          <a:xfrm>
            <a:off x="2230118" y="2043135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Used as question 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for next round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1BE60F-58F8-2143-B375-5ABA5EB0D60C}"/>
              </a:ext>
            </a:extLst>
          </p:cNvPr>
          <p:cNvGrpSpPr/>
          <p:nvPr/>
        </p:nvGrpSpPr>
        <p:grpSpPr>
          <a:xfrm>
            <a:off x="2732724" y="606801"/>
            <a:ext cx="498762" cy="586915"/>
            <a:chOff x="7467600" y="2013042"/>
            <a:chExt cx="498762" cy="59161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F45743-6929-9144-936D-99F7FCDFF48E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52F1689-BCB3-E742-963A-835E252C3DB1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35AE852-B818-0F46-9BD5-9C6A9AC2A392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7F0EE89-1488-7447-BE15-144F791D5A42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BD8FE9A-5308-ED47-A90A-AD054948AC73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22203EA-0F11-0D4F-B959-D43FABA67C96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4CB31-9273-E34C-BF16-EF3BAC1F1814}"/>
              </a:ext>
            </a:extLst>
          </p:cNvPr>
          <p:cNvCxnSpPr>
            <a:cxnSpLocks/>
          </p:cNvCxnSpPr>
          <p:nvPr/>
        </p:nvCxnSpPr>
        <p:spPr>
          <a:xfrm flipV="1">
            <a:off x="2665413" y="60655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490747-1301-3F4D-ACA1-F76A1908F578}"/>
              </a:ext>
            </a:extLst>
          </p:cNvPr>
          <p:cNvCxnSpPr>
            <a:cxnSpLocks/>
          </p:cNvCxnSpPr>
          <p:nvPr/>
        </p:nvCxnSpPr>
        <p:spPr>
          <a:xfrm flipH="1" flipV="1">
            <a:off x="2729764" y="1261760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3E7EF28-0E52-0E43-983E-69EF24E8F80D}"/>
              </a:ext>
            </a:extLst>
          </p:cNvPr>
          <p:cNvSpPr/>
          <p:nvPr/>
        </p:nvSpPr>
        <p:spPr>
          <a:xfrm>
            <a:off x="2876638" y="1386898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B9B39B0-8B0E-4243-A5DD-F6BD12E05813}"/>
              </a:ext>
            </a:extLst>
          </p:cNvPr>
          <p:cNvCxnSpPr>
            <a:cxnSpLocks/>
          </p:cNvCxnSpPr>
          <p:nvPr/>
        </p:nvCxnSpPr>
        <p:spPr>
          <a:xfrm flipV="1">
            <a:off x="3012992" y="1391348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F609993-5BC2-9646-A64F-C0FCFB8CF222}"/>
              </a:ext>
            </a:extLst>
          </p:cNvPr>
          <p:cNvSpPr txBox="1"/>
          <p:nvPr/>
        </p:nvSpPr>
        <p:spPr>
          <a:xfrm>
            <a:off x="2959185" y="1735141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3C5813D-EABC-4F4C-A729-60611E34AF65}"/>
              </a:ext>
            </a:extLst>
          </p:cNvPr>
          <p:cNvSpPr txBox="1"/>
          <p:nvPr/>
        </p:nvSpPr>
        <p:spPr>
          <a:xfrm>
            <a:off x="3174378" y="115311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B680A2-DB2B-2047-9D9B-DCE6509D5090}"/>
              </a:ext>
            </a:extLst>
          </p:cNvPr>
          <p:cNvSpPr txBox="1"/>
          <p:nvPr/>
        </p:nvSpPr>
        <p:spPr>
          <a:xfrm>
            <a:off x="2458683" y="924482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D5FCDD5-5E84-1A4F-B4C8-CDC5D1D5A9C3}"/>
              </a:ext>
            </a:extLst>
          </p:cNvPr>
          <p:cNvCxnSpPr>
            <a:cxnSpLocks/>
          </p:cNvCxnSpPr>
          <p:nvPr/>
        </p:nvCxnSpPr>
        <p:spPr>
          <a:xfrm>
            <a:off x="3366834" y="893164"/>
            <a:ext cx="14163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5D408DB-EB5A-2140-B058-F9E240D4D696}"/>
              </a:ext>
            </a:extLst>
          </p:cNvPr>
          <p:cNvCxnSpPr>
            <a:cxnSpLocks/>
          </p:cNvCxnSpPr>
          <p:nvPr/>
        </p:nvCxnSpPr>
        <p:spPr>
          <a:xfrm>
            <a:off x="3366834" y="1694786"/>
            <a:ext cx="14163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85F5A08-2EB5-404B-AEE4-D94B87DBC541}"/>
              </a:ext>
            </a:extLst>
          </p:cNvPr>
          <p:cNvSpPr/>
          <p:nvPr/>
        </p:nvSpPr>
        <p:spPr>
          <a:xfrm>
            <a:off x="3541933" y="499438"/>
            <a:ext cx="994677" cy="1557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Attention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Hop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[step 2]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45014EA-D2C6-A64A-9EB8-1B5928269270}"/>
              </a:ext>
            </a:extLst>
          </p:cNvPr>
          <p:cNvGrpSpPr/>
          <p:nvPr/>
        </p:nvGrpSpPr>
        <p:grpSpPr>
          <a:xfrm>
            <a:off x="4998141" y="606801"/>
            <a:ext cx="498762" cy="586915"/>
            <a:chOff x="7467600" y="2013042"/>
            <a:chExt cx="498762" cy="59161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A05EA8-695F-2541-9826-E97B89ED961A}"/>
                </a:ext>
              </a:extLst>
            </p:cNvPr>
            <p:cNvSpPr/>
            <p:nvPr/>
          </p:nvSpPr>
          <p:spPr>
            <a:xfrm>
              <a:off x="7467600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96C7F5A-3247-D846-91A9-EEF52E01088F}"/>
                </a:ext>
              </a:extLst>
            </p:cNvPr>
            <p:cNvSpPr/>
            <p:nvPr/>
          </p:nvSpPr>
          <p:spPr>
            <a:xfrm>
              <a:off x="7550727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5F2C0A0-8C76-1E43-8C8C-888CE520B033}"/>
                </a:ext>
              </a:extLst>
            </p:cNvPr>
            <p:cNvSpPr/>
            <p:nvPr/>
          </p:nvSpPr>
          <p:spPr>
            <a:xfrm>
              <a:off x="7633854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898510-0892-564F-8B74-2465096AE05E}"/>
                </a:ext>
              </a:extLst>
            </p:cNvPr>
            <p:cNvSpPr/>
            <p:nvPr/>
          </p:nvSpPr>
          <p:spPr>
            <a:xfrm>
              <a:off x="7716981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87D9C4-978A-D043-AF1B-73F370A3D08E}"/>
                </a:ext>
              </a:extLst>
            </p:cNvPr>
            <p:cNvSpPr/>
            <p:nvPr/>
          </p:nvSpPr>
          <p:spPr>
            <a:xfrm>
              <a:off x="7800108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4AAB0F4-4E49-4941-9FB4-26C6C20F2B43}"/>
                </a:ext>
              </a:extLst>
            </p:cNvPr>
            <p:cNvSpPr/>
            <p:nvPr/>
          </p:nvSpPr>
          <p:spPr>
            <a:xfrm>
              <a:off x="7883235" y="2013042"/>
              <a:ext cx="83127" cy="591613"/>
            </a:xfrm>
            <a:prstGeom prst="rect">
              <a:avLst/>
            </a:prstGeom>
            <a:solidFill>
              <a:srgbClr val="EDB0A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51A321D-3C02-A145-ADF7-B0F384665E0B}"/>
              </a:ext>
            </a:extLst>
          </p:cNvPr>
          <p:cNvCxnSpPr>
            <a:cxnSpLocks/>
          </p:cNvCxnSpPr>
          <p:nvPr/>
        </p:nvCxnSpPr>
        <p:spPr>
          <a:xfrm flipV="1">
            <a:off x="4930830" y="606553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E27F549-74D4-EA47-9A5A-F877BCA107C0}"/>
              </a:ext>
            </a:extLst>
          </p:cNvPr>
          <p:cNvCxnSpPr>
            <a:cxnSpLocks/>
          </p:cNvCxnSpPr>
          <p:nvPr/>
        </p:nvCxnSpPr>
        <p:spPr>
          <a:xfrm flipH="1" flipV="1">
            <a:off x="4995181" y="1261760"/>
            <a:ext cx="503081" cy="357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E7F32FD-E674-744D-ACAE-20CD26CA4161}"/>
              </a:ext>
            </a:extLst>
          </p:cNvPr>
          <p:cNvSpPr/>
          <p:nvPr/>
        </p:nvSpPr>
        <p:spPr>
          <a:xfrm>
            <a:off x="5142055" y="1386898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C56C233-AC54-E34C-86AD-D4A32F71129A}"/>
              </a:ext>
            </a:extLst>
          </p:cNvPr>
          <p:cNvCxnSpPr>
            <a:cxnSpLocks/>
          </p:cNvCxnSpPr>
          <p:nvPr/>
        </p:nvCxnSpPr>
        <p:spPr>
          <a:xfrm flipV="1">
            <a:off x="5278409" y="1391348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348ADB4-F13F-D749-B17E-56AE19BD8F91}"/>
              </a:ext>
            </a:extLst>
          </p:cNvPr>
          <p:cNvSpPr txBox="1"/>
          <p:nvPr/>
        </p:nvSpPr>
        <p:spPr>
          <a:xfrm>
            <a:off x="5224602" y="1735141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502BDB4-6CB5-F94B-9025-D7B48CF5BCF0}"/>
              </a:ext>
            </a:extLst>
          </p:cNvPr>
          <p:cNvSpPr txBox="1"/>
          <p:nvPr/>
        </p:nvSpPr>
        <p:spPr>
          <a:xfrm>
            <a:off x="5439795" y="115311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24A6170-17C6-554A-B752-5995DEFF39EB}"/>
              </a:ext>
            </a:extLst>
          </p:cNvPr>
          <p:cNvSpPr txBox="1"/>
          <p:nvPr/>
        </p:nvSpPr>
        <p:spPr>
          <a:xfrm>
            <a:off x="4724100" y="924482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599956B-E404-1B4B-97F8-E9A30C1780A7}"/>
              </a:ext>
            </a:extLst>
          </p:cNvPr>
          <p:cNvCxnSpPr>
            <a:cxnSpLocks/>
          </p:cNvCxnSpPr>
          <p:nvPr/>
        </p:nvCxnSpPr>
        <p:spPr>
          <a:xfrm>
            <a:off x="6144861" y="888026"/>
            <a:ext cx="1042843" cy="51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5705FD-0395-F84B-933F-D15108502F4D}"/>
              </a:ext>
            </a:extLst>
          </p:cNvPr>
          <p:cNvCxnSpPr>
            <a:cxnSpLocks/>
          </p:cNvCxnSpPr>
          <p:nvPr/>
        </p:nvCxnSpPr>
        <p:spPr>
          <a:xfrm>
            <a:off x="6144861" y="1689643"/>
            <a:ext cx="14163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D1B996F-CCB8-2242-A047-D4CB13B1CF46}"/>
              </a:ext>
            </a:extLst>
          </p:cNvPr>
          <p:cNvSpPr/>
          <p:nvPr/>
        </p:nvSpPr>
        <p:spPr>
          <a:xfrm>
            <a:off x="6319960" y="494295"/>
            <a:ext cx="994677" cy="15570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Attention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Hop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</a:rPr>
              <a:t>[step K]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0A1C707-24FA-744D-88FD-FA1559BC6BE2}"/>
              </a:ext>
            </a:extLst>
          </p:cNvPr>
          <p:cNvCxnSpPr>
            <a:cxnSpLocks/>
          </p:cNvCxnSpPr>
          <p:nvPr/>
        </p:nvCxnSpPr>
        <p:spPr>
          <a:xfrm>
            <a:off x="5698199" y="888307"/>
            <a:ext cx="29790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BA99A80-ED45-7E43-A683-9BF0E5BF9817}"/>
              </a:ext>
            </a:extLst>
          </p:cNvPr>
          <p:cNvCxnSpPr>
            <a:cxnSpLocks/>
          </p:cNvCxnSpPr>
          <p:nvPr/>
        </p:nvCxnSpPr>
        <p:spPr>
          <a:xfrm>
            <a:off x="5698199" y="1687245"/>
            <a:ext cx="29790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383F427-3CE0-4947-8E59-39C533CF84B7}"/>
              </a:ext>
            </a:extLst>
          </p:cNvPr>
          <p:cNvSpPr txBox="1"/>
          <p:nvPr/>
        </p:nvSpPr>
        <p:spPr>
          <a:xfrm>
            <a:off x="7530048" y="907959"/>
            <a:ext cx="104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Aggregated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information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7D93390-D5AF-4D49-AEB2-0D19F370A2A4}"/>
              </a:ext>
            </a:extLst>
          </p:cNvPr>
          <p:cNvSpPr txBox="1"/>
          <p:nvPr/>
        </p:nvSpPr>
        <p:spPr>
          <a:xfrm>
            <a:off x="3711527" y="116857"/>
            <a:ext cx="1743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Multi hop attention</a:t>
            </a:r>
          </a:p>
        </p:txBody>
      </p:sp>
    </p:spTree>
    <p:extLst>
      <p:ext uri="{BB962C8B-B14F-4D97-AF65-F5344CB8AC3E}">
        <p14:creationId xmlns:p14="http://schemas.microsoft.com/office/powerpoint/2010/main" val="11344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43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5</cp:revision>
  <dcterms:created xsi:type="dcterms:W3CDTF">2019-06-06T19:28:20Z</dcterms:created>
  <dcterms:modified xsi:type="dcterms:W3CDTF">2019-06-06T19:41:44Z</dcterms:modified>
</cp:coreProperties>
</file>