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6721475" cy="1782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694"/>
  </p:normalViewPr>
  <p:slideViewPr>
    <p:cSldViewPr snapToGrid="0" snapToObjects="1">
      <p:cViewPr varScale="1">
        <p:scale>
          <a:sx n="253" d="100"/>
          <a:sy n="253" d="100"/>
        </p:scale>
        <p:origin x="16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185" y="291762"/>
            <a:ext cx="5041106" cy="620666"/>
          </a:xfrm>
        </p:spPr>
        <p:txBody>
          <a:bodyPr anchor="b"/>
          <a:lstStyle>
            <a:lvl1pPr algn="ctr">
              <a:defRPr sz="1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185" y="936363"/>
            <a:ext cx="5041106" cy="430422"/>
          </a:xfrm>
        </p:spPr>
        <p:txBody>
          <a:bodyPr/>
          <a:lstStyle>
            <a:lvl1pPr marL="0" indent="0" algn="ctr">
              <a:buNone/>
              <a:defRPr sz="624"/>
            </a:lvl1pPr>
            <a:lvl2pPr marL="118872" indent="0" algn="ctr">
              <a:buNone/>
              <a:defRPr sz="520"/>
            </a:lvl2pPr>
            <a:lvl3pPr marL="237744" indent="0" algn="ctr">
              <a:buNone/>
              <a:defRPr sz="468"/>
            </a:lvl3pPr>
            <a:lvl4pPr marL="356616" indent="0" algn="ctr">
              <a:buNone/>
              <a:defRPr sz="416"/>
            </a:lvl4pPr>
            <a:lvl5pPr marL="475488" indent="0" algn="ctr">
              <a:buNone/>
              <a:defRPr sz="416"/>
            </a:lvl5pPr>
            <a:lvl6pPr marL="594360" indent="0" algn="ctr">
              <a:buNone/>
              <a:defRPr sz="416"/>
            </a:lvl6pPr>
            <a:lvl7pPr marL="713232" indent="0" algn="ctr">
              <a:buNone/>
              <a:defRPr sz="416"/>
            </a:lvl7pPr>
            <a:lvl8pPr marL="832104" indent="0" algn="ctr">
              <a:buNone/>
              <a:defRPr sz="416"/>
            </a:lvl8pPr>
            <a:lvl9pPr marL="950976" indent="0" algn="ctr">
              <a:buNone/>
              <a:defRPr sz="4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8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10056" y="94916"/>
            <a:ext cx="1449318" cy="15108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101" y="94916"/>
            <a:ext cx="4263936" cy="15108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9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8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01" y="444453"/>
            <a:ext cx="5797272" cy="741580"/>
          </a:xfrm>
        </p:spPr>
        <p:txBody>
          <a:bodyPr anchor="b"/>
          <a:lstStyle>
            <a:lvl1pPr>
              <a:defRPr sz="1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601" y="1193049"/>
            <a:ext cx="5797272" cy="389979"/>
          </a:xfrm>
        </p:spPr>
        <p:txBody>
          <a:bodyPr/>
          <a:lstStyle>
            <a:lvl1pPr marL="0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1pPr>
            <a:lvl2pPr marL="118872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2pPr>
            <a:lvl3pPr marL="237744" indent="0">
              <a:buNone/>
              <a:defRPr sz="468">
                <a:solidFill>
                  <a:schemeClr val="tx1">
                    <a:tint val="75000"/>
                  </a:schemeClr>
                </a:solidFill>
              </a:defRPr>
            </a:lvl3pPr>
            <a:lvl4pPr marL="356616" indent="0">
              <a:buNone/>
              <a:defRPr sz="416">
                <a:solidFill>
                  <a:schemeClr val="tx1">
                    <a:tint val="75000"/>
                  </a:schemeClr>
                </a:solidFill>
              </a:defRPr>
            </a:lvl4pPr>
            <a:lvl5pPr marL="475488" indent="0">
              <a:buNone/>
              <a:defRPr sz="416">
                <a:solidFill>
                  <a:schemeClr val="tx1">
                    <a:tint val="75000"/>
                  </a:schemeClr>
                </a:solidFill>
              </a:defRPr>
            </a:lvl5pPr>
            <a:lvl6pPr marL="594360" indent="0">
              <a:buNone/>
              <a:defRPr sz="416">
                <a:solidFill>
                  <a:schemeClr val="tx1">
                    <a:tint val="75000"/>
                  </a:schemeClr>
                </a:solidFill>
              </a:defRPr>
            </a:lvl6pPr>
            <a:lvl7pPr marL="713232" indent="0">
              <a:buNone/>
              <a:defRPr sz="416">
                <a:solidFill>
                  <a:schemeClr val="tx1">
                    <a:tint val="75000"/>
                  </a:schemeClr>
                </a:solidFill>
              </a:defRPr>
            </a:lvl7pPr>
            <a:lvl8pPr marL="832104" indent="0">
              <a:buNone/>
              <a:defRPr sz="416">
                <a:solidFill>
                  <a:schemeClr val="tx1">
                    <a:tint val="75000"/>
                  </a:schemeClr>
                </a:solidFill>
              </a:defRPr>
            </a:lvl8pPr>
            <a:lvl9pPr marL="950976" indent="0">
              <a:buNone/>
              <a:defRPr sz="4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101" y="474578"/>
            <a:ext cx="2856627" cy="1131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2747" y="474578"/>
            <a:ext cx="2856627" cy="1131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77" y="94916"/>
            <a:ext cx="5797272" cy="3445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77" y="437025"/>
            <a:ext cx="2843499" cy="214179"/>
          </a:xfrm>
        </p:spPr>
        <p:txBody>
          <a:bodyPr anchor="b"/>
          <a:lstStyle>
            <a:lvl1pPr marL="0" indent="0">
              <a:buNone/>
              <a:defRPr sz="624" b="1"/>
            </a:lvl1pPr>
            <a:lvl2pPr marL="118872" indent="0">
              <a:buNone/>
              <a:defRPr sz="520" b="1"/>
            </a:lvl2pPr>
            <a:lvl3pPr marL="237744" indent="0">
              <a:buNone/>
              <a:defRPr sz="468" b="1"/>
            </a:lvl3pPr>
            <a:lvl4pPr marL="356616" indent="0">
              <a:buNone/>
              <a:defRPr sz="416" b="1"/>
            </a:lvl4pPr>
            <a:lvl5pPr marL="475488" indent="0">
              <a:buNone/>
              <a:defRPr sz="416" b="1"/>
            </a:lvl5pPr>
            <a:lvl6pPr marL="594360" indent="0">
              <a:buNone/>
              <a:defRPr sz="416" b="1"/>
            </a:lvl6pPr>
            <a:lvl7pPr marL="713232" indent="0">
              <a:buNone/>
              <a:defRPr sz="416" b="1"/>
            </a:lvl7pPr>
            <a:lvl8pPr marL="832104" indent="0">
              <a:buNone/>
              <a:defRPr sz="416" b="1"/>
            </a:lvl8pPr>
            <a:lvl9pPr marL="950976" indent="0">
              <a:buNone/>
              <a:defRPr sz="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77" y="651203"/>
            <a:ext cx="2843499" cy="957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2747" y="437025"/>
            <a:ext cx="2857502" cy="214179"/>
          </a:xfrm>
        </p:spPr>
        <p:txBody>
          <a:bodyPr anchor="b"/>
          <a:lstStyle>
            <a:lvl1pPr marL="0" indent="0">
              <a:buNone/>
              <a:defRPr sz="624" b="1"/>
            </a:lvl1pPr>
            <a:lvl2pPr marL="118872" indent="0">
              <a:buNone/>
              <a:defRPr sz="520" b="1"/>
            </a:lvl2pPr>
            <a:lvl3pPr marL="237744" indent="0">
              <a:buNone/>
              <a:defRPr sz="468" b="1"/>
            </a:lvl3pPr>
            <a:lvl4pPr marL="356616" indent="0">
              <a:buNone/>
              <a:defRPr sz="416" b="1"/>
            </a:lvl4pPr>
            <a:lvl5pPr marL="475488" indent="0">
              <a:buNone/>
              <a:defRPr sz="416" b="1"/>
            </a:lvl5pPr>
            <a:lvl6pPr marL="594360" indent="0">
              <a:buNone/>
              <a:defRPr sz="416" b="1"/>
            </a:lvl6pPr>
            <a:lvl7pPr marL="713232" indent="0">
              <a:buNone/>
              <a:defRPr sz="416" b="1"/>
            </a:lvl7pPr>
            <a:lvl8pPr marL="832104" indent="0">
              <a:buNone/>
              <a:defRPr sz="416" b="1"/>
            </a:lvl8pPr>
            <a:lvl9pPr marL="950976" indent="0">
              <a:buNone/>
              <a:defRPr sz="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02747" y="651203"/>
            <a:ext cx="2857502" cy="957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7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1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77" y="118851"/>
            <a:ext cx="2167850" cy="415978"/>
          </a:xfrm>
        </p:spPr>
        <p:txBody>
          <a:bodyPr anchor="b"/>
          <a:lstStyle>
            <a:lvl1pPr>
              <a:defRPr sz="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2" y="256685"/>
            <a:ext cx="3402747" cy="1266917"/>
          </a:xfrm>
        </p:spPr>
        <p:txBody>
          <a:bodyPr/>
          <a:lstStyle>
            <a:lvl1pPr>
              <a:defRPr sz="832"/>
            </a:lvl1pPr>
            <a:lvl2pPr>
              <a:defRPr sz="728"/>
            </a:lvl2pPr>
            <a:lvl3pPr>
              <a:defRPr sz="624"/>
            </a:lvl3pPr>
            <a:lvl4pPr>
              <a:defRPr sz="520"/>
            </a:lvl4pPr>
            <a:lvl5pPr>
              <a:defRPr sz="520"/>
            </a:lvl5pPr>
            <a:lvl6pPr>
              <a:defRPr sz="520"/>
            </a:lvl6pPr>
            <a:lvl7pPr>
              <a:defRPr sz="520"/>
            </a:lvl7pPr>
            <a:lvl8pPr>
              <a:defRPr sz="520"/>
            </a:lvl8pPr>
            <a:lvl9pPr>
              <a:defRPr sz="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977" y="534829"/>
            <a:ext cx="2167850" cy="990837"/>
          </a:xfrm>
        </p:spPr>
        <p:txBody>
          <a:bodyPr/>
          <a:lstStyle>
            <a:lvl1pPr marL="0" indent="0">
              <a:buNone/>
              <a:defRPr sz="416"/>
            </a:lvl1pPr>
            <a:lvl2pPr marL="118872" indent="0">
              <a:buNone/>
              <a:defRPr sz="364"/>
            </a:lvl2pPr>
            <a:lvl3pPr marL="237744" indent="0">
              <a:buNone/>
              <a:defRPr sz="312"/>
            </a:lvl3pPr>
            <a:lvl4pPr marL="356616" indent="0">
              <a:buNone/>
              <a:defRPr sz="260"/>
            </a:lvl4pPr>
            <a:lvl5pPr marL="475488" indent="0">
              <a:buNone/>
              <a:defRPr sz="260"/>
            </a:lvl5pPr>
            <a:lvl6pPr marL="594360" indent="0">
              <a:buNone/>
              <a:defRPr sz="260"/>
            </a:lvl6pPr>
            <a:lvl7pPr marL="713232" indent="0">
              <a:buNone/>
              <a:defRPr sz="260"/>
            </a:lvl7pPr>
            <a:lvl8pPr marL="832104" indent="0">
              <a:buNone/>
              <a:defRPr sz="260"/>
            </a:lvl8pPr>
            <a:lvl9pPr marL="950976" indent="0">
              <a:buNone/>
              <a:defRPr sz="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77" y="118851"/>
            <a:ext cx="2167850" cy="415978"/>
          </a:xfrm>
        </p:spPr>
        <p:txBody>
          <a:bodyPr anchor="b"/>
          <a:lstStyle>
            <a:lvl1pPr>
              <a:defRPr sz="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57502" y="256685"/>
            <a:ext cx="3402747" cy="1266917"/>
          </a:xfrm>
        </p:spPr>
        <p:txBody>
          <a:bodyPr anchor="t"/>
          <a:lstStyle>
            <a:lvl1pPr marL="0" indent="0">
              <a:buNone/>
              <a:defRPr sz="832"/>
            </a:lvl1pPr>
            <a:lvl2pPr marL="118872" indent="0">
              <a:buNone/>
              <a:defRPr sz="728"/>
            </a:lvl2pPr>
            <a:lvl3pPr marL="237744" indent="0">
              <a:buNone/>
              <a:defRPr sz="624"/>
            </a:lvl3pPr>
            <a:lvl4pPr marL="356616" indent="0">
              <a:buNone/>
              <a:defRPr sz="520"/>
            </a:lvl4pPr>
            <a:lvl5pPr marL="475488" indent="0">
              <a:buNone/>
              <a:defRPr sz="520"/>
            </a:lvl5pPr>
            <a:lvl6pPr marL="594360" indent="0">
              <a:buNone/>
              <a:defRPr sz="520"/>
            </a:lvl6pPr>
            <a:lvl7pPr marL="713232" indent="0">
              <a:buNone/>
              <a:defRPr sz="520"/>
            </a:lvl7pPr>
            <a:lvl8pPr marL="832104" indent="0">
              <a:buNone/>
              <a:defRPr sz="520"/>
            </a:lvl8pPr>
            <a:lvl9pPr marL="950976" indent="0">
              <a:buNone/>
              <a:defRPr sz="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977" y="534829"/>
            <a:ext cx="2167850" cy="990837"/>
          </a:xfrm>
        </p:spPr>
        <p:txBody>
          <a:bodyPr/>
          <a:lstStyle>
            <a:lvl1pPr marL="0" indent="0">
              <a:buNone/>
              <a:defRPr sz="416"/>
            </a:lvl1pPr>
            <a:lvl2pPr marL="118872" indent="0">
              <a:buNone/>
              <a:defRPr sz="364"/>
            </a:lvl2pPr>
            <a:lvl3pPr marL="237744" indent="0">
              <a:buNone/>
              <a:defRPr sz="312"/>
            </a:lvl3pPr>
            <a:lvl4pPr marL="356616" indent="0">
              <a:buNone/>
              <a:defRPr sz="260"/>
            </a:lvl4pPr>
            <a:lvl5pPr marL="475488" indent="0">
              <a:buNone/>
              <a:defRPr sz="260"/>
            </a:lvl5pPr>
            <a:lvl6pPr marL="594360" indent="0">
              <a:buNone/>
              <a:defRPr sz="260"/>
            </a:lvl6pPr>
            <a:lvl7pPr marL="713232" indent="0">
              <a:buNone/>
              <a:defRPr sz="260"/>
            </a:lvl7pPr>
            <a:lvl8pPr marL="832104" indent="0">
              <a:buNone/>
              <a:defRPr sz="260"/>
            </a:lvl8pPr>
            <a:lvl9pPr marL="950976" indent="0">
              <a:buNone/>
              <a:defRPr sz="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5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102" y="94916"/>
            <a:ext cx="5797272" cy="344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02" y="474578"/>
            <a:ext cx="5797272" cy="113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101" y="1652357"/>
            <a:ext cx="1512332" cy="94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009B-BBC6-BD47-8F7A-6903AD4ACCC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6489" y="1652357"/>
            <a:ext cx="2268498" cy="94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47042" y="1652357"/>
            <a:ext cx="1512332" cy="94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8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37744" rtl="0" eaLnBrk="1" latinLnBrk="0" hangingPunct="1">
        <a:lnSpc>
          <a:spcPct val="90000"/>
        </a:lnSpc>
        <a:spcBef>
          <a:spcPct val="0"/>
        </a:spcBef>
        <a:buNone/>
        <a:defRPr sz="11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36" indent="-59436" algn="l" defTabSz="237744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1pPr>
      <a:lvl2pPr marL="178308" indent="-59436" algn="l" defTabSz="237744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2pPr>
      <a:lvl3pPr marL="297180" indent="-59436" algn="l" defTabSz="237744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3pPr>
      <a:lvl4pPr marL="416052" indent="-59436" algn="l" defTabSz="237744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68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" indent="-59436" algn="l" defTabSz="237744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68" kern="1200">
          <a:solidFill>
            <a:schemeClr val="tx1"/>
          </a:solidFill>
          <a:latin typeface="+mn-lt"/>
          <a:ea typeface="+mn-ea"/>
          <a:cs typeface="+mn-cs"/>
        </a:defRPr>
      </a:lvl5pPr>
      <a:lvl6pPr marL="653796" indent="-59436" algn="l" defTabSz="237744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68" kern="1200">
          <a:solidFill>
            <a:schemeClr val="tx1"/>
          </a:solidFill>
          <a:latin typeface="+mn-lt"/>
          <a:ea typeface="+mn-ea"/>
          <a:cs typeface="+mn-cs"/>
        </a:defRPr>
      </a:lvl6pPr>
      <a:lvl7pPr marL="772668" indent="-59436" algn="l" defTabSz="237744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68" kern="1200">
          <a:solidFill>
            <a:schemeClr val="tx1"/>
          </a:solidFill>
          <a:latin typeface="+mn-lt"/>
          <a:ea typeface="+mn-ea"/>
          <a:cs typeface="+mn-cs"/>
        </a:defRPr>
      </a:lvl7pPr>
      <a:lvl8pPr marL="891540" indent="-59436" algn="l" defTabSz="237744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68" kern="1200">
          <a:solidFill>
            <a:schemeClr val="tx1"/>
          </a:solidFill>
          <a:latin typeface="+mn-lt"/>
          <a:ea typeface="+mn-ea"/>
          <a:cs typeface="+mn-cs"/>
        </a:defRPr>
      </a:lvl8pPr>
      <a:lvl9pPr marL="1010412" indent="-59436" algn="l" defTabSz="237744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744" rtl="0" eaLnBrk="1" latinLnBrk="0" hangingPunct="1">
        <a:defRPr sz="468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" algn="l" defTabSz="237744" rtl="0" eaLnBrk="1" latinLnBrk="0" hangingPunct="1">
        <a:defRPr sz="468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algn="l" defTabSz="237744" rtl="0" eaLnBrk="1" latinLnBrk="0" hangingPunct="1">
        <a:defRPr sz="468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" algn="l" defTabSz="237744" rtl="0" eaLnBrk="1" latinLnBrk="0" hangingPunct="1">
        <a:defRPr sz="468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" algn="l" defTabSz="237744" rtl="0" eaLnBrk="1" latinLnBrk="0" hangingPunct="1">
        <a:defRPr sz="468" kern="1200">
          <a:solidFill>
            <a:schemeClr val="tx1"/>
          </a:solidFill>
          <a:latin typeface="+mn-lt"/>
          <a:ea typeface="+mn-ea"/>
          <a:cs typeface="+mn-cs"/>
        </a:defRPr>
      </a:lvl5pPr>
      <a:lvl6pPr marL="594360" algn="l" defTabSz="237744" rtl="0" eaLnBrk="1" latinLnBrk="0" hangingPunct="1">
        <a:defRPr sz="468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" algn="l" defTabSz="237744" rtl="0" eaLnBrk="1" latinLnBrk="0" hangingPunct="1">
        <a:defRPr sz="468" kern="1200">
          <a:solidFill>
            <a:schemeClr val="tx1"/>
          </a:solidFill>
          <a:latin typeface="+mn-lt"/>
          <a:ea typeface="+mn-ea"/>
          <a:cs typeface="+mn-cs"/>
        </a:defRPr>
      </a:lvl7pPr>
      <a:lvl8pPr marL="832104" algn="l" defTabSz="237744" rtl="0" eaLnBrk="1" latinLnBrk="0" hangingPunct="1">
        <a:defRPr sz="468" kern="1200">
          <a:solidFill>
            <a:schemeClr val="tx1"/>
          </a:solidFill>
          <a:latin typeface="+mn-lt"/>
          <a:ea typeface="+mn-ea"/>
          <a:cs typeface="+mn-cs"/>
        </a:defRPr>
      </a:lvl8pPr>
      <a:lvl9pPr marL="950976" algn="l" defTabSz="237744" rtl="0" eaLnBrk="1" latinLnBrk="0" hangingPunct="1">
        <a:defRPr sz="4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8219E4-5F3E-E94F-AA90-DA954DC6DEE9}"/>
              </a:ext>
            </a:extLst>
          </p:cNvPr>
          <p:cNvSpPr/>
          <p:nvPr/>
        </p:nvSpPr>
        <p:spPr>
          <a:xfrm>
            <a:off x="30903" y="10669"/>
            <a:ext cx="6647830" cy="17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F451B-E677-B345-942D-E5A130B10179}"/>
              </a:ext>
            </a:extLst>
          </p:cNvPr>
          <p:cNvSpPr txBox="1"/>
          <p:nvPr/>
        </p:nvSpPr>
        <p:spPr>
          <a:xfrm>
            <a:off x="94577" y="1436837"/>
            <a:ext cx="29818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What     is        the     man  selling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EA5D0A-635F-5942-9F45-16C52D95F148}"/>
              </a:ext>
            </a:extLst>
          </p:cNvPr>
          <p:cNvCxnSpPr>
            <a:cxnSpLocks/>
          </p:cNvCxnSpPr>
          <p:nvPr/>
        </p:nvCxnSpPr>
        <p:spPr>
          <a:xfrm>
            <a:off x="2687936" y="719555"/>
            <a:ext cx="56389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33006E08-EC01-1C47-8C15-CF1CF88A2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225710"/>
              </p:ext>
            </p:extLst>
          </p:nvPr>
        </p:nvGraphicFramePr>
        <p:xfrm>
          <a:off x="3448338" y="535598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02A4A8BB-0A7F-AB4B-A1B7-569C11794543}"/>
              </a:ext>
            </a:extLst>
          </p:cNvPr>
          <p:cNvSpPr txBox="1"/>
          <p:nvPr/>
        </p:nvSpPr>
        <p:spPr>
          <a:xfrm>
            <a:off x="2856099" y="73632"/>
            <a:ext cx="130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Question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Embedding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7E55485-D2F3-5F48-BEA5-1A3B2B5BA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78278"/>
              </p:ext>
            </p:extLst>
          </p:nvPr>
        </p:nvGraphicFramePr>
        <p:xfrm>
          <a:off x="4049497" y="335120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6B34C8-BCB7-7142-AB14-C35F8FE6BC55}"/>
              </a:ext>
            </a:extLst>
          </p:cNvPr>
          <p:cNvCxnSpPr/>
          <p:nvPr/>
        </p:nvCxnSpPr>
        <p:spPr>
          <a:xfrm>
            <a:off x="3667289" y="732568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242C14-0975-B047-AA3F-617279030AF7}"/>
              </a:ext>
            </a:extLst>
          </p:cNvPr>
          <p:cNvCxnSpPr/>
          <p:nvPr/>
        </p:nvCxnSpPr>
        <p:spPr>
          <a:xfrm>
            <a:off x="4239413" y="715356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FCCC4FAF-10DB-5E4F-BAE5-BC449AB56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08" y="357171"/>
            <a:ext cx="736600" cy="7366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E40D0D3-5694-AE41-8AE4-07DEF5986C36}"/>
              </a:ext>
            </a:extLst>
          </p:cNvPr>
          <p:cNvSpPr txBox="1"/>
          <p:nvPr/>
        </p:nvSpPr>
        <p:spPr>
          <a:xfrm>
            <a:off x="4533434" y="1004847"/>
            <a:ext cx="73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MLP +</a:t>
            </a:r>
          </a:p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Softmax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315AC7-69A1-314A-842F-43BAC062B9C6}"/>
              </a:ext>
            </a:extLst>
          </p:cNvPr>
          <p:cNvCxnSpPr/>
          <p:nvPr/>
        </p:nvCxnSpPr>
        <p:spPr>
          <a:xfrm>
            <a:off x="5266126" y="715356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E227B91C-EA15-0A4C-9ED3-E0A217350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43711"/>
              </p:ext>
            </p:extLst>
          </p:nvPr>
        </p:nvGraphicFramePr>
        <p:xfrm>
          <a:off x="5662326" y="228621"/>
          <a:ext cx="158266" cy="973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245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32417" marR="32417" marT="16209" marB="16209" anchor="ctr"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06365"/>
                  </a:ext>
                </a:extLst>
              </a:tr>
              <a:tr h="162245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32417" marR="32417" marT="16209" marB="16209" anchor="ctr"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23195"/>
                  </a:ext>
                </a:extLst>
              </a:tr>
              <a:tr h="162245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32417" marR="32417" marT="16209" marB="16209" anchor="ctr"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416536"/>
                  </a:ext>
                </a:extLst>
              </a:tr>
              <a:tr h="162245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32417" marR="32417" marT="16209" marB="16209" anchor="ctr"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30651"/>
                  </a:ext>
                </a:extLst>
              </a:tr>
              <a:tr h="162245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32417" marR="32417" marT="16209" marB="16209" anchor="ctr"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795645"/>
                  </a:ext>
                </a:extLst>
              </a:tr>
              <a:tr h="162245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32417" marR="32417" marT="16209" marB="16209" anchor="ctr"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8DA2E550-C0CD-C149-B846-20351454169B}"/>
              </a:ext>
            </a:extLst>
          </p:cNvPr>
          <p:cNvSpPr/>
          <p:nvPr/>
        </p:nvSpPr>
        <p:spPr>
          <a:xfrm>
            <a:off x="5839009" y="187949"/>
            <a:ext cx="4459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blue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0F3C7E2-0B3C-BD44-8AB4-77D27BA97A02}"/>
              </a:ext>
            </a:extLst>
          </p:cNvPr>
          <p:cNvSpPr/>
          <p:nvPr/>
        </p:nvSpPr>
        <p:spPr>
          <a:xfrm>
            <a:off x="5848056" y="342666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vegetables</a:t>
            </a:r>
            <a:endParaRPr lang="en-US" sz="1100" dirty="0">
              <a:solidFill>
                <a:srgbClr val="00B050"/>
              </a:solidFill>
              <a:latin typeface="Avenir Next" panose="020B050302020202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2D355D-205B-CF4A-BD12-4B764DCE67F7}"/>
              </a:ext>
            </a:extLst>
          </p:cNvPr>
          <p:cNvSpPr/>
          <p:nvPr/>
        </p:nvSpPr>
        <p:spPr>
          <a:xfrm>
            <a:off x="5838185" y="511161"/>
            <a:ext cx="6639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children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69B744-628F-3845-A19D-7EC0A31E2FDC}"/>
              </a:ext>
            </a:extLst>
          </p:cNvPr>
          <p:cNvSpPr/>
          <p:nvPr/>
        </p:nvSpPr>
        <p:spPr>
          <a:xfrm>
            <a:off x="5851939" y="664361"/>
            <a:ext cx="3786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yes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40C598E-6FA8-E94A-A130-7A5A81DF4F71}"/>
              </a:ext>
            </a:extLst>
          </p:cNvPr>
          <p:cNvSpPr/>
          <p:nvPr/>
        </p:nvSpPr>
        <p:spPr>
          <a:xfrm>
            <a:off x="5851894" y="986056"/>
            <a:ext cx="3642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car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4D5DD14-BA7C-E04B-BD2F-9E9B7E64D078}"/>
              </a:ext>
            </a:extLst>
          </p:cNvPr>
          <p:cNvSpPr/>
          <p:nvPr/>
        </p:nvSpPr>
        <p:spPr>
          <a:xfrm>
            <a:off x="5857261" y="803605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5C7715-C838-694D-9030-D88C1BFF03FC}"/>
              </a:ext>
            </a:extLst>
          </p:cNvPr>
          <p:cNvSpPr txBox="1"/>
          <p:nvPr/>
        </p:nvSpPr>
        <p:spPr>
          <a:xfrm>
            <a:off x="5428720" y="1222551"/>
            <a:ext cx="6254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Avenir Next" panose="020B0503020202020204" pitchFamily="34" charset="0"/>
              </a:rPr>
              <a:t>Sum=1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6B3DBC1-80EE-F742-8BEA-5B0AAAC32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94465"/>
              </p:ext>
            </p:extLst>
          </p:nvPr>
        </p:nvGraphicFramePr>
        <p:xfrm>
          <a:off x="313453" y="1032410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007FD6B-5857-F242-997E-AFABA239A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09276"/>
              </p:ext>
            </p:extLst>
          </p:nvPr>
        </p:nvGraphicFramePr>
        <p:xfrm>
          <a:off x="835663" y="1032407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AB1275FA-FAD1-6342-8182-551A60746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35794"/>
              </p:ext>
            </p:extLst>
          </p:nvPr>
        </p:nvGraphicFramePr>
        <p:xfrm>
          <a:off x="1352569" y="1035335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D05193A5-2AC1-3C49-9622-D1D787A51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17040"/>
              </p:ext>
            </p:extLst>
          </p:nvPr>
        </p:nvGraphicFramePr>
        <p:xfrm>
          <a:off x="1874779" y="1032407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F2BC239B-D0DE-7A4C-AA46-612B13768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1545"/>
              </p:ext>
            </p:extLst>
          </p:nvPr>
        </p:nvGraphicFramePr>
        <p:xfrm>
          <a:off x="2390645" y="1032407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6B024FCD-AF76-204E-870E-3744CE391516}"/>
              </a:ext>
            </a:extLst>
          </p:cNvPr>
          <p:cNvSpPr txBox="1"/>
          <p:nvPr/>
        </p:nvSpPr>
        <p:spPr>
          <a:xfrm>
            <a:off x="413865" y="110458"/>
            <a:ext cx="201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venir Next" panose="020B0503020202020204" pitchFamily="34" charset="0"/>
              </a:rPr>
              <a:t>Recurrent model </a:t>
            </a:r>
          </a:p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venir Next" panose="020B0503020202020204" pitchFamily="34" charset="0"/>
              </a:rPr>
              <a:t>e.g. LSTM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86BB7F-E942-1F40-9079-AC6A4AB3450C}"/>
              </a:ext>
            </a:extLst>
          </p:cNvPr>
          <p:cNvSpPr/>
          <p:nvPr/>
        </p:nvSpPr>
        <p:spPr>
          <a:xfrm>
            <a:off x="286546" y="631320"/>
            <a:ext cx="178816" cy="178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6EE5B7-B8CE-4946-9509-6243AA2EF3B5}"/>
              </a:ext>
            </a:extLst>
          </p:cNvPr>
          <p:cNvSpPr/>
          <p:nvPr/>
        </p:nvSpPr>
        <p:spPr>
          <a:xfrm>
            <a:off x="808756" y="630807"/>
            <a:ext cx="178816" cy="178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4B5ACC-4DFF-2B47-AA22-94F203E19A34}"/>
              </a:ext>
            </a:extLst>
          </p:cNvPr>
          <p:cNvSpPr/>
          <p:nvPr/>
        </p:nvSpPr>
        <p:spPr>
          <a:xfrm>
            <a:off x="1330966" y="626230"/>
            <a:ext cx="178816" cy="178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2D78BB-D335-F348-8DB3-4852F24C7B39}"/>
              </a:ext>
            </a:extLst>
          </p:cNvPr>
          <p:cNvSpPr/>
          <p:nvPr/>
        </p:nvSpPr>
        <p:spPr>
          <a:xfrm>
            <a:off x="1853176" y="625948"/>
            <a:ext cx="178816" cy="178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7952DB-6E35-EC47-A829-48C18AE55B1E}"/>
              </a:ext>
            </a:extLst>
          </p:cNvPr>
          <p:cNvSpPr/>
          <p:nvPr/>
        </p:nvSpPr>
        <p:spPr>
          <a:xfrm>
            <a:off x="2363738" y="625948"/>
            <a:ext cx="178816" cy="178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87CD5E-25C1-8647-A2B9-004A48DC5355}"/>
              </a:ext>
            </a:extLst>
          </p:cNvPr>
          <p:cNvCxnSpPr>
            <a:cxnSpLocks/>
          </p:cNvCxnSpPr>
          <p:nvPr/>
        </p:nvCxnSpPr>
        <p:spPr>
          <a:xfrm>
            <a:off x="547129" y="711293"/>
            <a:ext cx="1895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BBA3C2-BE52-B44B-849A-7CCDF07EB67A}"/>
              </a:ext>
            </a:extLst>
          </p:cNvPr>
          <p:cNvCxnSpPr>
            <a:cxnSpLocks/>
          </p:cNvCxnSpPr>
          <p:nvPr/>
        </p:nvCxnSpPr>
        <p:spPr>
          <a:xfrm>
            <a:off x="1061225" y="716082"/>
            <a:ext cx="1895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1449271-F4A4-054C-BDCF-3FADE5B0F31E}"/>
              </a:ext>
            </a:extLst>
          </p:cNvPr>
          <p:cNvCxnSpPr>
            <a:cxnSpLocks/>
          </p:cNvCxnSpPr>
          <p:nvPr/>
        </p:nvCxnSpPr>
        <p:spPr>
          <a:xfrm>
            <a:off x="1585481" y="716807"/>
            <a:ext cx="1895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2C98AB2-A335-064E-B9BA-E540E7053D14}"/>
              </a:ext>
            </a:extLst>
          </p:cNvPr>
          <p:cNvCxnSpPr>
            <a:cxnSpLocks/>
          </p:cNvCxnSpPr>
          <p:nvPr/>
        </p:nvCxnSpPr>
        <p:spPr>
          <a:xfrm>
            <a:off x="2118510" y="716082"/>
            <a:ext cx="1895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4A5783E-9395-D64B-925A-188790B2AAB6}"/>
              </a:ext>
            </a:extLst>
          </p:cNvPr>
          <p:cNvCxnSpPr>
            <a:cxnSpLocks/>
          </p:cNvCxnSpPr>
          <p:nvPr/>
        </p:nvCxnSpPr>
        <p:spPr>
          <a:xfrm flipV="1">
            <a:off x="370335" y="833897"/>
            <a:ext cx="0" cy="147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1C950DA-7F5C-E34B-A741-66A3B34A0A8D}"/>
              </a:ext>
            </a:extLst>
          </p:cNvPr>
          <p:cNvCxnSpPr>
            <a:cxnSpLocks/>
          </p:cNvCxnSpPr>
          <p:nvPr/>
        </p:nvCxnSpPr>
        <p:spPr>
          <a:xfrm flipV="1">
            <a:off x="896623" y="833897"/>
            <a:ext cx="0" cy="147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DDDAE29-7DCB-814B-BA69-6D6E19270346}"/>
              </a:ext>
            </a:extLst>
          </p:cNvPr>
          <p:cNvCxnSpPr>
            <a:cxnSpLocks/>
          </p:cNvCxnSpPr>
          <p:nvPr/>
        </p:nvCxnSpPr>
        <p:spPr>
          <a:xfrm flipV="1">
            <a:off x="1412751" y="833897"/>
            <a:ext cx="0" cy="147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D68BFE1-5F55-5C46-8043-CC8EB9016A07}"/>
              </a:ext>
            </a:extLst>
          </p:cNvPr>
          <p:cNvCxnSpPr>
            <a:cxnSpLocks/>
          </p:cNvCxnSpPr>
          <p:nvPr/>
        </p:nvCxnSpPr>
        <p:spPr>
          <a:xfrm flipV="1">
            <a:off x="1932943" y="833897"/>
            <a:ext cx="0" cy="147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A03AEAE-B9AB-9E44-A044-0B159ECF6AF0}"/>
              </a:ext>
            </a:extLst>
          </p:cNvPr>
          <p:cNvCxnSpPr>
            <a:cxnSpLocks/>
          </p:cNvCxnSpPr>
          <p:nvPr/>
        </p:nvCxnSpPr>
        <p:spPr>
          <a:xfrm flipV="1">
            <a:off x="2447781" y="833897"/>
            <a:ext cx="0" cy="147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41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1049</TotalTime>
  <Words>26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Kembhavi</dc:creator>
  <cp:lastModifiedBy>Aniruddha Kembhavi</cp:lastModifiedBy>
  <cp:revision>15</cp:revision>
  <dcterms:created xsi:type="dcterms:W3CDTF">2019-06-03T23:28:52Z</dcterms:created>
  <dcterms:modified xsi:type="dcterms:W3CDTF">2019-06-09T22:22:48Z</dcterms:modified>
</cp:coreProperties>
</file>