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</p:sldIdLst>
  <p:sldSz cx="4572000" cy="30178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19"/>
    <p:restoredTop sz="94694"/>
  </p:normalViewPr>
  <p:slideViewPr>
    <p:cSldViewPr snapToGrid="0" snapToObjects="1">
      <p:cViewPr varScale="1">
        <p:scale>
          <a:sx n="400" d="100"/>
          <a:sy n="400" d="100"/>
        </p:scale>
        <p:origin x="164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3892"/>
            <a:ext cx="3886200" cy="1050655"/>
          </a:xfrm>
        </p:spPr>
        <p:txBody>
          <a:bodyPr anchor="b"/>
          <a:lstStyle>
            <a:lvl1pPr algn="ctr"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585064"/>
            <a:ext cx="3429000" cy="728612"/>
          </a:xfrm>
        </p:spPr>
        <p:txBody>
          <a:bodyPr/>
          <a:lstStyle>
            <a:lvl1pPr marL="0" indent="0" algn="ctr">
              <a:buNone/>
              <a:defRPr sz="1056"/>
            </a:lvl1pPr>
            <a:lvl2pPr marL="201168" indent="0" algn="ctr">
              <a:buNone/>
              <a:defRPr sz="880"/>
            </a:lvl2pPr>
            <a:lvl3pPr marL="402336" indent="0" algn="ctr">
              <a:buNone/>
              <a:defRPr sz="792"/>
            </a:lvl3pPr>
            <a:lvl4pPr marL="603504" indent="0" algn="ctr">
              <a:buNone/>
              <a:defRPr sz="704"/>
            </a:lvl4pPr>
            <a:lvl5pPr marL="804672" indent="0" algn="ctr">
              <a:buNone/>
              <a:defRPr sz="704"/>
            </a:lvl5pPr>
            <a:lvl6pPr marL="1005840" indent="0" algn="ctr">
              <a:buNone/>
              <a:defRPr sz="704"/>
            </a:lvl6pPr>
            <a:lvl7pPr marL="1207008" indent="0" algn="ctr">
              <a:buNone/>
              <a:defRPr sz="704"/>
            </a:lvl7pPr>
            <a:lvl8pPr marL="1408176" indent="0" algn="ctr">
              <a:buNone/>
              <a:defRPr sz="704"/>
            </a:lvl8pPr>
            <a:lvl9pPr marL="1609344" indent="0" algn="ctr">
              <a:buNone/>
              <a:defRPr sz="7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3B74-1430-6447-940A-4BF504DD3E51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37E4-497B-A646-B3E0-A6126584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3B74-1430-6447-940A-4BF504DD3E51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37E4-497B-A646-B3E0-A6126584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4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160672"/>
            <a:ext cx="985838" cy="25574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60672"/>
            <a:ext cx="2900363" cy="25574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3B74-1430-6447-940A-4BF504DD3E51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37E4-497B-A646-B3E0-A6126584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51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3B74-1430-6447-940A-4BF504DD3E51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37E4-497B-A646-B3E0-A6126584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752364"/>
            <a:ext cx="3943350" cy="1255337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2019577"/>
            <a:ext cx="3943350" cy="660152"/>
          </a:xfrm>
        </p:spPr>
        <p:txBody>
          <a:bodyPr/>
          <a:lstStyle>
            <a:lvl1pPr marL="0" indent="0">
              <a:buNone/>
              <a:defRPr sz="1056">
                <a:solidFill>
                  <a:schemeClr val="tx1"/>
                </a:solidFill>
              </a:defRPr>
            </a:lvl1pPr>
            <a:lvl2pPr marL="201168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2pPr>
            <a:lvl3pPr marL="402336" indent="0">
              <a:buNone/>
              <a:defRPr sz="792">
                <a:solidFill>
                  <a:schemeClr val="tx1">
                    <a:tint val="75000"/>
                  </a:schemeClr>
                </a:solidFill>
              </a:defRPr>
            </a:lvl3pPr>
            <a:lvl4pPr marL="603504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4pPr>
            <a:lvl5pPr marL="804672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5pPr>
            <a:lvl6pPr marL="1005840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6pPr>
            <a:lvl7pPr marL="1207008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7pPr>
            <a:lvl8pPr marL="1408176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8pPr>
            <a:lvl9pPr marL="1609344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3B74-1430-6447-940A-4BF504DD3E51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37E4-497B-A646-B3E0-A6126584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8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803360"/>
            <a:ext cx="1943100" cy="1914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803360"/>
            <a:ext cx="1943100" cy="1914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3B74-1430-6447-940A-4BF504DD3E51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37E4-497B-A646-B3E0-A6126584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7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60673"/>
            <a:ext cx="3943350" cy="5833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739790"/>
            <a:ext cx="1934170" cy="362559"/>
          </a:xfrm>
        </p:spPr>
        <p:txBody>
          <a:bodyPr anchor="b"/>
          <a:lstStyle>
            <a:lvl1pPr marL="0" indent="0">
              <a:buNone/>
              <a:defRPr sz="1056" b="1"/>
            </a:lvl1pPr>
            <a:lvl2pPr marL="201168" indent="0">
              <a:buNone/>
              <a:defRPr sz="880" b="1"/>
            </a:lvl2pPr>
            <a:lvl3pPr marL="402336" indent="0">
              <a:buNone/>
              <a:defRPr sz="792" b="1"/>
            </a:lvl3pPr>
            <a:lvl4pPr marL="603504" indent="0">
              <a:buNone/>
              <a:defRPr sz="704" b="1"/>
            </a:lvl4pPr>
            <a:lvl5pPr marL="804672" indent="0">
              <a:buNone/>
              <a:defRPr sz="704" b="1"/>
            </a:lvl5pPr>
            <a:lvl6pPr marL="1005840" indent="0">
              <a:buNone/>
              <a:defRPr sz="704" b="1"/>
            </a:lvl6pPr>
            <a:lvl7pPr marL="1207008" indent="0">
              <a:buNone/>
              <a:defRPr sz="704" b="1"/>
            </a:lvl7pPr>
            <a:lvl8pPr marL="1408176" indent="0">
              <a:buNone/>
              <a:defRPr sz="704" b="1"/>
            </a:lvl8pPr>
            <a:lvl9pPr marL="1609344" indent="0">
              <a:buNone/>
              <a:defRPr sz="7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102349"/>
            <a:ext cx="1934170" cy="1621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739790"/>
            <a:ext cx="1943696" cy="362559"/>
          </a:xfrm>
        </p:spPr>
        <p:txBody>
          <a:bodyPr anchor="b"/>
          <a:lstStyle>
            <a:lvl1pPr marL="0" indent="0">
              <a:buNone/>
              <a:defRPr sz="1056" b="1"/>
            </a:lvl1pPr>
            <a:lvl2pPr marL="201168" indent="0">
              <a:buNone/>
              <a:defRPr sz="880" b="1"/>
            </a:lvl2pPr>
            <a:lvl3pPr marL="402336" indent="0">
              <a:buNone/>
              <a:defRPr sz="792" b="1"/>
            </a:lvl3pPr>
            <a:lvl4pPr marL="603504" indent="0">
              <a:buNone/>
              <a:defRPr sz="704" b="1"/>
            </a:lvl4pPr>
            <a:lvl5pPr marL="804672" indent="0">
              <a:buNone/>
              <a:defRPr sz="704" b="1"/>
            </a:lvl5pPr>
            <a:lvl6pPr marL="1005840" indent="0">
              <a:buNone/>
              <a:defRPr sz="704" b="1"/>
            </a:lvl6pPr>
            <a:lvl7pPr marL="1207008" indent="0">
              <a:buNone/>
              <a:defRPr sz="704" b="1"/>
            </a:lvl7pPr>
            <a:lvl8pPr marL="1408176" indent="0">
              <a:buNone/>
              <a:defRPr sz="704" b="1"/>
            </a:lvl8pPr>
            <a:lvl9pPr marL="1609344" indent="0">
              <a:buNone/>
              <a:defRPr sz="7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102349"/>
            <a:ext cx="1943696" cy="1621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3B74-1430-6447-940A-4BF504DD3E51}" type="datetimeFigureOut">
              <a:rPr lang="en-US" smtClean="0"/>
              <a:t>6/14/19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37E4-497B-A646-B3E0-A6126584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3B74-1430-6447-940A-4BF504DD3E51}" type="datetimeFigureOut">
              <a:rPr lang="en-US" smtClean="0"/>
              <a:t>6/14/19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37E4-497B-A646-B3E0-A6126584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4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3B74-1430-6447-940A-4BF504DD3E51}" type="datetimeFigureOut">
              <a:rPr lang="en-US" smtClean="0"/>
              <a:t>6/14/19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37E4-497B-A646-B3E0-A6126584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1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01189"/>
            <a:ext cx="1474589" cy="704162"/>
          </a:xfrm>
        </p:spPr>
        <p:txBody>
          <a:bodyPr anchor="b"/>
          <a:lstStyle>
            <a:lvl1pPr>
              <a:defRPr sz="14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434513"/>
            <a:ext cx="2314575" cy="2144621"/>
          </a:xfrm>
        </p:spPr>
        <p:txBody>
          <a:bodyPr/>
          <a:lstStyle>
            <a:lvl1pPr>
              <a:defRPr sz="1408"/>
            </a:lvl1pPr>
            <a:lvl2pPr>
              <a:defRPr sz="1232"/>
            </a:lvl2pPr>
            <a:lvl3pPr>
              <a:defRPr sz="1056"/>
            </a:lvl3pPr>
            <a:lvl4pPr>
              <a:defRPr sz="880"/>
            </a:lvl4pPr>
            <a:lvl5pPr>
              <a:defRPr sz="880"/>
            </a:lvl5pPr>
            <a:lvl6pPr>
              <a:defRPr sz="880"/>
            </a:lvl6pPr>
            <a:lvl7pPr>
              <a:defRPr sz="880"/>
            </a:lvl7pPr>
            <a:lvl8pPr>
              <a:defRPr sz="880"/>
            </a:lvl8pPr>
            <a:lvl9pPr>
              <a:defRPr sz="8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905352"/>
            <a:ext cx="1474589" cy="1677275"/>
          </a:xfrm>
        </p:spPr>
        <p:txBody>
          <a:bodyPr/>
          <a:lstStyle>
            <a:lvl1pPr marL="0" indent="0">
              <a:buNone/>
              <a:defRPr sz="704"/>
            </a:lvl1pPr>
            <a:lvl2pPr marL="201168" indent="0">
              <a:buNone/>
              <a:defRPr sz="616"/>
            </a:lvl2pPr>
            <a:lvl3pPr marL="402336" indent="0">
              <a:buNone/>
              <a:defRPr sz="528"/>
            </a:lvl3pPr>
            <a:lvl4pPr marL="603504" indent="0">
              <a:buNone/>
              <a:defRPr sz="440"/>
            </a:lvl4pPr>
            <a:lvl5pPr marL="804672" indent="0">
              <a:buNone/>
              <a:defRPr sz="440"/>
            </a:lvl5pPr>
            <a:lvl6pPr marL="1005840" indent="0">
              <a:buNone/>
              <a:defRPr sz="440"/>
            </a:lvl6pPr>
            <a:lvl7pPr marL="1207008" indent="0">
              <a:buNone/>
              <a:defRPr sz="440"/>
            </a:lvl7pPr>
            <a:lvl8pPr marL="1408176" indent="0">
              <a:buNone/>
              <a:defRPr sz="440"/>
            </a:lvl8pPr>
            <a:lvl9pPr marL="1609344" indent="0">
              <a:buNone/>
              <a:defRPr sz="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3B74-1430-6447-940A-4BF504DD3E51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37E4-497B-A646-B3E0-A6126584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3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01189"/>
            <a:ext cx="1474589" cy="704162"/>
          </a:xfrm>
        </p:spPr>
        <p:txBody>
          <a:bodyPr anchor="b"/>
          <a:lstStyle>
            <a:lvl1pPr>
              <a:defRPr sz="14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434513"/>
            <a:ext cx="2314575" cy="2144621"/>
          </a:xfrm>
        </p:spPr>
        <p:txBody>
          <a:bodyPr anchor="t"/>
          <a:lstStyle>
            <a:lvl1pPr marL="0" indent="0">
              <a:buNone/>
              <a:defRPr sz="1408"/>
            </a:lvl1pPr>
            <a:lvl2pPr marL="201168" indent="0">
              <a:buNone/>
              <a:defRPr sz="1232"/>
            </a:lvl2pPr>
            <a:lvl3pPr marL="402336" indent="0">
              <a:buNone/>
              <a:defRPr sz="1056"/>
            </a:lvl3pPr>
            <a:lvl4pPr marL="603504" indent="0">
              <a:buNone/>
              <a:defRPr sz="880"/>
            </a:lvl4pPr>
            <a:lvl5pPr marL="804672" indent="0">
              <a:buNone/>
              <a:defRPr sz="880"/>
            </a:lvl5pPr>
            <a:lvl6pPr marL="1005840" indent="0">
              <a:buNone/>
              <a:defRPr sz="880"/>
            </a:lvl6pPr>
            <a:lvl7pPr marL="1207008" indent="0">
              <a:buNone/>
              <a:defRPr sz="880"/>
            </a:lvl7pPr>
            <a:lvl8pPr marL="1408176" indent="0">
              <a:buNone/>
              <a:defRPr sz="880"/>
            </a:lvl8pPr>
            <a:lvl9pPr marL="1609344" indent="0">
              <a:buNone/>
              <a:defRPr sz="8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905352"/>
            <a:ext cx="1474589" cy="1677275"/>
          </a:xfrm>
        </p:spPr>
        <p:txBody>
          <a:bodyPr/>
          <a:lstStyle>
            <a:lvl1pPr marL="0" indent="0">
              <a:buNone/>
              <a:defRPr sz="704"/>
            </a:lvl1pPr>
            <a:lvl2pPr marL="201168" indent="0">
              <a:buNone/>
              <a:defRPr sz="616"/>
            </a:lvl2pPr>
            <a:lvl3pPr marL="402336" indent="0">
              <a:buNone/>
              <a:defRPr sz="528"/>
            </a:lvl3pPr>
            <a:lvl4pPr marL="603504" indent="0">
              <a:buNone/>
              <a:defRPr sz="440"/>
            </a:lvl4pPr>
            <a:lvl5pPr marL="804672" indent="0">
              <a:buNone/>
              <a:defRPr sz="440"/>
            </a:lvl5pPr>
            <a:lvl6pPr marL="1005840" indent="0">
              <a:buNone/>
              <a:defRPr sz="440"/>
            </a:lvl6pPr>
            <a:lvl7pPr marL="1207008" indent="0">
              <a:buNone/>
              <a:defRPr sz="440"/>
            </a:lvl7pPr>
            <a:lvl8pPr marL="1408176" indent="0">
              <a:buNone/>
              <a:defRPr sz="440"/>
            </a:lvl8pPr>
            <a:lvl9pPr marL="1609344" indent="0">
              <a:buNone/>
              <a:defRPr sz="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3B74-1430-6447-940A-4BF504DD3E51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37E4-497B-A646-B3E0-A6126584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4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60673"/>
            <a:ext cx="3943350" cy="583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803360"/>
            <a:ext cx="3943350" cy="1914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2797089"/>
            <a:ext cx="1028700" cy="160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A3B74-1430-6447-940A-4BF504DD3E51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2797089"/>
            <a:ext cx="1543050" cy="160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2797089"/>
            <a:ext cx="1028700" cy="160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B37E4-497B-A646-B3E0-A6126584C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3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02336" rtl="0" eaLnBrk="1" latinLnBrk="0" hangingPunct="1">
        <a:lnSpc>
          <a:spcPct val="90000"/>
        </a:lnSpc>
        <a:spcBef>
          <a:spcPct val="0"/>
        </a:spcBef>
        <a:buNone/>
        <a:defRPr sz="19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584" indent="-100584" algn="l" defTabSz="402336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232" kern="1200">
          <a:solidFill>
            <a:schemeClr val="tx1"/>
          </a:solidFill>
          <a:latin typeface="+mn-lt"/>
          <a:ea typeface="+mn-ea"/>
          <a:cs typeface="+mn-cs"/>
        </a:defRPr>
      </a:lvl1pPr>
      <a:lvl2pPr marL="301752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880" kern="1200">
          <a:solidFill>
            <a:schemeClr val="tx1"/>
          </a:solidFill>
          <a:latin typeface="+mn-lt"/>
          <a:ea typeface="+mn-ea"/>
          <a:cs typeface="+mn-cs"/>
        </a:defRPr>
      </a:lvl3pPr>
      <a:lvl4pPr marL="704088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4pPr>
      <a:lvl5pPr marL="905256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5pPr>
      <a:lvl6pPr marL="1106424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6pPr>
      <a:lvl7pPr marL="1307592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8pPr>
      <a:lvl9pPr marL="1709928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1pPr>
      <a:lvl2pPr marL="201168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3pPr>
      <a:lvl4pPr marL="603504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4pPr>
      <a:lvl5pPr marL="804672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6pPr>
      <a:lvl7pPr marL="1207008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7pPr>
      <a:lvl8pPr marL="1408176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8pPr>
      <a:lvl9pPr marL="1609344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2FF98064-F8D2-C24E-969C-F3B3EC93700D}"/>
              </a:ext>
            </a:extLst>
          </p:cNvPr>
          <p:cNvSpPr/>
          <p:nvPr/>
        </p:nvSpPr>
        <p:spPr>
          <a:xfrm>
            <a:off x="35481" y="1570734"/>
            <a:ext cx="4501474" cy="1415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A7D392F-7258-EC43-A908-9137E508A3F7}"/>
              </a:ext>
            </a:extLst>
          </p:cNvPr>
          <p:cNvSpPr/>
          <p:nvPr/>
        </p:nvSpPr>
        <p:spPr>
          <a:xfrm>
            <a:off x="35481" y="3883"/>
            <a:ext cx="4501474" cy="1510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EFF3E3-F9DA-2142-8077-3B38E6546E20}"/>
              </a:ext>
            </a:extLst>
          </p:cNvPr>
          <p:cNvSpPr/>
          <p:nvPr/>
        </p:nvSpPr>
        <p:spPr>
          <a:xfrm>
            <a:off x="748368" y="812402"/>
            <a:ext cx="83127" cy="586915"/>
          </a:xfrm>
          <a:prstGeom prst="rect">
            <a:avLst/>
          </a:prstGeom>
          <a:solidFill>
            <a:srgbClr val="EDB0A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FB1B4F-7E2F-DF48-A2AD-BFDF957060E4}"/>
              </a:ext>
            </a:extLst>
          </p:cNvPr>
          <p:cNvSpPr/>
          <p:nvPr/>
        </p:nvSpPr>
        <p:spPr>
          <a:xfrm>
            <a:off x="1033907" y="812154"/>
            <a:ext cx="83127" cy="591613"/>
          </a:xfrm>
          <a:prstGeom prst="rect">
            <a:avLst/>
          </a:prstGeom>
          <a:solidFill>
            <a:srgbClr val="B2E7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0091D0-4C3A-D54F-BD12-8CF4EB388535}"/>
              </a:ext>
            </a:extLst>
          </p:cNvPr>
          <p:cNvSpPr txBox="1"/>
          <p:nvPr/>
        </p:nvSpPr>
        <p:spPr>
          <a:xfrm>
            <a:off x="905838" y="50437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v</a:t>
            </a:r>
            <a:r>
              <a:rPr lang="en-US" sz="1200" baseline="-25000" dirty="0" err="1"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Q</a:t>
            </a:r>
            <a:endParaRPr lang="en-US" sz="1100" baseline="-25000" dirty="0">
              <a:latin typeface="Monaco" pitchFamily="2" charset="77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F0A915-27BF-9F4F-ACB0-E6EBB8803064}"/>
              </a:ext>
            </a:extLst>
          </p:cNvPr>
          <p:cNvSpPr txBox="1"/>
          <p:nvPr/>
        </p:nvSpPr>
        <p:spPr>
          <a:xfrm>
            <a:off x="607822" y="50437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v</a:t>
            </a:r>
            <a:r>
              <a:rPr lang="en-US" sz="1200" baseline="-25000" dirty="0"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  <a:endParaRPr lang="en-US" sz="1100" baseline="-25000" dirty="0">
              <a:latin typeface="Monaco" pitchFamily="2" charset="77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A0FE28-1248-8C48-BCA5-11B660AF06AD}"/>
              </a:ext>
            </a:extLst>
          </p:cNvPr>
          <p:cNvCxnSpPr>
            <a:cxnSpLocks/>
          </p:cNvCxnSpPr>
          <p:nvPr/>
        </p:nvCxnSpPr>
        <p:spPr>
          <a:xfrm flipV="1">
            <a:off x="674008" y="812154"/>
            <a:ext cx="0" cy="58716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7CE789-5442-D743-BB9F-C154231ED004}"/>
              </a:ext>
            </a:extLst>
          </p:cNvPr>
          <p:cNvSpPr txBox="1"/>
          <p:nvPr/>
        </p:nvSpPr>
        <p:spPr>
          <a:xfrm>
            <a:off x="471661" y="982748"/>
            <a:ext cx="242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711C9C-882E-C54D-93EA-4E37DA291EEC}"/>
                  </a:ext>
                </a:extLst>
              </p:cNvPr>
              <p:cNvSpPr txBox="1"/>
              <p:nvPr/>
            </p:nvSpPr>
            <p:spPr>
              <a:xfrm>
                <a:off x="831487" y="998129"/>
                <a:ext cx="206878" cy="4462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711C9C-882E-C54D-93EA-4E37DA291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87" y="998129"/>
                <a:ext cx="206878" cy="446276"/>
              </a:xfrm>
              <a:prstGeom prst="rect">
                <a:avLst/>
              </a:prstGeom>
              <a:blipFill>
                <a:blip r:embed="rId2"/>
                <a:stretch>
                  <a:fillRect l="-5556"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C0915517-9FA4-994F-9993-E60A3394C8A4}"/>
              </a:ext>
            </a:extLst>
          </p:cNvPr>
          <p:cNvSpPr/>
          <p:nvPr/>
        </p:nvSpPr>
        <p:spPr>
          <a:xfrm>
            <a:off x="1441501" y="807704"/>
            <a:ext cx="83127" cy="5916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5550ED-777B-AB4B-AA53-97E015E6366D}"/>
              </a:ext>
            </a:extLst>
          </p:cNvPr>
          <p:cNvSpPr/>
          <p:nvPr/>
        </p:nvSpPr>
        <p:spPr>
          <a:xfrm>
            <a:off x="1337022" y="512653"/>
            <a:ext cx="277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z</a:t>
            </a:r>
            <a:endParaRPr lang="en-US" sz="1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8314BF-468F-EA4A-A771-D8065233C38E}"/>
              </a:ext>
            </a:extLst>
          </p:cNvPr>
          <p:cNvCxnSpPr>
            <a:cxnSpLocks/>
          </p:cNvCxnSpPr>
          <p:nvPr/>
        </p:nvCxnSpPr>
        <p:spPr>
          <a:xfrm>
            <a:off x="2421787" y="820344"/>
            <a:ext cx="360659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9260731-02F2-5F4E-87E0-F5E2F27DD1BC}"/>
              </a:ext>
            </a:extLst>
          </p:cNvPr>
          <p:cNvSpPr/>
          <p:nvPr/>
        </p:nvSpPr>
        <p:spPr>
          <a:xfrm>
            <a:off x="2326968" y="636930"/>
            <a:ext cx="51958" cy="366845"/>
          </a:xfrm>
          <a:prstGeom prst="rect">
            <a:avLst/>
          </a:prstGeom>
          <a:solidFill>
            <a:srgbClr val="EDB0A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0CDCA9-A859-9649-AAA6-CAEB6D0416B3}"/>
              </a:ext>
            </a:extLst>
          </p:cNvPr>
          <p:cNvCxnSpPr>
            <a:cxnSpLocks/>
          </p:cNvCxnSpPr>
          <p:nvPr/>
        </p:nvCxnSpPr>
        <p:spPr>
          <a:xfrm flipV="1">
            <a:off x="2277802" y="636922"/>
            <a:ext cx="0" cy="3670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DD1EFC3-5A0C-034B-AA2F-DAEF39380114}"/>
              </a:ext>
            </a:extLst>
          </p:cNvPr>
          <p:cNvSpPr txBox="1"/>
          <p:nvPr/>
        </p:nvSpPr>
        <p:spPr>
          <a:xfrm>
            <a:off x="2126308" y="718952"/>
            <a:ext cx="151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rPr>
              <a:t>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AB72DC6-3505-8946-8D74-AB7B5246CFBF}"/>
              </a:ext>
            </a:extLst>
          </p:cNvPr>
          <p:cNvCxnSpPr>
            <a:cxnSpLocks/>
          </p:cNvCxnSpPr>
          <p:nvPr/>
        </p:nvCxnSpPr>
        <p:spPr>
          <a:xfrm flipV="1">
            <a:off x="2277802" y="1076470"/>
            <a:ext cx="0" cy="3670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8841543-C9E0-E642-ACC8-6C8A98A91EFC}"/>
              </a:ext>
            </a:extLst>
          </p:cNvPr>
          <p:cNvSpPr txBox="1"/>
          <p:nvPr/>
        </p:nvSpPr>
        <p:spPr>
          <a:xfrm>
            <a:off x="2126308" y="1158500"/>
            <a:ext cx="151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rPr>
              <a:t>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D1A2A3-C13D-734B-AE17-9339BAAE2FAF}"/>
              </a:ext>
            </a:extLst>
          </p:cNvPr>
          <p:cNvSpPr/>
          <p:nvPr/>
        </p:nvSpPr>
        <p:spPr>
          <a:xfrm>
            <a:off x="2326968" y="1073686"/>
            <a:ext cx="51958" cy="369784"/>
          </a:xfrm>
          <a:prstGeom prst="rect">
            <a:avLst/>
          </a:prstGeom>
          <a:solidFill>
            <a:srgbClr val="B2E7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E6DA805-E355-F147-B1AF-2D570DE9C5F3}"/>
              </a:ext>
            </a:extLst>
          </p:cNvPr>
          <p:cNvCxnSpPr>
            <a:cxnSpLocks/>
          </p:cNvCxnSpPr>
          <p:nvPr/>
        </p:nvCxnSpPr>
        <p:spPr>
          <a:xfrm>
            <a:off x="2421787" y="1258578"/>
            <a:ext cx="3606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E1A7685-0ADE-9040-B179-67CAAFD25D94}"/>
              </a:ext>
            </a:extLst>
          </p:cNvPr>
          <p:cNvSpPr txBox="1"/>
          <p:nvPr/>
        </p:nvSpPr>
        <p:spPr>
          <a:xfrm>
            <a:off x="2400519" y="52917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C00000"/>
                </a:solidFill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w</a:t>
            </a:r>
            <a:r>
              <a:rPr lang="en-US" sz="1200" baseline="-25000" dirty="0" err="1">
                <a:solidFill>
                  <a:srgbClr val="C00000"/>
                </a:solidFill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  <a:endParaRPr lang="en-US" sz="1100" baseline="-25000" dirty="0">
              <a:solidFill>
                <a:srgbClr val="C00000"/>
              </a:solidFill>
              <a:latin typeface="Monaco" pitchFamily="2" charset="77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152E41-4407-304E-B9BD-8A4E67893260}"/>
              </a:ext>
            </a:extLst>
          </p:cNvPr>
          <p:cNvSpPr txBox="1"/>
          <p:nvPr/>
        </p:nvSpPr>
        <p:spPr>
          <a:xfrm>
            <a:off x="2383969" y="96733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C00000"/>
                </a:solidFill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w</a:t>
            </a:r>
            <a:r>
              <a:rPr lang="en-US" sz="1200" baseline="-25000" dirty="0" err="1">
                <a:solidFill>
                  <a:srgbClr val="C00000"/>
                </a:solidFill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Q</a:t>
            </a:r>
            <a:endParaRPr lang="en-US" sz="1100" baseline="-25000" dirty="0">
              <a:solidFill>
                <a:srgbClr val="C00000"/>
              </a:solidFill>
              <a:latin typeface="Monaco" pitchFamily="2" charset="77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937574-DF25-B845-BE50-8CB4428E0A33}"/>
              </a:ext>
            </a:extLst>
          </p:cNvPr>
          <p:cNvSpPr/>
          <p:nvPr/>
        </p:nvSpPr>
        <p:spPr>
          <a:xfrm>
            <a:off x="2917762" y="707306"/>
            <a:ext cx="45719" cy="217956"/>
          </a:xfrm>
          <a:prstGeom prst="rect">
            <a:avLst/>
          </a:prstGeom>
          <a:solidFill>
            <a:srgbClr val="EDB0A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5DBB7B-109B-FE41-8AE7-2ED1FE7513D7}"/>
              </a:ext>
            </a:extLst>
          </p:cNvPr>
          <p:cNvSpPr/>
          <p:nvPr/>
        </p:nvSpPr>
        <p:spPr>
          <a:xfrm>
            <a:off x="2915063" y="1144127"/>
            <a:ext cx="45719" cy="220641"/>
          </a:xfrm>
          <a:prstGeom prst="rect">
            <a:avLst/>
          </a:prstGeom>
          <a:solidFill>
            <a:srgbClr val="B2E7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FA39209-1F49-5840-A250-074DE1A8696E}"/>
              </a:ext>
            </a:extLst>
          </p:cNvPr>
          <p:cNvCxnSpPr>
            <a:cxnSpLocks/>
          </p:cNvCxnSpPr>
          <p:nvPr/>
        </p:nvCxnSpPr>
        <p:spPr>
          <a:xfrm flipV="1">
            <a:off x="2861526" y="707306"/>
            <a:ext cx="0" cy="23200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5A90287-9950-FB4D-A636-C4BE3F1DBC18}"/>
              </a:ext>
            </a:extLst>
          </p:cNvPr>
          <p:cNvSpPr txBox="1"/>
          <p:nvPr/>
        </p:nvSpPr>
        <p:spPr>
          <a:xfrm>
            <a:off x="2714098" y="803475"/>
            <a:ext cx="151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rPr>
              <a:t>k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4EFA43-1D1B-534B-831D-77B213988239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2858185" y="1134070"/>
            <a:ext cx="0" cy="2505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9D612CB-93BC-594A-8D95-103FEBCCA762}"/>
              </a:ext>
            </a:extLst>
          </p:cNvPr>
          <p:cNvSpPr txBox="1"/>
          <p:nvPr/>
        </p:nvSpPr>
        <p:spPr>
          <a:xfrm>
            <a:off x="2706691" y="1261511"/>
            <a:ext cx="151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rPr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DB70A17-483F-DB49-B5D6-EC50C36DF408}"/>
                  </a:ext>
                </a:extLst>
              </p:cNvPr>
              <p:cNvSpPr txBox="1"/>
              <p:nvPr/>
            </p:nvSpPr>
            <p:spPr>
              <a:xfrm>
                <a:off x="2836228" y="969174"/>
                <a:ext cx="206878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>
                          <a:latin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DB70A17-483F-DB49-B5D6-EC50C36DF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228" y="969174"/>
                <a:ext cx="206878" cy="123111"/>
              </a:xfrm>
              <a:prstGeom prst="rect">
                <a:avLst/>
              </a:prstGeom>
              <a:blipFill>
                <a:blip r:embed="rId3"/>
                <a:stretch>
                  <a:fillRect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F6FCED92-6E9C-124F-B17C-8F25543BD2D0}"/>
              </a:ext>
            </a:extLst>
          </p:cNvPr>
          <p:cNvSpPr/>
          <p:nvPr/>
        </p:nvSpPr>
        <p:spPr>
          <a:xfrm>
            <a:off x="3412599" y="847306"/>
            <a:ext cx="51958" cy="366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EE0885-DC2B-9C45-A30B-2115A5727AC8}"/>
              </a:ext>
            </a:extLst>
          </p:cNvPr>
          <p:cNvSpPr txBox="1"/>
          <p:nvPr/>
        </p:nvSpPr>
        <p:spPr>
          <a:xfrm>
            <a:off x="2997278" y="76283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C00000"/>
                </a:solidFill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w</a:t>
            </a:r>
            <a:r>
              <a:rPr lang="en-US" sz="1200" baseline="-25000" dirty="0" err="1">
                <a:solidFill>
                  <a:srgbClr val="C00000"/>
                </a:solidFill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z</a:t>
            </a:r>
            <a:endParaRPr lang="en-US" sz="1100" baseline="-25000" dirty="0">
              <a:solidFill>
                <a:srgbClr val="C00000"/>
              </a:solidFill>
              <a:latin typeface="Monaco" pitchFamily="2" charset="77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3099FDA-8F55-5B44-8B4C-87D158B36775}"/>
              </a:ext>
            </a:extLst>
          </p:cNvPr>
          <p:cNvCxnSpPr>
            <a:cxnSpLocks/>
          </p:cNvCxnSpPr>
          <p:nvPr/>
        </p:nvCxnSpPr>
        <p:spPr>
          <a:xfrm>
            <a:off x="3020541" y="1036680"/>
            <a:ext cx="3606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93992D0-D559-9C47-B9D9-61AA246F87E3}"/>
              </a:ext>
            </a:extLst>
          </p:cNvPr>
          <p:cNvSpPr txBox="1"/>
          <p:nvPr/>
        </p:nvSpPr>
        <p:spPr>
          <a:xfrm>
            <a:off x="1136974" y="9076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54F0352-A2A5-8646-8C51-D1D28C66CDF8}"/>
              </a:ext>
            </a:extLst>
          </p:cNvPr>
          <p:cNvSpPr/>
          <p:nvPr/>
        </p:nvSpPr>
        <p:spPr>
          <a:xfrm>
            <a:off x="291746" y="2150233"/>
            <a:ext cx="83127" cy="586915"/>
          </a:xfrm>
          <a:prstGeom prst="rect">
            <a:avLst/>
          </a:prstGeom>
          <a:solidFill>
            <a:srgbClr val="EDB0A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158A5F1-6C0B-1C4A-9690-3372185D37A3}"/>
              </a:ext>
            </a:extLst>
          </p:cNvPr>
          <p:cNvSpPr/>
          <p:nvPr/>
        </p:nvSpPr>
        <p:spPr>
          <a:xfrm rot="16200000">
            <a:off x="694062" y="1812863"/>
            <a:ext cx="83127" cy="591613"/>
          </a:xfrm>
          <a:prstGeom prst="rect">
            <a:avLst/>
          </a:prstGeom>
          <a:solidFill>
            <a:srgbClr val="B2E7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489193C-7428-0441-B18E-64758247D567}"/>
                  </a:ext>
                </a:extLst>
              </p:cNvPr>
              <p:cNvSpPr txBox="1"/>
              <p:nvPr/>
            </p:nvSpPr>
            <p:spPr>
              <a:xfrm>
                <a:off x="663502" y="2218641"/>
                <a:ext cx="1651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>
                          <a:latin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489193C-7428-0441-B18E-64758247D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02" y="2218641"/>
                <a:ext cx="165110" cy="161583"/>
              </a:xfrm>
              <a:prstGeom prst="rect">
                <a:avLst/>
              </a:prstGeom>
              <a:blipFill>
                <a:blip r:embed="rId4"/>
                <a:stretch>
                  <a:fillRect l="-14286" r="-21429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62A53499-52AA-4648-ACD7-7C29A755E074}"/>
              </a:ext>
            </a:extLst>
          </p:cNvPr>
          <p:cNvSpPr txBox="1"/>
          <p:nvPr/>
        </p:nvSpPr>
        <p:spPr>
          <a:xfrm>
            <a:off x="1072988" y="22590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C1C8AA8-D0C9-424D-B745-57D31F189320}"/>
              </a:ext>
            </a:extLst>
          </p:cNvPr>
          <p:cNvSpPr/>
          <p:nvPr/>
        </p:nvSpPr>
        <p:spPr>
          <a:xfrm rot="16200000">
            <a:off x="1436090" y="2147885"/>
            <a:ext cx="586914" cy="591613"/>
          </a:xfrm>
          <a:prstGeom prst="rect">
            <a:avLst/>
          </a:prstGeom>
          <a:pattFill prst="wdUpDiag">
            <a:fgClr>
              <a:srgbClr val="B2E7CC"/>
            </a:fgClr>
            <a:bgClr>
              <a:schemeClr val="accent2">
                <a:lumMod val="60000"/>
                <a:lumOff val="40000"/>
              </a:schemeClr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DBB91CA-7871-7C41-8C3F-44C154542195}"/>
              </a:ext>
            </a:extLst>
          </p:cNvPr>
          <p:cNvCxnSpPr>
            <a:cxnSpLocks/>
          </p:cNvCxnSpPr>
          <p:nvPr/>
        </p:nvCxnSpPr>
        <p:spPr>
          <a:xfrm flipV="1">
            <a:off x="220425" y="2150233"/>
            <a:ext cx="0" cy="58716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7FC0C1F-F568-7245-8944-0AA943F77C45}"/>
              </a:ext>
            </a:extLst>
          </p:cNvPr>
          <p:cNvSpPr txBox="1"/>
          <p:nvPr/>
        </p:nvSpPr>
        <p:spPr>
          <a:xfrm>
            <a:off x="18077" y="2320827"/>
            <a:ext cx="242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rPr>
              <a:t>d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30B0BCE-6CCC-174D-A306-982FE53E94D2}"/>
              </a:ext>
            </a:extLst>
          </p:cNvPr>
          <p:cNvCxnSpPr>
            <a:cxnSpLocks/>
          </p:cNvCxnSpPr>
          <p:nvPr/>
        </p:nvCxnSpPr>
        <p:spPr>
          <a:xfrm flipV="1">
            <a:off x="439819" y="2022683"/>
            <a:ext cx="591613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4F6EC9C-0E2B-4842-9119-15D84831986B}"/>
              </a:ext>
            </a:extLst>
          </p:cNvPr>
          <p:cNvSpPr txBox="1"/>
          <p:nvPr/>
        </p:nvSpPr>
        <p:spPr>
          <a:xfrm>
            <a:off x="240927" y="1918916"/>
            <a:ext cx="242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rPr>
              <a:t>d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96689DE-D667-E944-85D4-C66E7490BEC3}"/>
              </a:ext>
            </a:extLst>
          </p:cNvPr>
          <p:cNvCxnSpPr>
            <a:cxnSpLocks/>
          </p:cNvCxnSpPr>
          <p:nvPr/>
        </p:nvCxnSpPr>
        <p:spPr>
          <a:xfrm>
            <a:off x="2125623" y="2443682"/>
            <a:ext cx="58106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5749091-1F30-EC40-A80E-D95F8DE19D03}"/>
              </a:ext>
            </a:extLst>
          </p:cNvPr>
          <p:cNvSpPr txBox="1"/>
          <p:nvPr/>
        </p:nvSpPr>
        <p:spPr>
          <a:xfrm>
            <a:off x="2042762" y="2218643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venir Next" panose="020B0503020202020204" pitchFamily="34" charset="0"/>
              </a:rPr>
              <a:t>reshape</a:t>
            </a:r>
            <a:endParaRPr lang="en-US" sz="1100" dirty="0">
              <a:latin typeface="Avenir Next" panose="020B0503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B48ECD1-0C57-AA4C-964E-E265C275AA13}"/>
              </a:ext>
            </a:extLst>
          </p:cNvPr>
          <p:cNvSpPr/>
          <p:nvPr/>
        </p:nvSpPr>
        <p:spPr>
          <a:xfrm rot="16200000">
            <a:off x="2367511" y="2402125"/>
            <a:ext cx="928438" cy="83129"/>
          </a:xfrm>
          <a:prstGeom prst="rect">
            <a:avLst/>
          </a:prstGeom>
          <a:pattFill prst="wdUpDiag">
            <a:fgClr>
              <a:srgbClr val="B2E7CC"/>
            </a:fgClr>
            <a:bgClr>
              <a:schemeClr val="accent2">
                <a:lumMod val="60000"/>
                <a:lumOff val="40000"/>
              </a:schemeClr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80B280D-E83C-9640-A2E6-D9A926B9BD0D}"/>
              </a:ext>
            </a:extLst>
          </p:cNvPr>
          <p:cNvSpPr txBox="1"/>
          <p:nvPr/>
        </p:nvSpPr>
        <p:spPr>
          <a:xfrm>
            <a:off x="2908467" y="215023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C00000"/>
                </a:solidFill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w</a:t>
            </a:r>
            <a:r>
              <a:rPr lang="en-US" sz="1400" baseline="-25000" dirty="0" err="1">
                <a:solidFill>
                  <a:srgbClr val="C00000"/>
                </a:solidFill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P</a:t>
            </a:r>
            <a:endParaRPr lang="en-US" sz="1200" baseline="-25000" dirty="0">
              <a:solidFill>
                <a:srgbClr val="C00000"/>
              </a:solidFill>
              <a:latin typeface="Monaco" pitchFamily="2" charset="77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FB71770-6F74-8645-B7FC-74C89C33AD8C}"/>
              </a:ext>
            </a:extLst>
          </p:cNvPr>
          <p:cNvCxnSpPr>
            <a:cxnSpLocks/>
          </p:cNvCxnSpPr>
          <p:nvPr/>
        </p:nvCxnSpPr>
        <p:spPr>
          <a:xfrm>
            <a:off x="2942062" y="2444740"/>
            <a:ext cx="3606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7EA43439-CCFD-F046-B3A5-18F92BA67CEC}"/>
              </a:ext>
            </a:extLst>
          </p:cNvPr>
          <p:cNvSpPr/>
          <p:nvPr/>
        </p:nvSpPr>
        <p:spPr>
          <a:xfrm>
            <a:off x="3417341" y="2158656"/>
            <a:ext cx="83127" cy="5916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668AA4C-E270-8D44-8225-B50A79ECA1AE}"/>
              </a:ext>
            </a:extLst>
          </p:cNvPr>
          <p:cNvSpPr/>
          <p:nvPr/>
        </p:nvSpPr>
        <p:spPr>
          <a:xfrm>
            <a:off x="3319842" y="1847781"/>
            <a:ext cx="277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z</a:t>
            </a:r>
            <a:endParaRPr lang="en-US" sz="1200" baseline="-250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7946895-5409-E246-90A3-72370A32D6C1}"/>
              </a:ext>
            </a:extLst>
          </p:cNvPr>
          <p:cNvCxnSpPr>
            <a:cxnSpLocks/>
          </p:cNvCxnSpPr>
          <p:nvPr/>
        </p:nvCxnSpPr>
        <p:spPr>
          <a:xfrm flipV="1">
            <a:off x="1373070" y="2161205"/>
            <a:ext cx="0" cy="58716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9C81B1A-A13D-8A43-8B7D-0BC53107BEEE}"/>
              </a:ext>
            </a:extLst>
          </p:cNvPr>
          <p:cNvSpPr txBox="1"/>
          <p:nvPr/>
        </p:nvSpPr>
        <p:spPr>
          <a:xfrm>
            <a:off x="1170880" y="2502147"/>
            <a:ext cx="242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rPr>
              <a:t>d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9825E42-B714-7B4B-A087-F7D4E3D953F4}"/>
              </a:ext>
            </a:extLst>
          </p:cNvPr>
          <p:cNvCxnSpPr>
            <a:cxnSpLocks/>
          </p:cNvCxnSpPr>
          <p:nvPr/>
        </p:nvCxnSpPr>
        <p:spPr>
          <a:xfrm flipV="1">
            <a:off x="1433748" y="2082840"/>
            <a:ext cx="591613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D4CACE7-5E7E-1C41-8F41-27D56D0BA90B}"/>
              </a:ext>
            </a:extLst>
          </p:cNvPr>
          <p:cNvSpPr txBox="1"/>
          <p:nvPr/>
        </p:nvSpPr>
        <p:spPr>
          <a:xfrm>
            <a:off x="1614253" y="1895577"/>
            <a:ext cx="242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rPr>
              <a:t>d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8FA5F0A-82C4-934E-9F09-950112C758F5}"/>
              </a:ext>
            </a:extLst>
          </p:cNvPr>
          <p:cNvCxnSpPr>
            <a:cxnSpLocks/>
          </p:cNvCxnSpPr>
          <p:nvPr/>
        </p:nvCxnSpPr>
        <p:spPr>
          <a:xfrm flipV="1">
            <a:off x="2719944" y="1979886"/>
            <a:ext cx="0" cy="92802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36B6297-62F4-0141-9449-87D04EBBB7FF}"/>
              </a:ext>
            </a:extLst>
          </p:cNvPr>
          <p:cNvSpPr txBox="1"/>
          <p:nvPr/>
        </p:nvSpPr>
        <p:spPr>
          <a:xfrm>
            <a:off x="2478091" y="2614037"/>
            <a:ext cx="322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rPr>
              <a:t>d</a:t>
            </a:r>
            <a:r>
              <a:rPr lang="en-US" sz="1000" baseline="30000" dirty="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</a:rPr>
              <a:t>2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BA0C156-B1CA-1440-B8AB-282887F322BB}"/>
              </a:ext>
            </a:extLst>
          </p:cNvPr>
          <p:cNvCxnSpPr>
            <a:cxnSpLocks/>
          </p:cNvCxnSpPr>
          <p:nvPr/>
        </p:nvCxnSpPr>
        <p:spPr>
          <a:xfrm flipV="1">
            <a:off x="3363924" y="2161205"/>
            <a:ext cx="0" cy="58716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253AF03-40DC-8243-9B3F-A17241B4ADD7}"/>
                  </a:ext>
                </a:extLst>
              </p:cNvPr>
              <p:cNvSpPr txBox="1"/>
              <p:nvPr/>
            </p:nvSpPr>
            <p:spPr>
              <a:xfrm>
                <a:off x="3191682" y="2536023"/>
                <a:ext cx="24237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sz="1000" dirty="0">
                  <a:solidFill>
                    <a:schemeClr val="bg1">
                      <a:lumMod val="50000"/>
                    </a:schemeClr>
                  </a:solidFill>
                  <a:latin typeface="Avenir Next" panose="020B0503020202020204" pitchFamily="34" charset="0"/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253AF03-40DC-8243-9B3F-A17241B4A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682" y="2536023"/>
                <a:ext cx="242375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>
            <a:extLst>
              <a:ext uri="{FF2B5EF4-FFF2-40B4-BE49-F238E27FC236}">
                <a16:creationId xmlns:a16="http://schemas.microsoft.com/office/drawing/2014/main" id="{BA33EA64-E8A6-9440-8E1A-3A287D840AF5}"/>
              </a:ext>
            </a:extLst>
          </p:cNvPr>
          <p:cNvSpPr txBox="1"/>
          <p:nvPr/>
        </p:nvSpPr>
        <p:spPr>
          <a:xfrm>
            <a:off x="971363" y="18854"/>
            <a:ext cx="24849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Next" panose="020B0503020202020204" pitchFamily="34" charset="0"/>
              </a:rPr>
              <a:t>Interaction via elementwise product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CE39C99-877A-8E4B-B543-A0F1F384F5F1}"/>
              </a:ext>
            </a:extLst>
          </p:cNvPr>
          <p:cNvSpPr txBox="1"/>
          <p:nvPr/>
        </p:nvSpPr>
        <p:spPr>
          <a:xfrm>
            <a:off x="510480" y="328113"/>
            <a:ext cx="11560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  <a:latin typeface="Avenir Next" panose="020B0503020202020204" pitchFamily="34" charset="0"/>
              </a:rPr>
              <a:t>Non-parametric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F8D98D7-1F8B-344F-8D4A-A355F01A84D5}"/>
              </a:ext>
            </a:extLst>
          </p:cNvPr>
          <p:cNvSpPr txBox="1"/>
          <p:nvPr/>
        </p:nvSpPr>
        <p:spPr>
          <a:xfrm>
            <a:off x="2484763" y="334401"/>
            <a:ext cx="8755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  <a:latin typeface="Avenir Next" panose="020B0503020202020204" pitchFamily="34" charset="0"/>
              </a:rPr>
              <a:t>Parametric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223F0E4-21F6-FE46-8E68-5269E2F23CF1}"/>
              </a:ext>
            </a:extLst>
          </p:cNvPr>
          <p:cNvSpPr txBox="1"/>
          <p:nvPr/>
        </p:nvSpPr>
        <p:spPr>
          <a:xfrm>
            <a:off x="1185967" y="1616723"/>
            <a:ext cx="2018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Next" panose="020B0503020202020204" pitchFamily="34" charset="0"/>
              </a:rPr>
              <a:t>Interaction via outer product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0162A68-53EB-E64C-B2E9-1BE788366215}"/>
              </a:ext>
            </a:extLst>
          </p:cNvPr>
          <p:cNvSpPr txBox="1"/>
          <p:nvPr/>
        </p:nvSpPr>
        <p:spPr>
          <a:xfrm>
            <a:off x="467231" y="2347995"/>
            <a:ext cx="558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venir Next" panose="020B0503020202020204" pitchFamily="34" charset="0"/>
              </a:rPr>
              <a:t>outer</a:t>
            </a:r>
          </a:p>
          <a:p>
            <a:pPr algn="ctr"/>
            <a:r>
              <a:rPr lang="en-US" sz="800" dirty="0">
                <a:latin typeface="Avenir Next" panose="020B0503020202020204" pitchFamily="34" charset="0"/>
              </a:rPr>
              <a:t>product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6898166-9169-494C-A09E-36257E57A672}"/>
              </a:ext>
            </a:extLst>
          </p:cNvPr>
          <p:cNvSpPr txBox="1"/>
          <p:nvPr/>
        </p:nvSpPr>
        <p:spPr>
          <a:xfrm>
            <a:off x="186406" y="269905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v</a:t>
            </a:r>
            <a:r>
              <a:rPr lang="en-US" sz="1200" baseline="-25000" dirty="0"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  <a:endParaRPr lang="en-US" sz="1100" baseline="-25000" dirty="0">
              <a:latin typeface="Monaco" pitchFamily="2" charset="77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99B0040-1306-4142-B95E-9D5DE573AD48}"/>
              </a:ext>
            </a:extLst>
          </p:cNvPr>
          <p:cNvSpPr txBox="1"/>
          <p:nvPr/>
        </p:nvSpPr>
        <p:spPr>
          <a:xfrm>
            <a:off x="978263" y="19355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v</a:t>
            </a:r>
            <a:r>
              <a:rPr lang="en-US" sz="1200" baseline="-25000" dirty="0" err="1"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Q</a:t>
            </a:r>
            <a:endParaRPr lang="en-US" sz="1100" baseline="-25000" dirty="0">
              <a:latin typeface="Monaco" pitchFamily="2" charset="77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B27BC99-6436-7F4E-A453-4B14BC531BEC}"/>
              </a:ext>
            </a:extLst>
          </p:cNvPr>
          <p:cNvSpPr/>
          <p:nvPr/>
        </p:nvSpPr>
        <p:spPr>
          <a:xfrm>
            <a:off x="1602277" y="230717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P</a:t>
            </a:r>
            <a:endParaRPr lang="en-US" sz="14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C1B9F87-53A9-A044-8937-BF3B11A20A6E}"/>
              </a:ext>
            </a:extLst>
          </p:cNvPr>
          <p:cNvSpPr txBox="1"/>
          <p:nvPr/>
        </p:nvSpPr>
        <p:spPr>
          <a:xfrm>
            <a:off x="3600657" y="332851"/>
            <a:ext cx="92525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venir Next" panose="020B0503020202020204" pitchFamily="34" charset="0"/>
              </a:rPr>
              <a:t>Learnt </a:t>
            </a:r>
          </a:p>
          <a:p>
            <a:r>
              <a:rPr lang="en-US" sz="1000" dirty="0">
                <a:latin typeface="Avenir Next" panose="020B0503020202020204" pitchFamily="34" charset="0"/>
              </a:rPr>
              <a:t>parameters: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27F99F5-36CA-3943-83AE-29B3CFF7DDF7}"/>
              </a:ext>
            </a:extLst>
          </p:cNvPr>
          <p:cNvSpPr txBox="1"/>
          <p:nvPr/>
        </p:nvSpPr>
        <p:spPr>
          <a:xfrm>
            <a:off x="3707886" y="659621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C00000"/>
                </a:solidFill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w</a:t>
            </a:r>
            <a:r>
              <a:rPr lang="en-US" sz="1100" baseline="-25000" dirty="0" err="1">
                <a:solidFill>
                  <a:srgbClr val="C00000"/>
                </a:solidFill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  <a:r>
              <a:rPr lang="en-US" sz="1100" dirty="0" err="1"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  <a:r>
              <a:rPr lang="en-US" sz="1050" dirty="0" err="1">
                <a:latin typeface="Avenir Next" panose="020B0503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dxk</a:t>
            </a:r>
            <a:r>
              <a:rPr lang="en-US" sz="1100" dirty="0"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lang="en-US" sz="1050" dirty="0">
              <a:latin typeface="Monaco" pitchFamily="2" charset="77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2B5E611-E843-5D48-B419-B41D03CAF0FD}"/>
              </a:ext>
            </a:extLst>
          </p:cNvPr>
          <p:cNvSpPr txBox="1"/>
          <p:nvPr/>
        </p:nvSpPr>
        <p:spPr>
          <a:xfrm>
            <a:off x="3714723" y="89056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C00000"/>
                </a:solidFill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w</a:t>
            </a:r>
            <a:r>
              <a:rPr lang="en-US" sz="1100" baseline="-25000" dirty="0" err="1">
                <a:solidFill>
                  <a:srgbClr val="C00000"/>
                </a:solidFill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Q</a:t>
            </a:r>
            <a:r>
              <a:rPr lang="en-US" sz="1050" dirty="0" err="1"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  <a:r>
              <a:rPr lang="en-US" sz="1050" dirty="0" err="1">
                <a:latin typeface="Avenir Next" panose="020B0503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dxk</a:t>
            </a:r>
            <a:endParaRPr lang="en-US" sz="1050" baseline="-25000" dirty="0">
              <a:latin typeface="Monaco" pitchFamily="2" charset="77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0405CB9-EFF8-1144-92ED-E33BEBF7978B}"/>
              </a:ext>
            </a:extLst>
          </p:cNvPr>
          <p:cNvSpPr txBox="1"/>
          <p:nvPr/>
        </p:nvSpPr>
        <p:spPr>
          <a:xfrm>
            <a:off x="3714723" y="1131693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C00000"/>
                </a:solidFill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w</a:t>
            </a:r>
            <a:r>
              <a:rPr lang="en-US" sz="1100" baseline="-25000" dirty="0" err="1">
                <a:solidFill>
                  <a:srgbClr val="C00000"/>
                </a:solidFill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z</a:t>
            </a:r>
            <a:r>
              <a:rPr lang="en-US" sz="1050" dirty="0" err="1"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  <a:r>
              <a:rPr lang="en-US" sz="1050" dirty="0" err="1">
                <a:latin typeface="Avenir Next" panose="020B0503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kxd</a:t>
            </a:r>
            <a:endParaRPr lang="en-US" sz="1050" baseline="-25000" dirty="0">
              <a:latin typeface="Monaco" pitchFamily="2" charset="77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22BD7CA-F185-6948-9898-174159F04925}"/>
              </a:ext>
            </a:extLst>
          </p:cNvPr>
          <p:cNvSpPr txBox="1"/>
          <p:nvPr/>
        </p:nvSpPr>
        <p:spPr>
          <a:xfrm>
            <a:off x="3601540" y="2104029"/>
            <a:ext cx="92525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venir Next" panose="020B0503020202020204" pitchFamily="34" charset="0"/>
              </a:rPr>
              <a:t>Learnt </a:t>
            </a:r>
          </a:p>
          <a:p>
            <a:r>
              <a:rPr lang="en-US" sz="1000" dirty="0">
                <a:latin typeface="Avenir Next" panose="020B0503020202020204" pitchFamily="34" charset="0"/>
              </a:rPr>
              <a:t>parameters: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41458B9-D997-6D4B-8306-B9B5B346539C}"/>
                  </a:ext>
                </a:extLst>
              </p:cNvPr>
              <p:cNvSpPr txBox="1"/>
              <p:nvPr/>
            </p:nvSpPr>
            <p:spPr>
              <a:xfrm>
                <a:off x="3637720" y="2435435"/>
                <a:ext cx="80502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C00000"/>
                    </a:solidFill>
                    <a:latin typeface="Monaco" pitchFamily="2" charset="77"/>
                    <a:ea typeface="Helvetica Neue" panose="02000503000000020004" pitchFamily="2" charset="0"/>
                    <a:cs typeface="Helvetica Neue" panose="02000503000000020004" pitchFamily="2" charset="0"/>
                  </a:rPr>
                  <a:t>w</a:t>
                </a:r>
                <a:r>
                  <a:rPr lang="en-US" sz="1100" baseline="-25000" dirty="0" err="1">
                    <a:solidFill>
                      <a:srgbClr val="C00000"/>
                    </a:solidFill>
                    <a:latin typeface="Monaco" pitchFamily="2" charset="77"/>
                    <a:ea typeface="Helvetica Neue" panose="02000503000000020004" pitchFamily="2" charset="0"/>
                    <a:cs typeface="Helvetica Neue" panose="02000503000000020004" pitchFamily="2" charset="0"/>
                  </a:rPr>
                  <a:t>P</a:t>
                </a:r>
                <a:r>
                  <a:rPr lang="en-US" sz="1050" dirty="0" err="1">
                    <a:latin typeface="Monaco" pitchFamily="2" charset="77"/>
                    <a:ea typeface="Helvetica Neue" panose="02000503000000020004" pitchFamily="2" charset="0"/>
                    <a:cs typeface="Helvetica Neue" panose="02000503000000020004" pitchFamily="2" charset="0"/>
                  </a:rPr>
                  <a:t>:</a:t>
                </a:r>
                <a:r>
                  <a:rPr lang="en-US" sz="1050" dirty="0" err="1">
                    <a:latin typeface="Avenir Next" panose="020B0503020202020204" pitchFamily="34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dxdx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50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sz="1050" baseline="-25000" dirty="0">
                  <a:solidFill>
                    <a:srgbClr val="C00000"/>
                  </a:solidFill>
                  <a:latin typeface="Monaco" pitchFamily="2" charset="77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41458B9-D997-6D4B-8306-B9B5B3465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720" y="2435435"/>
                <a:ext cx="805029" cy="261610"/>
              </a:xfrm>
              <a:prstGeom prst="rect">
                <a:avLst/>
              </a:prstGeom>
              <a:blipFill>
                <a:blip r:embed="rId6"/>
                <a:stretch>
                  <a:fillRect t="-500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582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58</Words>
  <Application>Microsoft Macintosh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 Next</vt:lpstr>
      <vt:lpstr>Calibri</vt:lpstr>
      <vt:lpstr>Calibri Light</vt:lpstr>
      <vt:lpstr>Cambria Math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Aniruddha Kembhavi</dc:creator>
  <cp:lastModifiedBy>Aniruddha Kembhavi</cp:lastModifiedBy>
  <cp:revision>13</cp:revision>
  <dcterms:created xsi:type="dcterms:W3CDTF">2019-06-13T19:32:19Z</dcterms:created>
  <dcterms:modified xsi:type="dcterms:W3CDTF">2019-06-14T19:57:08Z</dcterms:modified>
</cp:coreProperties>
</file>