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</p:sldIdLst>
  <p:sldSz cx="93726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FD"/>
    <a:srgbClr val="F0F2FB"/>
    <a:srgbClr val="FF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9"/>
    <p:restoredTop sz="94694"/>
  </p:normalViewPr>
  <p:slideViewPr>
    <p:cSldViewPr snapToGrid="0" snapToObjects="1">
      <p:cViewPr>
        <p:scale>
          <a:sx n="110" d="100"/>
          <a:sy n="110" d="100"/>
        </p:scale>
        <p:origin x="1256" y="1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575" y="673418"/>
            <a:ext cx="702945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2161223"/>
            <a:ext cx="702945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2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267" y="219075"/>
            <a:ext cx="2020967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4366" y="219075"/>
            <a:ext cx="5945743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484" y="1025843"/>
            <a:ext cx="8083868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484" y="2753678"/>
            <a:ext cx="8083868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2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4366" y="1095375"/>
            <a:ext cx="398335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44879" y="1095375"/>
            <a:ext cx="3983355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7" y="219075"/>
            <a:ext cx="8083868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7" y="1008698"/>
            <a:ext cx="396504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587" y="1503045"/>
            <a:ext cx="396504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44879" y="1008698"/>
            <a:ext cx="3984576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44879" y="1503045"/>
            <a:ext cx="3984576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8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8" y="274320"/>
            <a:ext cx="30229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4576" y="592455"/>
            <a:ext cx="4744879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588" y="1234440"/>
            <a:ext cx="30229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588" y="274320"/>
            <a:ext cx="3022907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84576" y="592455"/>
            <a:ext cx="4744879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588" y="1234440"/>
            <a:ext cx="3022907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366" y="219075"/>
            <a:ext cx="8083868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366" y="1095375"/>
            <a:ext cx="8083868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366" y="3813810"/>
            <a:ext cx="210883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08B6-A5B0-1647-86BC-5119996F0A7F}" type="datetimeFigureOut">
              <a:rPr lang="en-US" smtClean="0"/>
              <a:t>6/13/19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4674" y="3813810"/>
            <a:ext cx="3163253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9399" y="3813810"/>
            <a:ext cx="210883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1567-993B-6742-8398-E1BC25318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4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CF567F51-9813-B245-9641-01B7FEA71450}"/>
              </a:ext>
            </a:extLst>
          </p:cNvPr>
          <p:cNvSpPr/>
          <p:nvPr/>
        </p:nvSpPr>
        <p:spPr>
          <a:xfrm>
            <a:off x="76772" y="89708"/>
            <a:ext cx="9220114" cy="39353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095552-B7A7-D34F-951B-E31D2E925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53707"/>
              </p:ext>
            </p:extLst>
          </p:nvPr>
        </p:nvGraphicFramePr>
        <p:xfrm>
          <a:off x="2518596" y="1240807"/>
          <a:ext cx="426941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41">
                  <a:extLst>
                    <a:ext uri="{9D8B030D-6E8A-4147-A177-3AD203B41FA5}">
                      <a16:colId xmlns:a16="http://schemas.microsoft.com/office/drawing/2014/main" val="2854789061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3588816724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3158211090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1985555344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1958982605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2359964040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1976190494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3910088480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2121438059"/>
                    </a:ext>
                  </a:extLst>
                </a:gridCol>
                <a:gridCol w="426941">
                  <a:extLst>
                    <a:ext uri="{9D8B030D-6E8A-4147-A177-3AD203B41FA5}">
                      <a16:colId xmlns:a16="http://schemas.microsoft.com/office/drawing/2014/main" val="3379823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4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114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3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30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F2FB">
                        <a:alpha val="690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5692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416A68-9FDC-D748-8D22-A3679C602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797542"/>
              </p:ext>
            </p:extLst>
          </p:nvPr>
        </p:nvGraphicFramePr>
        <p:xfrm>
          <a:off x="728454" y="499127"/>
          <a:ext cx="42694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941">
                  <a:extLst>
                    <a:ext uri="{9D8B030D-6E8A-4147-A177-3AD203B41FA5}">
                      <a16:colId xmlns:a16="http://schemas.microsoft.com/office/drawing/2014/main" val="233615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07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22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2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24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628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6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150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95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302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639D4-A2F8-6941-9F43-BA74B3EE078D}"/>
                  </a:ext>
                </a:extLst>
              </p:cNvPr>
              <p:cNvSpPr txBox="1"/>
              <p:nvPr/>
            </p:nvSpPr>
            <p:spPr>
              <a:xfrm>
                <a:off x="3817528" y="3257091"/>
                <a:ext cx="18961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>
                          <a:latin typeface="Cambria Math" panose="02040503050406030204" pitchFamily="18" charset="0"/>
                        </a:rPr>
                        <m:t>κ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𝑐𝑜𝑢𝑛𝑡𝑒𝑟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𝑎𝑟𝑟𝑎𝑦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639D4-A2F8-6941-9F43-BA74B3EE0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528" y="3257091"/>
                <a:ext cx="1896160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FDA5D1-D1BF-3245-BA73-0094C72DCEE3}"/>
              </a:ext>
            </a:extLst>
          </p:cNvPr>
          <p:cNvCxnSpPr>
            <a:cxnSpLocks/>
          </p:cNvCxnSpPr>
          <p:nvPr/>
        </p:nvCxnSpPr>
        <p:spPr>
          <a:xfrm>
            <a:off x="2518596" y="3229970"/>
            <a:ext cx="426941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556EC6-4114-614A-BF6E-37A4A4D95FED}"/>
              </a:ext>
            </a:extLst>
          </p:cNvPr>
          <p:cNvCxnSpPr>
            <a:cxnSpLocks/>
          </p:cNvCxnSpPr>
          <p:nvPr/>
        </p:nvCxnSpPr>
        <p:spPr>
          <a:xfrm>
            <a:off x="6939241" y="1240806"/>
            <a:ext cx="0" cy="185420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C14974-8F1E-6343-8F1C-2094A363A6F4}"/>
              </a:ext>
            </a:extLst>
          </p:cNvPr>
          <p:cNvCxnSpPr/>
          <p:nvPr/>
        </p:nvCxnSpPr>
        <p:spPr>
          <a:xfrm>
            <a:off x="906235" y="675114"/>
            <a:ext cx="2660998" cy="753762"/>
          </a:xfrm>
          <a:prstGeom prst="straightConnector1">
            <a:avLst/>
          </a:prstGeom>
          <a:ln w="19050">
            <a:solidFill>
              <a:schemeClr val="accent1">
                <a:alpha val="84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5F4698-1746-7C4C-B7B9-61F8671A76E3}"/>
              </a:ext>
            </a:extLst>
          </p:cNvPr>
          <p:cNvCxnSpPr>
            <a:cxnSpLocks/>
          </p:cNvCxnSpPr>
          <p:nvPr/>
        </p:nvCxnSpPr>
        <p:spPr>
          <a:xfrm>
            <a:off x="960153" y="688499"/>
            <a:ext cx="5543374" cy="1091565"/>
          </a:xfrm>
          <a:prstGeom prst="straightConnector1">
            <a:avLst/>
          </a:prstGeom>
          <a:ln w="19050">
            <a:solidFill>
              <a:schemeClr val="accent1">
                <a:alpha val="8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787054-3D15-424E-8620-D98841871484}"/>
              </a:ext>
            </a:extLst>
          </p:cNvPr>
          <p:cNvCxnSpPr>
            <a:cxnSpLocks/>
          </p:cNvCxnSpPr>
          <p:nvPr/>
        </p:nvCxnSpPr>
        <p:spPr>
          <a:xfrm>
            <a:off x="973475" y="688498"/>
            <a:ext cx="1739761" cy="1497897"/>
          </a:xfrm>
          <a:prstGeom prst="straightConnector1">
            <a:avLst/>
          </a:prstGeom>
          <a:ln w="19050">
            <a:solidFill>
              <a:schemeClr val="accent1">
                <a:alpha val="84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376612-182E-894E-A9E3-2ABEB6771292}"/>
              </a:ext>
            </a:extLst>
          </p:cNvPr>
          <p:cNvCxnSpPr>
            <a:cxnSpLocks/>
          </p:cNvCxnSpPr>
          <p:nvPr/>
        </p:nvCxnSpPr>
        <p:spPr>
          <a:xfrm>
            <a:off x="973475" y="688491"/>
            <a:ext cx="4322323" cy="1801604"/>
          </a:xfrm>
          <a:prstGeom prst="straightConnector1">
            <a:avLst/>
          </a:prstGeom>
          <a:ln w="19050">
            <a:solidFill>
              <a:schemeClr val="accent1">
                <a:alpha val="84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687A82-00C6-504A-B7BB-D0AE39503927}"/>
              </a:ext>
            </a:extLst>
          </p:cNvPr>
          <p:cNvCxnSpPr>
            <a:cxnSpLocks/>
          </p:cNvCxnSpPr>
          <p:nvPr/>
        </p:nvCxnSpPr>
        <p:spPr>
          <a:xfrm>
            <a:off x="942313" y="634976"/>
            <a:ext cx="1754036" cy="2241073"/>
          </a:xfrm>
          <a:prstGeom prst="straightConnector1">
            <a:avLst/>
          </a:prstGeom>
          <a:ln w="19050">
            <a:solidFill>
              <a:schemeClr val="accent1">
                <a:alpha val="84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CCA64D-9470-8B4C-AB06-9CA82F42E27E}"/>
              </a:ext>
            </a:extLst>
          </p:cNvPr>
          <p:cNvCxnSpPr>
            <a:cxnSpLocks/>
          </p:cNvCxnSpPr>
          <p:nvPr/>
        </p:nvCxnSpPr>
        <p:spPr>
          <a:xfrm>
            <a:off x="940965" y="1809032"/>
            <a:ext cx="3943369" cy="750665"/>
          </a:xfrm>
          <a:prstGeom prst="straightConnector1">
            <a:avLst/>
          </a:prstGeom>
          <a:ln w="19050">
            <a:solidFill>
              <a:srgbClr val="C00000">
                <a:alpha val="2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5493806-5225-2C4D-A3F9-1C9DAA827013}"/>
              </a:ext>
            </a:extLst>
          </p:cNvPr>
          <p:cNvCxnSpPr>
            <a:cxnSpLocks/>
          </p:cNvCxnSpPr>
          <p:nvPr/>
        </p:nvCxnSpPr>
        <p:spPr>
          <a:xfrm>
            <a:off x="959200" y="1809025"/>
            <a:ext cx="3050285" cy="1149506"/>
          </a:xfrm>
          <a:prstGeom prst="straightConnector1">
            <a:avLst/>
          </a:prstGeom>
          <a:ln w="19050">
            <a:solidFill>
              <a:srgbClr val="C00000">
                <a:alpha val="2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94E0A-43C5-9D40-B648-6A9044EEE155}"/>
              </a:ext>
            </a:extLst>
          </p:cNvPr>
          <p:cNvCxnSpPr>
            <a:cxnSpLocks/>
          </p:cNvCxnSpPr>
          <p:nvPr/>
        </p:nvCxnSpPr>
        <p:spPr>
          <a:xfrm>
            <a:off x="958235" y="1809024"/>
            <a:ext cx="3051244" cy="375334"/>
          </a:xfrm>
          <a:prstGeom prst="straightConnector1">
            <a:avLst/>
          </a:prstGeom>
          <a:ln w="19050">
            <a:solidFill>
              <a:srgbClr val="C00000">
                <a:alpha val="2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D24C76-EF0B-BE4C-A442-80B0C73574DA}"/>
              </a:ext>
            </a:extLst>
          </p:cNvPr>
          <p:cNvCxnSpPr>
            <a:cxnSpLocks/>
            <a:stCxn id="57" idx="6"/>
          </p:cNvCxnSpPr>
          <p:nvPr/>
        </p:nvCxnSpPr>
        <p:spPr>
          <a:xfrm flipV="1">
            <a:off x="1004219" y="1489632"/>
            <a:ext cx="2563016" cy="322028"/>
          </a:xfrm>
          <a:prstGeom prst="straightConnector1">
            <a:avLst/>
          </a:prstGeom>
          <a:ln w="19050">
            <a:solidFill>
              <a:srgbClr val="C00000">
                <a:alpha val="2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3F83F-ED9A-B84A-B391-06C825653812}"/>
              </a:ext>
            </a:extLst>
          </p:cNvPr>
          <p:cNvCxnSpPr>
            <a:cxnSpLocks/>
          </p:cNvCxnSpPr>
          <p:nvPr/>
        </p:nvCxnSpPr>
        <p:spPr>
          <a:xfrm>
            <a:off x="1000920" y="1806999"/>
            <a:ext cx="4199370" cy="12837"/>
          </a:xfrm>
          <a:prstGeom prst="straightConnector1">
            <a:avLst/>
          </a:prstGeom>
          <a:ln w="19050">
            <a:solidFill>
              <a:srgbClr val="C00000">
                <a:alpha val="26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FE0C3C3-9529-BB4B-9969-B4074FEF460A}"/>
              </a:ext>
            </a:extLst>
          </p:cNvPr>
          <p:cNvSpPr/>
          <p:nvPr/>
        </p:nvSpPr>
        <p:spPr>
          <a:xfrm>
            <a:off x="893062" y="631110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22B8F6-48AC-AC42-9201-3E4DFC0AB39B}"/>
              </a:ext>
            </a:extLst>
          </p:cNvPr>
          <p:cNvSpPr/>
          <p:nvPr/>
        </p:nvSpPr>
        <p:spPr>
          <a:xfrm>
            <a:off x="893062" y="1002120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7217513-8766-E444-937C-72C4E0A71910}"/>
              </a:ext>
            </a:extLst>
          </p:cNvPr>
          <p:cNvSpPr/>
          <p:nvPr/>
        </p:nvSpPr>
        <p:spPr>
          <a:xfrm>
            <a:off x="894618" y="1367293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694AB2C-661A-7540-A16D-FDC94B98468B}"/>
              </a:ext>
            </a:extLst>
          </p:cNvPr>
          <p:cNvSpPr/>
          <p:nvPr/>
        </p:nvSpPr>
        <p:spPr>
          <a:xfrm>
            <a:off x="877704" y="1748405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B63BC62-CF2C-8F4D-894C-29867A5FB431}"/>
              </a:ext>
            </a:extLst>
          </p:cNvPr>
          <p:cNvSpPr/>
          <p:nvPr/>
        </p:nvSpPr>
        <p:spPr>
          <a:xfrm>
            <a:off x="878804" y="2105139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F53448B-75BD-474D-BA54-30F303041A9C}"/>
              </a:ext>
            </a:extLst>
          </p:cNvPr>
          <p:cNvSpPr/>
          <p:nvPr/>
        </p:nvSpPr>
        <p:spPr>
          <a:xfrm>
            <a:off x="873064" y="2490102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126A83-8AF2-504C-B2B5-E08BF5ECBD30}"/>
              </a:ext>
            </a:extLst>
          </p:cNvPr>
          <p:cNvSpPr/>
          <p:nvPr/>
        </p:nvSpPr>
        <p:spPr>
          <a:xfrm>
            <a:off x="873064" y="2861642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FEEE467-7736-0C45-84C2-D3F1D2661B48}"/>
              </a:ext>
            </a:extLst>
          </p:cNvPr>
          <p:cNvSpPr/>
          <p:nvPr/>
        </p:nvSpPr>
        <p:spPr>
          <a:xfrm>
            <a:off x="873063" y="3225676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226352B-7D41-874E-B7D4-0694F4D5918B}"/>
              </a:ext>
            </a:extLst>
          </p:cNvPr>
          <p:cNvSpPr/>
          <p:nvPr/>
        </p:nvSpPr>
        <p:spPr>
          <a:xfrm>
            <a:off x="867912" y="3589710"/>
            <a:ext cx="126521" cy="12652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9A21EBC-5EE7-7844-BEA1-21402E05455C}"/>
              </a:ext>
            </a:extLst>
          </p:cNvPr>
          <p:cNvSpPr txBox="1"/>
          <p:nvPr/>
        </p:nvSpPr>
        <p:spPr>
          <a:xfrm>
            <a:off x="76772" y="1937080"/>
            <a:ext cx="678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venir Next" panose="020B0503020202020204" pitchFamily="34" charset="0"/>
              </a:rPr>
              <a:t>Input </a:t>
            </a:r>
          </a:p>
          <a:p>
            <a:pPr algn="r"/>
            <a:r>
              <a:rPr lang="en-US" sz="1200" dirty="0">
                <a:latin typeface="Avenir Next" panose="020B0503020202020204" pitchFamily="34" charset="0"/>
              </a:rPr>
              <a:t>Stream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A26C3D-92FC-C94A-B56C-45AF3E7C8519}"/>
              </a:ext>
            </a:extLst>
          </p:cNvPr>
          <p:cNvSpPr txBox="1"/>
          <p:nvPr/>
        </p:nvSpPr>
        <p:spPr>
          <a:xfrm>
            <a:off x="5378646" y="871482"/>
            <a:ext cx="1409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</a:rPr>
              <a:t>Counter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7208C7-4212-FB4E-8929-52D7F4354377}"/>
              </a:ext>
            </a:extLst>
          </p:cNvPr>
          <p:cNvSpPr txBox="1"/>
          <p:nvPr/>
        </p:nvSpPr>
        <p:spPr>
          <a:xfrm>
            <a:off x="6946295" y="1780064"/>
            <a:ext cx="9204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N: 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number of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counter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arrays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C8C611-09E9-0347-9D34-47A835D0378F}"/>
              </a:ext>
            </a:extLst>
          </p:cNvPr>
          <p:cNvSpPr txBox="1"/>
          <p:nvPr/>
        </p:nvSpPr>
        <p:spPr>
          <a:xfrm>
            <a:off x="2611028" y="2073267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60A0F1-DB20-0B4C-AF9E-AA417615FD19}"/>
              </a:ext>
            </a:extLst>
          </p:cNvPr>
          <p:cNvSpPr txBox="1"/>
          <p:nvPr/>
        </p:nvSpPr>
        <p:spPr>
          <a:xfrm>
            <a:off x="6432737" y="1672342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97B572-8945-EB4D-9A8A-DA5598EFDA3A}"/>
              </a:ext>
            </a:extLst>
          </p:cNvPr>
          <p:cNvSpPr txBox="1"/>
          <p:nvPr/>
        </p:nvSpPr>
        <p:spPr>
          <a:xfrm>
            <a:off x="5177644" y="2386662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venir Next" panose="020B0503020202020204" pitchFamily="34" charset="0"/>
              </a:rPr>
              <a:t>-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916AC92-993B-2840-A10D-07A62D996404}"/>
              </a:ext>
            </a:extLst>
          </p:cNvPr>
          <p:cNvSpPr txBox="1"/>
          <p:nvPr/>
        </p:nvSpPr>
        <p:spPr>
          <a:xfrm>
            <a:off x="2614848" y="2753547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venir Next" panose="020B0503020202020204" pitchFamily="34" charset="0"/>
              </a:rPr>
              <a:t>-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0FB482-573D-0549-86EE-E242276A3F13}"/>
              </a:ext>
            </a:extLst>
          </p:cNvPr>
          <p:cNvSpPr txBox="1"/>
          <p:nvPr/>
        </p:nvSpPr>
        <p:spPr>
          <a:xfrm>
            <a:off x="3516316" y="1267844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venir Next" panose="020B0503020202020204" pitchFamily="34" charset="0"/>
              </a:rPr>
              <a:t>-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F87190-8A11-DB42-8EEC-7709F8247E10}"/>
              </a:ext>
            </a:extLst>
          </p:cNvPr>
          <p:cNvSpPr txBox="1"/>
          <p:nvPr/>
        </p:nvSpPr>
        <p:spPr>
          <a:xfrm>
            <a:off x="3899407" y="277846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A39C14-F287-B645-B583-4102F464701E}"/>
              </a:ext>
            </a:extLst>
          </p:cNvPr>
          <p:cNvSpPr txBox="1"/>
          <p:nvPr/>
        </p:nvSpPr>
        <p:spPr>
          <a:xfrm>
            <a:off x="4722578" y="2417445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3A7FF7-3D0E-BE46-B955-9F5A8BBE9590}"/>
              </a:ext>
            </a:extLst>
          </p:cNvPr>
          <p:cNvSpPr txBox="1"/>
          <p:nvPr/>
        </p:nvSpPr>
        <p:spPr>
          <a:xfrm>
            <a:off x="5155687" y="1681336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6F3652-9641-7840-8587-962FEAEAA2BA}"/>
              </a:ext>
            </a:extLst>
          </p:cNvPr>
          <p:cNvSpPr txBox="1"/>
          <p:nvPr/>
        </p:nvSpPr>
        <p:spPr>
          <a:xfrm>
            <a:off x="3898559" y="2020753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Next" panose="020B0503020202020204" pitchFamily="34" charset="0"/>
              </a:rPr>
              <a:t>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1BCBF4-57AB-EF48-A1C6-FD78E9CFBA15}"/>
              </a:ext>
            </a:extLst>
          </p:cNvPr>
          <p:cNvSpPr txBox="1"/>
          <p:nvPr/>
        </p:nvSpPr>
        <p:spPr>
          <a:xfrm>
            <a:off x="3516316" y="1301442"/>
            <a:ext cx="250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Avenir Next" panose="020B0503020202020204" pitchFamily="34" charset="0"/>
              </a:rPr>
              <a:t>-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0DFD8A0-6B3C-CA47-AF42-DE62FC850C8B}"/>
              </a:ext>
            </a:extLst>
          </p:cNvPr>
          <p:cNvSpPr txBox="1"/>
          <p:nvPr/>
        </p:nvSpPr>
        <p:spPr>
          <a:xfrm>
            <a:off x="3926848" y="66576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Avenir Next" panose="020B0503020202020204" pitchFamily="34" charset="0"/>
              </a:rPr>
              <a:t>collision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A4F120BA-D8C9-BA45-9031-E19AC3C47A52}"/>
              </a:ext>
            </a:extLst>
          </p:cNvPr>
          <p:cNvSpPr/>
          <p:nvPr/>
        </p:nvSpPr>
        <p:spPr>
          <a:xfrm>
            <a:off x="3595844" y="804257"/>
            <a:ext cx="752161" cy="1167488"/>
          </a:xfrm>
          <a:prstGeom prst="arc">
            <a:avLst>
              <a:gd name="adj1" fmla="val 10624868"/>
              <a:gd name="adj2" fmla="val 16264139"/>
            </a:avLst>
          </a:prstGeom>
          <a:ln w="12700">
            <a:solidFill>
              <a:srgbClr val="FF000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FB215A07-A85E-BE4B-9467-720A4B10D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298164"/>
              </p:ext>
            </p:extLst>
          </p:nvPr>
        </p:nvGraphicFramePr>
        <p:xfrm>
          <a:off x="8508732" y="1817991"/>
          <a:ext cx="4372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12">
                  <a:extLst>
                    <a:ext uri="{9D8B030D-6E8A-4147-A177-3AD203B41FA5}">
                      <a16:colId xmlns:a16="http://schemas.microsoft.com/office/drawing/2014/main" val="2336158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  <a:alpha val="6902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130239"/>
                  </a:ext>
                </a:extLst>
              </a:tr>
            </a:tbl>
          </a:graphicData>
        </a:graphic>
      </p:graphicFrame>
      <p:sp>
        <p:nvSpPr>
          <p:cNvPr id="83" name="Oval 82">
            <a:extLst>
              <a:ext uri="{FF2B5EF4-FFF2-40B4-BE49-F238E27FC236}">
                <a16:creationId xmlns:a16="http://schemas.microsoft.com/office/drawing/2014/main" id="{90F3E27E-801B-5840-9143-2DBE4DEFC66A}"/>
              </a:ext>
            </a:extLst>
          </p:cNvPr>
          <p:cNvSpPr/>
          <p:nvPr/>
        </p:nvSpPr>
        <p:spPr>
          <a:xfrm>
            <a:off x="8664083" y="1940156"/>
            <a:ext cx="126521" cy="12652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D0DAC9A-34DB-0A4E-A6DC-7A0C193C6533}"/>
              </a:ext>
            </a:extLst>
          </p:cNvPr>
          <p:cNvSpPr txBox="1"/>
          <p:nvPr/>
        </p:nvSpPr>
        <p:spPr>
          <a:xfrm>
            <a:off x="8344866" y="1385238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Query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Element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D13C582-B1F1-6649-BD20-746C8D434CAA}"/>
              </a:ext>
            </a:extLst>
          </p:cNvPr>
          <p:cNvCxnSpPr>
            <a:cxnSpLocks/>
          </p:cNvCxnSpPr>
          <p:nvPr/>
        </p:nvCxnSpPr>
        <p:spPr>
          <a:xfrm flipH="1" flipV="1">
            <a:off x="5713689" y="1464032"/>
            <a:ext cx="3045386" cy="531515"/>
          </a:xfrm>
          <a:prstGeom prst="straightConnector1">
            <a:avLst/>
          </a:prstGeom>
          <a:ln w="19050">
            <a:solidFill>
              <a:srgbClr val="00B05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8FE66D7-6AB1-8748-A993-9037FD9F4F05}"/>
              </a:ext>
            </a:extLst>
          </p:cNvPr>
          <p:cNvCxnSpPr>
            <a:cxnSpLocks/>
          </p:cNvCxnSpPr>
          <p:nvPr/>
        </p:nvCxnSpPr>
        <p:spPr>
          <a:xfrm flipH="1" flipV="1">
            <a:off x="5687179" y="1835986"/>
            <a:ext cx="3071896" cy="151691"/>
          </a:xfrm>
          <a:prstGeom prst="straightConnector1">
            <a:avLst/>
          </a:prstGeom>
          <a:ln w="19050">
            <a:solidFill>
              <a:srgbClr val="00B05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EE840D0-7B87-AD4B-A955-7743F47E7AE1}"/>
              </a:ext>
            </a:extLst>
          </p:cNvPr>
          <p:cNvCxnSpPr>
            <a:cxnSpLocks/>
          </p:cNvCxnSpPr>
          <p:nvPr/>
        </p:nvCxnSpPr>
        <p:spPr>
          <a:xfrm flipH="1">
            <a:off x="4417572" y="1996784"/>
            <a:ext cx="4310395" cy="187574"/>
          </a:xfrm>
          <a:prstGeom prst="straightConnector1">
            <a:avLst/>
          </a:prstGeom>
          <a:ln w="19050">
            <a:solidFill>
              <a:srgbClr val="00B05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49E917-8382-9344-8DC1-D8044B4F4167}"/>
              </a:ext>
            </a:extLst>
          </p:cNvPr>
          <p:cNvCxnSpPr>
            <a:cxnSpLocks/>
          </p:cNvCxnSpPr>
          <p:nvPr/>
        </p:nvCxnSpPr>
        <p:spPr>
          <a:xfrm flipH="1">
            <a:off x="4009479" y="1997580"/>
            <a:ext cx="4718482" cy="546187"/>
          </a:xfrm>
          <a:prstGeom prst="straightConnector1">
            <a:avLst/>
          </a:prstGeom>
          <a:ln w="19050">
            <a:solidFill>
              <a:srgbClr val="00B05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24C36A5-68F8-F846-9A80-F69EF794F574}"/>
              </a:ext>
            </a:extLst>
          </p:cNvPr>
          <p:cNvCxnSpPr>
            <a:cxnSpLocks/>
          </p:cNvCxnSpPr>
          <p:nvPr/>
        </p:nvCxnSpPr>
        <p:spPr>
          <a:xfrm flipH="1">
            <a:off x="6498003" y="1995541"/>
            <a:ext cx="2229958" cy="962990"/>
          </a:xfrm>
          <a:prstGeom prst="straightConnector1">
            <a:avLst/>
          </a:prstGeom>
          <a:ln w="19050">
            <a:solidFill>
              <a:srgbClr val="00B050">
                <a:alpha val="5000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F8B05E21-58E0-A04F-BDB1-1E9B6F9F0DA0}"/>
              </a:ext>
            </a:extLst>
          </p:cNvPr>
          <p:cNvSpPr txBox="1"/>
          <p:nvPr/>
        </p:nvSpPr>
        <p:spPr>
          <a:xfrm>
            <a:off x="8284092" y="2264664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Avenir Next" panose="020B0503020202020204" pitchFamily="34" charset="0"/>
              </a:rPr>
              <a:t>Median of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returned</a:t>
            </a:r>
          </a:p>
          <a:p>
            <a:pPr algn="ctr"/>
            <a:r>
              <a:rPr lang="en-US" sz="1200" dirty="0">
                <a:latin typeface="Avenir Next" panose="020B0503020202020204" pitchFamily="34" charset="0"/>
              </a:rPr>
              <a:t>values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165C54-F935-2D4A-A44D-8321F542A4A1}"/>
              </a:ext>
            </a:extLst>
          </p:cNvPr>
          <p:cNvSpPr txBox="1"/>
          <p:nvPr/>
        </p:nvSpPr>
        <p:spPr>
          <a:xfrm>
            <a:off x="3936860" y="217736"/>
            <a:ext cx="14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venir Next" panose="020B0503020202020204" pitchFamily="34" charset="0"/>
              </a:rPr>
              <a:t>Count Sketch</a:t>
            </a:r>
          </a:p>
        </p:txBody>
      </p:sp>
    </p:spTree>
    <p:extLst>
      <p:ext uri="{BB962C8B-B14F-4D97-AF65-F5344CB8AC3E}">
        <p14:creationId xmlns:p14="http://schemas.microsoft.com/office/powerpoint/2010/main" val="27594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35</Words>
  <Application>Microsoft Macintosh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5</cp:revision>
  <dcterms:created xsi:type="dcterms:W3CDTF">2019-06-13T21:19:19Z</dcterms:created>
  <dcterms:modified xsi:type="dcterms:W3CDTF">2019-06-13T21:53:29Z</dcterms:modified>
</cp:coreProperties>
</file>