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57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/>
    <p:restoredTop sz="94694"/>
  </p:normalViewPr>
  <p:slideViewPr>
    <p:cSldViewPr snapToGrid="0" snapToObjects="1">
      <p:cViewPr>
        <p:scale>
          <a:sx n="301" d="100"/>
          <a:sy n="301" d="100"/>
        </p:scale>
        <p:origin x="242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21" y="299297"/>
            <a:ext cx="2194322" cy="636693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21" y="960543"/>
            <a:ext cx="2194322" cy="441537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749" y="97367"/>
            <a:ext cx="63086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46" y="97367"/>
            <a:ext cx="185603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" y="455930"/>
            <a:ext cx="2523471" cy="76073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22" y="1223857"/>
            <a:ext cx="2523471" cy="400050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46" y="486833"/>
            <a:ext cx="1243449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168" y="486833"/>
            <a:ext cx="1243449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97367"/>
            <a:ext cx="2523471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27" y="448310"/>
            <a:ext cx="1237735" cy="219710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27" y="668020"/>
            <a:ext cx="123773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168" y="448310"/>
            <a:ext cx="1243830" cy="219710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168" y="668020"/>
            <a:ext cx="124383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7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21920"/>
            <a:ext cx="943635" cy="426720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30" y="263314"/>
            <a:ext cx="1481168" cy="1299633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548640"/>
            <a:ext cx="943635" cy="1016423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21920"/>
            <a:ext cx="943635" cy="426720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830" y="263314"/>
            <a:ext cx="1481168" cy="1299633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548640"/>
            <a:ext cx="943635" cy="1016423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46" y="97367"/>
            <a:ext cx="2523471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6" y="486833"/>
            <a:ext cx="2523471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46" y="1695027"/>
            <a:ext cx="65829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0117-7D84-BB4F-BE64-0BCCD8CE0FD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159" y="1695027"/>
            <a:ext cx="98744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320" y="1695027"/>
            <a:ext cx="65829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562-956A-1644-9C75-1C37CFA1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47254B5-F00C-6C4A-9F0F-F4CE0ACB87F4}"/>
              </a:ext>
            </a:extLst>
          </p:cNvPr>
          <p:cNvSpPr/>
          <p:nvPr/>
        </p:nvSpPr>
        <p:spPr>
          <a:xfrm>
            <a:off x="34247" y="61443"/>
            <a:ext cx="2822670" cy="1705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536390-3C50-1B4B-BCB0-33E42FACB014}"/>
              </a:ext>
            </a:extLst>
          </p:cNvPr>
          <p:cNvSpPr/>
          <p:nvPr/>
        </p:nvSpPr>
        <p:spPr>
          <a:xfrm>
            <a:off x="679334" y="474945"/>
            <a:ext cx="967854" cy="101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4F1C52-43A1-5D43-959D-EEA27E75EE9E}"/>
              </a:ext>
            </a:extLst>
          </p:cNvPr>
          <p:cNvSpPr/>
          <p:nvPr/>
        </p:nvSpPr>
        <p:spPr>
          <a:xfrm>
            <a:off x="611965" y="533763"/>
            <a:ext cx="967854" cy="101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AD89ED-A530-2046-8216-93DD25B83ED8}"/>
              </a:ext>
            </a:extLst>
          </p:cNvPr>
          <p:cNvSpPr/>
          <p:nvPr/>
        </p:nvSpPr>
        <p:spPr>
          <a:xfrm>
            <a:off x="548792" y="593901"/>
            <a:ext cx="967854" cy="101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606FE0-52D8-F747-A697-1C8557E2CC66}"/>
              </a:ext>
            </a:extLst>
          </p:cNvPr>
          <p:cNvSpPr/>
          <p:nvPr/>
        </p:nvSpPr>
        <p:spPr>
          <a:xfrm>
            <a:off x="494050" y="655132"/>
            <a:ext cx="967854" cy="101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6329B7-9B1F-DD4F-A3D7-14B7E7B7DAD2}"/>
              </a:ext>
            </a:extLst>
          </p:cNvPr>
          <p:cNvCxnSpPr>
            <a:cxnSpLocks/>
          </p:cNvCxnSpPr>
          <p:nvPr/>
        </p:nvCxnSpPr>
        <p:spPr>
          <a:xfrm>
            <a:off x="386143" y="975050"/>
            <a:ext cx="506384" cy="7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08ED643-1EC7-0747-9CE3-8A0F0F96B920}"/>
              </a:ext>
            </a:extLst>
          </p:cNvPr>
          <p:cNvSpPr/>
          <p:nvPr/>
        </p:nvSpPr>
        <p:spPr>
          <a:xfrm>
            <a:off x="256808" y="798719"/>
            <a:ext cx="51958" cy="36684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CCA629-970A-2846-9489-F251C891CF69}"/>
              </a:ext>
            </a:extLst>
          </p:cNvPr>
          <p:cNvCxnSpPr>
            <a:cxnSpLocks/>
          </p:cNvCxnSpPr>
          <p:nvPr/>
        </p:nvCxnSpPr>
        <p:spPr>
          <a:xfrm flipV="1">
            <a:off x="207642" y="798708"/>
            <a:ext cx="0" cy="367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46DD71-26EF-8D4D-A099-ED3F0EE2E9F0}"/>
              </a:ext>
            </a:extLst>
          </p:cNvPr>
          <p:cNvSpPr txBox="1"/>
          <p:nvPr/>
        </p:nvSpPr>
        <p:spPr>
          <a:xfrm>
            <a:off x="56148" y="880741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6FDF51-CD23-A248-B086-C32F2A7DDD65}"/>
              </a:ext>
            </a:extLst>
          </p:cNvPr>
          <p:cNvCxnSpPr>
            <a:cxnSpLocks/>
          </p:cNvCxnSpPr>
          <p:nvPr/>
        </p:nvCxnSpPr>
        <p:spPr>
          <a:xfrm flipV="1">
            <a:off x="207642" y="1238256"/>
            <a:ext cx="0" cy="367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5FDD9A-FF84-CE4E-8A6B-33F9CDB5CA00}"/>
              </a:ext>
            </a:extLst>
          </p:cNvPr>
          <p:cNvSpPr txBox="1"/>
          <p:nvPr/>
        </p:nvSpPr>
        <p:spPr>
          <a:xfrm>
            <a:off x="56148" y="1320289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493B5-2F3A-8748-BF38-6140EB90E271}"/>
              </a:ext>
            </a:extLst>
          </p:cNvPr>
          <p:cNvSpPr/>
          <p:nvPr/>
        </p:nvSpPr>
        <p:spPr>
          <a:xfrm>
            <a:off x="256808" y="1235472"/>
            <a:ext cx="51958" cy="369784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B5BFE1-83B9-7F4C-8EF1-DD5A1B44492E}"/>
              </a:ext>
            </a:extLst>
          </p:cNvPr>
          <p:cNvCxnSpPr>
            <a:cxnSpLocks/>
          </p:cNvCxnSpPr>
          <p:nvPr/>
        </p:nvCxnSpPr>
        <p:spPr>
          <a:xfrm flipV="1">
            <a:off x="389243" y="1420367"/>
            <a:ext cx="503284" cy="2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642D03-C06C-CB47-AC5A-3A7CBE5BF890}"/>
              </a:ext>
            </a:extLst>
          </p:cNvPr>
          <p:cNvSpPr txBox="1"/>
          <p:nvPr/>
        </p:nvSpPr>
        <p:spPr>
          <a:xfrm>
            <a:off x="510600" y="6909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L</a:t>
            </a:r>
            <a:r>
              <a:rPr lang="en-US" sz="1200" baseline="-250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1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67632-39C3-3743-AAFE-89521F67CE0F}"/>
              </a:ext>
            </a:extLst>
          </p:cNvPr>
          <p:cNvSpPr txBox="1"/>
          <p:nvPr/>
        </p:nvSpPr>
        <p:spPr>
          <a:xfrm>
            <a:off x="494050" y="11291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en-US" sz="1200" baseline="-250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1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6071E-5545-4543-A6B1-8226055A1670}"/>
              </a:ext>
            </a:extLst>
          </p:cNvPr>
          <p:cNvSpPr/>
          <p:nvPr/>
        </p:nvSpPr>
        <p:spPr>
          <a:xfrm>
            <a:off x="1027846" y="869092"/>
            <a:ext cx="45719" cy="217956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2A527-2970-4141-A7BA-3F129E22BCCF}"/>
              </a:ext>
            </a:extLst>
          </p:cNvPr>
          <p:cNvSpPr/>
          <p:nvPr/>
        </p:nvSpPr>
        <p:spPr>
          <a:xfrm>
            <a:off x="1025147" y="1305916"/>
            <a:ext cx="45719" cy="220641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37BC81-C9C0-6F49-8B87-84DB26673ECB}"/>
              </a:ext>
            </a:extLst>
          </p:cNvPr>
          <p:cNvCxnSpPr>
            <a:cxnSpLocks/>
          </p:cNvCxnSpPr>
          <p:nvPr/>
        </p:nvCxnSpPr>
        <p:spPr>
          <a:xfrm flipV="1">
            <a:off x="971607" y="869092"/>
            <a:ext cx="0" cy="2320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439A2-AC52-D149-B4F7-FB5F350FCBB3}"/>
              </a:ext>
            </a:extLst>
          </p:cNvPr>
          <p:cNvSpPr txBox="1"/>
          <p:nvPr/>
        </p:nvSpPr>
        <p:spPr>
          <a:xfrm>
            <a:off x="824179" y="965264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140E77-F542-D041-8EAA-1809FC1C9AB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968266" y="1295856"/>
            <a:ext cx="0" cy="25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8773E5-93F3-AD4A-B001-1A8E47E2D3B6}"/>
              </a:ext>
            </a:extLst>
          </p:cNvPr>
          <p:cNvSpPr txBox="1"/>
          <p:nvPr/>
        </p:nvSpPr>
        <p:spPr>
          <a:xfrm>
            <a:off x="816772" y="1423300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6B6BFF-E121-CA4E-878C-03899C45F660}"/>
                  </a:ext>
                </a:extLst>
              </p:cNvPr>
              <p:cNvSpPr txBox="1"/>
              <p:nvPr/>
            </p:nvSpPr>
            <p:spPr>
              <a:xfrm>
                <a:off x="946309" y="1130963"/>
                <a:ext cx="20687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6B6BFF-E121-CA4E-878C-03899C45F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9" y="1130963"/>
                <a:ext cx="206878" cy="123111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A06D62A-ACDC-C94B-92E9-96B22496563A}"/>
              </a:ext>
            </a:extLst>
          </p:cNvPr>
          <p:cNvSpPr/>
          <p:nvPr/>
        </p:nvSpPr>
        <p:spPr>
          <a:xfrm>
            <a:off x="2118559" y="1027552"/>
            <a:ext cx="106278" cy="111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7CBDCB-A039-F345-AD2B-B5A3B195D53F}"/>
                  </a:ext>
                </a:extLst>
              </p:cNvPr>
              <p:cNvSpPr txBox="1"/>
              <p:nvPr/>
            </p:nvSpPr>
            <p:spPr>
              <a:xfrm>
                <a:off x="1119014" y="870761"/>
                <a:ext cx="449161" cy="383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00" i="1" baseline="-2500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100" baseline="-25000" dirty="0">
                  <a:latin typeface="Monaco" pitchFamily="2" charset="77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7CBDCB-A039-F345-AD2B-B5A3B195D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14" y="870761"/>
                <a:ext cx="449161" cy="383310"/>
              </a:xfrm>
              <a:prstGeom prst="rect">
                <a:avLst/>
              </a:prstGeom>
              <a:blipFill>
                <a:blip r:embed="rId3"/>
                <a:stretch>
                  <a:fillRect l="-44444" t="-74194" b="-1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895C2-0D14-A64F-BD62-56F930D96DC6}"/>
              </a:ext>
            </a:extLst>
          </p:cNvPr>
          <p:cNvCxnSpPr>
            <a:cxnSpLocks/>
          </p:cNvCxnSpPr>
          <p:nvPr/>
        </p:nvCxnSpPr>
        <p:spPr>
          <a:xfrm>
            <a:off x="1130622" y="1198466"/>
            <a:ext cx="7972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AD8032-0CFD-7D4B-B1E8-3670B9D836DF}"/>
              </a:ext>
            </a:extLst>
          </p:cNvPr>
          <p:cNvSpPr/>
          <p:nvPr/>
        </p:nvSpPr>
        <p:spPr>
          <a:xfrm>
            <a:off x="2072401" y="1063559"/>
            <a:ext cx="106278" cy="111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95975D-3CB1-0544-AF26-0DBA978B06C7}"/>
              </a:ext>
            </a:extLst>
          </p:cNvPr>
          <p:cNvSpPr/>
          <p:nvPr/>
        </p:nvSpPr>
        <p:spPr>
          <a:xfrm>
            <a:off x="2039543" y="1111312"/>
            <a:ext cx="106278" cy="111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2F4EB-A93B-A543-A4CF-D0AD2BA282AD}"/>
              </a:ext>
            </a:extLst>
          </p:cNvPr>
          <p:cNvSpPr/>
          <p:nvPr/>
        </p:nvSpPr>
        <p:spPr>
          <a:xfrm>
            <a:off x="2002833" y="1155524"/>
            <a:ext cx="106278" cy="111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1BD835-CD9C-AB4C-88DB-D334C21B403B}"/>
              </a:ext>
            </a:extLst>
          </p:cNvPr>
          <p:cNvSpPr/>
          <p:nvPr/>
        </p:nvSpPr>
        <p:spPr>
          <a:xfrm>
            <a:off x="2624203" y="985703"/>
            <a:ext cx="79529" cy="451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8038BD-B61E-2246-AF86-13400FD4F82D}"/>
              </a:ext>
            </a:extLst>
          </p:cNvPr>
          <p:cNvCxnSpPr>
            <a:cxnSpLocks/>
          </p:cNvCxnSpPr>
          <p:nvPr/>
        </p:nvCxnSpPr>
        <p:spPr>
          <a:xfrm>
            <a:off x="2284984" y="1211481"/>
            <a:ext cx="2531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F97272-57C3-3243-8E05-54628B51D446}"/>
              </a:ext>
            </a:extLst>
          </p:cNvPr>
          <p:cNvSpPr txBox="1"/>
          <p:nvPr/>
        </p:nvSpPr>
        <p:spPr>
          <a:xfrm>
            <a:off x="1915168" y="121233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en-US" sz="1200" baseline="-25000" dirty="0" err="1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100" baseline="-25000" dirty="0"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E2B4F7-11A1-8146-BCE8-93077BD2851D}"/>
              </a:ext>
            </a:extLst>
          </p:cNvPr>
          <p:cNvSpPr txBox="1"/>
          <p:nvPr/>
        </p:nvSpPr>
        <p:spPr>
          <a:xfrm>
            <a:off x="2537968" y="139252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endParaRPr lang="en-US" sz="1100" baseline="-25000" dirty="0"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D8C5C-56D6-6A4B-A26A-F65822D24181}"/>
              </a:ext>
            </a:extLst>
          </p:cNvPr>
          <p:cNvCxnSpPr>
            <a:cxnSpLocks/>
          </p:cNvCxnSpPr>
          <p:nvPr/>
        </p:nvCxnSpPr>
        <p:spPr>
          <a:xfrm flipV="1">
            <a:off x="2579077" y="982061"/>
            <a:ext cx="0" cy="45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46729D-748A-434E-A2E1-BB64A9DE5DAA}"/>
                  </a:ext>
                </a:extLst>
              </p:cNvPr>
              <p:cNvSpPr txBox="1"/>
              <p:nvPr/>
            </p:nvSpPr>
            <p:spPr>
              <a:xfrm>
                <a:off x="2450145" y="929257"/>
                <a:ext cx="1514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46729D-748A-434E-A2E1-BB64A9DE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45" y="929257"/>
                <a:ext cx="151494" cy="246221"/>
              </a:xfrm>
              <a:prstGeom prst="rect">
                <a:avLst/>
              </a:prstGeom>
              <a:blipFill>
                <a:blip r:embed="rId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D01831-E1DE-B849-BFF7-79D3B09BF476}"/>
              </a:ext>
            </a:extLst>
          </p:cNvPr>
          <p:cNvSpPr txBox="1"/>
          <p:nvPr/>
        </p:nvSpPr>
        <p:spPr>
          <a:xfrm>
            <a:off x="176375" y="88483"/>
            <a:ext cx="2680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Next" panose="020B0503020202020204" pitchFamily="34" charset="0"/>
              </a:rPr>
              <a:t>Multimodal Factorized Bilinear Pooling</a:t>
            </a:r>
          </a:p>
        </p:txBody>
      </p:sp>
    </p:spTree>
    <p:extLst>
      <p:ext uri="{BB962C8B-B14F-4D97-AF65-F5344CB8AC3E}">
        <p14:creationId xmlns:p14="http://schemas.microsoft.com/office/powerpoint/2010/main" val="223134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Cambria Math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2</cp:revision>
  <dcterms:created xsi:type="dcterms:W3CDTF">2019-06-14T22:19:09Z</dcterms:created>
  <dcterms:modified xsi:type="dcterms:W3CDTF">2019-06-14T22:30:06Z</dcterms:modified>
</cp:coreProperties>
</file>