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4" r:id="rId1"/>
  </p:sldMasterIdLst>
  <p:sldIdLst>
    <p:sldId id="256" r:id="rId2"/>
  </p:sldIdLst>
  <p:sldSz cx="7407275" cy="24225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BFFD4"/>
    <a:srgbClr val="FFD99C"/>
    <a:srgbClr val="EDB0AB"/>
    <a:srgbClr val="85C3F8"/>
    <a:srgbClr val="55C3E6"/>
    <a:srgbClr val="B2E7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764"/>
    <p:restoredTop sz="94694"/>
  </p:normalViewPr>
  <p:slideViewPr>
    <p:cSldViewPr snapToGrid="0" snapToObjects="1">
      <p:cViewPr varScale="1">
        <p:scale>
          <a:sx n="400" d="100"/>
          <a:sy n="400" d="100"/>
        </p:scale>
        <p:origin x="1712" y="6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5910" y="396464"/>
            <a:ext cx="5555456" cy="843398"/>
          </a:xfrm>
        </p:spPr>
        <p:txBody>
          <a:bodyPr anchor="b"/>
          <a:lstStyle>
            <a:lvl1pPr algn="ctr">
              <a:defRPr sz="21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25910" y="1272386"/>
            <a:ext cx="5555456" cy="584883"/>
          </a:xfrm>
        </p:spPr>
        <p:txBody>
          <a:bodyPr/>
          <a:lstStyle>
            <a:lvl1pPr marL="0" indent="0" algn="ctr">
              <a:buNone/>
              <a:defRPr sz="848"/>
            </a:lvl1pPr>
            <a:lvl2pPr marL="161483" indent="0" algn="ctr">
              <a:buNone/>
              <a:defRPr sz="706"/>
            </a:lvl2pPr>
            <a:lvl3pPr marL="322966" indent="0" algn="ctr">
              <a:buNone/>
              <a:defRPr sz="636"/>
            </a:lvl3pPr>
            <a:lvl4pPr marL="484449" indent="0" algn="ctr">
              <a:buNone/>
              <a:defRPr sz="565"/>
            </a:lvl4pPr>
            <a:lvl5pPr marL="645932" indent="0" algn="ctr">
              <a:buNone/>
              <a:defRPr sz="565"/>
            </a:lvl5pPr>
            <a:lvl6pPr marL="807415" indent="0" algn="ctr">
              <a:buNone/>
              <a:defRPr sz="565"/>
            </a:lvl6pPr>
            <a:lvl7pPr marL="968898" indent="0" algn="ctr">
              <a:buNone/>
              <a:defRPr sz="565"/>
            </a:lvl7pPr>
            <a:lvl8pPr marL="1130381" indent="0" algn="ctr">
              <a:buNone/>
              <a:defRPr sz="565"/>
            </a:lvl8pPr>
            <a:lvl9pPr marL="1291864" indent="0" algn="ctr">
              <a:buNone/>
              <a:defRPr sz="565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A0C02-1135-0246-ACCB-CD620E5C8101}" type="datetimeFigureOut">
              <a:rPr lang="en-US" smtClean="0"/>
              <a:t>6/14/19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4F6F4-EC17-4244-BCDC-754F310C9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388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A0C02-1135-0246-ACCB-CD620E5C8101}" type="datetimeFigureOut">
              <a:rPr lang="en-US" smtClean="0"/>
              <a:t>6/14/19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4F6F4-EC17-4244-BCDC-754F310C9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859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0831" y="128977"/>
            <a:ext cx="1597194" cy="205297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9250" y="128977"/>
            <a:ext cx="4698990" cy="205297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A0C02-1135-0246-ACCB-CD620E5C8101}" type="datetimeFigureOut">
              <a:rPr lang="en-US" smtClean="0"/>
              <a:t>6/14/19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4F6F4-EC17-4244-BCDC-754F310C9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865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A0C02-1135-0246-ACCB-CD620E5C8101}" type="datetimeFigureOut">
              <a:rPr lang="en-US" smtClean="0"/>
              <a:t>6/14/19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4F6F4-EC17-4244-BCDC-754F310C9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77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392" y="603949"/>
            <a:ext cx="6388775" cy="1007703"/>
          </a:xfrm>
        </p:spPr>
        <p:txBody>
          <a:bodyPr anchor="b"/>
          <a:lstStyle>
            <a:lvl1pPr>
              <a:defRPr sz="21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5392" y="1621186"/>
            <a:ext cx="6388775" cy="529927"/>
          </a:xfrm>
        </p:spPr>
        <p:txBody>
          <a:bodyPr/>
          <a:lstStyle>
            <a:lvl1pPr marL="0" indent="0">
              <a:buNone/>
              <a:defRPr sz="848">
                <a:solidFill>
                  <a:schemeClr val="tx1">
                    <a:tint val="75000"/>
                  </a:schemeClr>
                </a:solidFill>
              </a:defRPr>
            </a:lvl1pPr>
            <a:lvl2pPr marL="161483" indent="0">
              <a:buNone/>
              <a:defRPr sz="706">
                <a:solidFill>
                  <a:schemeClr val="tx1">
                    <a:tint val="75000"/>
                  </a:schemeClr>
                </a:solidFill>
              </a:defRPr>
            </a:lvl2pPr>
            <a:lvl3pPr marL="322966" indent="0">
              <a:buNone/>
              <a:defRPr sz="636">
                <a:solidFill>
                  <a:schemeClr val="tx1">
                    <a:tint val="75000"/>
                  </a:schemeClr>
                </a:solidFill>
              </a:defRPr>
            </a:lvl3pPr>
            <a:lvl4pPr marL="484449" indent="0">
              <a:buNone/>
              <a:defRPr sz="565">
                <a:solidFill>
                  <a:schemeClr val="tx1">
                    <a:tint val="75000"/>
                  </a:schemeClr>
                </a:solidFill>
              </a:defRPr>
            </a:lvl4pPr>
            <a:lvl5pPr marL="645932" indent="0">
              <a:buNone/>
              <a:defRPr sz="565">
                <a:solidFill>
                  <a:schemeClr val="tx1">
                    <a:tint val="75000"/>
                  </a:schemeClr>
                </a:solidFill>
              </a:defRPr>
            </a:lvl5pPr>
            <a:lvl6pPr marL="807415" indent="0">
              <a:buNone/>
              <a:defRPr sz="565">
                <a:solidFill>
                  <a:schemeClr val="tx1">
                    <a:tint val="75000"/>
                  </a:schemeClr>
                </a:solidFill>
              </a:defRPr>
            </a:lvl6pPr>
            <a:lvl7pPr marL="968898" indent="0">
              <a:buNone/>
              <a:defRPr sz="565">
                <a:solidFill>
                  <a:schemeClr val="tx1">
                    <a:tint val="75000"/>
                  </a:schemeClr>
                </a:solidFill>
              </a:defRPr>
            </a:lvl7pPr>
            <a:lvl8pPr marL="1130381" indent="0">
              <a:buNone/>
              <a:defRPr sz="565">
                <a:solidFill>
                  <a:schemeClr val="tx1">
                    <a:tint val="75000"/>
                  </a:schemeClr>
                </a:solidFill>
              </a:defRPr>
            </a:lvl8pPr>
            <a:lvl9pPr marL="1291864" indent="0">
              <a:buNone/>
              <a:defRPr sz="56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A0C02-1135-0246-ACCB-CD620E5C8101}" type="datetimeFigureOut">
              <a:rPr lang="en-US" smtClean="0"/>
              <a:t>6/14/19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4F6F4-EC17-4244-BCDC-754F310C9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924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9250" y="644885"/>
            <a:ext cx="3148092" cy="15370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49933" y="644885"/>
            <a:ext cx="3148092" cy="15370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A0C02-1135-0246-ACCB-CD620E5C8101}" type="datetimeFigureOut">
              <a:rPr lang="en-US" smtClean="0"/>
              <a:t>6/14/19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4F6F4-EC17-4244-BCDC-754F310C9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84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15" y="128977"/>
            <a:ext cx="6388775" cy="46824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0215" y="593855"/>
            <a:ext cx="3133624" cy="291039"/>
          </a:xfrm>
        </p:spPr>
        <p:txBody>
          <a:bodyPr anchor="b"/>
          <a:lstStyle>
            <a:lvl1pPr marL="0" indent="0">
              <a:buNone/>
              <a:defRPr sz="848" b="1"/>
            </a:lvl1pPr>
            <a:lvl2pPr marL="161483" indent="0">
              <a:buNone/>
              <a:defRPr sz="706" b="1"/>
            </a:lvl2pPr>
            <a:lvl3pPr marL="322966" indent="0">
              <a:buNone/>
              <a:defRPr sz="636" b="1"/>
            </a:lvl3pPr>
            <a:lvl4pPr marL="484449" indent="0">
              <a:buNone/>
              <a:defRPr sz="565" b="1"/>
            </a:lvl4pPr>
            <a:lvl5pPr marL="645932" indent="0">
              <a:buNone/>
              <a:defRPr sz="565" b="1"/>
            </a:lvl5pPr>
            <a:lvl6pPr marL="807415" indent="0">
              <a:buNone/>
              <a:defRPr sz="565" b="1"/>
            </a:lvl6pPr>
            <a:lvl7pPr marL="968898" indent="0">
              <a:buNone/>
              <a:defRPr sz="565" b="1"/>
            </a:lvl7pPr>
            <a:lvl8pPr marL="1130381" indent="0">
              <a:buNone/>
              <a:defRPr sz="565" b="1"/>
            </a:lvl8pPr>
            <a:lvl9pPr marL="1291864" indent="0">
              <a:buNone/>
              <a:defRPr sz="56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215" y="884894"/>
            <a:ext cx="3133624" cy="13015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49933" y="593855"/>
            <a:ext cx="3149057" cy="291039"/>
          </a:xfrm>
        </p:spPr>
        <p:txBody>
          <a:bodyPr anchor="b"/>
          <a:lstStyle>
            <a:lvl1pPr marL="0" indent="0">
              <a:buNone/>
              <a:defRPr sz="848" b="1"/>
            </a:lvl1pPr>
            <a:lvl2pPr marL="161483" indent="0">
              <a:buNone/>
              <a:defRPr sz="706" b="1"/>
            </a:lvl2pPr>
            <a:lvl3pPr marL="322966" indent="0">
              <a:buNone/>
              <a:defRPr sz="636" b="1"/>
            </a:lvl3pPr>
            <a:lvl4pPr marL="484449" indent="0">
              <a:buNone/>
              <a:defRPr sz="565" b="1"/>
            </a:lvl4pPr>
            <a:lvl5pPr marL="645932" indent="0">
              <a:buNone/>
              <a:defRPr sz="565" b="1"/>
            </a:lvl5pPr>
            <a:lvl6pPr marL="807415" indent="0">
              <a:buNone/>
              <a:defRPr sz="565" b="1"/>
            </a:lvl6pPr>
            <a:lvl7pPr marL="968898" indent="0">
              <a:buNone/>
              <a:defRPr sz="565" b="1"/>
            </a:lvl7pPr>
            <a:lvl8pPr marL="1130381" indent="0">
              <a:buNone/>
              <a:defRPr sz="565" b="1"/>
            </a:lvl8pPr>
            <a:lvl9pPr marL="1291864" indent="0">
              <a:buNone/>
              <a:defRPr sz="56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49933" y="884894"/>
            <a:ext cx="3149057" cy="13015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A0C02-1135-0246-ACCB-CD620E5C8101}" type="datetimeFigureOut">
              <a:rPr lang="en-US" smtClean="0"/>
              <a:t>6/14/19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4F6F4-EC17-4244-BCDC-754F310C9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712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A0C02-1135-0246-ACCB-CD620E5C8101}" type="datetimeFigureOut">
              <a:rPr lang="en-US" smtClean="0"/>
              <a:t>6/14/19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4F6F4-EC17-4244-BCDC-754F310C9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446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A0C02-1135-0246-ACCB-CD620E5C8101}" type="datetimeFigureOut">
              <a:rPr lang="en-US" smtClean="0"/>
              <a:t>6/14/19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4F6F4-EC17-4244-BCDC-754F310C9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275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15" y="161502"/>
            <a:ext cx="2389039" cy="565256"/>
          </a:xfrm>
        </p:spPr>
        <p:txBody>
          <a:bodyPr anchor="b"/>
          <a:lstStyle>
            <a:lvl1pPr>
              <a:defRPr sz="113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49057" y="348799"/>
            <a:ext cx="3749933" cy="1721563"/>
          </a:xfrm>
        </p:spPr>
        <p:txBody>
          <a:bodyPr/>
          <a:lstStyle>
            <a:lvl1pPr>
              <a:defRPr sz="1130"/>
            </a:lvl1pPr>
            <a:lvl2pPr>
              <a:defRPr sz="989"/>
            </a:lvl2pPr>
            <a:lvl3pPr>
              <a:defRPr sz="848"/>
            </a:lvl3pPr>
            <a:lvl4pPr>
              <a:defRPr sz="706"/>
            </a:lvl4pPr>
            <a:lvl5pPr>
              <a:defRPr sz="706"/>
            </a:lvl5pPr>
            <a:lvl6pPr>
              <a:defRPr sz="706"/>
            </a:lvl6pPr>
            <a:lvl7pPr>
              <a:defRPr sz="706"/>
            </a:lvl7pPr>
            <a:lvl8pPr>
              <a:defRPr sz="706"/>
            </a:lvl8pPr>
            <a:lvl9pPr>
              <a:defRPr sz="70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15" y="726758"/>
            <a:ext cx="2389039" cy="1346408"/>
          </a:xfrm>
        </p:spPr>
        <p:txBody>
          <a:bodyPr/>
          <a:lstStyle>
            <a:lvl1pPr marL="0" indent="0">
              <a:buNone/>
              <a:defRPr sz="565"/>
            </a:lvl1pPr>
            <a:lvl2pPr marL="161483" indent="0">
              <a:buNone/>
              <a:defRPr sz="494"/>
            </a:lvl2pPr>
            <a:lvl3pPr marL="322966" indent="0">
              <a:buNone/>
              <a:defRPr sz="424"/>
            </a:lvl3pPr>
            <a:lvl4pPr marL="484449" indent="0">
              <a:buNone/>
              <a:defRPr sz="353"/>
            </a:lvl4pPr>
            <a:lvl5pPr marL="645932" indent="0">
              <a:buNone/>
              <a:defRPr sz="353"/>
            </a:lvl5pPr>
            <a:lvl6pPr marL="807415" indent="0">
              <a:buNone/>
              <a:defRPr sz="353"/>
            </a:lvl6pPr>
            <a:lvl7pPr marL="968898" indent="0">
              <a:buNone/>
              <a:defRPr sz="353"/>
            </a:lvl7pPr>
            <a:lvl8pPr marL="1130381" indent="0">
              <a:buNone/>
              <a:defRPr sz="353"/>
            </a:lvl8pPr>
            <a:lvl9pPr marL="1291864" indent="0">
              <a:buNone/>
              <a:defRPr sz="35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A0C02-1135-0246-ACCB-CD620E5C8101}" type="datetimeFigureOut">
              <a:rPr lang="en-US" smtClean="0"/>
              <a:t>6/14/19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4F6F4-EC17-4244-BCDC-754F310C9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046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15" y="161502"/>
            <a:ext cx="2389039" cy="565256"/>
          </a:xfrm>
        </p:spPr>
        <p:txBody>
          <a:bodyPr anchor="b"/>
          <a:lstStyle>
            <a:lvl1pPr>
              <a:defRPr sz="113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49057" y="348799"/>
            <a:ext cx="3749933" cy="1721563"/>
          </a:xfrm>
        </p:spPr>
        <p:txBody>
          <a:bodyPr anchor="t"/>
          <a:lstStyle>
            <a:lvl1pPr marL="0" indent="0">
              <a:buNone/>
              <a:defRPr sz="1130"/>
            </a:lvl1pPr>
            <a:lvl2pPr marL="161483" indent="0">
              <a:buNone/>
              <a:defRPr sz="989"/>
            </a:lvl2pPr>
            <a:lvl3pPr marL="322966" indent="0">
              <a:buNone/>
              <a:defRPr sz="848"/>
            </a:lvl3pPr>
            <a:lvl4pPr marL="484449" indent="0">
              <a:buNone/>
              <a:defRPr sz="706"/>
            </a:lvl4pPr>
            <a:lvl5pPr marL="645932" indent="0">
              <a:buNone/>
              <a:defRPr sz="706"/>
            </a:lvl5pPr>
            <a:lvl6pPr marL="807415" indent="0">
              <a:buNone/>
              <a:defRPr sz="706"/>
            </a:lvl6pPr>
            <a:lvl7pPr marL="968898" indent="0">
              <a:buNone/>
              <a:defRPr sz="706"/>
            </a:lvl7pPr>
            <a:lvl8pPr marL="1130381" indent="0">
              <a:buNone/>
              <a:defRPr sz="706"/>
            </a:lvl8pPr>
            <a:lvl9pPr marL="1291864" indent="0">
              <a:buNone/>
              <a:defRPr sz="70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15" y="726758"/>
            <a:ext cx="2389039" cy="1346408"/>
          </a:xfrm>
        </p:spPr>
        <p:txBody>
          <a:bodyPr/>
          <a:lstStyle>
            <a:lvl1pPr marL="0" indent="0">
              <a:buNone/>
              <a:defRPr sz="565"/>
            </a:lvl1pPr>
            <a:lvl2pPr marL="161483" indent="0">
              <a:buNone/>
              <a:defRPr sz="494"/>
            </a:lvl2pPr>
            <a:lvl3pPr marL="322966" indent="0">
              <a:buNone/>
              <a:defRPr sz="424"/>
            </a:lvl3pPr>
            <a:lvl4pPr marL="484449" indent="0">
              <a:buNone/>
              <a:defRPr sz="353"/>
            </a:lvl4pPr>
            <a:lvl5pPr marL="645932" indent="0">
              <a:buNone/>
              <a:defRPr sz="353"/>
            </a:lvl5pPr>
            <a:lvl6pPr marL="807415" indent="0">
              <a:buNone/>
              <a:defRPr sz="353"/>
            </a:lvl6pPr>
            <a:lvl7pPr marL="968898" indent="0">
              <a:buNone/>
              <a:defRPr sz="353"/>
            </a:lvl7pPr>
            <a:lvl8pPr marL="1130381" indent="0">
              <a:buNone/>
              <a:defRPr sz="353"/>
            </a:lvl8pPr>
            <a:lvl9pPr marL="1291864" indent="0">
              <a:buNone/>
              <a:defRPr sz="35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A0C02-1135-0246-ACCB-CD620E5C8101}" type="datetimeFigureOut">
              <a:rPr lang="en-US" smtClean="0"/>
              <a:t>6/14/19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4F6F4-EC17-4244-BCDC-754F310C9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030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9250" y="128977"/>
            <a:ext cx="6388775" cy="4682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9250" y="644885"/>
            <a:ext cx="6388775" cy="1537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9250" y="2245322"/>
            <a:ext cx="1666637" cy="1289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A0C02-1135-0246-ACCB-CD620E5C8101}" type="datetimeFigureOut">
              <a:rPr lang="en-US" smtClean="0"/>
              <a:t>6/14/19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53660" y="2245322"/>
            <a:ext cx="2499955" cy="1289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231388" y="2245322"/>
            <a:ext cx="1666637" cy="1289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E4F6F4-EC17-4244-BCDC-754F310C9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492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322966" rtl="0" eaLnBrk="1" latinLnBrk="0" hangingPunct="1">
        <a:lnSpc>
          <a:spcPct val="90000"/>
        </a:lnSpc>
        <a:spcBef>
          <a:spcPct val="0"/>
        </a:spcBef>
        <a:buNone/>
        <a:defRPr sz="155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0742" indent="-80742" algn="l" defTabSz="322966" rtl="0" eaLnBrk="1" latinLnBrk="0" hangingPunct="1">
        <a:lnSpc>
          <a:spcPct val="90000"/>
        </a:lnSpc>
        <a:spcBef>
          <a:spcPts val="353"/>
        </a:spcBef>
        <a:buFont typeface="Arial" panose="020B0604020202020204" pitchFamily="34" charset="0"/>
        <a:buChar char="•"/>
        <a:defRPr sz="989" kern="1200">
          <a:solidFill>
            <a:schemeClr val="tx1"/>
          </a:solidFill>
          <a:latin typeface="+mn-lt"/>
          <a:ea typeface="+mn-ea"/>
          <a:cs typeface="+mn-cs"/>
        </a:defRPr>
      </a:lvl1pPr>
      <a:lvl2pPr marL="242225" indent="-80742" algn="l" defTabSz="322966" rtl="0" eaLnBrk="1" latinLnBrk="0" hangingPunct="1">
        <a:lnSpc>
          <a:spcPct val="90000"/>
        </a:lnSpc>
        <a:spcBef>
          <a:spcPts val="177"/>
        </a:spcBef>
        <a:buFont typeface="Arial" panose="020B0604020202020204" pitchFamily="34" charset="0"/>
        <a:buChar char="•"/>
        <a:defRPr sz="848" kern="1200">
          <a:solidFill>
            <a:schemeClr val="tx1"/>
          </a:solidFill>
          <a:latin typeface="+mn-lt"/>
          <a:ea typeface="+mn-ea"/>
          <a:cs typeface="+mn-cs"/>
        </a:defRPr>
      </a:lvl2pPr>
      <a:lvl3pPr marL="403708" indent="-80742" algn="l" defTabSz="322966" rtl="0" eaLnBrk="1" latinLnBrk="0" hangingPunct="1">
        <a:lnSpc>
          <a:spcPct val="90000"/>
        </a:lnSpc>
        <a:spcBef>
          <a:spcPts val="177"/>
        </a:spcBef>
        <a:buFont typeface="Arial" panose="020B0604020202020204" pitchFamily="34" charset="0"/>
        <a:buChar char="•"/>
        <a:defRPr sz="706" kern="1200">
          <a:solidFill>
            <a:schemeClr val="tx1"/>
          </a:solidFill>
          <a:latin typeface="+mn-lt"/>
          <a:ea typeface="+mn-ea"/>
          <a:cs typeface="+mn-cs"/>
        </a:defRPr>
      </a:lvl3pPr>
      <a:lvl4pPr marL="565191" indent="-80742" algn="l" defTabSz="322966" rtl="0" eaLnBrk="1" latinLnBrk="0" hangingPunct="1">
        <a:lnSpc>
          <a:spcPct val="90000"/>
        </a:lnSpc>
        <a:spcBef>
          <a:spcPts val="177"/>
        </a:spcBef>
        <a:buFont typeface="Arial" panose="020B0604020202020204" pitchFamily="34" charset="0"/>
        <a:buChar char="•"/>
        <a:defRPr sz="636" kern="1200">
          <a:solidFill>
            <a:schemeClr val="tx1"/>
          </a:solidFill>
          <a:latin typeface="+mn-lt"/>
          <a:ea typeface="+mn-ea"/>
          <a:cs typeface="+mn-cs"/>
        </a:defRPr>
      </a:lvl4pPr>
      <a:lvl5pPr marL="726674" indent="-80742" algn="l" defTabSz="322966" rtl="0" eaLnBrk="1" latinLnBrk="0" hangingPunct="1">
        <a:lnSpc>
          <a:spcPct val="90000"/>
        </a:lnSpc>
        <a:spcBef>
          <a:spcPts val="177"/>
        </a:spcBef>
        <a:buFont typeface="Arial" panose="020B0604020202020204" pitchFamily="34" charset="0"/>
        <a:buChar char="•"/>
        <a:defRPr sz="636" kern="1200">
          <a:solidFill>
            <a:schemeClr val="tx1"/>
          </a:solidFill>
          <a:latin typeface="+mn-lt"/>
          <a:ea typeface="+mn-ea"/>
          <a:cs typeface="+mn-cs"/>
        </a:defRPr>
      </a:lvl5pPr>
      <a:lvl6pPr marL="888157" indent="-80742" algn="l" defTabSz="322966" rtl="0" eaLnBrk="1" latinLnBrk="0" hangingPunct="1">
        <a:lnSpc>
          <a:spcPct val="90000"/>
        </a:lnSpc>
        <a:spcBef>
          <a:spcPts val="177"/>
        </a:spcBef>
        <a:buFont typeface="Arial" panose="020B0604020202020204" pitchFamily="34" charset="0"/>
        <a:buChar char="•"/>
        <a:defRPr sz="636" kern="1200">
          <a:solidFill>
            <a:schemeClr val="tx1"/>
          </a:solidFill>
          <a:latin typeface="+mn-lt"/>
          <a:ea typeface="+mn-ea"/>
          <a:cs typeface="+mn-cs"/>
        </a:defRPr>
      </a:lvl6pPr>
      <a:lvl7pPr marL="1049640" indent="-80742" algn="l" defTabSz="322966" rtl="0" eaLnBrk="1" latinLnBrk="0" hangingPunct="1">
        <a:lnSpc>
          <a:spcPct val="90000"/>
        </a:lnSpc>
        <a:spcBef>
          <a:spcPts val="177"/>
        </a:spcBef>
        <a:buFont typeface="Arial" panose="020B0604020202020204" pitchFamily="34" charset="0"/>
        <a:buChar char="•"/>
        <a:defRPr sz="636" kern="1200">
          <a:solidFill>
            <a:schemeClr val="tx1"/>
          </a:solidFill>
          <a:latin typeface="+mn-lt"/>
          <a:ea typeface="+mn-ea"/>
          <a:cs typeface="+mn-cs"/>
        </a:defRPr>
      </a:lvl7pPr>
      <a:lvl8pPr marL="1211123" indent="-80742" algn="l" defTabSz="322966" rtl="0" eaLnBrk="1" latinLnBrk="0" hangingPunct="1">
        <a:lnSpc>
          <a:spcPct val="90000"/>
        </a:lnSpc>
        <a:spcBef>
          <a:spcPts val="177"/>
        </a:spcBef>
        <a:buFont typeface="Arial" panose="020B0604020202020204" pitchFamily="34" charset="0"/>
        <a:buChar char="•"/>
        <a:defRPr sz="636" kern="1200">
          <a:solidFill>
            <a:schemeClr val="tx1"/>
          </a:solidFill>
          <a:latin typeface="+mn-lt"/>
          <a:ea typeface="+mn-ea"/>
          <a:cs typeface="+mn-cs"/>
        </a:defRPr>
      </a:lvl8pPr>
      <a:lvl9pPr marL="1372606" indent="-80742" algn="l" defTabSz="322966" rtl="0" eaLnBrk="1" latinLnBrk="0" hangingPunct="1">
        <a:lnSpc>
          <a:spcPct val="90000"/>
        </a:lnSpc>
        <a:spcBef>
          <a:spcPts val="177"/>
        </a:spcBef>
        <a:buFont typeface="Arial" panose="020B0604020202020204" pitchFamily="34" charset="0"/>
        <a:buChar char="•"/>
        <a:defRPr sz="63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2966" rtl="0" eaLnBrk="1" latinLnBrk="0" hangingPunct="1">
        <a:defRPr sz="636" kern="1200">
          <a:solidFill>
            <a:schemeClr val="tx1"/>
          </a:solidFill>
          <a:latin typeface="+mn-lt"/>
          <a:ea typeface="+mn-ea"/>
          <a:cs typeface="+mn-cs"/>
        </a:defRPr>
      </a:lvl1pPr>
      <a:lvl2pPr marL="161483" algn="l" defTabSz="322966" rtl="0" eaLnBrk="1" latinLnBrk="0" hangingPunct="1">
        <a:defRPr sz="636" kern="1200">
          <a:solidFill>
            <a:schemeClr val="tx1"/>
          </a:solidFill>
          <a:latin typeface="+mn-lt"/>
          <a:ea typeface="+mn-ea"/>
          <a:cs typeface="+mn-cs"/>
        </a:defRPr>
      </a:lvl2pPr>
      <a:lvl3pPr marL="322966" algn="l" defTabSz="322966" rtl="0" eaLnBrk="1" latinLnBrk="0" hangingPunct="1">
        <a:defRPr sz="636" kern="1200">
          <a:solidFill>
            <a:schemeClr val="tx1"/>
          </a:solidFill>
          <a:latin typeface="+mn-lt"/>
          <a:ea typeface="+mn-ea"/>
          <a:cs typeface="+mn-cs"/>
        </a:defRPr>
      </a:lvl3pPr>
      <a:lvl4pPr marL="484449" algn="l" defTabSz="322966" rtl="0" eaLnBrk="1" latinLnBrk="0" hangingPunct="1">
        <a:defRPr sz="636" kern="1200">
          <a:solidFill>
            <a:schemeClr val="tx1"/>
          </a:solidFill>
          <a:latin typeface="+mn-lt"/>
          <a:ea typeface="+mn-ea"/>
          <a:cs typeface="+mn-cs"/>
        </a:defRPr>
      </a:lvl4pPr>
      <a:lvl5pPr marL="645932" algn="l" defTabSz="322966" rtl="0" eaLnBrk="1" latinLnBrk="0" hangingPunct="1">
        <a:defRPr sz="636" kern="1200">
          <a:solidFill>
            <a:schemeClr val="tx1"/>
          </a:solidFill>
          <a:latin typeface="+mn-lt"/>
          <a:ea typeface="+mn-ea"/>
          <a:cs typeface="+mn-cs"/>
        </a:defRPr>
      </a:lvl5pPr>
      <a:lvl6pPr marL="807415" algn="l" defTabSz="322966" rtl="0" eaLnBrk="1" latinLnBrk="0" hangingPunct="1">
        <a:defRPr sz="636" kern="1200">
          <a:solidFill>
            <a:schemeClr val="tx1"/>
          </a:solidFill>
          <a:latin typeface="+mn-lt"/>
          <a:ea typeface="+mn-ea"/>
          <a:cs typeface="+mn-cs"/>
        </a:defRPr>
      </a:lvl6pPr>
      <a:lvl7pPr marL="968898" algn="l" defTabSz="322966" rtl="0" eaLnBrk="1" latinLnBrk="0" hangingPunct="1">
        <a:defRPr sz="636" kern="1200">
          <a:solidFill>
            <a:schemeClr val="tx1"/>
          </a:solidFill>
          <a:latin typeface="+mn-lt"/>
          <a:ea typeface="+mn-ea"/>
          <a:cs typeface="+mn-cs"/>
        </a:defRPr>
      </a:lvl7pPr>
      <a:lvl8pPr marL="1130381" algn="l" defTabSz="322966" rtl="0" eaLnBrk="1" latinLnBrk="0" hangingPunct="1">
        <a:defRPr sz="636" kern="1200">
          <a:solidFill>
            <a:schemeClr val="tx1"/>
          </a:solidFill>
          <a:latin typeface="+mn-lt"/>
          <a:ea typeface="+mn-ea"/>
          <a:cs typeface="+mn-cs"/>
        </a:defRPr>
      </a:lvl8pPr>
      <a:lvl9pPr marL="1291864" algn="l" defTabSz="322966" rtl="0" eaLnBrk="1" latinLnBrk="0" hangingPunct="1">
        <a:defRPr sz="63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Rectangle 138">
            <a:extLst>
              <a:ext uri="{FF2B5EF4-FFF2-40B4-BE49-F238E27FC236}">
                <a16:creationId xmlns:a16="http://schemas.microsoft.com/office/drawing/2014/main" id="{CEEA0295-FF04-8C4B-B0E5-3AAD61555B89}"/>
              </a:ext>
            </a:extLst>
          </p:cNvPr>
          <p:cNvSpPr/>
          <p:nvPr/>
        </p:nvSpPr>
        <p:spPr>
          <a:xfrm>
            <a:off x="39891" y="21200"/>
            <a:ext cx="7327492" cy="23674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728BB07-F9FE-104D-A953-14361E676011}"/>
              </a:ext>
            </a:extLst>
          </p:cNvPr>
          <p:cNvGrpSpPr/>
          <p:nvPr/>
        </p:nvGrpSpPr>
        <p:grpSpPr>
          <a:xfrm>
            <a:off x="534017" y="911738"/>
            <a:ext cx="498762" cy="586915"/>
            <a:chOff x="7467600" y="2013042"/>
            <a:chExt cx="498762" cy="59161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D9C096C-5035-FA46-B3EB-576DE18B23B7}"/>
                </a:ext>
              </a:extLst>
            </p:cNvPr>
            <p:cNvSpPr/>
            <p:nvPr/>
          </p:nvSpPr>
          <p:spPr>
            <a:xfrm>
              <a:off x="7467600" y="2013042"/>
              <a:ext cx="83127" cy="591613"/>
            </a:xfrm>
            <a:prstGeom prst="rect">
              <a:avLst/>
            </a:prstGeom>
            <a:solidFill>
              <a:srgbClr val="EDB0AB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EDC0E44-A438-CA4A-9758-0D4E1E65637D}"/>
                </a:ext>
              </a:extLst>
            </p:cNvPr>
            <p:cNvSpPr/>
            <p:nvPr/>
          </p:nvSpPr>
          <p:spPr>
            <a:xfrm>
              <a:off x="7550727" y="2013042"/>
              <a:ext cx="83127" cy="591613"/>
            </a:xfrm>
            <a:prstGeom prst="rect">
              <a:avLst/>
            </a:prstGeom>
            <a:solidFill>
              <a:srgbClr val="EDB0AB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757961A-D228-6F4F-8D0A-2A2406045775}"/>
                </a:ext>
              </a:extLst>
            </p:cNvPr>
            <p:cNvSpPr/>
            <p:nvPr/>
          </p:nvSpPr>
          <p:spPr>
            <a:xfrm>
              <a:off x="7633854" y="2013042"/>
              <a:ext cx="83127" cy="591613"/>
            </a:xfrm>
            <a:prstGeom prst="rect">
              <a:avLst/>
            </a:prstGeom>
            <a:solidFill>
              <a:srgbClr val="EDB0AB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26B8274-34D0-B349-ADF1-73AD45B0A17A}"/>
                </a:ext>
              </a:extLst>
            </p:cNvPr>
            <p:cNvSpPr/>
            <p:nvPr/>
          </p:nvSpPr>
          <p:spPr>
            <a:xfrm>
              <a:off x="7716981" y="2013042"/>
              <a:ext cx="83127" cy="591613"/>
            </a:xfrm>
            <a:prstGeom prst="rect">
              <a:avLst/>
            </a:prstGeom>
            <a:solidFill>
              <a:srgbClr val="EDB0AB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756B23A-694F-C444-A5D3-EA4D417754C4}"/>
                </a:ext>
              </a:extLst>
            </p:cNvPr>
            <p:cNvSpPr/>
            <p:nvPr/>
          </p:nvSpPr>
          <p:spPr>
            <a:xfrm>
              <a:off x="7800108" y="2013042"/>
              <a:ext cx="83127" cy="591613"/>
            </a:xfrm>
            <a:prstGeom prst="rect">
              <a:avLst/>
            </a:prstGeom>
            <a:solidFill>
              <a:srgbClr val="EDB0AB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C8C5D5E-B067-9E4E-BD87-1C5ACC65F8EA}"/>
                </a:ext>
              </a:extLst>
            </p:cNvPr>
            <p:cNvSpPr/>
            <p:nvPr/>
          </p:nvSpPr>
          <p:spPr>
            <a:xfrm>
              <a:off x="7883235" y="2013042"/>
              <a:ext cx="83127" cy="591613"/>
            </a:xfrm>
            <a:prstGeom prst="rect">
              <a:avLst/>
            </a:prstGeom>
            <a:solidFill>
              <a:srgbClr val="EDB0AB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C9C84C0-7F6F-8340-82BC-0AEADAE57F16}"/>
              </a:ext>
            </a:extLst>
          </p:cNvPr>
          <p:cNvCxnSpPr>
            <a:cxnSpLocks/>
          </p:cNvCxnSpPr>
          <p:nvPr/>
        </p:nvCxnSpPr>
        <p:spPr>
          <a:xfrm flipV="1">
            <a:off x="466706" y="911490"/>
            <a:ext cx="0" cy="587163"/>
          </a:xfrm>
          <a:prstGeom prst="straightConnector1">
            <a:avLst/>
          </a:prstGeom>
          <a:ln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B41EB50-04B4-B648-BD42-C7C469924910}"/>
              </a:ext>
            </a:extLst>
          </p:cNvPr>
          <p:cNvSpPr txBox="1"/>
          <p:nvPr/>
        </p:nvSpPr>
        <p:spPr>
          <a:xfrm>
            <a:off x="962008" y="1473054"/>
            <a:ext cx="2584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venir Next" panose="020B0503020202020204" pitchFamily="34" charset="0"/>
              </a:rPr>
              <a:t>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342CE25-4C09-484D-81F4-9E8213DE3D02}"/>
              </a:ext>
            </a:extLst>
          </p:cNvPr>
          <p:cNvCxnSpPr>
            <a:cxnSpLocks/>
          </p:cNvCxnSpPr>
          <p:nvPr/>
        </p:nvCxnSpPr>
        <p:spPr>
          <a:xfrm flipH="1" flipV="1">
            <a:off x="531054" y="1566697"/>
            <a:ext cx="503081" cy="3571"/>
          </a:xfrm>
          <a:prstGeom prst="straightConnector1">
            <a:avLst/>
          </a:prstGeom>
          <a:ln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54CB1D4-5A82-C848-BE32-B54500758A35}"/>
              </a:ext>
            </a:extLst>
          </p:cNvPr>
          <p:cNvSpPr txBox="1"/>
          <p:nvPr/>
        </p:nvSpPr>
        <p:spPr>
          <a:xfrm>
            <a:off x="264353" y="1082084"/>
            <a:ext cx="2423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venir Next" panose="020B0503020202020204" pitchFamily="34" charset="0"/>
              </a:rPr>
              <a:t>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00E5CC7-8305-1145-9827-374E5AE8C0EF}"/>
              </a:ext>
            </a:extLst>
          </p:cNvPr>
          <p:cNvSpPr txBox="1"/>
          <p:nvPr/>
        </p:nvSpPr>
        <p:spPr>
          <a:xfrm rot="16200000">
            <a:off x="-112222" y="999462"/>
            <a:ext cx="5556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Garamond" panose="02020404030301010803" pitchFamily="18" charset="0"/>
              </a:rPr>
              <a:t>Image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FAF10E8-1ECD-B342-8B90-9F183D4C2A14}"/>
              </a:ext>
            </a:extLst>
          </p:cNvPr>
          <p:cNvSpPr/>
          <p:nvPr/>
        </p:nvSpPr>
        <p:spPr>
          <a:xfrm>
            <a:off x="688604" y="1692024"/>
            <a:ext cx="83127" cy="591613"/>
          </a:xfrm>
          <a:prstGeom prst="rect">
            <a:avLst/>
          </a:prstGeom>
          <a:solidFill>
            <a:srgbClr val="B2E7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3CA05B1-18A3-7C49-B6F0-6260F9686203}"/>
              </a:ext>
            </a:extLst>
          </p:cNvPr>
          <p:cNvCxnSpPr>
            <a:cxnSpLocks/>
          </p:cNvCxnSpPr>
          <p:nvPr/>
        </p:nvCxnSpPr>
        <p:spPr>
          <a:xfrm flipV="1">
            <a:off x="824961" y="1696474"/>
            <a:ext cx="0" cy="587163"/>
          </a:xfrm>
          <a:prstGeom prst="straightConnector1">
            <a:avLst/>
          </a:prstGeom>
          <a:ln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70D7DD7-4F9F-3F46-8012-78E182E187AC}"/>
              </a:ext>
            </a:extLst>
          </p:cNvPr>
          <p:cNvSpPr txBox="1"/>
          <p:nvPr/>
        </p:nvSpPr>
        <p:spPr>
          <a:xfrm>
            <a:off x="771151" y="2040267"/>
            <a:ext cx="2423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venir Next" panose="020B0503020202020204" pitchFamily="34" charset="0"/>
              </a:rPr>
              <a:t>d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2DF3110-8D13-E546-841F-8E4D22F59EB8}"/>
              </a:ext>
            </a:extLst>
          </p:cNvPr>
          <p:cNvCxnSpPr>
            <a:cxnSpLocks/>
          </p:cNvCxnSpPr>
          <p:nvPr/>
        </p:nvCxnSpPr>
        <p:spPr>
          <a:xfrm>
            <a:off x="1097932" y="1198104"/>
            <a:ext cx="272749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A1CC0BB-EB83-3647-988E-D0A399BE433C}"/>
              </a:ext>
            </a:extLst>
          </p:cNvPr>
          <p:cNvCxnSpPr>
            <a:cxnSpLocks/>
          </p:cNvCxnSpPr>
          <p:nvPr/>
        </p:nvCxnSpPr>
        <p:spPr>
          <a:xfrm>
            <a:off x="2175032" y="1197133"/>
            <a:ext cx="185306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AFB45BBD-FDD4-D64B-B853-6A324E2FD815}"/>
              </a:ext>
            </a:extLst>
          </p:cNvPr>
          <p:cNvSpPr/>
          <p:nvPr/>
        </p:nvSpPr>
        <p:spPr>
          <a:xfrm>
            <a:off x="3440237" y="1157869"/>
            <a:ext cx="83128" cy="82241"/>
          </a:xfrm>
          <a:prstGeom prst="rect">
            <a:avLst/>
          </a:prstGeom>
          <a:solidFill>
            <a:srgbClr val="85C3F8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F16B99F-565A-B940-A85B-6DF9369113C6}"/>
              </a:ext>
            </a:extLst>
          </p:cNvPr>
          <p:cNvSpPr/>
          <p:nvPr/>
        </p:nvSpPr>
        <p:spPr>
          <a:xfrm>
            <a:off x="3539716" y="1157869"/>
            <a:ext cx="83128" cy="82241"/>
          </a:xfrm>
          <a:prstGeom prst="rect">
            <a:avLst/>
          </a:prstGeom>
          <a:solidFill>
            <a:srgbClr val="85C3F8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9BD35FA-367F-9D47-A704-6926B38BCA69}"/>
              </a:ext>
            </a:extLst>
          </p:cNvPr>
          <p:cNvSpPr/>
          <p:nvPr/>
        </p:nvSpPr>
        <p:spPr>
          <a:xfrm>
            <a:off x="3639409" y="1157869"/>
            <a:ext cx="83128" cy="82241"/>
          </a:xfrm>
          <a:prstGeom prst="rect">
            <a:avLst/>
          </a:prstGeom>
          <a:solidFill>
            <a:srgbClr val="85C3F8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9F01D0B-7D06-8A48-89DA-9A4F26F57096}"/>
              </a:ext>
            </a:extLst>
          </p:cNvPr>
          <p:cNvSpPr/>
          <p:nvPr/>
        </p:nvSpPr>
        <p:spPr>
          <a:xfrm>
            <a:off x="3738888" y="1157869"/>
            <a:ext cx="83128" cy="82241"/>
          </a:xfrm>
          <a:prstGeom prst="rect">
            <a:avLst/>
          </a:prstGeom>
          <a:solidFill>
            <a:srgbClr val="85C3F8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D912D4C-A53F-2B4E-94DA-49D4F36C5BD9}"/>
              </a:ext>
            </a:extLst>
          </p:cNvPr>
          <p:cNvSpPr/>
          <p:nvPr/>
        </p:nvSpPr>
        <p:spPr>
          <a:xfrm>
            <a:off x="3838367" y="1157869"/>
            <a:ext cx="83128" cy="82241"/>
          </a:xfrm>
          <a:prstGeom prst="rect">
            <a:avLst/>
          </a:prstGeom>
          <a:solidFill>
            <a:srgbClr val="85C3F8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39D5FF59-C8C7-9541-919E-39ED27B5BC8F}"/>
              </a:ext>
            </a:extLst>
          </p:cNvPr>
          <p:cNvSpPr/>
          <p:nvPr/>
        </p:nvSpPr>
        <p:spPr>
          <a:xfrm>
            <a:off x="3937846" y="1157869"/>
            <a:ext cx="83128" cy="82241"/>
          </a:xfrm>
          <a:prstGeom prst="rect">
            <a:avLst/>
          </a:prstGeom>
          <a:solidFill>
            <a:srgbClr val="85C3F8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E1C556F-3D92-CC46-B350-DD1D54A73FEA}"/>
              </a:ext>
            </a:extLst>
          </p:cNvPr>
          <p:cNvCxnSpPr>
            <a:cxnSpLocks/>
          </p:cNvCxnSpPr>
          <p:nvPr/>
        </p:nvCxnSpPr>
        <p:spPr>
          <a:xfrm>
            <a:off x="4076548" y="1201678"/>
            <a:ext cx="22060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FA9D25E7-121E-4A47-885A-DEDAC8DAD6E1}"/>
              </a:ext>
            </a:extLst>
          </p:cNvPr>
          <p:cNvSpPr/>
          <p:nvPr/>
        </p:nvSpPr>
        <p:spPr>
          <a:xfrm>
            <a:off x="4378307" y="1639610"/>
            <a:ext cx="83128" cy="82241"/>
          </a:xfrm>
          <a:prstGeom prst="rect">
            <a:avLst/>
          </a:prstGeom>
          <a:solidFill>
            <a:srgbClr val="85C3F8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4B68F0E-52EC-C549-8F37-58E6E0C79199}"/>
              </a:ext>
            </a:extLst>
          </p:cNvPr>
          <p:cNvSpPr/>
          <p:nvPr/>
        </p:nvSpPr>
        <p:spPr>
          <a:xfrm>
            <a:off x="4376062" y="917194"/>
            <a:ext cx="83127" cy="586915"/>
          </a:xfrm>
          <a:prstGeom prst="rect">
            <a:avLst/>
          </a:prstGeom>
          <a:solidFill>
            <a:srgbClr val="EDB0AB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7FD867DB-599F-A14B-AF56-CD420F555605}"/>
              </a:ext>
            </a:extLst>
          </p:cNvPr>
          <p:cNvSpPr/>
          <p:nvPr/>
        </p:nvSpPr>
        <p:spPr>
          <a:xfrm>
            <a:off x="4792039" y="914583"/>
            <a:ext cx="83127" cy="586915"/>
          </a:xfrm>
          <a:prstGeom prst="rect">
            <a:avLst/>
          </a:prstGeom>
          <a:solidFill>
            <a:srgbClr val="EDB0AB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1A7F448-7303-7E4F-AC04-E4FD8C525BC3}"/>
              </a:ext>
            </a:extLst>
          </p:cNvPr>
          <p:cNvSpPr txBox="1"/>
          <p:nvPr/>
        </p:nvSpPr>
        <p:spPr>
          <a:xfrm>
            <a:off x="4389644" y="1110703"/>
            <a:ext cx="47641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>
                <a:latin typeface="Avenir Next" panose="020B0503020202020204" pitchFamily="34" charset="0"/>
              </a:rPr>
              <a:t>+ … +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AA5E53C-2A47-2E4F-88C3-5A90BC12BE56}"/>
              </a:ext>
            </a:extLst>
          </p:cNvPr>
          <p:cNvSpPr txBox="1"/>
          <p:nvPr/>
        </p:nvSpPr>
        <p:spPr>
          <a:xfrm>
            <a:off x="4291023" y="1444505"/>
            <a:ext cx="2471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venir Next" panose="020B0503020202020204" pitchFamily="34" charset="0"/>
              </a:rPr>
              <a:t>x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E1B88CC0-7BB3-E642-BFC3-65A36B5D1D0A}"/>
              </a:ext>
            </a:extLst>
          </p:cNvPr>
          <p:cNvSpPr/>
          <p:nvPr/>
        </p:nvSpPr>
        <p:spPr>
          <a:xfrm>
            <a:off x="4794013" y="1636999"/>
            <a:ext cx="83128" cy="82241"/>
          </a:xfrm>
          <a:prstGeom prst="rect">
            <a:avLst/>
          </a:prstGeom>
          <a:solidFill>
            <a:srgbClr val="85C3F8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314EC3C-C5BE-6C41-A1B0-BE578949F890}"/>
              </a:ext>
            </a:extLst>
          </p:cNvPr>
          <p:cNvSpPr txBox="1"/>
          <p:nvPr/>
        </p:nvSpPr>
        <p:spPr>
          <a:xfrm>
            <a:off x="4791791" y="1444600"/>
            <a:ext cx="2471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venir Next" panose="020B0503020202020204" pitchFamily="34" charset="0"/>
              </a:rPr>
              <a:t>x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7029ACE7-B0FB-2341-8E18-79EF6CA00AF9}"/>
              </a:ext>
            </a:extLst>
          </p:cNvPr>
          <p:cNvCxnSpPr>
            <a:cxnSpLocks/>
          </p:cNvCxnSpPr>
          <p:nvPr/>
        </p:nvCxnSpPr>
        <p:spPr>
          <a:xfrm flipV="1">
            <a:off x="4918938" y="1208944"/>
            <a:ext cx="193772" cy="41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663EFF66-6DB4-A74A-9E77-2EE22C88AE11}"/>
              </a:ext>
            </a:extLst>
          </p:cNvPr>
          <p:cNvSpPr/>
          <p:nvPr/>
        </p:nvSpPr>
        <p:spPr>
          <a:xfrm>
            <a:off x="5163892" y="914583"/>
            <a:ext cx="83127" cy="586915"/>
          </a:xfrm>
          <a:prstGeom prst="rect">
            <a:avLst/>
          </a:prstGeom>
          <a:solidFill>
            <a:srgbClr val="EDB0AB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BFF807D9-C193-634B-9F17-5FED338484B1}"/>
              </a:ext>
            </a:extLst>
          </p:cNvPr>
          <p:cNvCxnSpPr>
            <a:cxnSpLocks/>
            <a:endCxn id="88" idx="1"/>
          </p:cNvCxnSpPr>
          <p:nvPr/>
        </p:nvCxnSpPr>
        <p:spPr>
          <a:xfrm>
            <a:off x="6092115" y="1987245"/>
            <a:ext cx="361248" cy="425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Group 96">
            <a:extLst>
              <a:ext uri="{FF2B5EF4-FFF2-40B4-BE49-F238E27FC236}">
                <a16:creationId xmlns:a16="http://schemas.microsoft.com/office/drawing/2014/main" id="{1111ED8D-4FBE-1A44-AD6E-E8A400C3F75A}"/>
              </a:ext>
            </a:extLst>
          </p:cNvPr>
          <p:cNvGrpSpPr/>
          <p:nvPr/>
        </p:nvGrpSpPr>
        <p:grpSpPr>
          <a:xfrm>
            <a:off x="7037490" y="1666539"/>
            <a:ext cx="83343" cy="641406"/>
            <a:chOff x="7770836" y="2405175"/>
            <a:chExt cx="83343" cy="641406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56B1CAC5-FEBA-A946-B30B-1B70B8721A6D}"/>
                </a:ext>
              </a:extLst>
            </p:cNvPr>
            <p:cNvSpPr/>
            <p:nvPr/>
          </p:nvSpPr>
          <p:spPr>
            <a:xfrm>
              <a:off x="7770836" y="2405175"/>
              <a:ext cx="83128" cy="8224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A2B8E5BE-BC36-8647-8AD1-54CF2D370171}"/>
                </a:ext>
              </a:extLst>
            </p:cNvPr>
            <p:cNvSpPr/>
            <p:nvPr/>
          </p:nvSpPr>
          <p:spPr>
            <a:xfrm>
              <a:off x="7770836" y="2517008"/>
              <a:ext cx="83128" cy="8224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5A9F506E-FBB4-5147-BB44-BD948792B404}"/>
                </a:ext>
              </a:extLst>
            </p:cNvPr>
            <p:cNvSpPr/>
            <p:nvPr/>
          </p:nvSpPr>
          <p:spPr>
            <a:xfrm>
              <a:off x="7771051" y="2628841"/>
              <a:ext cx="83128" cy="8224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EC2FDA50-0BEE-DE40-8B86-F525E13A0A10}"/>
                </a:ext>
              </a:extLst>
            </p:cNvPr>
            <p:cNvSpPr/>
            <p:nvPr/>
          </p:nvSpPr>
          <p:spPr>
            <a:xfrm>
              <a:off x="7771051" y="2740674"/>
              <a:ext cx="83128" cy="8224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1E828FA6-683E-0A4E-AE16-33BB985A5785}"/>
                </a:ext>
              </a:extLst>
            </p:cNvPr>
            <p:cNvSpPr/>
            <p:nvPr/>
          </p:nvSpPr>
          <p:spPr>
            <a:xfrm>
              <a:off x="7770836" y="2852507"/>
              <a:ext cx="83128" cy="8224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8F97CFAE-D644-9449-A61E-12AAF75431D2}"/>
                </a:ext>
              </a:extLst>
            </p:cNvPr>
            <p:cNvSpPr/>
            <p:nvPr/>
          </p:nvSpPr>
          <p:spPr>
            <a:xfrm>
              <a:off x="7770836" y="2964340"/>
              <a:ext cx="83128" cy="8224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88" name="Picture 87">
            <a:extLst>
              <a:ext uri="{FF2B5EF4-FFF2-40B4-BE49-F238E27FC236}">
                <a16:creationId xmlns:a16="http://schemas.microsoft.com/office/drawing/2014/main" id="{7C41C054-2FCB-C44A-8B9A-4275380CAF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3366" y="1817310"/>
            <a:ext cx="348379" cy="348379"/>
          </a:xfrm>
          <a:prstGeom prst="rect">
            <a:avLst/>
          </a:prstGeom>
        </p:spPr>
      </p:pic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A99171F7-FEEE-B340-9D72-296BAC273C6E}"/>
              </a:ext>
            </a:extLst>
          </p:cNvPr>
          <p:cNvCxnSpPr>
            <a:cxnSpLocks/>
          </p:cNvCxnSpPr>
          <p:nvPr/>
        </p:nvCxnSpPr>
        <p:spPr>
          <a:xfrm>
            <a:off x="6805609" y="1987242"/>
            <a:ext cx="190531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755D8AD7-BB57-B64E-923E-9CE3B0156EEE}"/>
              </a:ext>
            </a:extLst>
          </p:cNvPr>
          <p:cNvCxnSpPr>
            <a:cxnSpLocks/>
          </p:cNvCxnSpPr>
          <p:nvPr/>
        </p:nvCxnSpPr>
        <p:spPr>
          <a:xfrm>
            <a:off x="970000" y="1987830"/>
            <a:ext cx="4390715" cy="257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1CC522A7-7DBA-444B-A6ED-0677EB700FE2}"/>
              </a:ext>
            </a:extLst>
          </p:cNvPr>
          <p:cNvCxnSpPr>
            <a:cxnSpLocks/>
          </p:cNvCxnSpPr>
          <p:nvPr/>
        </p:nvCxnSpPr>
        <p:spPr>
          <a:xfrm flipV="1">
            <a:off x="1900370" y="1613972"/>
            <a:ext cx="4564" cy="37327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3BB10764-8333-A248-ADD9-15D41DE5696C}"/>
              </a:ext>
            </a:extLst>
          </p:cNvPr>
          <p:cNvCxnSpPr>
            <a:cxnSpLocks/>
          </p:cNvCxnSpPr>
          <p:nvPr/>
        </p:nvCxnSpPr>
        <p:spPr>
          <a:xfrm>
            <a:off x="5638045" y="1987242"/>
            <a:ext cx="211710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>
            <a:extLst>
              <a:ext uri="{FF2B5EF4-FFF2-40B4-BE49-F238E27FC236}">
                <a16:creationId xmlns:a16="http://schemas.microsoft.com/office/drawing/2014/main" id="{A5D14DE8-256A-5D4B-A039-A2FB773F6AB3}"/>
              </a:ext>
            </a:extLst>
          </p:cNvPr>
          <p:cNvSpPr txBox="1"/>
          <p:nvPr/>
        </p:nvSpPr>
        <p:spPr>
          <a:xfrm rot="16200000">
            <a:off x="-202440" y="1854839"/>
            <a:ext cx="7360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Garamond" panose="02020404030301010803" pitchFamily="18" charset="0"/>
              </a:rPr>
              <a:t>Question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E1541FC8-0712-9B43-B02A-6EDB633752DE}"/>
              </a:ext>
            </a:extLst>
          </p:cNvPr>
          <p:cNvSpPr txBox="1"/>
          <p:nvPr/>
        </p:nvSpPr>
        <p:spPr>
          <a:xfrm>
            <a:off x="964893" y="429428"/>
            <a:ext cx="17716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venir Next" panose="020B0503020202020204" pitchFamily="34" charset="0"/>
              </a:rPr>
              <a:t>Question &amp; each region via</a:t>
            </a:r>
          </a:p>
          <a:p>
            <a:pPr algn="ctr"/>
            <a:r>
              <a:rPr lang="en-US" sz="1000" dirty="0">
                <a:solidFill>
                  <a:srgbClr val="C00000"/>
                </a:solidFill>
                <a:latin typeface="Avenir Next" panose="020B0503020202020204" pitchFamily="34" charset="0"/>
              </a:rPr>
              <a:t>Bilinear Pooling Operation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D71DE37A-0F18-AD48-BCB8-7A4F68C01954}"/>
              </a:ext>
            </a:extLst>
          </p:cNvPr>
          <p:cNvSpPr txBox="1"/>
          <p:nvPr/>
        </p:nvSpPr>
        <p:spPr>
          <a:xfrm>
            <a:off x="3367962" y="595308"/>
            <a:ext cx="75854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venir Next" panose="020B0503020202020204" pitchFamily="34" charset="0"/>
              </a:rPr>
              <a:t>Attention </a:t>
            </a:r>
          </a:p>
          <a:p>
            <a:pPr algn="ctr"/>
            <a:r>
              <a:rPr lang="en-US" sz="1000" dirty="0">
                <a:latin typeface="Avenir Next" panose="020B0503020202020204" pitchFamily="34" charset="0"/>
              </a:rPr>
              <a:t>weights</a:t>
            </a:r>
          </a:p>
          <a:p>
            <a:pPr algn="ctr"/>
            <a:r>
              <a:rPr lang="en-US" sz="1000" dirty="0" err="1">
                <a:latin typeface="Avenir Next" panose="020B0503020202020204" pitchFamily="34" charset="0"/>
              </a:rPr>
              <a:t>p</a:t>
            </a:r>
            <a:r>
              <a:rPr lang="en-US" sz="1000" baseline="-25000" dirty="0" err="1">
                <a:latin typeface="Avenir Next" panose="020B0503020202020204" pitchFamily="34" charset="0"/>
              </a:rPr>
              <a:t>att</a:t>
            </a:r>
            <a:endParaRPr lang="en-US" sz="1000" baseline="-25000" dirty="0">
              <a:latin typeface="Avenir Next" panose="020B0503020202020204" pitchFamily="34" charset="0"/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088405E1-2B8B-434A-87B2-14F589F513D5}"/>
              </a:ext>
            </a:extLst>
          </p:cNvPr>
          <p:cNvSpPr txBox="1"/>
          <p:nvPr/>
        </p:nvSpPr>
        <p:spPr>
          <a:xfrm>
            <a:off x="4049343" y="532978"/>
            <a:ext cx="11801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venir Next" panose="020B0503020202020204" pitchFamily="34" charset="0"/>
              </a:rPr>
              <a:t>Weighted sum</a:t>
            </a:r>
          </a:p>
          <a:p>
            <a:pPr algn="ctr"/>
            <a:r>
              <a:rPr lang="en-US" sz="1000" dirty="0">
                <a:latin typeface="Avenir Next" panose="020B0503020202020204" pitchFamily="34" charset="0"/>
              </a:rPr>
              <a:t>of image regions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930F0648-4853-B841-B585-C9C74F68D5A7}"/>
              </a:ext>
            </a:extLst>
          </p:cNvPr>
          <p:cNvSpPr/>
          <p:nvPr/>
        </p:nvSpPr>
        <p:spPr>
          <a:xfrm>
            <a:off x="5889800" y="1695879"/>
            <a:ext cx="83127" cy="591613"/>
          </a:xfrm>
          <a:prstGeom prst="rect">
            <a:avLst/>
          </a:prstGeom>
          <a:solidFill>
            <a:srgbClr val="B2E7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82EBC38F-0A9F-C34E-AC7F-28DCD19A2F28}"/>
              </a:ext>
            </a:extLst>
          </p:cNvPr>
          <p:cNvSpPr txBox="1"/>
          <p:nvPr/>
        </p:nvSpPr>
        <p:spPr>
          <a:xfrm rot="5400000">
            <a:off x="6848720" y="1860438"/>
            <a:ext cx="7793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Avenir Next" panose="020B0503020202020204" pitchFamily="34" charset="0"/>
              </a:rPr>
              <a:t>Answers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E5BF7539-9B83-5246-846D-89102BC90773}"/>
              </a:ext>
            </a:extLst>
          </p:cNvPr>
          <p:cNvSpPr txBox="1"/>
          <p:nvPr/>
        </p:nvSpPr>
        <p:spPr>
          <a:xfrm>
            <a:off x="6414677" y="2111629"/>
            <a:ext cx="4892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Avenir Next" panose="020B0503020202020204" pitchFamily="34" charset="0"/>
              </a:rPr>
              <a:t>MLP</a:t>
            </a:r>
          </a:p>
        </p:txBody>
      </p:sp>
      <p:cxnSp>
        <p:nvCxnSpPr>
          <p:cNvPr id="153" name="Elbow Connector 152">
            <a:extLst>
              <a:ext uri="{FF2B5EF4-FFF2-40B4-BE49-F238E27FC236}">
                <a16:creationId xmlns:a16="http://schemas.microsoft.com/office/drawing/2014/main" id="{B0FCEA10-40BA-C041-B1DC-DFFEC6246A16}"/>
              </a:ext>
            </a:extLst>
          </p:cNvPr>
          <p:cNvCxnSpPr>
            <a:cxnSpLocks/>
          </p:cNvCxnSpPr>
          <p:nvPr/>
        </p:nvCxnSpPr>
        <p:spPr>
          <a:xfrm rot="16200000" flipH="1">
            <a:off x="5174941" y="1333264"/>
            <a:ext cx="425483" cy="159556"/>
          </a:xfrm>
          <a:prstGeom prst="bentConnector3">
            <a:avLst>
              <a:gd name="adj1" fmla="val 2377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FCBEAAC5-C510-1E43-B4DC-A80D6B7C9B5D}"/>
              </a:ext>
            </a:extLst>
          </p:cNvPr>
          <p:cNvCxnSpPr>
            <a:cxnSpLocks/>
          </p:cNvCxnSpPr>
          <p:nvPr/>
        </p:nvCxnSpPr>
        <p:spPr>
          <a:xfrm flipV="1">
            <a:off x="6028929" y="1700040"/>
            <a:ext cx="0" cy="587163"/>
          </a:xfrm>
          <a:prstGeom prst="straightConnector1">
            <a:avLst/>
          </a:prstGeom>
          <a:ln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EC831881-31D6-BA4D-B63E-692931BD2EC3}"/>
              </a:ext>
            </a:extLst>
          </p:cNvPr>
          <p:cNvSpPr txBox="1"/>
          <p:nvPr/>
        </p:nvSpPr>
        <p:spPr>
          <a:xfrm>
            <a:off x="5975119" y="2043833"/>
            <a:ext cx="2423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venir Next" panose="020B0503020202020204" pitchFamily="34" charset="0"/>
              </a:rPr>
              <a:t>d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01C5DB65-A2CC-4D44-A031-6E8C7ACD3F4D}"/>
              </a:ext>
            </a:extLst>
          </p:cNvPr>
          <p:cNvSpPr txBox="1"/>
          <p:nvPr/>
        </p:nvSpPr>
        <p:spPr>
          <a:xfrm>
            <a:off x="5680479" y="1242422"/>
            <a:ext cx="10427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Avenir Next" panose="020B0503020202020204" pitchFamily="34" charset="0"/>
              </a:rPr>
              <a:t>Aggregated</a:t>
            </a:r>
          </a:p>
          <a:p>
            <a:pPr algn="ctr"/>
            <a:r>
              <a:rPr lang="en-US" sz="1200" dirty="0">
                <a:latin typeface="Avenir Next" panose="020B0503020202020204" pitchFamily="34" charset="0"/>
              </a:rPr>
              <a:t>information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97F4F0F9-C65C-C444-8E7A-7BA84800825B}"/>
              </a:ext>
            </a:extLst>
          </p:cNvPr>
          <p:cNvSpPr txBox="1"/>
          <p:nvPr/>
        </p:nvSpPr>
        <p:spPr>
          <a:xfrm>
            <a:off x="3288883" y="1257230"/>
            <a:ext cx="92365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venir Next" panose="020B0503020202020204" pitchFamily="34" charset="0"/>
              </a:rPr>
              <a:t>Sum=1</a:t>
            </a:r>
          </a:p>
          <a:p>
            <a:pPr algn="ctr"/>
            <a:r>
              <a:rPr lang="en-US" sz="1000" dirty="0">
                <a:latin typeface="Avenir Next" panose="020B0503020202020204" pitchFamily="34" charset="0"/>
              </a:rPr>
              <a:t>enforced by </a:t>
            </a:r>
          </a:p>
          <a:p>
            <a:pPr algn="ctr"/>
            <a:r>
              <a:rPr lang="en-US" sz="1000" dirty="0">
                <a:latin typeface="Avenir Next" panose="020B0503020202020204" pitchFamily="34" charset="0"/>
              </a:rPr>
              <a:t>Softmax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D4B812D-3DC0-694A-8B15-378C5DE8FC92}"/>
              </a:ext>
            </a:extLst>
          </p:cNvPr>
          <p:cNvSpPr txBox="1"/>
          <p:nvPr/>
        </p:nvSpPr>
        <p:spPr>
          <a:xfrm>
            <a:off x="340535" y="1829846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Monaco" pitchFamily="2" charset="77"/>
                <a:ea typeface="Helvetica Neue" panose="02000503000000020004" pitchFamily="2" charset="0"/>
                <a:cs typeface="Helvetica Neue" panose="02000503000000020004" pitchFamily="2" charset="0"/>
              </a:rPr>
              <a:t>v</a:t>
            </a:r>
            <a:r>
              <a:rPr lang="en-US" sz="1400" baseline="-25000" dirty="0" err="1">
                <a:latin typeface="Monaco" pitchFamily="2" charset="77"/>
                <a:ea typeface="Helvetica Neue" panose="02000503000000020004" pitchFamily="2" charset="0"/>
                <a:cs typeface="Helvetica Neue" panose="02000503000000020004" pitchFamily="2" charset="0"/>
              </a:rPr>
              <a:t>Q</a:t>
            </a:r>
            <a:endParaRPr lang="en-US" sz="1200" baseline="-25000" dirty="0">
              <a:latin typeface="Monaco" pitchFamily="2" charset="77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52CD9250-273C-F749-90F3-23E5F32EA184}"/>
              </a:ext>
            </a:extLst>
          </p:cNvPr>
          <p:cNvSpPr txBox="1"/>
          <p:nvPr/>
        </p:nvSpPr>
        <p:spPr>
          <a:xfrm>
            <a:off x="428598" y="605941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onaco" pitchFamily="2" charset="77"/>
                <a:ea typeface="Helvetica Neue" panose="02000503000000020004" pitchFamily="2" charset="0"/>
                <a:cs typeface="Helvetica Neue" panose="02000503000000020004" pitchFamily="2" charset="0"/>
              </a:rPr>
              <a:t>v</a:t>
            </a:r>
            <a:r>
              <a:rPr lang="en-US" sz="1400" baseline="-25000" dirty="0">
                <a:latin typeface="Monaco" pitchFamily="2" charset="77"/>
                <a:ea typeface="Helvetica Neue" panose="02000503000000020004" pitchFamily="2" charset="0"/>
                <a:cs typeface="Helvetica Neue" panose="02000503000000020004" pitchFamily="2" charset="0"/>
              </a:rPr>
              <a:t>I</a:t>
            </a:r>
            <a:endParaRPr lang="en-US" sz="1200" baseline="-25000" dirty="0">
              <a:latin typeface="Monaco" pitchFamily="2" charset="77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8B48913-ADF4-694D-BBB0-5B6C56ECC4E1}"/>
              </a:ext>
            </a:extLst>
          </p:cNvPr>
          <p:cNvGrpSpPr/>
          <p:nvPr/>
        </p:nvGrpSpPr>
        <p:grpSpPr>
          <a:xfrm>
            <a:off x="1410980" y="860127"/>
            <a:ext cx="184046" cy="692714"/>
            <a:chOff x="973740" y="152400"/>
            <a:chExt cx="184046" cy="692714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AE6174CB-C12B-4B48-9424-276E1E5436FD}"/>
                </a:ext>
              </a:extLst>
            </p:cNvPr>
            <p:cNvSpPr/>
            <p:nvPr/>
          </p:nvSpPr>
          <p:spPr>
            <a:xfrm>
              <a:off x="973740" y="152400"/>
              <a:ext cx="184046" cy="69271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82AA0868-E817-5244-A511-A0FBD62850BC}"/>
                </a:ext>
              </a:extLst>
            </p:cNvPr>
            <p:cNvSpPr/>
            <p:nvPr/>
          </p:nvSpPr>
          <p:spPr>
            <a:xfrm>
              <a:off x="1005179" y="184121"/>
              <a:ext cx="83127" cy="586915"/>
            </a:xfrm>
            <a:prstGeom prst="rect">
              <a:avLst/>
            </a:prstGeom>
            <a:solidFill>
              <a:srgbClr val="EDB0AB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06D59322-6703-2048-BDB9-DDA828EA0EC3}"/>
                </a:ext>
              </a:extLst>
            </p:cNvPr>
            <p:cNvSpPr/>
            <p:nvPr/>
          </p:nvSpPr>
          <p:spPr>
            <a:xfrm>
              <a:off x="1035008" y="221742"/>
              <a:ext cx="83127" cy="586915"/>
            </a:xfrm>
            <a:prstGeom prst="rect">
              <a:avLst/>
            </a:prstGeom>
            <a:solidFill>
              <a:srgbClr val="B2E7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84E66364-9F4A-694B-A419-880ECC2060EA}"/>
              </a:ext>
            </a:extLst>
          </p:cNvPr>
          <p:cNvGrpSpPr/>
          <p:nvPr/>
        </p:nvGrpSpPr>
        <p:grpSpPr>
          <a:xfrm>
            <a:off x="1633025" y="860127"/>
            <a:ext cx="184046" cy="692714"/>
            <a:chOff x="973740" y="152400"/>
            <a:chExt cx="184046" cy="692714"/>
          </a:xfrm>
        </p:grpSpPr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88A653E2-8DC7-8343-95FB-4DA65CF7C3B6}"/>
                </a:ext>
              </a:extLst>
            </p:cNvPr>
            <p:cNvSpPr/>
            <p:nvPr/>
          </p:nvSpPr>
          <p:spPr>
            <a:xfrm>
              <a:off x="973740" y="152400"/>
              <a:ext cx="184046" cy="69271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65FE2C5D-B6CE-414A-AFE5-17326B420BDA}"/>
                </a:ext>
              </a:extLst>
            </p:cNvPr>
            <p:cNvSpPr/>
            <p:nvPr/>
          </p:nvSpPr>
          <p:spPr>
            <a:xfrm>
              <a:off x="1005179" y="184121"/>
              <a:ext cx="83127" cy="586915"/>
            </a:xfrm>
            <a:prstGeom prst="rect">
              <a:avLst/>
            </a:prstGeom>
            <a:solidFill>
              <a:srgbClr val="EDB0AB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8E212802-441E-6148-8396-85AF399A78A4}"/>
                </a:ext>
              </a:extLst>
            </p:cNvPr>
            <p:cNvSpPr/>
            <p:nvPr/>
          </p:nvSpPr>
          <p:spPr>
            <a:xfrm>
              <a:off x="1035008" y="221742"/>
              <a:ext cx="83127" cy="586915"/>
            </a:xfrm>
            <a:prstGeom prst="rect">
              <a:avLst/>
            </a:prstGeom>
            <a:solidFill>
              <a:srgbClr val="B2E7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49138269-EC39-674F-83DF-D157BD8680E5}"/>
              </a:ext>
            </a:extLst>
          </p:cNvPr>
          <p:cNvGrpSpPr/>
          <p:nvPr/>
        </p:nvGrpSpPr>
        <p:grpSpPr>
          <a:xfrm>
            <a:off x="1942549" y="860127"/>
            <a:ext cx="184046" cy="692714"/>
            <a:chOff x="973740" y="152400"/>
            <a:chExt cx="184046" cy="692714"/>
          </a:xfrm>
        </p:grpSpPr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CAA0E291-4F00-4D44-81B3-AD2E225369E9}"/>
                </a:ext>
              </a:extLst>
            </p:cNvPr>
            <p:cNvSpPr/>
            <p:nvPr/>
          </p:nvSpPr>
          <p:spPr>
            <a:xfrm>
              <a:off x="973740" y="152400"/>
              <a:ext cx="184046" cy="69271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1DAC7C8A-2F3E-1F4A-B040-CC5CC3814E8D}"/>
                </a:ext>
              </a:extLst>
            </p:cNvPr>
            <p:cNvSpPr/>
            <p:nvPr/>
          </p:nvSpPr>
          <p:spPr>
            <a:xfrm>
              <a:off x="1005179" y="184121"/>
              <a:ext cx="83127" cy="586915"/>
            </a:xfrm>
            <a:prstGeom prst="rect">
              <a:avLst/>
            </a:prstGeom>
            <a:solidFill>
              <a:srgbClr val="EDB0AB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E403AD58-D24E-1B4B-A8CC-0A7275D9DF84}"/>
                </a:ext>
              </a:extLst>
            </p:cNvPr>
            <p:cNvSpPr/>
            <p:nvPr/>
          </p:nvSpPr>
          <p:spPr>
            <a:xfrm>
              <a:off x="1035008" y="221742"/>
              <a:ext cx="83127" cy="586915"/>
            </a:xfrm>
            <a:prstGeom prst="rect">
              <a:avLst/>
            </a:prstGeom>
            <a:solidFill>
              <a:srgbClr val="B2E7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4983FEAC-FF3D-774E-8529-7CD678A7EDCD}"/>
              </a:ext>
            </a:extLst>
          </p:cNvPr>
          <p:cNvSpPr txBox="1"/>
          <p:nvPr/>
        </p:nvSpPr>
        <p:spPr>
          <a:xfrm>
            <a:off x="1735856" y="1024525"/>
            <a:ext cx="2904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…</a:t>
            </a:r>
          </a:p>
        </p:txBody>
      </p: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ED85D942-567A-264E-870B-452A47B11416}"/>
              </a:ext>
            </a:extLst>
          </p:cNvPr>
          <p:cNvGrpSpPr/>
          <p:nvPr/>
        </p:nvGrpSpPr>
        <p:grpSpPr>
          <a:xfrm>
            <a:off x="2403927" y="911490"/>
            <a:ext cx="498762" cy="586915"/>
            <a:chOff x="7467600" y="2013042"/>
            <a:chExt cx="498762" cy="591613"/>
          </a:xfrm>
        </p:grpSpPr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E457D826-D1E3-B043-8041-847ED714ABA0}"/>
                </a:ext>
              </a:extLst>
            </p:cNvPr>
            <p:cNvSpPr/>
            <p:nvPr/>
          </p:nvSpPr>
          <p:spPr>
            <a:xfrm>
              <a:off x="7467600" y="2013042"/>
              <a:ext cx="83127" cy="59161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2762C7FC-756D-EB49-8005-911EBA3BD0B0}"/>
                </a:ext>
              </a:extLst>
            </p:cNvPr>
            <p:cNvSpPr/>
            <p:nvPr/>
          </p:nvSpPr>
          <p:spPr>
            <a:xfrm>
              <a:off x="7550727" y="2013042"/>
              <a:ext cx="83127" cy="59161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B148647A-1EE9-FA4F-8F65-2E4DDD0634C4}"/>
                </a:ext>
              </a:extLst>
            </p:cNvPr>
            <p:cNvSpPr/>
            <p:nvPr/>
          </p:nvSpPr>
          <p:spPr>
            <a:xfrm>
              <a:off x="7633854" y="2013042"/>
              <a:ext cx="83127" cy="59161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C2E38023-365A-A847-BCA5-97B0CB648A15}"/>
                </a:ext>
              </a:extLst>
            </p:cNvPr>
            <p:cNvSpPr/>
            <p:nvPr/>
          </p:nvSpPr>
          <p:spPr>
            <a:xfrm>
              <a:off x="7716981" y="2013042"/>
              <a:ext cx="83127" cy="59161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1E557650-5F8A-FD4A-B8B8-565D4E55E216}"/>
                </a:ext>
              </a:extLst>
            </p:cNvPr>
            <p:cNvSpPr/>
            <p:nvPr/>
          </p:nvSpPr>
          <p:spPr>
            <a:xfrm>
              <a:off x="7800108" y="2013042"/>
              <a:ext cx="83127" cy="59161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44B3A8D2-DA28-5945-B234-A9DAED90DE32}"/>
                </a:ext>
              </a:extLst>
            </p:cNvPr>
            <p:cNvSpPr/>
            <p:nvPr/>
          </p:nvSpPr>
          <p:spPr>
            <a:xfrm>
              <a:off x="7883235" y="2013042"/>
              <a:ext cx="83127" cy="59161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F8CBE9BC-EA56-8545-B650-B0AF22B5297B}"/>
              </a:ext>
            </a:extLst>
          </p:cNvPr>
          <p:cNvCxnSpPr>
            <a:cxnSpLocks/>
          </p:cNvCxnSpPr>
          <p:nvPr/>
        </p:nvCxnSpPr>
        <p:spPr>
          <a:xfrm>
            <a:off x="2977532" y="1196227"/>
            <a:ext cx="410593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2C5DC0E-228D-6B4C-BD35-CFEBDAB9E06C}"/>
              </a:ext>
            </a:extLst>
          </p:cNvPr>
          <p:cNvSpPr txBox="1"/>
          <p:nvPr/>
        </p:nvSpPr>
        <p:spPr>
          <a:xfrm>
            <a:off x="2881460" y="818315"/>
            <a:ext cx="5261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venir Next" panose="020B0503020202020204" pitchFamily="34" charset="0"/>
              </a:rPr>
              <a:t>conv</a:t>
            </a:r>
          </a:p>
          <a:p>
            <a:pPr algn="ctr"/>
            <a:r>
              <a:rPr lang="en-US" sz="1000" dirty="0">
                <a:latin typeface="Avenir Next" panose="020B0503020202020204" pitchFamily="34" charset="0"/>
              </a:rPr>
              <a:t>layers</a:t>
            </a:r>
          </a:p>
        </p:txBody>
      </p: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DE6AF881-9D35-CD4C-B6C8-804CEC299FD3}"/>
              </a:ext>
            </a:extLst>
          </p:cNvPr>
          <p:cNvGrpSpPr/>
          <p:nvPr/>
        </p:nvGrpSpPr>
        <p:grpSpPr>
          <a:xfrm>
            <a:off x="5407900" y="1652463"/>
            <a:ext cx="184046" cy="692714"/>
            <a:chOff x="973740" y="152400"/>
            <a:chExt cx="184046" cy="692714"/>
          </a:xfrm>
        </p:grpSpPr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955326E9-9866-EC4F-801A-7AC77A870131}"/>
                </a:ext>
              </a:extLst>
            </p:cNvPr>
            <p:cNvSpPr/>
            <p:nvPr/>
          </p:nvSpPr>
          <p:spPr>
            <a:xfrm>
              <a:off x="973740" y="152400"/>
              <a:ext cx="184046" cy="69271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9F0B806E-6755-CC48-8C0C-A3B0EABC005C}"/>
                </a:ext>
              </a:extLst>
            </p:cNvPr>
            <p:cNvSpPr/>
            <p:nvPr/>
          </p:nvSpPr>
          <p:spPr>
            <a:xfrm>
              <a:off x="1005179" y="184121"/>
              <a:ext cx="83127" cy="586915"/>
            </a:xfrm>
            <a:prstGeom prst="rect">
              <a:avLst/>
            </a:prstGeom>
            <a:solidFill>
              <a:srgbClr val="EDB0AB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6C8E0D73-47FA-964B-91A1-A650606369FA}"/>
                </a:ext>
              </a:extLst>
            </p:cNvPr>
            <p:cNvSpPr/>
            <p:nvPr/>
          </p:nvSpPr>
          <p:spPr>
            <a:xfrm>
              <a:off x="1035008" y="221742"/>
              <a:ext cx="83127" cy="586915"/>
            </a:xfrm>
            <a:prstGeom prst="rect">
              <a:avLst/>
            </a:prstGeom>
            <a:solidFill>
              <a:srgbClr val="B2E7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9465EBC9-CDC2-C645-AA43-E9BF79DBF0C5}"/>
              </a:ext>
            </a:extLst>
          </p:cNvPr>
          <p:cNvSpPr txBox="1"/>
          <p:nvPr/>
        </p:nvSpPr>
        <p:spPr>
          <a:xfrm>
            <a:off x="4298553" y="2018152"/>
            <a:ext cx="11400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>
                <a:solidFill>
                  <a:srgbClr val="C00000"/>
                </a:solidFill>
                <a:latin typeface="Avenir Next" panose="020B0503020202020204" pitchFamily="34" charset="0"/>
              </a:rPr>
              <a:t>Bilinear Pooling</a:t>
            </a:r>
          </a:p>
          <a:p>
            <a:pPr algn="r"/>
            <a:r>
              <a:rPr lang="en-US" sz="1000" dirty="0">
                <a:solidFill>
                  <a:srgbClr val="C00000"/>
                </a:solidFill>
                <a:latin typeface="Avenir Next" panose="020B0503020202020204" pitchFamily="34" charset="0"/>
              </a:rPr>
              <a:t>Operation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BB117D7-46A2-1A4B-B742-38189F8DCD63}"/>
              </a:ext>
            </a:extLst>
          </p:cNvPr>
          <p:cNvSpPr txBox="1"/>
          <p:nvPr/>
        </p:nvSpPr>
        <p:spPr>
          <a:xfrm>
            <a:off x="1595026" y="39851"/>
            <a:ext cx="45382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venir Next" panose="020B0503020202020204" pitchFamily="34" charset="0"/>
              </a:rPr>
              <a:t>Incorporation of Bilinear Pooling into an Attention architecture</a:t>
            </a:r>
          </a:p>
        </p:txBody>
      </p:sp>
    </p:spTree>
    <p:extLst>
      <p:ext uri="{BB962C8B-B14F-4D97-AF65-F5344CB8AC3E}">
        <p14:creationId xmlns:p14="http://schemas.microsoft.com/office/powerpoint/2010/main" val="29817429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189</TotalTime>
  <Words>53</Words>
  <Application>Microsoft Macintosh PowerPoint</Application>
  <PresentationFormat>Custom</PresentationFormat>
  <Paragraphs>31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Avenir Next</vt:lpstr>
      <vt:lpstr>Calibri</vt:lpstr>
      <vt:lpstr>Calibri Light</vt:lpstr>
      <vt:lpstr>Garamond</vt:lpstr>
      <vt:lpstr>Monaco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Aniruddha Kembhavi</dc:creator>
  <cp:lastModifiedBy>Aniruddha Kembhavi</cp:lastModifiedBy>
  <cp:revision>23</cp:revision>
  <dcterms:created xsi:type="dcterms:W3CDTF">2019-06-06T18:27:18Z</dcterms:created>
  <dcterms:modified xsi:type="dcterms:W3CDTF">2019-06-15T00:28:39Z</dcterms:modified>
</cp:coreProperties>
</file>