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7"/>
    <p:restoredTop sz="94694"/>
  </p:normalViewPr>
  <p:slideViewPr>
    <p:cSldViewPr snapToGrid="0" snapToObjects="1">
      <p:cViewPr>
        <p:scale>
          <a:sx n="96" d="100"/>
          <a:sy n="96" d="100"/>
        </p:scale>
        <p:origin x="2704" y="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9052"/>
            <a:ext cx="5486400" cy="763811"/>
          </a:xfrm>
        </p:spPr>
        <p:txBody>
          <a:bodyPr anchor="b"/>
          <a:lstStyle>
            <a:lvl1pPr algn="ctr">
              <a:defRPr sz="19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52318"/>
            <a:ext cx="5486400" cy="529691"/>
          </a:xfrm>
        </p:spPr>
        <p:txBody>
          <a:bodyPr/>
          <a:lstStyle>
            <a:lvl1pPr marL="0" indent="0" algn="ctr">
              <a:buNone/>
              <a:defRPr sz="768"/>
            </a:lvl1pPr>
            <a:lvl2pPr marL="146258" indent="0" algn="ctr">
              <a:buNone/>
              <a:defRPr sz="640"/>
            </a:lvl2pPr>
            <a:lvl3pPr marL="292517" indent="0" algn="ctr">
              <a:buNone/>
              <a:defRPr sz="576"/>
            </a:lvl3pPr>
            <a:lvl4pPr marL="438775" indent="0" algn="ctr">
              <a:buNone/>
              <a:defRPr sz="512"/>
            </a:lvl4pPr>
            <a:lvl5pPr marL="585033" indent="0" algn="ctr">
              <a:buNone/>
              <a:defRPr sz="512"/>
            </a:lvl5pPr>
            <a:lvl6pPr marL="731291" indent="0" algn="ctr">
              <a:buNone/>
              <a:defRPr sz="512"/>
            </a:lvl6pPr>
            <a:lvl7pPr marL="877550" indent="0" algn="ctr">
              <a:buNone/>
              <a:defRPr sz="512"/>
            </a:lvl7pPr>
            <a:lvl8pPr marL="1023808" indent="0" algn="ctr">
              <a:buNone/>
              <a:defRPr sz="512"/>
            </a:lvl8pPr>
            <a:lvl9pPr marL="1170066" indent="0" algn="ctr">
              <a:buNone/>
              <a:defRPr sz="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5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16806"/>
            <a:ext cx="1577340" cy="1859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16806"/>
            <a:ext cx="4640580" cy="1859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546958"/>
            <a:ext cx="6309360" cy="912612"/>
          </a:xfrm>
        </p:spPr>
        <p:txBody>
          <a:bodyPr anchor="b"/>
          <a:lstStyle>
            <a:lvl1pPr>
              <a:defRPr sz="19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468203"/>
            <a:ext cx="6309360" cy="479921"/>
          </a:xfrm>
        </p:spPr>
        <p:txBody>
          <a:bodyPr/>
          <a:lstStyle>
            <a:lvl1pPr marL="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1pPr>
            <a:lvl2pPr marL="146258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2pPr>
            <a:lvl3pPr marL="292517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3pPr>
            <a:lvl4pPr marL="438775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4pPr>
            <a:lvl5pPr marL="585033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5pPr>
            <a:lvl6pPr marL="731291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6pPr>
            <a:lvl7pPr marL="877550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7pPr>
            <a:lvl8pPr marL="102380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8pPr>
            <a:lvl9pPr marL="1170066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584031"/>
            <a:ext cx="3108960" cy="139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584031"/>
            <a:ext cx="3108960" cy="139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16807"/>
            <a:ext cx="6309360" cy="4240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537816"/>
            <a:ext cx="3094672" cy="263576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258" indent="0">
              <a:buNone/>
              <a:defRPr sz="640" b="1"/>
            </a:lvl2pPr>
            <a:lvl3pPr marL="292517" indent="0">
              <a:buNone/>
              <a:defRPr sz="576" b="1"/>
            </a:lvl3pPr>
            <a:lvl4pPr marL="438775" indent="0">
              <a:buNone/>
              <a:defRPr sz="512" b="1"/>
            </a:lvl4pPr>
            <a:lvl5pPr marL="585033" indent="0">
              <a:buNone/>
              <a:defRPr sz="512" b="1"/>
            </a:lvl5pPr>
            <a:lvl6pPr marL="731291" indent="0">
              <a:buNone/>
              <a:defRPr sz="512" b="1"/>
            </a:lvl6pPr>
            <a:lvl7pPr marL="877550" indent="0">
              <a:buNone/>
              <a:defRPr sz="512" b="1"/>
            </a:lvl7pPr>
            <a:lvl8pPr marL="1023808" indent="0">
              <a:buNone/>
              <a:defRPr sz="512" b="1"/>
            </a:lvl8pPr>
            <a:lvl9pPr marL="1170066" indent="0">
              <a:buNone/>
              <a:defRPr sz="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801392"/>
            <a:ext cx="3094672" cy="117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537816"/>
            <a:ext cx="3109913" cy="263576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258" indent="0">
              <a:buNone/>
              <a:defRPr sz="640" b="1"/>
            </a:lvl2pPr>
            <a:lvl3pPr marL="292517" indent="0">
              <a:buNone/>
              <a:defRPr sz="576" b="1"/>
            </a:lvl3pPr>
            <a:lvl4pPr marL="438775" indent="0">
              <a:buNone/>
              <a:defRPr sz="512" b="1"/>
            </a:lvl4pPr>
            <a:lvl5pPr marL="585033" indent="0">
              <a:buNone/>
              <a:defRPr sz="512" b="1"/>
            </a:lvl5pPr>
            <a:lvl6pPr marL="731291" indent="0">
              <a:buNone/>
              <a:defRPr sz="512" b="1"/>
            </a:lvl6pPr>
            <a:lvl7pPr marL="877550" indent="0">
              <a:buNone/>
              <a:defRPr sz="512" b="1"/>
            </a:lvl7pPr>
            <a:lvl8pPr marL="1023808" indent="0">
              <a:buNone/>
              <a:defRPr sz="512" b="1"/>
            </a:lvl8pPr>
            <a:lvl9pPr marL="1170066" indent="0">
              <a:buNone/>
              <a:defRPr sz="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801392"/>
            <a:ext cx="3109913" cy="117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2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262"/>
            <a:ext cx="2359342" cy="511916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15885"/>
            <a:ext cx="3703320" cy="1559109"/>
          </a:xfrm>
        </p:spPr>
        <p:txBody>
          <a:bodyPr/>
          <a:lstStyle>
            <a:lvl1pPr>
              <a:defRPr sz="1024"/>
            </a:lvl1pPr>
            <a:lvl2pPr>
              <a:defRPr sz="896"/>
            </a:lvl2pPr>
            <a:lvl3pPr>
              <a:defRPr sz="768"/>
            </a:lvl3pPr>
            <a:lvl4pPr>
              <a:defRPr sz="640"/>
            </a:lvl4pPr>
            <a:lvl5pPr>
              <a:defRPr sz="640"/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658178"/>
            <a:ext cx="2359342" cy="1219355"/>
          </a:xfrm>
        </p:spPr>
        <p:txBody>
          <a:bodyPr/>
          <a:lstStyle>
            <a:lvl1pPr marL="0" indent="0">
              <a:buNone/>
              <a:defRPr sz="512"/>
            </a:lvl1pPr>
            <a:lvl2pPr marL="146258" indent="0">
              <a:buNone/>
              <a:defRPr sz="448"/>
            </a:lvl2pPr>
            <a:lvl3pPr marL="292517" indent="0">
              <a:buNone/>
              <a:defRPr sz="384"/>
            </a:lvl3pPr>
            <a:lvl4pPr marL="438775" indent="0">
              <a:buNone/>
              <a:defRPr sz="320"/>
            </a:lvl4pPr>
            <a:lvl5pPr marL="585033" indent="0">
              <a:buNone/>
              <a:defRPr sz="320"/>
            </a:lvl5pPr>
            <a:lvl6pPr marL="731291" indent="0">
              <a:buNone/>
              <a:defRPr sz="320"/>
            </a:lvl6pPr>
            <a:lvl7pPr marL="877550" indent="0">
              <a:buNone/>
              <a:defRPr sz="320"/>
            </a:lvl7pPr>
            <a:lvl8pPr marL="1023808" indent="0">
              <a:buNone/>
              <a:defRPr sz="320"/>
            </a:lvl8pPr>
            <a:lvl9pPr marL="1170066" indent="0">
              <a:buNone/>
              <a:defRPr sz="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3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262"/>
            <a:ext cx="2359342" cy="511916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15885"/>
            <a:ext cx="3703320" cy="1559109"/>
          </a:xfrm>
        </p:spPr>
        <p:txBody>
          <a:bodyPr anchor="t"/>
          <a:lstStyle>
            <a:lvl1pPr marL="0" indent="0">
              <a:buNone/>
              <a:defRPr sz="1024"/>
            </a:lvl1pPr>
            <a:lvl2pPr marL="146258" indent="0">
              <a:buNone/>
              <a:defRPr sz="896"/>
            </a:lvl2pPr>
            <a:lvl3pPr marL="292517" indent="0">
              <a:buNone/>
              <a:defRPr sz="768"/>
            </a:lvl3pPr>
            <a:lvl4pPr marL="438775" indent="0">
              <a:buNone/>
              <a:defRPr sz="640"/>
            </a:lvl4pPr>
            <a:lvl5pPr marL="585033" indent="0">
              <a:buNone/>
              <a:defRPr sz="640"/>
            </a:lvl5pPr>
            <a:lvl6pPr marL="731291" indent="0">
              <a:buNone/>
              <a:defRPr sz="640"/>
            </a:lvl6pPr>
            <a:lvl7pPr marL="877550" indent="0">
              <a:buNone/>
              <a:defRPr sz="640"/>
            </a:lvl7pPr>
            <a:lvl8pPr marL="1023808" indent="0">
              <a:buNone/>
              <a:defRPr sz="640"/>
            </a:lvl8pPr>
            <a:lvl9pPr marL="1170066" indent="0">
              <a:buNone/>
              <a:defRPr sz="6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658178"/>
            <a:ext cx="2359342" cy="1219355"/>
          </a:xfrm>
        </p:spPr>
        <p:txBody>
          <a:bodyPr/>
          <a:lstStyle>
            <a:lvl1pPr marL="0" indent="0">
              <a:buNone/>
              <a:defRPr sz="512"/>
            </a:lvl1pPr>
            <a:lvl2pPr marL="146258" indent="0">
              <a:buNone/>
              <a:defRPr sz="448"/>
            </a:lvl2pPr>
            <a:lvl3pPr marL="292517" indent="0">
              <a:buNone/>
              <a:defRPr sz="384"/>
            </a:lvl3pPr>
            <a:lvl4pPr marL="438775" indent="0">
              <a:buNone/>
              <a:defRPr sz="320"/>
            </a:lvl4pPr>
            <a:lvl5pPr marL="585033" indent="0">
              <a:buNone/>
              <a:defRPr sz="320"/>
            </a:lvl5pPr>
            <a:lvl6pPr marL="731291" indent="0">
              <a:buNone/>
              <a:defRPr sz="320"/>
            </a:lvl6pPr>
            <a:lvl7pPr marL="877550" indent="0">
              <a:buNone/>
              <a:defRPr sz="320"/>
            </a:lvl7pPr>
            <a:lvl8pPr marL="1023808" indent="0">
              <a:buNone/>
              <a:defRPr sz="320"/>
            </a:lvl8pPr>
            <a:lvl9pPr marL="1170066" indent="0">
              <a:buNone/>
              <a:defRPr sz="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16807"/>
            <a:ext cx="6309360" cy="42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584031"/>
            <a:ext cx="6309360" cy="139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033444"/>
            <a:ext cx="16459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97D7-69A5-934B-AD8B-4AA2E29374E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033444"/>
            <a:ext cx="246888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033444"/>
            <a:ext cx="16459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CAB1-7EE0-AD4A-876F-F78F62B7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517" rtl="0" eaLnBrk="1" latinLnBrk="0" hangingPunct="1">
        <a:lnSpc>
          <a:spcPct val="90000"/>
        </a:lnSpc>
        <a:spcBef>
          <a:spcPct val="0"/>
        </a:spcBef>
        <a:buNone/>
        <a:defRPr sz="14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29" indent="-73129" algn="l" defTabSz="292517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1pPr>
      <a:lvl2pPr marL="219387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65646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511904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658162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804421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950679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96937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243195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1pPr>
      <a:lvl2pPr marL="146258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92517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3pPr>
      <a:lvl4pPr marL="438775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585033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731291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877550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23808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170066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C681205A-4A7F-E445-9224-DCEF60292E43}"/>
              </a:ext>
            </a:extLst>
          </p:cNvPr>
          <p:cNvSpPr/>
          <p:nvPr/>
        </p:nvSpPr>
        <p:spPr>
          <a:xfrm>
            <a:off x="63556" y="56605"/>
            <a:ext cx="7188093" cy="2080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EEB82E-5D3E-9D45-96BB-B353CC522D55}"/>
              </a:ext>
            </a:extLst>
          </p:cNvPr>
          <p:cNvSpPr/>
          <p:nvPr/>
        </p:nvSpPr>
        <p:spPr>
          <a:xfrm>
            <a:off x="840116" y="1438617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AD9C15-7286-BA4D-8A2C-877F96EB6398}"/>
              </a:ext>
            </a:extLst>
          </p:cNvPr>
          <p:cNvSpPr/>
          <p:nvPr/>
        </p:nvSpPr>
        <p:spPr>
          <a:xfrm>
            <a:off x="1368263" y="1438616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1C18F5-531F-CA41-B29A-4707EC23CCB0}"/>
              </a:ext>
            </a:extLst>
          </p:cNvPr>
          <p:cNvSpPr/>
          <p:nvPr/>
        </p:nvSpPr>
        <p:spPr>
          <a:xfrm>
            <a:off x="1880826" y="1438615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5D8683-E5A8-F345-842D-8002267BFB4C}"/>
              </a:ext>
            </a:extLst>
          </p:cNvPr>
          <p:cNvSpPr/>
          <p:nvPr/>
        </p:nvSpPr>
        <p:spPr>
          <a:xfrm>
            <a:off x="796182" y="1051136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71AE8C-DC94-774E-B57E-5B57393AEE8F}"/>
              </a:ext>
            </a:extLst>
          </p:cNvPr>
          <p:cNvSpPr/>
          <p:nvPr/>
        </p:nvSpPr>
        <p:spPr>
          <a:xfrm>
            <a:off x="1318392" y="1050623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512C95-EB62-1045-BF24-D9627F378F5F}"/>
              </a:ext>
            </a:extLst>
          </p:cNvPr>
          <p:cNvSpPr/>
          <p:nvPr/>
        </p:nvSpPr>
        <p:spPr>
          <a:xfrm>
            <a:off x="1840602" y="1046046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5575D4-9137-0846-A592-9D1846CE2838}"/>
              </a:ext>
            </a:extLst>
          </p:cNvPr>
          <p:cNvCxnSpPr>
            <a:cxnSpLocks/>
          </p:cNvCxnSpPr>
          <p:nvPr/>
        </p:nvCxnSpPr>
        <p:spPr>
          <a:xfrm>
            <a:off x="1056772" y="1131109"/>
            <a:ext cx="1895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9ED4E5-6969-C94E-959E-0EC198AAD497}"/>
              </a:ext>
            </a:extLst>
          </p:cNvPr>
          <p:cNvCxnSpPr>
            <a:cxnSpLocks/>
          </p:cNvCxnSpPr>
          <p:nvPr/>
        </p:nvCxnSpPr>
        <p:spPr>
          <a:xfrm>
            <a:off x="1570868" y="1135898"/>
            <a:ext cx="1895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E7356F-BC5E-B749-B05D-BE772466315E}"/>
              </a:ext>
            </a:extLst>
          </p:cNvPr>
          <p:cNvCxnSpPr>
            <a:cxnSpLocks/>
          </p:cNvCxnSpPr>
          <p:nvPr/>
        </p:nvCxnSpPr>
        <p:spPr>
          <a:xfrm flipV="1">
            <a:off x="879971" y="1253720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BE9ABB-F1FA-4D45-92E5-4235A71664B8}"/>
              </a:ext>
            </a:extLst>
          </p:cNvPr>
          <p:cNvCxnSpPr>
            <a:cxnSpLocks/>
          </p:cNvCxnSpPr>
          <p:nvPr/>
        </p:nvCxnSpPr>
        <p:spPr>
          <a:xfrm flipV="1">
            <a:off x="1406259" y="1253720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DB6F57-2BFD-1946-9F18-BC13D8D82980}"/>
              </a:ext>
            </a:extLst>
          </p:cNvPr>
          <p:cNvCxnSpPr>
            <a:cxnSpLocks/>
          </p:cNvCxnSpPr>
          <p:nvPr/>
        </p:nvCxnSpPr>
        <p:spPr>
          <a:xfrm flipV="1">
            <a:off x="1922387" y="1253720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E324399-E28E-0444-81CA-E41E90FAA7E8}"/>
              </a:ext>
            </a:extLst>
          </p:cNvPr>
          <p:cNvSpPr/>
          <p:nvPr/>
        </p:nvSpPr>
        <p:spPr>
          <a:xfrm>
            <a:off x="2411048" y="143427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438732-8D4D-A740-BB69-9B4373DB2701}"/>
              </a:ext>
            </a:extLst>
          </p:cNvPr>
          <p:cNvSpPr/>
          <p:nvPr/>
        </p:nvSpPr>
        <p:spPr>
          <a:xfrm>
            <a:off x="2370824" y="1041701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250779-D002-204D-AB5A-F5DC878A297E}"/>
              </a:ext>
            </a:extLst>
          </p:cNvPr>
          <p:cNvCxnSpPr>
            <a:cxnSpLocks/>
          </p:cNvCxnSpPr>
          <p:nvPr/>
        </p:nvCxnSpPr>
        <p:spPr>
          <a:xfrm>
            <a:off x="2101090" y="1131553"/>
            <a:ext cx="1895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251512-5CC9-6A40-85C5-963AAB984008}"/>
              </a:ext>
            </a:extLst>
          </p:cNvPr>
          <p:cNvCxnSpPr>
            <a:cxnSpLocks/>
          </p:cNvCxnSpPr>
          <p:nvPr/>
        </p:nvCxnSpPr>
        <p:spPr>
          <a:xfrm flipV="1">
            <a:off x="2452609" y="1249375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23C676C-7C0D-2541-B9B4-BD9B30951144}"/>
              </a:ext>
            </a:extLst>
          </p:cNvPr>
          <p:cNvSpPr/>
          <p:nvPr/>
        </p:nvSpPr>
        <p:spPr>
          <a:xfrm>
            <a:off x="840116" y="223935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AF3158-B3AB-7044-950D-C6DF7B9043EC}"/>
              </a:ext>
            </a:extLst>
          </p:cNvPr>
          <p:cNvSpPr/>
          <p:nvPr/>
        </p:nvSpPr>
        <p:spPr>
          <a:xfrm>
            <a:off x="1368263" y="223934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E80306-5255-5043-A61A-DF4BB278F188}"/>
              </a:ext>
            </a:extLst>
          </p:cNvPr>
          <p:cNvSpPr/>
          <p:nvPr/>
        </p:nvSpPr>
        <p:spPr>
          <a:xfrm>
            <a:off x="1880826" y="223933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A4C366-A148-0042-94CA-15C59F833DA1}"/>
              </a:ext>
            </a:extLst>
          </p:cNvPr>
          <p:cNvCxnSpPr>
            <a:cxnSpLocks/>
          </p:cNvCxnSpPr>
          <p:nvPr/>
        </p:nvCxnSpPr>
        <p:spPr>
          <a:xfrm flipV="1">
            <a:off x="879971" y="849323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D39EA3-1C80-794D-8326-6B2FA360D596}"/>
              </a:ext>
            </a:extLst>
          </p:cNvPr>
          <p:cNvCxnSpPr>
            <a:cxnSpLocks/>
          </p:cNvCxnSpPr>
          <p:nvPr/>
        </p:nvCxnSpPr>
        <p:spPr>
          <a:xfrm flipV="1">
            <a:off x="1406259" y="849323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0514D7-3DB0-C24E-9E2D-EB06117978C6}"/>
              </a:ext>
            </a:extLst>
          </p:cNvPr>
          <p:cNvCxnSpPr>
            <a:cxnSpLocks/>
          </p:cNvCxnSpPr>
          <p:nvPr/>
        </p:nvCxnSpPr>
        <p:spPr>
          <a:xfrm flipV="1">
            <a:off x="1922387" y="849323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C8DEB01-8E25-A64C-A8E9-16BC9F7823AC}"/>
              </a:ext>
            </a:extLst>
          </p:cNvPr>
          <p:cNvSpPr/>
          <p:nvPr/>
        </p:nvSpPr>
        <p:spPr>
          <a:xfrm>
            <a:off x="2411048" y="219588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51E694-44D7-F242-ADF2-43C9873B5531}"/>
              </a:ext>
            </a:extLst>
          </p:cNvPr>
          <p:cNvCxnSpPr>
            <a:cxnSpLocks/>
          </p:cNvCxnSpPr>
          <p:nvPr/>
        </p:nvCxnSpPr>
        <p:spPr>
          <a:xfrm flipV="1">
            <a:off x="2452609" y="844978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65E8FC-1C85-2D41-8B17-C08C9F70B129}"/>
              </a:ext>
            </a:extLst>
          </p:cNvPr>
          <p:cNvSpPr txBox="1"/>
          <p:nvPr/>
        </p:nvSpPr>
        <p:spPr>
          <a:xfrm>
            <a:off x="63553" y="918780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</a:rPr>
              <a:t>bi-</a:t>
            </a:r>
            <a:r>
              <a:rPr lang="en-US" sz="1400" dirty="0" err="1">
                <a:latin typeface="Avenir Next" panose="020B0503020202020204" pitchFamily="34" charset="0"/>
              </a:rPr>
              <a:t>dir</a:t>
            </a:r>
            <a:endParaRPr lang="en-US" sz="1400" dirty="0">
              <a:latin typeface="Avenir Next" panose="020B0503020202020204" pitchFamily="34" charset="0"/>
            </a:endParaRPr>
          </a:p>
          <a:p>
            <a:r>
              <a:rPr lang="en-US" sz="1400" dirty="0">
                <a:latin typeface="Avenir Next" panose="020B0503020202020204" pitchFamily="34" charset="0"/>
              </a:rPr>
              <a:t>LSTM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8308EA-1097-5248-8741-09B7A851BE4B}"/>
              </a:ext>
            </a:extLst>
          </p:cNvPr>
          <p:cNvSpPr txBox="1"/>
          <p:nvPr/>
        </p:nvSpPr>
        <p:spPr>
          <a:xfrm>
            <a:off x="2790021" y="1410908"/>
            <a:ext cx="108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Original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Image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Embeddings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064F1D-70D6-8B47-9339-FA2AEFEFD22C}"/>
              </a:ext>
            </a:extLst>
          </p:cNvPr>
          <p:cNvSpPr txBox="1"/>
          <p:nvPr/>
        </p:nvSpPr>
        <p:spPr>
          <a:xfrm>
            <a:off x="2709840" y="219586"/>
            <a:ext cx="1239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Contextualized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Image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Embeddings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87D1EF-B1E0-EF41-9929-6C3283AB447F}"/>
              </a:ext>
            </a:extLst>
          </p:cNvPr>
          <p:cNvSpPr/>
          <p:nvPr/>
        </p:nvSpPr>
        <p:spPr>
          <a:xfrm>
            <a:off x="4140318" y="1427920"/>
            <a:ext cx="83127" cy="586915"/>
          </a:xfrm>
          <a:prstGeom prst="rect">
            <a:avLst/>
          </a:prstGeom>
          <a:pattFill prst="dkUpDiag">
            <a:fgClr>
              <a:srgbClr val="EDB0AB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4056782-7FB6-A845-A4BB-783FEFFF9CE0}"/>
              </a:ext>
            </a:extLst>
          </p:cNvPr>
          <p:cNvSpPr/>
          <p:nvPr/>
        </p:nvSpPr>
        <p:spPr>
          <a:xfrm>
            <a:off x="4223445" y="142792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A717AD-31AF-D949-99E4-54F6C4A3B7A4}"/>
              </a:ext>
            </a:extLst>
          </p:cNvPr>
          <p:cNvSpPr/>
          <p:nvPr/>
        </p:nvSpPr>
        <p:spPr>
          <a:xfrm>
            <a:off x="4306572" y="142792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17B0F0-7596-2545-9823-AA5F3493D288}"/>
              </a:ext>
            </a:extLst>
          </p:cNvPr>
          <p:cNvSpPr/>
          <p:nvPr/>
        </p:nvSpPr>
        <p:spPr>
          <a:xfrm>
            <a:off x="4389699" y="142792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2EE6D2E3-0310-D54A-8402-7807B855090B}"/>
              </a:ext>
            </a:extLst>
          </p:cNvPr>
          <p:cNvCxnSpPr>
            <a:stCxn id="48" idx="0"/>
            <a:endCxn id="49" idx="0"/>
          </p:cNvCxnSpPr>
          <p:nvPr/>
        </p:nvCxnSpPr>
        <p:spPr>
          <a:xfrm rot="5400000" flipH="1" flipV="1">
            <a:off x="4223442" y="1386357"/>
            <a:ext cx="12700" cy="83127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B30AC89-4631-FB4D-AA2C-C0299D7ED9CF}"/>
              </a:ext>
            </a:extLst>
          </p:cNvPr>
          <p:cNvCxnSpPr>
            <a:stCxn id="48" idx="0"/>
            <a:endCxn id="50" idx="0"/>
          </p:cNvCxnSpPr>
          <p:nvPr/>
        </p:nvCxnSpPr>
        <p:spPr>
          <a:xfrm rot="5400000" flipH="1" flipV="1">
            <a:off x="4265006" y="1344790"/>
            <a:ext cx="12700" cy="166254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576E1393-F24B-164B-ACC3-F74D1EB6A158}"/>
              </a:ext>
            </a:extLst>
          </p:cNvPr>
          <p:cNvCxnSpPr>
            <a:stCxn id="48" idx="0"/>
            <a:endCxn id="51" idx="0"/>
          </p:cNvCxnSpPr>
          <p:nvPr/>
        </p:nvCxnSpPr>
        <p:spPr>
          <a:xfrm rot="5400000" flipH="1" flipV="1">
            <a:off x="4306569" y="1303230"/>
            <a:ext cx="12700" cy="249381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709EBF9-6A6C-ED41-BA29-C7310A72938F}"/>
              </a:ext>
            </a:extLst>
          </p:cNvPr>
          <p:cNvSpPr/>
          <p:nvPr/>
        </p:nvSpPr>
        <p:spPr>
          <a:xfrm>
            <a:off x="4140318" y="21324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AFE6ED-E9C5-CD41-969B-63A7475F0AA4}"/>
              </a:ext>
            </a:extLst>
          </p:cNvPr>
          <p:cNvCxnSpPr>
            <a:stCxn id="48" idx="0"/>
            <a:endCxn id="58" idx="2"/>
          </p:cNvCxnSpPr>
          <p:nvPr/>
        </p:nvCxnSpPr>
        <p:spPr>
          <a:xfrm flipV="1">
            <a:off x="4181879" y="800155"/>
            <a:ext cx="0" cy="627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BE3A248-685C-D74D-9D11-CB862C7A511C}"/>
              </a:ext>
            </a:extLst>
          </p:cNvPr>
          <p:cNvSpPr/>
          <p:nvPr/>
        </p:nvSpPr>
        <p:spPr>
          <a:xfrm>
            <a:off x="4712104" y="142792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4D7891-64BA-3B4A-A1A7-3971A1BC8EC1}"/>
              </a:ext>
            </a:extLst>
          </p:cNvPr>
          <p:cNvSpPr/>
          <p:nvPr/>
        </p:nvSpPr>
        <p:spPr>
          <a:xfrm>
            <a:off x="4795231" y="1427920"/>
            <a:ext cx="83127" cy="586915"/>
          </a:xfrm>
          <a:prstGeom prst="rect">
            <a:avLst/>
          </a:prstGeom>
          <a:pattFill prst="dkUpDiag">
            <a:fgClr>
              <a:srgbClr val="EDB0AB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A57285-6FBC-A340-9FDB-436DEBFBFCC9}"/>
              </a:ext>
            </a:extLst>
          </p:cNvPr>
          <p:cNvSpPr/>
          <p:nvPr/>
        </p:nvSpPr>
        <p:spPr>
          <a:xfrm>
            <a:off x="4878358" y="142792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B32E4C-415C-554B-B120-8DB3B2D4508A}"/>
              </a:ext>
            </a:extLst>
          </p:cNvPr>
          <p:cNvSpPr/>
          <p:nvPr/>
        </p:nvSpPr>
        <p:spPr>
          <a:xfrm>
            <a:off x="4961485" y="142792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2DD128EE-BFAD-D94E-8CBE-54C7DD6B5825}"/>
              </a:ext>
            </a:extLst>
          </p:cNvPr>
          <p:cNvCxnSpPr>
            <a:cxnSpLocks/>
            <a:stCxn id="62" idx="0"/>
            <a:endCxn id="61" idx="0"/>
          </p:cNvCxnSpPr>
          <p:nvPr/>
        </p:nvCxnSpPr>
        <p:spPr>
          <a:xfrm rot="16200000" flipV="1">
            <a:off x="4795229" y="1386356"/>
            <a:ext cx="12700" cy="83127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47FE5756-35F4-5044-A40D-0FCC38AB35F2}"/>
              </a:ext>
            </a:extLst>
          </p:cNvPr>
          <p:cNvCxnSpPr>
            <a:cxnSpLocks/>
            <a:stCxn id="62" idx="0"/>
            <a:endCxn id="63" idx="0"/>
          </p:cNvCxnSpPr>
          <p:nvPr/>
        </p:nvCxnSpPr>
        <p:spPr>
          <a:xfrm rot="5400000" flipH="1" flipV="1">
            <a:off x="4878355" y="1386357"/>
            <a:ext cx="12700" cy="83127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4A156445-0ED8-414C-8D3D-BD5B3650DFE6}"/>
              </a:ext>
            </a:extLst>
          </p:cNvPr>
          <p:cNvCxnSpPr>
            <a:cxnSpLocks/>
            <a:stCxn id="62" idx="0"/>
            <a:endCxn id="64" idx="0"/>
          </p:cNvCxnSpPr>
          <p:nvPr/>
        </p:nvCxnSpPr>
        <p:spPr>
          <a:xfrm rot="5400000" flipH="1" flipV="1">
            <a:off x="4919919" y="1344790"/>
            <a:ext cx="12700" cy="166254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AE0BB945-940F-F548-9119-8CB16189D5A5}"/>
              </a:ext>
            </a:extLst>
          </p:cNvPr>
          <p:cNvSpPr/>
          <p:nvPr/>
        </p:nvSpPr>
        <p:spPr>
          <a:xfrm>
            <a:off x="4792897" y="21324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941A80F-3EE6-E24E-A5A8-B03A0D46A511}"/>
              </a:ext>
            </a:extLst>
          </p:cNvPr>
          <p:cNvCxnSpPr>
            <a:cxnSpLocks/>
            <a:stCxn id="62" idx="0"/>
            <a:endCxn id="68" idx="2"/>
          </p:cNvCxnSpPr>
          <p:nvPr/>
        </p:nvCxnSpPr>
        <p:spPr>
          <a:xfrm flipH="1" flipV="1">
            <a:off x="4834458" y="800155"/>
            <a:ext cx="2334" cy="627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3647161-1667-3941-A72C-5FE89E0651FC}"/>
              </a:ext>
            </a:extLst>
          </p:cNvPr>
          <p:cNvSpPr/>
          <p:nvPr/>
        </p:nvSpPr>
        <p:spPr>
          <a:xfrm>
            <a:off x="5308465" y="143427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F8DCC3-CB4E-F245-B7E8-5BE6A8F79C94}"/>
              </a:ext>
            </a:extLst>
          </p:cNvPr>
          <p:cNvSpPr/>
          <p:nvPr/>
        </p:nvSpPr>
        <p:spPr>
          <a:xfrm>
            <a:off x="5391592" y="143427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B1929C-4C44-6744-99B7-A22B14A71BDF}"/>
              </a:ext>
            </a:extLst>
          </p:cNvPr>
          <p:cNvSpPr/>
          <p:nvPr/>
        </p:nvSpPr>
        <p:spPr>
          <a:xfrm>
            <a:off x="5474719" y="1434270"/>
            <a:ext cx="83127" cy="586915"/>
          </a:xfrm>
          <a:prstGeom prst="rect">
            <a:avLst/>
          </a:prstGeom>
          <a:pattFill prst="dkUpDiag">
            <a:fgClr>
              <a:srgbClr val="EDB0AB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4A0C4D7-16D1-304B-8F58-96653830B6D7}"/>
              </a:ext>
            </a:extLst>
          </p:cNvPr>
          <p:cNvSpPr/>
          <p:nvPr/>
        </p:nvSpPr>
        <p:spPr>
          <a:xfrm>
            <a:off x="5557846" y="143427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A840C3EF-69E3-5743-A84B-CADBCCB60786}"/>
              </a:ext>
            </a:extLst>
          </p:cNvPr>
          <p:cNvCxnSpPr>
            <a:cxnSpLocks/>
            <a:stCxn id="79" idx="0"/>
            <a:endCxn id="78" idx="0"/>
          </p:cNvCxnSpPr>
          <p:nvPr/>
        </p:nvCxnSpPr>
        <p:spPr>
          <a:xfrm rot="16200000" flipV="1">
            <a:off x="5474717" y="1392706"/>
            <a:ext cx="12700" cy="83127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AF02C684-A637-A144-9278-32DF95F54A20}"/>
              </a:ext>
            </a:extLst>
          </p:cNvPr>
          <p:cNvCxnSpPr>
            <a:cxnSpLocks/>
            <a:stCxn id="79" idx="0"/>
            <a:endCxn id="77" idx="0"/>
          </p:cNvCxnSpPr>
          <p:nvPr/>
        </p:nvCxnSpPr>
        <p:spPr>
          <a:xfrm rot="16200000" flipV="1">
            <a:off x="5433153" y="1351140"/>
            <a:ext cx="12700" cy="166254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2D0BB0F9-D0A8-2C48-B378-20DB60BF0944}"/>
              </a:ext>
            </a:extLst>
          </p:cNvPr>
          <p:cNvCxnSpPr>
            <a:cxnSpLocks/>
            <a:stCxn id="79" idx="0"/>
            <a:endCxn id="80" idx="0"/>
          </p:cNvCxnSpPr>
          <p:nvPr/>
        </p:nvCxnSpPr>
        <p:spPr>
          <a:xfrm rot="5400000" flipH="1" flipV="1">
            <a:off x="5557843" y="1392707"/>
            <a:ext cx="12700" cy="83127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896A1BF-78F6-7A44-A0C1-7D41858C2B60}"/>
              </a:ext>
            </a:extLst>
          </p:cNvPr>
          <p:cNvSpPr/>
          <p:nvPr/>
        </p:nvSpPr>
        <p:spPr>
          <a:xfrm>
            <a:off x="5470892" y="213239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85FF13-1824-F746-B7B0-9A5DB8F29947}"/>
              </a:ext>
            </a:extLst>
          </p:cNvPr>
          <p:cNvCxnSpPr>
            <a:cxnSpLocks/>
            <a:stCxn id="79" idx="0"/>
            <a:endCxn id="84" idx="2"/>
          </p:cNvCxnSpPr>
          <p:nvPr/>
        </p:nvCxnSpPr>
        <p:spPr>
          <a:xfrm flipH="1" flipV="1">
            <a:off x="5512456" y="800151"/>
            <a:ext cx="3827" cy="634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8D25A50-7FC3-B44B-9D64-D14E41D36FF1}"/>
              </a:ext>
            </a:extLst>
          </p:cNvPr>
          <p:cNvSpPr/>
          <p:nvPr/>
        </p:nvSpPr>
        <p:spPr>
          <a:xfrm>
            <a:off x="5880251" y="143427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A933E1-806F-EA43-9AFA-FC0E82D7052A}"/>
              </a:ext>
            </a:extLst>
          </p:cNvPr>
          <p:cNvSpPr/>
          <p:nvPr/>
        </p:nvSpPr>
        <p:spPr>
          <a:xfrm>
            <a:off x="5963378" y="143427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C110496-205E-9B40-99F2-CEAD74E79330}"/>
              </a:ext>
            </a:extLst>
          </p:cNvPr>
          <p:cNvSpPr/>
          <p:nvPr/>
        </p:nvSpPr>
        <p:spPr>
          <a:xfrm>
            <a:off x="6046505" y="1434270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7CCC1AA-63E3-B749-86B0-FC22F106BE8E}"/>
              </a:ext>
            </a:extLst>
          </p:cNvPr>
          <p:cNvSpPr/>
          <p:nvPr/>
        </p:nvSpPr>
        <p:spPr>
          <a:xfrm>
            <a:off x="6129632" y="1434270"/>
            <a:ext cx="83127" cy="586915"/>
          </a:xfrm>
          <a:prstGeom prst="rect">
            <a:avLst/>
          </a:prstGeom>
          <a:pattFill prst="dkUpDiag">
            <a:fgClr>
              <a:srgbClr val="EDB0AB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29B5BAE1-D3A8-2F47-99F5-FF0717A7587B}"/>
              </a:ext>
            </a:extLst>
          </p:cNvPr>
          <p:cNvCxnSpPr>
            <a:cxnSpLocks/>
            <a:stCxn id="89" idx="0"/>
            <a:endCxn id="86" idx="0"/>
          </p:cNvCxnSpPr>
          <p:nvPr/>
        </p:nvCxnSpPr>
        <p:spPr>
          <a:xfrm rot="16200000" flipV="1">
            <a:off x="6046503" y="1309579"/>
            <a:ext cx="12700" cy="249381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1A2BA77F-7C33-5A4A-92DE-E63FBB3FFF2D}"/>
              </a:ext>
            </a:extLst>
          </p:cNvPr>
          <p:cNvCxnSpPr>
            <a:cxnSpLocks/>
            <a:stCxn id="89" idx="0"/>
            <a:endCxn id="88" idx="0"/>
          </p:cNvCxnSpPr>
          <p:nvPr/>
        </p:nvCxnSpPr>
        <p:spPr>
          <a:xfrm rot="16200000" flipV="1">
            <a:off x="6129630" y="1392706"/>
            <a:ext cx="12700" cy="83127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98267D01-637B-2240-B51B-8BCCD437FF6A}"/>
              </a:ext>
            </a:extLst>
          </p:cNvPr>
          <p:cNvCxnSpPr>
            <a:cxnSpLocks/>
            <a:stCxn id="89" idx="0"/>
            <a:endCxn id="87" idx="0"/>
          </p:cNvCxnSpPr>
          <p:nvPr/>
        </p:nvCxnSpPr>
        <p:spPr>
          <a:xfrm rot="16200000" flipV="1">
            <a:off x="6088066" y="1351140"/>
            <a:ext cx="12700" cy="166254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496DBE1-51A9-F349-818C-6AC3AB32AE63}"/>
              </a:ext>
            </a:extLst>
          </p:cNvPr>
          <p:cNvSpPr/>
          <p:nvPr/>
        </p:nvSpPr>
        <p:spPr>
          <a:xfrm>
            <a:off x="6129631" y="213239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710FE3-0E97-214E-A9F7-0780DD734158}"/>
              </a:ext>
            </a:extLst>
          </p:cNvPr>
          <p:cNvCxnSpPr>
            <a:cxnSpLocks/>
            <a:stCxn id="89" idx="0"/>
            <a:endCxn id="93" idx="2"/>
          </p:cNvCxnSpPr>
          <p:nvPr/>
        </p:nvCxnSpPr>
        <p:spPr>
          <a:xfrm flipH="1" flipV="1">
            <a:off x="6171195" y="800151"/>
            <a:ext cx="1" cy="634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7571ADD-205C-9F4B-BF32-ADC7E0754D2A}"/>
              </a:ext>
            </a:extLst>
          </p:cNvPr>
          <p:cNvSpPr txBox="1"/>
          <p:nvPr/>
        </p:nvSpPr>
        <p:spPr>
          <a:xfrm>
            <a:off x="6260672" y="78437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Self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Attention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108190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3</cp:revision>
  <dcterms:created xsi:type="dcterms:W3CDTF">2019-06-08T22:08:27Z</dcterms:created>
  <dcterms:modified xsi:type="dcterms:W3CDTF">2019-06-08T23:03:42Z</dcterms:modified>
</cp:coreProperties>
</file>