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8" r:id="rId6"/>
    <p:sldId id="260" r:id="rId7"/>
    <p:sldId id="269"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37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ANIKET\Ani\Course_Upgrad\Stats%20and%20EDA\Uber%20Request%20Data.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ANIKET\Ani\Course_Upgrad\Stats%20and%20EDA\Uber%20Request%20Data.csv"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D:\ANIKET\Ani\Course_Upgrad\Stats%20and%20EDA\Uber%20Request%20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ANIKET\Ani\Course_Upgrad\Stats%20and%20EDA\Uber%20Request%20Dat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ANIKET\Ani\Course_Upgrad\Stats%20and%20EDA\Uber%20Request%20Data.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ANIKET\Ani\Course_Upgrad\Stats%20and%20EDA\Uber%20Request%20Data.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ANIKET\Ani\Course_Upgrad\Stats%20and%20EDA\Uber%20Request%20Data.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ANIKET\Ani\Course_Upgrad\Stats%20and%20EDA\Uber%20Request%20Data.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ANIKET\Ani\Course_Upgrad\Stats%20and%20EDA\Uber%20Request%20Data.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ANIKET\Ani\Course_Upgrad\Stats%20and%20EDA\Uber%20Request%20Data.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solidFill>
                <a:schemeClr val="tx1"/>
              </a:solidFill>
            </a:ln>
            <a:effectLst/>
            <a:scene3d>
              <a:camera prst="orthographicFront"/>
              <a:lightRig rig="threePt" dir="t"/>
            </a:scene3d>
            <a:sp3d>
              <a:bevelT w="190500" h="38100"/>
            </a:sp3d>
          </c:spPr>
          <c:invertIfNegative val="0"/>
          <c:dPt>
            <c:idx val="0"/>
            <c:invertIfNegative val="0"/>
            <c:bubble3D val="0"/>
            <c:spPr>
              <a:solidFill>
                <a:schemeClr val="accent5">
                  <a:lumMod val="50000"/>
                </a:schemeClr>
              </a:solidFill>
              <a:ln>
                <a:solidFill>
                  <a:schemeClr val="tx1"/>
                </a:solidFill>
              </a:ln>
              <a:effectLst/>
              <a:scene3d>
                <a:camera prst="orthographicFront"/>
                <a:lightRig rig="threePt" dir="t"/>
              </a:scene3d>
              <a:sp3d>
                <a:bevelT w="190500" h="38100"/>
              </a:sp3d>
            </c:spPr>
            <c:extLst>
              <c:ext xmlns:c16="http://schemas.microsoft.com/office/drawing/2014/chart" uri="{C3380CC4-5D6E-409C-BE32-E72D297353CC}">
                <c16:uniqueId val="{00000001-6AF0-48FE-83D3-AFF312034C54}"/>
              </c:ext>
            </c:extLst>
          </c:dPt>
          <c:dPt>
            <c:idx val="1"/>
            <c:invertIfNegative val="0"/>
            <c:bubble3D val="0"/>
            <c:spPr>
              <a:solidFill>
                <a:schemeClr val="accent2">
                  <a:lumMod val="75000"/>
                </a:schemeClr>
              </a:solidFill>
              <a:ln>
                <a:solidFill>
                  <a:schemeClr val="tx1"/>
                </a:solidFill>
              </a:ln>
              <a:effectLst/>
              <a:scene3d>
                <a:camera prst="orthographicFront"/>
                <a:lightRig rig="threePt" dir="t"/>
              </a:scene3d>
              <a:sp3d>
                <a:bevelT w="190500" h="38100"/>
              </a:sp3d>
            </c:spPr>
            <c:extLst>
              <c:ext xmlns:c16="http://schemas.microsoft.com/office/drawing/2014/chart" uri="{C3380CC4-5D6E-409C-BE32-E72D297353CC}">
                <c16:uniqueId val="{00000003-6AF0-48FE-83D3-AFF312034C54}"/>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Sheet1!$A$4:$A$5</c:f>
              <c:strCache>
                <c:ptCount val="2"/>
                <c:pt idx="0">
                  <c:v>Airport</c:v>
                </c:pt>
                <c:pt idx="1">
                  <c:v>City</c:v>
                </c:pt>
              </c:strCache>
            </c:strRef>
          </c:cat>
          <c:val>
            <c:numRef>
              <c:f>Sheet1!$B$4:$B$5</c:f>
              <c:numCache>
                <c:formatCode>General</c:formatCode>
                <c:ptCount val="2"/>
                <c:pt idx="0">
                  <c:v>3238</c:v>
                </c:pt>
                <c:pt idx="1">
                  <c:v>3507</c:v>
                </c:pt>
              </c:numCache>
            </c:numRef>
          </c:val>
          <c:extLst>
            <c:ext xmlns:c16="http://schemas.microsoft.com/office/drawing/2014/chart" uri="{C3380CC4-5D6E-409C-BE32-E72D297353CC}">
              <c16:uniqueId val="{00000004-6AF0-48FE-83D3-AFF312034C54}"/>
            </c:ext>
          </c:extLst>
        </c:ser>
        <c:dLbls>
          <c:showLegendKey val="0"/>
          <c:showVal val="0"/>
          <c:showCatName val="0"/>
          <c:showSerName val="0"/>
          <c:showPercent val="0"/>
          <c:showBubbleSize val="0"/>
        </c:dLbls>
        <c:gapWidth val="219"/>
        <c:overlap val="-27"/>
        <c:axId val="457296720"/>
        <c:axId val="457295408"/>
      </c:barChart>
      <c:catAx>
        <c:axId val="457296720"/>
        <c:scaling>
          <c:orientation val="minMax"/>
        </c:scaling>
        <c:delete val="0"/>
        <c:axPos val="b"/>
        <c:title>
          <c:tx>
            <c:rich>
              <a:bodyPr rot="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r>
                  <a:rPr lang="en-IN" dirty="0"/>
                  <a:t>Pickup Points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457295408"/>
        <c:crosses val="autoZero"/>
        <c:auto val="1"/>
        <c:lblAlgn val="ctr"/>
        <c:lblOffset val="100"/>
        <c:noMultiLvlLbl val="0"/>
      </c:catAx>
      <c:valAx>
        <c:axId val="457295408"/>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r>
                  <a:rPr lang="en-IN" dirty="0"/>
                  <a:t>No</a:t>
                </a:r>
                <a:r>
                  <a:rPr lang="en-IN" baseline="0" dirty="0"/>
                  <a:t> of Pickups</a:t>
                </a:r>
                <a:endParaRPr lang="en-IN" dirty="0"/>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4572967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sz="1400" b="1">
          <a:solidFill>
            <a:sysClr val="windowText" lastClr="000000"/>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Sheet3!$B$4</c:f>
              <c:strCache>
                <c:ptCount val="1"/>
                <c:pt idx="0">
                  <c:v>Cancelled</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Sheet3!$A$5:$A$10</c:f>
              <c:strCache>
                <c:ptCount val="6"/>
                <c:pt idx="0">
                  <c:v>Early Morning</c:v>
                </c:pt>
                <c:pt idx="1">
                  <c:v>Morning</c:v>
                </c:pt>
                <c:pt idx="2">
                  <c:v>Afternoon</c:v>
                </c:pt>
                <c:pt idx="3">
                  <c:v>Evening</c:v>
                </c:pt>
                <c:pt idx="4">
                  <c:v>Night</c:v>
                </c:pt>
                <c:pt idx="5">
                  <c:v>Late Night</c:v>
                </c:pt>
              </c:strCache>
            </c:strRef>
          </c:cat>
          <c:val>
            <c:numRef>
              <c:f>Sheet3!$B$5:$B$10</c:f>
              <c:numCache>
                <c:formatCode>0.00%</c:formatCode>
                <c:ptCount val="6"/>
                <c:pt idx="0">
                  <c:v>5.8507920286152273E-2</c:v>
                </c:pt>
                <c:pt idx="1">
                  <c:v>0.19008686765457333</c:v>
                </c:pt>
                <c:pt idx="2">
                  <c:v>1.7629024016351559E-2</c:v>
                </c:pt>
                <c:pt idx="3">
                  <c:v>2.682677567705672E-2</c:v>
                </c:pt>
                <c:pt idx="4">
                  <c:v>2.682677567705672E-2</c:v>
                </c:pt>
                <c:pt idx="5">
                  <c:v>3.0659172202350538E-3</c:v>
                </c:pt>
              </c:numCache>
            </c:numRef>
          </c:val>
          <c:extLst>
            <c:ext xmlns:c16="http://schemas.microsoft.com/office/drawing/2014/chart" uri="{C3380CC4-5D6E-409C-BE32-E72D297353CC}">
              <c16:uniqueId val="{00000000-9825-4B81-973D-C7B65EF81A59}"/>
            </c:ext>
          </c:extLst>
        </c:ser>
        <c:ser>
          <c:idx val="1"/>
          <c:order val="1"/>
          <c:tx>
            <c:strRef>
              <c:f>Sheet3!$C$4</c:f>
              <c:strCache>
                <c:ptCount val="1"/>
                <c:pt idx="0">
                  <c:v>No Cars Available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Sheet3!$A$5:$A$10</c:f>
              <c:strCache>
                <c:ptCount val="6"/>
                <c:pt idx="0">
                  <c:v>Early Morning</c:v>
                </c:pt>
                <c:pt idx="1">
                  <c:v>Morning</c:v>
                </c:pt>
                <c:pt idx="2">
                  <c:v>Afternoon</c:v>
                </c:pt>
                <c:pt idx="3">
                  <c:v>Evening</c:v>
                </c:pt>
                <c:pt idx="4">
                  <c:v>Night</c:v>
                </c:pt>
                <c:pt idx="5">
                  <c:v>Late Night</c:v>
                </c:pt>
              </c:strCache>
            </c:strRef>
          </c:cat>
          <c:val>
            <c:numRef>
              <c:f>Sheet3!$C$5:$C$10</c:f>
              <c:numCache>
                <c:formatCode>0.00%</c:formatCode>
                <c:ptCount val="6"/>
                <c:pt idx="0">
                  <c:v>5.4675523760858456E-2</c:v>
                </c:pt>
                <c:pt idx="1">
                  <c:v>0.10935104752171691</c:v>
                </c:pt>
                <c:pt idx="2">
                  <c:v>4.6499744506898311E-2</c:v>
                </c:pt>
                <c:pt idx="3">
                  <c:v>0.2256004087889627</c:v>
                </c:pt>
                <c:pt idx="4">
                  <c:v>0.19775166070516095</c:v>
                </c:pt>
                <c:pt idx="5">
                  <c:v>4.3178334184977005E-2</c:v>
                </c:pt>
              </c:numCache>
            </c:numRef>
          </c:val>
          <c:extLst>
            <c:ext xmlns:c16="http://schemas.microsoft.com/office/drawing/2014/chart" uri="{C3380CC4-5D6E-409C-BE32-E72D297353CC}">
              <c16:uniqueId val="{00000001-9825-4B81-973D-C7B65EF81A59}"/>
            </c:ext>
          </c:extLst>
        </c:ser>
        <c:ser>
          <c:idx val="2"/>
          <c:order val="2"/>
          <c:tx>
            <c:strRef>
              <c:f>Sheet3!$D$4</c:f>
              <c:strCache>
                <c:ptCount val="1"/>
                <c:pt idx="0">
                  <c:v>Trip Completed</c:v>
                </c:pt>
              </c:strCache>
            </c:strRef>
          </c:tx>
          <c:spPr>
            <a:solidFill>
              <a:srgbClr val="00B050"/>
            </a:solidFill>
            <a:ln>
              <a:noFill/>
            </a:ln>
            <a:effectLst/>
          </c:spPr>
          <c:invertIfNegative val="0"/>
          <c:cat>
            <c:strRef>
              <c:f>Sheet3!$A$5:$A$10</c:f>
              <c:strCache>
                <c:ptCount val="6"/>
                <c:pt idx="0">
                  <c:v>Early Morning</c:v>
                </c:pt>
                <c:pt idx="1">
                  <c:v>Morning</c:v>
                </c:pt>
                <c:pt idx="2">
                  <c:v>Afternoon</c:v>
                </c:pt>
                <c:pt idx="3">
                  <c:v>Evening</c:v>
                </c:pt>
                <c:pt idx="4">
                  <c:v>Night</c:v>
                </c:pt>
                <c:pt idx="5">
                  <c:v>Late Night</c:v>
                </c:pt>
              </c:strCache>
            </c:strRef>
          </c:cat>
          <c:val>
            <c:numRef>
              <c:f>Sheet3!$D$5:$D$10</c:f>
              <c:numCache>
                <c:formatCode>0.00%</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2-9825-4B81-973D-C7B65EF81A59}"/>
            </c:ext>
          </c:extLst>
        </c:ser>
        <c:dLbls>
          <c:showLegendKey val="0"/>
          <c:showVal val="0"/>
          <c:showCatName val="0"/>
          <c:showSerName val="0"/>
          <c:showPercent val="0"/>
          <c:showBubbleSize val="0"/>
        </c:dLbls>
        <c:gapWidth val="219"/>
        <c:overlap val="-27"/>
        <c:axId val="493684880"/>
        <c:axId val="493682912"/>
      </c:barChart>
      <c:catAx>
        <c:axId val="49368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493682912"/>
        <c:crosses val="autoZero"/>
        <c:auto val="1"/>
        <c:lblAlgn val="ctr"/>
        <c:lblOffset val="100"/>
        <c:noMultiLvlLbl val="0"/>
      </c:catAx>
      <c:valAx>
        <c:axId val="4936829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493684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400" b="1">
          <a:solidFill>
            <a:sysClr val="windowText" lastClr="000000"/>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explosion val="2"/>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BBE-4A39-AEA4-D4FBC2879CF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BBE-4A39-AEA4-D4FBC2879CF7}"/>
              </c:ext>
            </c:extLst>
          </c:dPt>
          <c:dLbls>
            <c:dLbl>
              <c:idx val="0"/>
              <c:layout>
                <c:manualLayout>
                  <c:x val="-7.4999999999999997E-2"/>
                  <c:y val="1.8518518518518434E-2"/>
                </c:manualLayout>
              </c:layout>
              <c:tx>
                <c:rich>
                  <a:bodyPr/>
                  <a:lstStyle/>
                  <a:p>
                    <a:fld id="{16CBEA3F-67D0-4EFA-B5B6-2132E7972CBF}" type="PERCENTAGE">
                      <a:rPr lang="en-US" baseline="0"/>
                      <a:pPr/>
                      <a:t>[PERCENTAGE]</a:t>
                    </a:fld>
                    <a:endParaRPr lang="en-IN"/>
                  </a:p>
                </c:rich>
              </c:tx>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BBE-4A39-AEA4-D4FBC2879CF7}"/>
                </c:ext>
              </c:extLst>
            </c:dLbl>
            <c:dLbl>
              <c:idx val="1"/>
              <c:layout>
                <c:manualLayout>
                  <c:x val="7.4999999999999997E-2"/>
                  <c:y val="9.2592592592593021E-3"/>
                </c:manualLayout>
              </c:layout>
              <c:tx>
                <c:rich>
                  <a:bodyPr/>
                  <a:lstStyle/>
                  <a:p>
                    <a:fld id="{867AD5D8-2915-401F-ABED-9DFF5A5E3306}" type="PERCENTAGE">
                      <a:rPr lang="en-US" baseline="0"/>
                      <a:pPr/>
                      <a:t>[PERCENTAGE]</a:t>
                    </a:fld>
                    <a:endParaRPr lang="en-IN"/>
                  </a:p>
                </c:rich>
              </c:tx>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BBE-4A39-AEA4-D4FBC2879CF7}"/>
                </c:ext>
              </c:extLst>
            </c:dLbl>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showLegendKey val="0"/>
            <c:showVal val="1"/>
            <c:showCatName val="1"/>
            <c:showSerName val="0"/>
            <c:showPercent val="1"/>
            <c:showBubbleSize val="0"/>
            <c:showLeaderLines val="0"/>
            <c:extLst>
              <c:ext xmlns:c15="http://schemas.microsoft.com/office/drawing/2012/chart" uri="{CE6537A1-D6FC-4f65-9D91-7224C49458BB}"/>
            </c:extLst>
          </c:dLbls>
          <c:cat>
            <c:strRef>
              <c:f>Sheet1!$A$4:$A$5</c:f>
              <c:strCache>
                <c:ptCount val="2"/>
                <c:pt idx="0">
                  <c:v>Airport</c:v>
                </c:pt>
                <c:pt idx="1">
                  <c:v>City</c:v>
                </c:pt>
              </c:strCache>
            </c:strRef>
          </c:cat>
          <c:val>
            <c:numRef>
              <c:f>Sheet1!$B$4:$B$5</c:f>
              <c:numCache>
                <c:formatCode>General</c:formatCode>
                <c:ptCount val="2"/>
                <c:pt idx="0">
                  <c:v>3238</c:v>
                </c:pt>
                <c:pt idx="1">
                  <c:v>3507</c:v>
                </c:pt>
              </c:numCache>
            </c:numRef>
          </c:val>
          <c:extLst>
            <c:ext xmlns:c16="http://schemas.microsoft.com/office/drawing/2014/chart" uri="{C3380CC4-5D6E-409C-BE32-E72D297353CC}">
              <c16:uniqueId val="{00000004-8BBE-4A39-AEA4-D4FBC2879CF7}"/>
            </c:ext>
          </c:extLst>
        </c:ser>
        <c:dLbls>
          <c:showLegendKey val="0"/>
          <c:showVal val="1"/>
          <c:showCatName val="0"/>
          <c:showSerName val="0"/>
          <c:showPercent val="0"/>
          <c:showBubbleSize val="0"/>
          <c:showLeaderLines val="0"/>
        </c:dLbls>
        <c:firstSliceAng val="18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400" b="1">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970581802274716"/>
          <c:y val="9.2592592592592587E-2"/>
          <c:w val="0.77973862642169722"/>
          <c:h val="0.62775333333333339"/>
        </c:manualLayout>
      </c:layout>
      <c:barChart>
        <c:barDir val="col"/>
        <c:grouping val="clustered"/>
        <c:varyColors val="0"/>
        <c:ser>
          <c:idx val="0"/>
          <c:order val="0"/>
          <c:spPr>
            <a:solidFill>
              <a:schemeClr val="accent1"/>
            </a:solidFill>
            <a:ln>
              <a:solidFill>
                <a:schemeClr val="tx1"/>
              </a:solidFill>
            </a:ln>
            <a:effectLst/>
            <a:scene3d>
              <a:camera prst="orthographicFront"/>
              <a:lightRig rig="threePt" dir="t"/>
            </a:scene3d>
            <a:sp3d>
              <a:bevelT w="190500" h="38100"/>
            </a:sp3d>
          </c:spPr>
          <c:invertIfNegative val="0"/>
          <c:dPt>
            <c:idx val="0"/>
            <c:invertIfNegative val="0"/>
            <c:bubble3D val="0"/>
            <c:spPr>
              <a:solidFill>
                <a:srgbClr val="00B050"/>
              </a:solidFill>
              <a:ln>
                <a:solidFill>
                  <a:schemeClr val="tx1"/>
                </a:solidFill>
              </a:ln>
              <a:effectLst/>
              <a:scene3d>
                <a:camera prst="orthographicFront"/>
                <a:lightRig rig="threePt" dir="t"/>
              </a:scene3d>
              <a:sp3d>
                <a:bevelT w="190500" h="38100"/>
              </a:sp3d>
            </c:spPr>
            <c:extLst>
              <c:ext xmlns:c16="http://schemas.microsoft.com/office/drawing/2014/chart" uri="{C3380CC4-5D6E-409C-BE32-E72D297353CC}">
                <c16:uniqueId val="{00000001-D52C-4B12-AB9F-2607100422DF}"/>
              </c:ext>
            </c:extLst>
          </c:dPt>
          <c:dPt>
            <c:idx val="1"/>
            <c:invertIfNegative val="0"/>
            <c:bubble3D val="0"/>
            <c:spPr>
              <a:solidFill>
                <a:srgbClr val="FFC000"/>
              </a:solidFill>
              <a:ln>
                <a:solidFill>
                  <a:schemeClr val="tx1"/>
                </a:solidFill>
              </a:ln>
              <a:effectLst/>
              <a:scene3d>
                <a:camera prst="orthographicFront"/>
                <a:lightRig rig="threePt" dir="t"/>
              </a:scene3d>
              <a:sp3d>
                <a:bevelT w="190500" h="38100"/>
              </a:sp3d>
            </c:spPr>
            <c:extLst>
              <c:ext xmlns:c16="http://schemas.microsoft.com/office/drawing/2014/chart" uri="{C3380CC4-5D6E-409C-BE32-E72D297353CC}">
                <c16:uniqueId val="{00000003-D52C-4B12-AB9F-2607100422DF}"/>
              </c:ext>
            </c:extLst>
          </c:dPt>
          <c:dPt>
            <c:idx val="2"/>
            <c:invertIfNegative val="0"/>
            <c:bubble3D val="0"/>
            <c:spPr>
              <a:solidFill>
                <a:srgbClr val="C00000"/>
              </a:solidFill>
              <a:ln>
                <a:solidFill>
                  <a:schemeClr val="tx1"/>
                </a:solidFill>
              </a:ln>
              <a:effectLst/>
              <a:scene3d>
                <a:camera prst="orthographicFront"/>
                <a:lightRig rig="threePt" dir="t"/>
              </a:scene3d>
              <a:sp3d>
                <a:bevelT w="190500" h="38100"/>
              </a:sp3d>
            </c:spPr>
            <c:extLst>
              <c:ext xmlns:c16="http://schemas.microsoft.com/office/drawing/2014/chart" uri="{C3380CC4-5D6E-409C-BE32-E72D297353CC}">
                <c16:uniqueId val="{00000005-D52C-4B12-AB9F-2607100422DF}"/>
              </c:ext>
            </c:extLst>
          </c:dPt>
          <c:dLbls>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Sheet2!$A$4:$A$6</c:f>
              <c:strCache>
                <c:ptCount val="3"/>
                <c:pt idx="0">
                  <c:v>Trip Completed</c:v>
                </c:pt>
                <c:pt idx="1">
                  <c:v>No Cars Available</c:v>
                </c:pt>
                <c:pt idx="2">
                  <c:v>Cancelled</c:v>
                </c:pt>
              </c:strCache>
            </c:strRef>
          </c:cat>
          <c:val>
            <c:numRef>
              <c:f>Sheet2!$B$4:$B$6</c:f>
              <c:numCache>
                <c:formatCode>General</c:formatCode>
                <c:ptCount val="3"/>
                <c:pt idx="0">
                  <c:v>2831</c:v>
                </c:pt>
                <c:pt idx="1">
                  <c:v>2650</c:v>
                </c:pt>
                <c:pt idx="2">
                  <c:v>1264</c:v>
                </c:pt>
              </c:numCache>
            </c:numRef>
          </c:val>
          <c:extLst>
            <c:ext xmlns:c16="http://schemas.microsoft.com/office/drawing/2014/chart" uri="{C3380CC4-5D6E-409C-BE32-E72D297353CC}">
              <c16:uniqueId val="{00000006-D52C-4B12-AB9F-2607100422DF}"/>
            </c:ext>
          </c:extLst>
        </c:ser>
        <c:dLbls>
          <c:showLegendKey val="0"/>
          <c:showVal val="0"/>
          <c:showCatName val="0"/>
          <c:showSerName val="0"/>
          <c:showPercent val="0"/>
          <c:showBubbleSize val="0"/>
        </c:dLbls>
        <c:gapWidth val="182"/>
        <c:axId val="339571392"/>
        <c:axId val="339569096"/>
      </c:barChart>
      <c:catAx>
        <c:axId val="339571392"/>
        <c:scaling>
          <c:orientation val="minMax"/>
        </c:scaling>
        <c:delete val="0"/>
        <c:axPos val="b"/>
        <c:title>
          <c:tx>
            <c:rich>
              <a:bodyPr rot="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r>
                  <a:rPr lang="en-IN"/>
                  <a:t>Status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339569096"/>
        <c:crosses val="autoZero"/>
        <c:auto val="1"/>
        <c:lblAlgn val="ctr"/>
        <c:lblOffset val="100"/>
        <c:noMultiLvlLbl val="0"/>
      </c:catAx>
      <c:valAx>
        <c:axId val="339569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r>
                  <a:rPr lang="en-IN"/>
                  <a:t>Counts</a:t>
                </a:r>
              </a:p>
            </c:rich>
          </c:tx>
          <c:layout>
            <c:manualLayout>
              <c:xMode val="edge"/>
              <c:yMode val="edge"/>
              <c:x val="1.6666447944006998E-2"/>
              <c:y val="0.34543197725284336"/>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339571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400" b="1">
          <a:solidFill>
            <a:sysClr val="windowText" lastClr="000000"/>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rgbClr val="00B050"/>
              </a:solidFill>
              <a:ln w="19050">
                <a:solidFill>
                  <a:schemeClr val="lt1"/>
                </a:solidFill>
              </a:ln>
              <a:effectLst/>
            </c:spPr>
            <c:extLst>
              <c:ext xmlns:c16="http://schemas.microsoft.com/office/drawing/2014/chart" uri="{C3380CC4-5D6E-409C-BE32-E72D297353CC}">
                <c16:uniqueId val="{00000001-ADDA-4DC2-8E01-27CD3D121D74}"/>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ADDA-4DC2-8E01-27CD3D121D74}"/>
              </c:ext>
            </c:extLst>
          </c:dPt>
          <c:dPt>
            <c:idx val="2"/>
            <c:bubble3D val="0"/>
            <c:spPr>
              <a:solidFill>
                <a:srgbClr val="C00000"/>
              </a:solidFill>
              <a:ln w="19050">
                <a:solidFill>
                  <a:schemeClr val="lt1"/>
                </a:solidFill>
              </a:ln>
              <a:effectLst/>
            </c:spPr>
            <c:extLst>
              <c:ext xmlns:c16="http://schemas.microsoft.com/office/drawing/2014/chart" uri="{C3380CC4-5D6E-409C-BE32-E72D297353CC}">
                <c16:uniqueId val="{00000005-ADDA-4DC2-8E01-27CD3D121D74}"/>
              </c:ext>
            </c:extLst>
          </c:dPt>
          <c:dLbls>
            <c:dLbl>
              <c:idx val="0"/>
              <c:layout>
                <c:manualLayout>
                  <c:x val="-6.7185185185185209E-2"/>
                  <c:y val="-0.12787972222222221"/>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DDA-4DC2-8E01-27CD3D121D74}"/>
                </c:ext>
              </c:extLst>
            </c:dLbl>
            <c:dLbl>
              <c:idx val="1"/>
              <c:layout>
                <c:manualLayout>
                  <c:x val="6.4833333333333423E-2"/>
                  <c:y val="-8.841666666666667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ADDA-4DC2-8E01-27CD3D121D74}"/>
                </c:ext>
              </c:extLst>
            </c:dLbl>
            <c:dLbl>
              <c:idx val="2"/>
              <c:layout>
                <c:manualLayout>
                  <c:x val="-1.0444444444444444E-2"/>
                  <c:y val="-9.391666666666666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ADDA-4DC2-8E01-27CD3D121D74}"/>
                </c:ext>
              </c:extLst>
            </c:dLbl>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Sheet2!$A$4:$A$6</c:f>
              <c:strCache>
                <c:ptCount val="3"/>
                <c:pt idx="0">
                  <c:v>Trip Completed</c:v>
                </c:pt>
                <c:pt idx="1">
                  <c:v>No Cars Available</c:v>
                </c:pt>
                <c:pt idx="2">
                  <c:v>Cancelled</c:v>
                </c:pt>
              </c:strCache>
            </c:strRef>
          </c:cat>
          <c:val>
            <c:numRef>
              <c:f>Sheet2!$B$4:$B$6</c:f>
              <c:numCache>
                <c:formatCode>General</c:formatCode>
                <c:ptCount val="3"/>
                <c:pt idx="0">
                  <c:v>2831</c:v>
                </c:pt>
                <c:pt idx="1">
                  <c:v>2650</c:v>
                </c:pt>
                <c:pt idx="2">
                  <c:v>1264</c:v>
                </c:pt>
              </c:numCache>
            </c:numRef>
          </c:val>
          <c:extLst>
            <c:ext xmlns:c16="http://schemas.microsoft.com/office/drawing/2014/chart" uri="{C3380CC4-5D6E-409C-BE32-E72D297353CC}">
              <c16:uniqueId val="{00000006-ADDA-4DC2-8E01-27CD3D121D74}"/>
            </c:ext>
          </c:extLst>
        </c:ser>
        <c:dLbls>
          <c:showLegendKey val="0"/>
          <c:showVal val="0"/>
          <c:showCatName val="0"/>
          <c:showSerName val="0"/>
          <c:showPercent val="0"/>
          <c:showBubbleSize val="0"/>
          <c:showLeaderLines val="0"/>
        </c:dLbls>
        <c:firstSliceAng val="20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400" b="1">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Sheet3!$B$4</c:f>
              <c:strCache>
                <c:ptCount val="1"/>
                <c:pt idx="0">
                  <c:v>Trip Completed</c:v>
                </c:pt>
              </c:strCache>
            </c:strRef>
          </c:tx>
          <c:spPr>
            <a:solidFill>
              <a:srgbClr val="00B050"/>
            </a:solidFill>
            <a:ln>
              <a:solidFill>
                <a:schemeClr val="tx1"/>
              </a:solidFill>
            </a:ln>
            <a:effectLst/>
            <a:scene3d>
              <a:camera prst="orthographicFront"/>
              <a:lightRig rig="threePt" dir="t"/>
            </a:scene3d>
            <a:sp3d>
              <a:bevelT w="190500" h="38100"/>
            </a:sp3d>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Sheet3!$A$5:$A$6</c:f>
              <c:strCache>
                <c:ptCount val="2"/>
                <c:pt idx="0">
                  <c:v>Airport</c:v>
                </c:pt>
                <c:pt idx="1">
                  <c:v>City</c:v>
                </c:pt>
              </c:strCache>
            </c:strRef>
          </c:cat>
          <c:val>
            <c:numRef>
              <c:f>Sheet3!$B$5:$B$6</c:f>
              <c:numCache>
                <c:formatCode>0.0%</c:formatCode>
                <c:ptCount val="2"/>
                <c:pt idx="0">
                  <c:v>0.19673832468495181</c:v>
                </c:pt>
                <c:pt idx="1">
                  <c:v>0.22297998517420312</c:v>
                </c:pt>
              </c:numCache>
            </c:numRef>
          </c:val>
          <c:extLst>
            <c:ext xmlns:c16="http://schemas.microsoft.com/office/drawing/2014/chart" uri="{C3380CC4-5D6E-409C-BE32-E72D297353CC}">
              <c16:uniqueId val="{00000000-EA78-4E47-BC8D-0314EF01F368}"/>
            </c:ext>
          </c:extLst>
        </c:ser>
        <c:ser>
          <c:idx val="1"/>
          <c:order val="1"/>
          <c:tx>
            <c:strRef>
              <c:f>Sheet3!$C$4</c:f>
              <c:strCache>
                <c:ptCount val="1"/>
                <c:pt idx="0">
                  <c:v>No Cars Available</c:v>
                </c:pt>
              </c:strCache>
            </c:strRef>
          </c:tx>
          <c:spPr>
            <a:solidFill>
              <a:srgbClr val="FFC000"/>
            </a:solidFill>
            <a:ln>
              <a:solidFill>
                <a:schemeClr val="tx1"/>
              </a:solidFill>
            </a:ln>
            <a:effectLst/>
            <a:scene3d>
              <a:camera prst="orthographicFront"/>
              <a:lightRig rig="threePt" dir="t"/>
            </a:scene3d>
            <a:sp3d>
              <a:bevelT w="190500" h="38100"/>
            </a:sp3d>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Sheet3!$A$5:$A$6</c:f>
              <c:strCache>
                <c:ptCount val="2"/>
                <c:pt idx="0">
                  <c:v>Airport</c:v>
                </c:pt>
                <c:pt idx="1">
                  <c:v>City</c:v>
                </c:pt>
              </c:strCache>
            </c:strRef>
          </c:cat>
          <c:val>
            <c:numRef>
              <c:f>Sheet3!$C$5:$C$6</c:f>
              <c:numCache>
                <c:formatCode>0.0%</c:formatCode>
                <c:ptCount val="2"/>
                <c:pt idx="0">
                  <c:v>0.25396590066716085</c:v>
                </c:pt>
                <c:pt idx="1">
                  <c:v>0.13891771682727946</c:v>
                </c:pt>
              </c:numCache>
            </c:numRef>
          </c:val>
          <c:extLst>
            <c:ext xmlns:c16="http://schemas.microsoft.com/office/drawing/2014/chart" uri="{C3380CC4-5D6E-409C-BE32-E72D297353CC}">
              <c16:uniqueId val="{00000001-EA78-4E47-BC8D-0314EF01F368}"/>
            </c:ext>
          </c:extLst>
        </c:ser>
        <c:ser>
          <c:idx val="2"/>
          <c:order val="2"/>
          <c:tx>
            <c:strRef>
              <c:f>Sheet3!$D$4</c:f>
              <c:strCache>
                <c:ptCount val="1"/>
                <c:pt idx="0">
                  <c:v>Cancelled</c:v>
                </c:pt>
              </c:strCache>
            </c:strRef>
          </c:tx>
          <c:spPr>
            <a:solidFill>
              <a:srgbClr val="C00000"/>
            </a:solidFill>
            <a:ln>
              <a:solidFill>
                <a:schemeClr val="tx1"/>
              </a:solidFill>
            </a:ln>
            <a:effectLst/>
            <a:scene3d>
              <a:camera prst="orthographicFront"/>
              <a:lightRig rig="threePt" dir="t"/>
            </a:scene3d>
            <a:sp3d>
              <a:bevelT w="190500" h="38100"/>
            </a:sp3d>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Sheet3!$A$5:$A$6</c:f>
              <c:strCache>
                <c:ptCount val="2"/>
                <c:pt idx="0">
                  <c:v>Airport</c:v>
                </c:pt>
                <c:pt idx="1">
                  <c:v>City</c:v>
                </c:pt>
              </c:strCache>
            </c:strRef>
          </c:cat>
          <c:val>
            <c:numRef>
              <c:f>Sheet3!$D$5:$D$6</c:f>
              <c:numCache>
                <c:formatCode>0.0%</c:formatCode>
                <c:ptCount val="2"/>
                <c:pt idx="0">
                  <c:v>2.9355077835433653E-2</c:v>
                </c:pt>
                <c:pt idx="1">
                  <c:v>0.15804299481097109</c:v>
                </c:pt>
              </c:numCache>
            </c:numRef>
          </c:val>
          <c:extLst>
            <c:ext xmlns:c16="http://schemas.microsoft.com/office/drawing/2014/chart" uri="{C3380CC4-5D6E-409C-BE32-E72D297353CC}">
              <c16:uniqueId val="{00000002-EA78-4E47-BC8D-0314EF01F368}"/>
            </c:ext>
          </c:extLst>
        </c:ser>
        <c:dLbls>
          <c:dLblPos val="outEnd"/>
          <c:showLegendKey val="0"/>
          <c:showVal val="1"/>
          <c:showCatName val="0"/>
          <c:showSerName val="0"/>
          <c:showPercent val="0"/>
          <c:showBubbleSize val="0"/>
        </c:dLbls>
        <c:gapWidth val="219"/>
        <c:overlap val="-27"/>
        <c:axId val="456574224"/>
        <c:axId val="456577176"/>
      </c:barChart>
      <c:catAx>
        <c:axId val="456574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456577176"/>
        <c:crosses val="autoZero"/>
        <c:auto val="1"/>
        <c:lblAlgn val="ctr"/>
        <c:lblOffset val="100"/>
        <c:noMultiLvlLbl val="0"/>
      </c:catAx>
      <c:valAx>
        <c:axId val="4565771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456574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400" b="1">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Sheet5!$C$4</c:f>
              <c:strCache>
                <c:ptCount val="1"/>
                <c:pt idx="0">
                  <c:v>Early Morning</c:v>
                </c:pt>
              </c:strCache>
            </c:strRef>
          </c:tx>
          <c:spPr>
            <a:solidFill>
              <a:schemeClr val="accent5">
                <a:lumMod val="60000"/>
                <a:lumOff val="40000"/>
              </a:schemeClr>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Sheet5!$A$5:$B$10</c:f>
              <c:multiLvlStrCache>
                <c:ptCount val="6"/>
                <c:lvl>
                  <c:pt idx="0">
                    <c:v>Airport</c:v>
                  </c:pt>
                  <c:pt idx="1">
                    <c:v>City</c:v>
                  </c:pt>
                  <c:pt idx="2">
                    <c:v>Airport</c:v>
                  </c:pt>
                  <c:pt idx="3">
                    <c:v>City</c:v>
                  </c:pt>
                  <c:pt idx="4">
                    <c:v>Airport</c:v>
                  </c:pt>
                  <c:pt idx="5">
                    <c:v>City</c:v>
                  </c:pt>
                </c:lvl>
                <c:lvl>
                  <c:pt idx="0">
                    <c:v>Cancelled</c:v>
                  </c:pt>
                  <c:pt idx="2">
                    <c:v>No Cars Available</c:v>
                  </c:pt>
                  <c:pt idx="4">
                    <c:v>Trip Completed</c:v>
                  </c:pt>
                </c:lvl>
              </c:multiLvlStrCache>
            </c:multiLvlStrRef>
          </c:cat>
          <c:val>
            <c:numRef>
              <c:f>Sheet5!$C$5:$C$10</c:f>
              <c:numCache>
                <c:formatCode>0%</c:formatCode>
                <c:ptCount val="6"/>
                <c:pt idx="0">
                  <c:v>8.8954781319495926E-4</c:v>
                </c:pt>
                <c:pt idx="1">
                  <c:v>3.3061527057079321E-2</c:v>
                </c:pt>
                <c:pt idx="2">
                  <c:v>9.9332839140103789E-3</c:v>
                </c:pt>
                <c:pt idx="3">
                  <c:v>2.1942179392142328E-2</c:v>
                </c:pt>
                <c:pt idx="4">
                  <c:v>2.0756115641215715E-2</c:v>
                </c:pt>
                <c:pt idx="5">
                  <c:v>2.4314306893995552E-2</c:v>
                </c:pt>
              </c:numCache>
            </c:numRef>
          </c:val>
          <c:extLst>
            <c:ext xmlns:c16="http://schemas.microsoft.com/office/drawing/2014/chart" uri="{C3380CC4-5D6E-409C-BE32-E72D297353CC}">
              <c16:uniqueId val="{00000000-7E30-4223-8BB8-789EFFA9BEFE}"/>
            </c:ext>
          </c:extLst>
        </c:ser>
        <c:ser>
          <c:idx val="1"/>
          <c:order val="1"/>
          <c:tx>
            <c:strRef>
              <c:f>Sheet5!$D$4</c:f>
              <c:strCache>
                <c:ptCount val="1"/>
                <c:pt idx="0">
                  <c:v>Morning</c:v>
                </c:pt>
              </c:strCache>
            </c:strRef>
          </c:tx>
          <c:spPr>
            <a:solidFill>
              <a:schemeClr val="accent2"/>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Sheet5!$A$5:$B$10</c:f>
              <c:multiLvlStrCache>
                <c:ptCount val="6"/>
                <c:lvl>
                  <c:pt idx="0">
                    <c:v>Airport</c:v>
                  </c:pt>
                  <c:pt idx="1">
                    <c:v>City</c:v>
                  </c:pt>
                  <c:pt idx="2">
                    <c:v>Airport</c:v>
                  </c:pt>
                  <c:pt idx="3">
                    <c:v>City</c:v>
                  </c:pt>
                  <c:pt idx="4">
                    <c:v>Airport</c:v>
                  </c:pt>
                  <c:pt idx="5">
                    <c:v>City</c:v>
                  </c:pt>
                </c:lvl>
                <c:lvl>
                  <c:pt idx="0">
                    <c:v>Cancelled</c:v>
                  </c:pt>
                  <c:pt idx="2">
                    <c:v>No Cars Available</c:v>
                  </c:pt>
                  <c:pt idx="4">
                    <c:v>Trip Completed</c:v>
                  </c:pt>
                </c:lvl>
              </c:multiLvlStrCache>
            </c:multiLvlStrRef>
          </c:cat>
          <c:val>
            <c:numRef>
              <c:f>Sheet5!$D$5:$D$10</c:f>
              <c:numCache>
                <c:formatCode>0%</c:formatCode>
                <c:ptCount val="6"/>
                <c:pt idx="0">
                  <c:v>4.8925129725722761E-3</c:v>
                </c:pt>
                <c:pt idx="1">
                  <c:v>0.10555967383246849</c:v>
                </c:pt>
                <c:pt idx="2">
                  <c:v>6.3750926612305414E-3</c:v>
                </c:pt>
                <c:pt idx="3">
                  <c:v>5.8117123795404006E-2</c:v>
                </c:pt>
                <c:pt idx="4">
                  <c:v>5.9747961452928093E-2</c:v>
                </c:pt>
                <c:pt idx="5">
                  <c:v>7.516679021497405E-2</c:v>
                </c:pt>
              </c:numCache>
            </c:numRef>
          </c:val>
          <c:extLst>
            <c:ext xmlns:c16="http://schemas.microsoft.com/office/drawing/2014/chart" uri="{C3380CC4-5D6E-409C-BE32-E72D297353CC}">
              <c16:uniqueId val="{00000001-7E30-4223-8BB8-789EFFA9BEFE}"/>
            </c:ext>
          </c:extLst>
        </c:ser>
        <c:ser>
          <c:idx val="2"/>
          <c:order val="2"/>
          <c:tx>
            <c:strRef>
              <c:f>Sheet5!$E$4</c:f>
              <c:strCache>
                <c:ptCount val="1"/>
                <c:pt idx="0">
                  <c:v>Afternoon</c:v>
                </c:pt>
              </c:strCache>
            </c:strRef>
          </c:tx>
          <c:spPr>
            <a:solidFill>
              <a:schemeClr val="accent3"/>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Sheet5!$A$5:$B$10</c:f>
              <c:multiLvlStrCache>
                <c:ptCount val="6"/>
                <c:lvl>
                  <c:pt idx="0">
                    <c:v>Airport</c:v>
                  </c:pt>
                  <c:pt idx="1">
                    <c:v>City</c:v>
                  </c:pt>
                  <c:pt idx="2">
                    <c:v>Airport</c:v>
                  </c:pt>
                  <c:pt idx="3">
                    <c:v>City</c:v>
                  </c:pt>
                  <c:pt idx="4">
                    <c:v>Airport</c:v>
                  </c:pt>
                  <c:pt idx="5">
                    <c:v>City</c:v>
                  </c:pt>
                </c:lvl>
                <c:lvl>
                  <c:pt idx="0">
                    <c:v>Cancelled</c:v>
                  </c:pt>
                  <c:pt idx="2">
                    <c:v>No Cars Available</c:v>
                  </c:pt>
                  <c:pt idx="4">
                    <c:v>Trip Completed</c:v>
                  </c:pt>
                </c:lvl>
              </c:multiLvlStrCache>
            </c:multiLvlStrRef>
          </c:cat>
          <c:val>
            <c:numRef>
              <c:f>Sheet5!$E$5:$E$10</c:f>
              <c:numCache>
                <c:formatCode>0%</c:formatCode>
                <c:ptCount val="6"/>
                <c:pt idx="0">
                  <c:v>5.3372868791697553E-3</c:v>
                </c:pt>
                <c:pt idx="1">
                  <c:v>4.8925129725722761E-3</c:v>
                </c:pt>
                <c:pt idx="2">
                  <c:v>8.1541882876204601E-3</c:v>
                </c:pt>
                <c:pt idx="3">
                  <c:v>1.8828762045959971E-2</c:v>
                </c:pt>
                <c:pt idx="4">
                  <c:v>2.7724240177909563E-2</c:v>
                </c:pt>
                <c:pt idx="5">
                  <c:v>3.1578947368421054E-2</c:v>
                </c:pt>
              </c:numCache>
            </c:numRef>
          </c:val>
          <c:extLst>
            <c:ext xmlns:c16="http://schemas.microsoft.com/office/drawing/2014/chart" uri="{C3380CC4-5D6E-409C-BE32-E72D297353CC}">
              <c16:uniqueId val="{00000002-7E30-4223-8BB8-789EFFA9BEFE}"/>
            </c:ext>
          </c:extLst>
        </c:ser>
        <c:ser>
          <c:idx val="3"/>
          <c:order val="3"/>
          <c:tx>
            <c:strRef>
              <c:f>Sheet5!$F$4</c:f>
              <c:strCache>
                <c:ptCount val="1"/>
                <c:pt idx="0">
                  <c:v>Evening</c:v>
                </c:pt>
              </c:strCache>
            </c:strRef>
          </c:tx>
          <c:spPr>
            <a:solidFill>
              <a:schemeClr val="accent4"/>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Sheet5!$A$5:$B$10</c:f>
              <c:multiLvlStrCache>
                <c:ptCount val="6"/>
                <c:lvl>
                  <c:pt idx="0">
                    <c:v>Airport</c:v>
                  </c:pt>
                  <c:pt idx="1">
                    <c:v>City</c:v>
                  </c:pt>
                  <c:pt idx="2">
                    <c:v>Airport</c:v>
                  </c:pt>
                  <c:pt idx="3">
                    <c:v>City</c:v>
                  </c:pt>
                  <c:pt idx="4">
                    <c:v>Airport</c:v>
                  </c:pt>
                  <c:pt idx="5">
                    <c:v>City</c:v>
                  </c:pt>
                </c:lvl>
                <c:lvl>
                  <c:pt idx="0">
                    <c:v>Cancelled</c:v>
                  </c:pt>
                  <c:pt idx="2">
                    <c:v>No Cars Available</c:v>
                  </c:pt>
                  <c:pt idx="4">
                    <c:v>Trip Completed</c:v>
                  </c:pt>
                </c:lvl>
              </c:multiLvlStrCache>
            </c:multiLvlStrRef>
          </c:cat>
          <c:val>
            <c:numRef>
              <c:f>Sheet5!$F$5:$F$10</c:f>
              <c:numCache>
                <c:formatCode>0%</c:formatCode>
                <c:ptCount val="6"/>
                <c:pt idx="0">
                  <c:v>9.3402520385470721E-3</c:v>
                </c:pt>
                <c:pt idx="1">
                  <c:v>6.2268346923647147E-3</c:v>
                </c:pt>
                <c:pt idx="2">
                  <c:v>0.11875463306152706</c:v>
                </c:pt>
                <c:pt idx="3">
                  <c:v>1.2157153446997776E-2</c:v>
                </c:pt>
                <c:pt idx="4">
                  <c:v>4.0919199406968122E-2</c:v>
                </c:pt>
                <c:pt idx="5">
                  <c:v>4.3884358784284656E-2</c:v>
                </c:pt>
              </c:numCache>
            </c:numRef>
          </c:val>
          <c:extLst>
            <c:ext xmlns:c16="http://schemas.microsoft.com/office/drawing/2014/chart" uri="{C3380CC4-5D6E-409C-BE32-E72D297353CC}">
              <c16:uniqueId val="{00000003-7E30-4223-8BB8-789EFFA9BEFE}"/>
            </c:ext>
          </c:extLst>
        </c:ser>
        <c:ser>
          <c:idx val="4"/>
          <c:order val="4"/>
          <c:tx>
            <c:strRef>
              <c:f>Sheet5!$G$4</c:f>
              <c:strCache>
                <c:ptCount val="1"/>
                <c:pt idx="0">
                  <c:v>Night</c:v>
                </c:pt>
              </c:strCache>
            </c:strRef>
          </c:tx>
          <c:spPr>
            <a:solidFill>
              <a:schemeClr val="accent5"/>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Sheet5!$A$5:$B$10</c:f>
              <c:multiLvlStrCache>
                <c:ptCount val="6"/>
                <c:lvl>
                  <c:pt idx="0">
                    <c:v>Airport</c:v>
                  </c:pt>
                  <c:pt idx="1">
                    <c:v>City</c:v>
                  </c:pt>
                  <c:pt idx="2">
                    <c:v>Airport</c:v>
                  </c:pt>
                  <c:pt idx="3">
                    <c:v>City</c:v>
                  </c:pt>
                  <c:pt idx="4">
                    <c:v>Airport</c:v>
                  </c:pt>
                  <c:pt idx="5">
                    <c:v>City</c:v>
                  </c:pt>
                </c:lvl>
                <c:lvl>
                  <c:pt idx="0">
                    <c:v>Cancelled</c:v>
                  </c:pt>
                  <c:pt idx="2">
                    <c:v>No Cars Available</c:v>
                  </c:pt>
                  <c:pt idx="4">
                    <c:v>Trip Completed</c:v>
                  </c:pt>
                </c:lvl>
              </c:multiLvlStrCache>
            </c:multiLvlStrRef>
          </c:cat>
          <c:val>
            <c:numRef>
              <c:f>Sheet5!$G$5:$G$10</c:f>
              <c:numCache>
                <c:formatCode>0%</c:formatCode>
                <c:ptCount val="6"/>
                <c:pt idx="0">
                  <c:v>8.8954781319495919E-3</c:v>
                </c:pt>
                <c:pt idx="1">
                  <c:v>6.671608598962194E-3</c:v>
                </c:pt>
                <c:pt idx="2">
                  <c:v>9.8591549295774641E-2</c:v>
                </c:pt>
                <c:pt idx="3">
                  <c:v>1.6160118606375094E-2</c:v>
                </c:pt>
                <c:pt idx="4">
                  <c:v>4.1067457375833949E-2</c:v>
                </c:pt>
                <c:pt idx="5">
                  <c:v>4.1957005189028909E-2</c:v>
                </c:pt>
              </c:numCache>
            </c:numRef>
          </c:val>
          <c:extLst>
            <c:ext xmlns:c16="http://schemas.microsoft.com/office/drawing/2014/chart" uri="{C3380CC4-5D6E-409C-BE32-E72D297353CC}">
              <c16:uniqueId val="{00000004-7E30-4223-8BB8-789EFFA9BEFE}"/>
            </c:ext>
          </c:extLst>
        </c:ser>
        <c:ser>
          <c:idx val="5"/>
          <c:order val="5"/>
          <c:tx>
            <c:strRef>
              <c:f>Sheet5!$H$4</c:f>
              <c:strCache>
                <c:ptCount val="1"/>
                <c:pt idx="0">
                  <c:v>Late Night</c:v>
                </c:pt>
              </c:strCache>
            </c:strRef>
          </c:tx>
          <c:spPr>
            <a:solidFill>
              <a:schemeClr val="accent6"/>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Sheet5!$A$5:$B$10</c:f>
              <c:multiLvlStrCache>
                <c:ptCount val="6"/>
                <c:lvl>
                  <c:pt idx="0">
                    <c:v>Airport</c:v>
                  </c:pt>
                  <c:pt idx="1">
                    <c:v>City</c:v>
                  </c:pt>
                  <c:pt idx="2">
                    <c:v>Airport</c:v>
                  </c:pt>
                  <c:pt idx="3">
                    <c:v>City</c:v>
                  </c:pt>
                  <c:pt idx="4">
                    <c:v>Airport</c:v>
                  </c:pt>
                  <c:pt idx="5">
                    <c:v>City</c:v>
                  </c:pt>
                </c:lvl>
                <c:lvl>
                  <c:pt idx="0">
                    <c:v>Cancelled</c:v>
                  </c:pt>
                  <c:pt idx="2">
                    <c:v>No Cars Available</c:v>
                  </c:pt>
                  <c:pt idx="4">
                    <c:v>Trip Completed</c:v>
                  </c:pt>
                </c:lvl>
              </c:multiLvlStrCache>
            </c:multiLvlStrRef>
          </c:cat>
          <c:val>
            <c:numRef>
              <c:f>Sheet5!$H$5:$H$10</c:f>
              <c:numCache>
                <c:formatCode>0%</c:formatCode>
                <c:ptCount val="6"/>
                <c:pt idx="0">
                  <c:v>0</c:v>
                </c:pt>
                <c:pt idx="1">
                  <c:v>1.6308376575240918E-3</c:v>
                </c:pt>
                <c:pt idx="2">
                  <c:v>1.2157153446997776E-2</c:v>
                </c:pt>
                <c:pt idx="3">
                  <c:v>1.1712379540400296E-2</c:v>
                </c:pt>
                <c:pt idx="4">
                  <c:v>6.5233506300963673E-3</c:v>
                </c:pt>
                <c:pt idx="5">
                  <c:v>6.078576723498888E-3</c:v>
                </c:pt>
              </c:numCache>
            </c:numRef>
          </c:val>
          <c:extLst>
            <c:ext xmlns:c16="http://schemas.microsoft.com/office/drawing/2014/chart" uri="{C3380CC4-5D6E-409C-BE32-E72D297353CC}">
              <c16:uniqueId val="{00000005-7E30-4223-8BB8-789EFFA9BEFE}"/>
            </c:ext>
          </c:extLst>
        </c:ser>
        <c:dLbls>
          <c:dLblPos val="outEnd"/>
          <c:showLegendKey val="0"/>
          <c:showVal val="1"/>
          <c:showCatName val="0"/>
          <c:showSerName val="0"/>
          <c:showPercent val="0"/>
          <c:showBubbleSize val="0"/>
        </c:dLbls>
        <c:gapWidth val="219"/>
        <c:overlap val="-27"/>
        <c:axId val="518959624"/>
        <c:axId val="518955032"/>
      </c:barChart>
      <c:catAx>
        <c:axId val="518959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518955032"/>
        <c:crosses val="autoZero"/>
        <c:auto val="1"/>
        <c:lblAlgn val="ctr"/>
        <c:lblOffset val="100"/>
        <c:noMultiLvlLbl val="0"/>
      </c:catAx>
      <c:valAx>
        <c:axId val="5189550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518959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400" b="1">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solidFill>
                <a:schemeClr val="tx1"/>
              </a:solidFill>
            </a:ln>
            <a:effectLst/>
            <a:scene3d>
              <a:camera prst="orthographicFront"/>
              <a:lightRig rig="threePt" dir="t"/>
            </a:scene3d>
            <a:sp3d>
              <a:bevelT w="190500" h="38100"/>
            </a:sp3d>
          </c:spPr>
          <c:invertIfNegative val="0"/>
          <c:dPt>
            <c:idx val="0"/>
            <c:invertIfNegative val="0"/>
            <c:bubble3D val="0"/>
            <c:spPr>
              <a:solidFill>
                <a:srgbClr val="0070C0"/>
              </a:solidFill>
              <a:ln>
                <a:solidFill>
                  <a:schemeClr val="tx1"/>
                </a:solidFill>
              </a:ln>
              <a:effectLst/>
              <a:scene3d>
                <a:camera prst="orthographicFront"/>
                <a:lightRig rig="threePt" dir="t"/>
              </a:scene3d>
              <a:sp3d>
                <a:bevelT w="190500" h="38100"/>
              </a:sp3d>
            </c:spPr>
            <c:extLst>
              <c:ext xmlns:c16="http://schemas.microsoft.com/office/drawing/2014/chart" uri="{C3380CC4-5D6E-409C-BE32-E72D297353CC}">
                <c16:uniqueId val="{00000001-8538-4B2F-A3B1-CADA8700FC13}"/>
              </c:ext>
            </c:extLst>
          </c:dPt>
          <c:dPt>
            <c:idx val="1"/>
            <c:invertIfNegative val="0"/>
            <c:bubble3D val="0"/>
            <c:spPr>
              <a:solidFill>
                <a:srgbClr val="00B050"/>
              </a:solidFill>
              <a:ln>
                <a:solidFill>
                  <a:schemeClr val="tx1"/>
                </a:solidFill>
              </a:ln>
              <a:effectLst/>
              <a:scene3d>
                <a:camera prst="orthographicFront"/>
                <a:lightRig rig="threePt" dir="t"/>
              </a:scene3d>
              <a:sp3d>
                <a:bevelT w="190500" h="38100"/>
              </a:sp3d>
            </c:spPr>
            <c:extLst>
              <c:ext xmlns:c16="http://schemas.microsoft.com/office/drawing/2014/chart" uri="{C3380CC4-5D6E-409C-BE32-E72D297353CC}">
                <c16:uniqueId val="{00000003-8538-4B2F-A3B1-CADA8700FC13}"/>
              </c:ext>
            </c:extLst>
          </c:dPt>
          <c:dPt>
            <c:idx val="2"/>
            <c:invertIfNegative val="0"/>
            <c:bubble3D val="0"/>
            <c:spPr>
              <a:solidFill>
                <a:srgbClr val="C00000"/>
              </a:solidFill>
              <a:ln>
                <a:solidFill>
                  <a:schemeClr val="tx1"/>
                </a:solidFill>
              </a:ln>
              <a:effectLst/>
              <a:scene3d>
                <a:camera prst="orthographicFront"/>
                <a:lightRig rig="threePt" dir="t"/>
              </a:scene3d>
              <a:sp3d>
                <a:bevelT w="190500" h="38100"/>
              </a:sp3d>
            </c:spPr>
            <c:extLst>
              <c:ext xmlns:c16="http://schemas.microsoft.com/office/drawing/2014/chart" uri="{C3380CC4-5D6E-409C-BE32-E72D297353CC}">
                <c16:uniqueId val="{00000005-8538-4B2F-A3B1-CADA8700FC13}"/>
              </c:ext>
            </c:extLst>
          </c:dPt>
          <c:dLbls>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Sheet7!$B$4:$D$4</c:f>
              <c:strCache>
                <c:ptCount val="3"/>
                <c:pt idx="0">
                  <c:v>Demand</c:v>
                </c:pt>
                <c:pt idx="1">
                  <c:v>Supply</c:v>
                </c:pt>
                <c:pt idx="2">
                  <c:v>Gap</c:v>
                </c:pt>
              </c:strCache>
            </c:strRef>
          </c:cat>
          <c:val>
            <c:numRef>
              <c:f>Sheet7!$B$5:$D$5</c:f>
              <c:numCache>
                <c:formatCode>General</c:formatCode>
                <c:ptCount val="3"/>
                <c:pt idx="0">
                  <c:v>6745</c:v>
                </c:pt>
                <c:pt idx="1">
                  <c:v>2831</c:v>
                </c:pt>
                <c:pt idx="2">
                  <c:v>3915</c:v>
                </c:pt>
              </c:numCache>
            </c:numRef>
          </c:val>
          <c:extLst>
            <c:ext xmlns:c16="http://schemas.microsoft.com/office/drawing/2014/chart" uri="{C3380CC4-5D6E-409C-BE32-E72D297353CC}">
              <c16:uniqueId val="{00000006-8538-4B2F-A3B1-CADA8700FC13}"/>
            </c:ext>
          </c:extLst>
        </c:ser>
        <c:dLbls>
          <c:dLblPos val="outEnd"/>
          <c:showLegendKey val="0"/>
          <c:showVal val="1"/>
          <c:showCatName val="0"/>
          <c:showSerName val="0"/>
          <c:showPercent val="0"/>
          <c:showBubbleSize val="0"/>
        </c:dLbls>
        <c:gapWidth val="219"/>
        <c:overlap val="-27"/>
        <c:axId val="527529400"/>
        <c:axId val="527530384"/>
      </c:barChart>
      <c:catAx>
        <c:axId val="527529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527530384"/>
        <c:crosses val="autoZero"/>
        <c:auto val="1"/>
        <c:lblAlgn val="ctr"/>
        <c:lblOffset val="100"/>
        <c:noMultiLvlLbl val="0"/>
      </c:catAx>
      <c:valAx>
        <c:axId val="527530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r>
                  <a:rPr lang="en-IN"/>
                  <a:t>Count</a:t>
                </a:r>
              </a:p>
            </c:rich>
          </c:tx>
          <c:layout>
            <c:manualLayout>
              <c:xMode val="edge"/>
              <c:yMode val="edge"/>
              <c:x val="1.4111111111111111E-2"/>
              <c:y val="0.39483388888888887"/>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5275294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400" b="1">
          <a:solidFill>
            <a:sysClr val="windowText" lastClr="000000"/>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09-4889-B0F6-BCCDA51C3C5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B09-4889-B0F6-BCCDA51C3C52}"/>
              </c:ext>
            </c:extLst>
          </c:dPt>
          <c:dLbls>
            <c:dLbl>
              <c:idx val="0"/>
              <c:layout>
                <c:manualLayout>
                  <c:x val="7.49999999999999E-2"/>
                  <c:y val="-2.777777777777777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B09-4889-B0F6-BCCDA51C3C52}"/>
                </c:ext>
              </c:extLst>
            </c:dLbl>
            <c:dLbl>
              <c:idx val="1"/>
              <c:layout>
                <c:manualLayout>
                  <c:x val="-6.6666666666666721E-2"/>
                  <c:y val="1.388888888888880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B09-4889-B0F6-BCCDA51C3C52}"/>
                </c:ext>
              </c:extLst>
            </c:dLbl>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Sheet7!$C$4:$D$4</c:f>
              <c:strCache>
                <c:ptCount val="2"/>
                <c:pt idx="0">
                  <c:v>Supply</c:v>
                </c:pt>
                <c:pt idx="1">
                  <c:v>Gap</c:v>
                </c:pt>
              </c:strCache>
            </c:strRef>
          </c:cat>
          <c:val>
            <c:numRef>
              <c:f>Sheet7!$C$5:$D$5</c:f>
              <c:numCache>
                <c:formatCode>General</c:formatCode>
                <c:ptCount val="2"/>
                <c:pt idx="0">
                  <c:v>2831</c:v>
                </c:pt>
                <c:pt idx="1">
                  <c:v>3915</c:v>
                </c:pt>
              </c:numCache>
            </c:numRef>
          </c:val>
          <c:extLst>
            <c:ext xmlns:c16="http://schemas.microsoft.com/office/drawing/2014/chart" uri="{C3380CC4-5D6E-409C-BE32-E72D297353CC}">
              <c16:uniqueId val="{00000004-BB09-4889-B0F6-BCCDA51C3C52}"/>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400" b="1">
          <a:solidFill>
            <a:schemeClr val="tx1"/>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Sheet1!$A$5</c:f>
              <c:strCache>
                <c:ptCount val="1"/>
                <c:pt idx="0">
                  <c:v>Airport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Sheet1!$B$4:$G$4</c:f>
              <c:strCache>
                <c:ptCount val="6"/>
                <c:pt idx="0">
                  <c:v>Early Morning</c:v>
                </c:pt>
                <c:pt idx="1">
                  <c:v>Morning</c:v>
                </c:pt>
                <c:pt idx="2">
                  <c:v>Afternoon</c:v>
                </c:pt>
                <c:pt idx="3">
                  <c:v>Evening</c:v>
                </c:pt>
                <c:pt idx="4">
                  <c:v>Night</c:v>
                </c:pt>
                <c:pt idx="5">
                  <c:v>Late Night</c:v>
                </c:pt>
              </c:strCache>
            </c:strRef>
          </c:cat>
          <c:val>
            <c:numRef>
              <c:f>Sheet1!$B$5:$G$5</c:f>
              <c:numCache>
                <c:formatCode>0%</c:formatCode>
                <c:ptCount val="6"/>
                <c:pt idx="0">
                  <c:v>1.8650996423096575E-2</c:v>
                </c:pt>
                <c:pt idx="1">
                  <c:v>1.890648952478283E-2</c:v>
                </c:pt>
                <c:pt idx="2">
                  <c:v>2.3249872253449155E-2</c:v>
                </c:pt>
                <c:pt idx="3">
                  <c:v>0.22074603985692387</c:v>
                </c:pt>
                <c:pt idx="4">
                  <c:v>0.1852324987225345</c:v>
                </c:pt>
                <c:pt idx="5">
                  <c:v>2.1461420541645376E-2</c:v>
                </c:pt>
              </c:numCache>
            </c:numRef>
          </c:val>
          <c:extLst>
            <c:ext xmlns:c16="http://schemas.microsoft.com/office/drawing/2014/chart" uri="{C3380CC4-5D6E-409C-BE32-E72D297353CC}">
              <c16:uniqueId val="{00000000-3B78-4899-B269-30B47F3C897C}"/>
            </c:ext>
          </c:extLst>
        </c:ser>
        <c:ser>
          <c:idx val="1"/>
          <c:order val="1"/>
          <c:tx>
            <c:strRef>
              <c:f>Sheet1!$A$6</c:f>
              <c:strCache>
                <c:ptCount val="1"/>
                <c:pt idx="0">
                  <c:v>City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Sheet1!$B$4:$G$4</c:f>
              <c:strCache>
                <c:ptCount val="6"/>
                <c:pt idx="0">
                  <c:v>Early Morning</c:v>
                </c:pt>
                <c:pt idx="1">
                  <c:v>Morning</c:v>
                </c:pt>
                <c:pt idx="2">
                  <c:v>Afternoon</c:v>
                </c:pt>
                <c:pt idx="3">
                  <c:v>Evening</c:v>
                </c:pt>
                <c:pt idx="4">
                  <c:v>Night</c:v>
                </c:pt>
                <c:pt idx="5">
                  <c:v>Late Night</c:v>
                </c:pt>
              </c:strCache>
            </c:strRef>
          </c:cat>
          <c:val>
            <c:numRef>
              <c:f>Sheet1!$B$6:$G$6</c:f>
              <c:numCache>
                <c:formatCode>0%</c:formatCode>
                <c:ptCount val="6"/>
                <c:pt idx="0">
                  <c:v>9.4532447623914148E-2</c:v>
                </c:pt>
                <c:pt idx="1">
                  <c:v>0.2805314256515074</c:v>
                </c:pt>
                <c:pt idx="2">
                  <c:v>4.0878896269800714E-2</c:v>
                </c:pt>
                <c:pt idx="3">
                  <c:v>3.1681144609095553E-2</c:v>
                </c:pt>
                <c:pt idx="4">
                  <c:v>3.9345937659683188E-2</c:v>
                </c:pt>
                <c:pt idx="5">
                  <c:v>2.4782830863566682E-2</c:v>
                </c:pt>
              </c:numCache>
            </c:numRef>
          </c:val>
          <c:extLst>
            <c:ext xmlns:c16="http://schemas.microsoft.com/office/drawing/2014/chart" uri="{C3380CC4-5D6E-409C-BE32-E72D297353CC}">
              <c16:uniqueId val="{00000001-3B78-4899-B269-30B47F3C897C}"/>
            </c:ext>
          </c:extLst>
        </c:ser>
        <c:dLbls>
          <c:dLblPos val="outEnd"/>
          <c:showLegendKey val="0"/>
          <c:showVal val="1"/>
          <c:showCatName val="0"/>
          <c:showSerName val="0"/>
          <c:showPercent val="0"/>
          <c:showBubbleSize val="0"/>
        </c:dLbls>
        <c:gapWidth val="219"/>
        <c:overlap val="-27"/>
        <c:axId val="483067696"/>
        <c:axId val="483064416"/>
      </c:barChart>
      <c:catAx>
        <c:axId val="483067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483064416"/>
        <c:crosses val="autoZero"/>
        <c:auto val="1"/>
        <c:lblAlgn val="ctr"/>
        <c:lblOffset val="100"/>
        <c:noMultiLvlLbl val="0"/>
      </c:catAx>
      <c:valAx>
        <c:axId val="4830644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483067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400" b="1">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273FFC-83B4-491B-B7C0-F21C71976AAE}" type="doc">
      <dgm:prSet loTypeId="urn:microsoft.com/office/officeart/2011/layout/TabList" loCatId="list" qsTypeId="urn:microsoft.com/office/officeart/2005/8/quickstyle/simple1" qsCatId="simple" csTypeId="urn:microsoft.com/office/officeart/2005/8/colors/colorful4" csCatId="colorful" phldr="1"/>
      <dgm:spPr/>
      <dgm:t>
        <a:bodyPr/>
        <a:lstStyle/>
        <a:p>
          <a:endParaRPr lang="en-IN"/>
        </a:p>
      </dgm:t>
    </dgm:pt>
    <dgm:pt modelId="{480EEDD0-F756-435F-9DE8-CD616BF3CD3F}">
      <dgm:prSet phldrT="[Text]"/>
      <dgm:spPr/>
      <dgm:t>
        <a:bodyPr/>
        <a:lstStyle/>
        <a:p>
          <a:r>
            <a:rPr lang="en-US" b="1" dirty="0"/>
            <a:t>Problem Statement</a:t>
          </a:r>
          <a:endParaRPr lang="en-IN" b="1" dirty="0"/>
        </a:p>
      </dgm:t>
    </dgm:pt>
    <dgm:pt modelId="{348B8741-539B-437C-BB6B-2F3CE7425825}" type="parTrans" cxnId="{F0217958-9204-465D-9FBE-DB95294E5144}">
      <dgm:prSet/>
      <dgm:spPr/>
      <dgm:t>
        <a:bodyPr/>
        <a:lstStyle/>
        <a:p>
          <a:endParaRPr lang="en-IN"/>
        </a:p>
      </dgm:t>
    </dgm:pt>
    <dgm:pt modelId="{846B864C-C508-4841-B931-DC4231FBAAB1}" type="sibTrans" cxnId="{F0217958-9204-465D-9FBE-DB95294E5144}">
      <dgm:prSet/>
      <dgm:spPr/>
      <dgm:t>
        <a:bodyPr/>
        <a:lstStyle/>
        <a:p>
          <a:endParaRPr lang="en-IN"/>
        </a:p>
      </dgm:t>
    </dgm:pt>
    <dgm:pt modelId="{6127C570-CF34-41E3-8D8D-5E96BCEC38B8}">
      <dgm:prSet phldrT="[Text]"/>
      <dgm:spPr/>
      <dgm:t>
        <a:bodyPr/>
        <a:lstStyle/>
        <a:p>
          <a:pPr>
            <a:buFontTx/>
            <a:buNone/>
          </a:pPr>
          <a:r>
            <a:rPr lang="en-US" dirty="0"/>
            <a:t>Uber is facing </a:t>
          </a:r>
          <a:r>
            <a:rPr lang="en-US" b="1" dirty="0"/>
            <a:t>‘Driver Cancellation’ </a:t>
          </a:r>
          <a:r>
            <a:rPr lang="en-US" dirty="0"/>
            <a:t>and </a:t>
          </a:r>
          <a:r>
            <a:rPr lang="en-US" b="1" dirty="0"/>
            <a:t>‘Non-availability of Cabs’ </a:t>
          </a:r>
          <a:r>
            <a:rPr lang="en-US" dirty="0"/>
            <a:t>to and from Airport leading to impact on</a:t>
          </a:r>
          <a:endParaRPr lang="en-IN" b="1" dirty="0"/>
        </a:p>
      </dgm:t>
    </dgm:pt>
    <dgm:pt modelId="{4734AD46-FDCE-4AD7-8C0B-9BA5BAEF1BE3}" type="parTrans" cxnId="{BA7B2C12-0CC7-48CE-B37A-95CF79D685E7}">
      <dgm:prSet/>
      <dgm:spPr/>
      <dgm:t>
        <a:bodyPr/>
        <a:lstStyle/>
        <a:p>
          <a:endParaRPr lang="en-IN"/>
        </a:p>
      </dgm:t>
    </dgm:pt>
    <dgm:pt modelId="{0CF6B787-7CF2-461A-A5CA-6981ECFAA6CF}" type="sibTrans" cxnId="{BA7B2C12-0CC7-48CE-B37A-95CF79D685E7}">
      <dgm:prSet/>
      <dgm:spPr/>
      <dgm:t>
        <a:bodyPr/>
        <a:lstStyle/>
        <a:p>
          <a:endParaRPr lang="en-IN"/>
        </a:p>
      </dgm:t>
    </dgm:pt>
    <dgm:pt modelId="{3F561162-3BBE-4F18-B20B-1205807548C3}">
      <dgm:prSet phldrT="[Text]"/>
      <dgm:spPr/>
      <dgm:t>
        <a:bodyPr/>
        <a:lstStyle/>
        <a:p>
          <a:pPr algn="l"/>
          <a:r>
            <a:rPr lang="en-US" b="1" dirty="0"/>
            <a:t>Objective</a:t>
          </a:r>
          <a:endParaRPr lang="en-IN" b="1" dirty="0"/>
        </a:p>
      </dgm:t>
    </dgm:pt>
    <dgm:pt modelId="{EF16A4C9-5C0E-4F0A-A141-6DB17461BE50}" type="parTrans" cxnId="{0A5EE003-B6F6-49C5-A768-0A3582A5BB59}">
      <dgm:prSet/>
      <dgm:spPr/>
      <dgm:t>
        <a:bodyPr/>
        <a:lstStyle/>
        <a:p>
          <a:endParaRPr lang="en-IN"/>
        </a:p>
      </dgm:t>
    </dgm:pt>
    <dgm:pt modelId="{B6934A80-1114-4D0D-92F0-1BF537544DB5}" type="sibTrans" cxnId="{0A5EE003-B6F6-49C5-A768-0A3582A5BB59}">
      <dgm:prSet/>
      <dgm:spPr/>
      <dgm:t>
        <a:bodyPr/>
        <a:lstStyle/>
        <a:p>
          <a:endParaRPr lang="en-IN"/>
        </a:p>
      </dgm:t>
    </dgm:pt>
    <dgm:pt modelId="{CE04F2BB-BA91-41ED-BA1E-F5C81F0EFF2F}">
      <dgm:prSet phldrT="[Text]" phldr="1"/>
      <dgm:spPr/>
      <dgm:t>
        <a:bodyPr/>
        <a:lstStyle/>
        <a:p>
          <a:endParaRPr lang="en-IN"/>
        </a:p>
      </dgm:t>
    </dgm:pt>
    <dgm:pt modelId="{B827A987-DD25-4C4F-BF95-FD69968A5FF3}" type="parTrans" cxnId="{4FFE81D1-01AE-469F-AC13-32E31591F8E4}">
      <dgm:prSet/>
      <dgm:spPr/>
      <dgm:t>
        <a:bodyPr/>
        <a:lstStyle/>
        <a:p>
          <a:endParaRPr lang="en-IN"/>
        </a:p>
      </dgm:t>
    </dgm:pt>
    <dgm:pt modelId="{A1815714-4805-4EBE-89FD-8FC4EB926CFC}" type="sibTrans" cxnId="{4FFE81D1-01AE-469F-AC13-32E31591F8E4}">
      <dgm:prSet/>
      <dgm:spPr/>
      <dgm:t>
        <a:bodyPr/>
        <a:lstStyle/>
        <a:p>
          <a:endParaRPr lang="en-IN"/>
        </a:p>
      </dgm:t>
    </dgm:pt>
    <dgm:pt modelId="{461DC323-704E-4BB2-B7EB-005EF9B41F89}">
      <dgm:prSet phldrT="[Text]"/>
      <dgm:spPr/>
      <dgm:t>
        <a:bodyPr/>
        <a:lstStyle/>
        <a:p>
          <a:pPr>
            <a:buFontTx/>
            <a:buNone/>
          </a:pPr>
          <a:r>
            <a:rPr lang="en-US" dirty="0"/>
            <a:t>To identify the route cause of the </a:t>
          </a:r>
          <a:r>
            <a:rPr lang="en-US" b="1" dirty="0"/>
            <a:t>‘Supply-Demand Gap of Cabs’ </a:t>
          </a:r>
          <a:r>
            <a:rPr lang="en-US" dirty="0"/>
            <a:t>to and from Airport</a:t>
          </a:r>
          <a:endParaRPr lang="en-IN" dirty="0"/>
        </a:p>
      </dgm:t>
    </dgm:pt>
    <dgm:pt modelId="{3E3FC02C-F3C0-489E-A7BD-5D5C450CEB46}" type="parTrans" cxnId="{9B1F0E3A-084C-4C95-98FF-C7A74BCFAB5D}">
      <dgm:prSet/>
      <dgm:spPr/>
      <dgm:t>
        <a:bodyPr/>
        <a:lstStyle/>
        <a:p>
          <a:endParaRPr lang="en-IN"/>
        </a:p>
      </dgm:t>
    </dgm:pt>
    <dgm:pt modelId="{1DA74296-2FE3-453A-BAF0-A55CBFCAAF60}" type="sibTrans" cxnId="{9B1F0E3A-084C-4C95-98FF-C7A74BCFAB5D}">
      <dgm:prSet/>
      <dgm:spPr/>
      <dgm:t>
        <a:bodyPr/>
        <a:lstStyle/>
        <a:p>
          <a:endParaRPr lang="en-IN"/>
        </a:p>
      </dgm:t>
    </dgm:pt>
    <dgm:pt modelId="{BD2143F8-E941-408A-8EED-76DA67728F12}">
      <dgm:prSet phldrT="[Text]"/>
      <dgm:spPr/>
      <dgm:t>
        <a:bodyPr/>
        <a:lstStyle/>
        <a:p>
          <a:r>
            <a:rPr lang="en-US" b="1" dirty="0"/>
            <a:t>Data used for Analysis</a:t>
          </a:r>
          <a:endParaRPr lang="en-IN" b="1" dirty="0"/>
        </a:p>
      </dgm:t>
    </dgm:pt>
    <dgm:pt modelId="{05E2EB1F-60C3-4FB7-8588-32CB63EF778F}" type="parTrans" cxnId="{D89781FE-9D79-43F5-89E6-FE07AFE453A3}">
      <dgm:prSet/>
      <dgm:spPr/>
      <dgm:t>
        <a:bodyPr/>
        <a:lstStyle/>
        <a:p>
          <a:endParaRPr lang="en-IN"/>
        </a:p>
      </dgm:t>
    </dgm:pt>
    <dgm:pt modelId="{222C0C25-1ED5-4693-91CD-BE96BC68E211}" type="sibTrans" cxnId="{D89781FE-9D79-43F5-89E6-FE07AFE453A3}">
      <dgm:prSet/>
      <dgm:spPr/>
      <dgm:t>
        <a:bodyPr/>
        <a:lstStyle/>
        <a:p>
          <a:endParaRPr lang="en-IN"/>
        </a:p>
      </dgm:t>
    </dgm:pt>
    <dgm:pt modelId="{C6082AB2-CD3A-494B-BB43-7988B95746D7}">
      <dgm:prSet phldrT="[Text]" phldr="1"/>
      <dgm:spPr/>
      <dgm:t>
        <a:bodyPr/>
        <a:lstStyle/>
        <a:p>
          <a:endParaRPr lang="en-IN"/>
        </a:p>
      </dgm:t>
    </dgm:pt>
    <dgm:pt modelId="{4CA894F4-D725-4C27-8724-8405FF08C87C}" type="parTrans" cxnId="{7019084B-CFAA-482B-BDA3-2B689B064852}">
      <dgm:prSet/>
      <dgm:spPr/>
      <dgm:t>
        <a:bodyPr/>
        <a:lstStyle/>
        <a:p>
          <a:endParaRPr lang="en-IN"/>
        </a:p>
      </dgm:t>
    </dgm:pt>
    <dgm:pt modelId="{AFB2218B-3F46-4506-8E30-C174E334DB81}" type="sibTrans" cxnId="{7019084B-CFAA-482B-BDA3-2B689B064852}">
      <dgm:prSet/>
      <dgm:spPr/>
      <dgm:t>
        <a:bodyPr/>
        <a:lstStyle/>
        <a:p>
          <a:endParaRPr lang="en-IN"/>
        </a:p>
      </dgm:t>
    </dgm:pt>
    <dgm:pt modelId="{C9201057-F20A-48DC-AB0F-6E7CFB46C97D}">
      <dgm:prSet phldrT="[Text]"/>
      <dgm:spPr/>
      <dgm:t>
        <a:bodyPr/>
        <a:lstStyle/>
        <a:p>
          <a:r>
            <a:rPr lang="en-US" dirty="0"/>
            <a:t>The data is used only to and from Airport</a:t>
          </a:r>
          <a:endParaRPr lang="en-IN" dirty="0"/>
        </a:p>
      </dgm:t>
    </dgm:pt>
    <dgm:pt modelId="{05742C82-E025-4F8D-9D44-E0CB24BA2FB0}" type="parTrans" cxnId="{8AD88C50-9F0A-49D5-A6F5-88ACFA1856FC}">
      <dgm:prSet/>
      <dgm:spPr/>
      <dgm:t>
        <a:bodyPr/>
        <a:lstStyle/>
        <a:p>
          <a:endParaRPr lang="en-IN"/>
        </a:p>
      </dgm:t>
    </dgm:pt>
    <dgm:pt modelId="{578411A6-EF99-42C3-8583-6137CCE1014E}" type="sibTrans" cxnId="{8AD88C50-9F0A-49D5-A6F5-88ACFA1856FC}">
      <dgm:prSet/>
      <dgm:spPr/>
      <dgm:t>
        <a:bodyPr/>
        <a:lstStyle/>
        <a:p>
          <a:endParaRPr lang="en-IN"/>
        </a:p>
      </dgm:t>
    </dgm:pt>
    <dgm:pt modelId="{B956B2C0-B1EA-47FE-BE59-56F8309D3B4A}">
      <dgm:prSet phldrT="[Text]" phldr="1"/>
      <dgm:spPr/>
      <dgm:t>
        <a:bodyPr/>
        <a:lstStyle/>
        <a:p>
          <a:endParaRPr lang="en-IN" dirty="0"/>
        </a:p>
      </dgm:t>
    </dgm:pt>
    <dgm:pt modelId="{214CBB94-2821-4DE8-8A28-1F158D2DF854}" type="sibTrans" cxnId="{30510D2D-C265-487B-85DB-01126ADAF511}">
      <dgm:prSet/>
      <dgm:spPr/>
      <dgm:t>
        <a:bodyPr/>
        <a:lstStyle/>
        <a:p>
          <a:endParaRPr lang="en-IN"/>
        </a:p>
      </dgm:t>
    </dgm:pt>
    <dgm:pt modelId="{A650F345-0715-408E-9460-55ACF3613FC9}" type="parTrans" cxnId="{30510D2D-C265-487B-85DB-01126ADAF511}">
      <dgm:prSet/>
      <dgm:spPr/>
      <dgm:t>
        <a:bodyPr/>
        <a:lstStyle/>
        <a:p>
          <a:endParaRPr lang="en-IN"/>
        </a:p>
      </dgm:t>
    </dgm:pt>
    <dgm:pt modelId="{AFB8DB84-CA63-4387-94A3-F1F62A5A8A8C}">
      <dgm:prSet phldrT="[Text]"/>
      <dgm:spPr/>
      <dgm:t>
        <a:bodyPr/>
        <a:lstStyle/>
        <a:p>
          <a:pPr>
            <a:buFontTx/>
            <a:buNone/>
          </a:pPr>
          <a:r>
            <a:rPr lang="en-US" dirty="0"/>
            <a:t>the business and loss of </a:t>
          </a:r>
          <a:r>
            <a:rPr lang="en-US" b="1" dirty="0"/>
            <a:t>‘Potential Revenue’.</a:t>
          </a:r>
          <a:endParaRPr lang="en-IN" b="1" dirty="0"/>
        </a:p>
      </dgm:t>
    </dgm:pt>
    <dgm:pt modelId="{1AF933DC-4121-49E6-9676-E128A70EB558}" type="parTrans" cxnId="{CDA5C7A4-732E-44FE-949C-65701D246040}">
      <dgm:prSet/>
      <dgm:spPr/>
      <dgm:t>
        <a:bodyPr/>
        <a:lstStyle/>
        <a:p>
          <a:endParaRPr lang="en-IN"/>
        </a:p>
      </dgm:t>
    </dgm:pt>
    <dgm:pt modelId="{CD13C5EF-D10E-4B58-8903-7C0A037E09F7}" type="sibTrans" cxnId="{CDA5C7A4-732E-44FE-949C-65701D246040}">
      <dgm:prSet/>
      <dgm:spPr/>
      <dgm:t>
        <a:bodyPr/>
        <a:lstStyle/>
        <a:p>
          <a:endParaRPr lang="en-IN"/>
        </a:p>
      </dgm:t>
    </dgm:pt>
    <dgm:pt modelId="{55252A00-634C-46BA-AEF9-FF7F2CA89F20}">
      <dgm:prSet phldrT="[Text]"/>
      <dgm:spPr/>
      <dgm:t>
        <a:bodyPr/>
        <a:lstStyle/>
        <a:p>
          <a:r>
            <a:rPr lang="en-US" dirty="0"/>
            <a:t>The span of the data is of 5 days </a:t>
          </a:r>
          <a:endParaRPr lang="en-IN" dirty="0"/>
        </a:p>
      </dgm:t>
    </dgm:pt>
    <dgm:pt modelId="{5BE594FC-88B2-408B-A893-9089D03029BD}" type="parTrans" cxnId="{EBE38DE6-623C-4172-9FB1-B9325A226FBB}">
      <dgm:prSet/>
      <dgm:spPr/>
      <dgm:t>
        <a:bodyPr/>
        <a:lstStyle/>
        <a:p>
          <a:endParaRPr lang="en-IN"/>
        </a:p>
      </dgm:t>
    </dgm:pt>
    <dgm:pt modelId="{F7DE2949-CE47-44E7-83F9-FDDC195C2582}" type="sibTrans" cxnId="{EBE38DE6-623C-4172-9FB1-B9325A226FBB}">
      <dgm:prSet/>
      <dgm:spPr/>
      <dgm:t>
        <a:bodyPr/>
        <a:lstStyle/>
        <a:p>
          <a:endParaRPr lang="en-IN"/>
        </a:p>
      </dgm:t>
    </dgm:pt>
    <dgm:pt modelId="{892346AB-9712-443F-9AA8-A8C21CE0CF83}" type="pres">
      <dgm:prSet presAssocID="{2A273FFC-83B4-491B-B7C0-F21C71976AAE}" presName="Name0" presStyleCnt="0">
        <dgm:presLayoutVars>
          <dgm:chMax/>
          <dgm:chPref val="3"/>
          <dgm:dir/>
          <dgm:animOne val="branch"/>
          <dgm:animLvl val="lvl"/>
        </dgm:presLayoutVars>
      </dgm:prSet>
      <dgm:spPr/>
    </dgm:pt>
    <dgm:pt modelId="{D5EBE99A-3A80-4D9C-9323-3B2C8B7F2BA2}" type="pres">
      <dgm:prSet presAssocID="{480EEDD0-F756-435F-9DE8-CD616BF3CD3F}" presName="composite" presStyleCnt="0"/>
      <dgm:spPr/>
    </dgm:pt>
    <dgm:pt modelId="{1C7687B8-1F2B-4536-BEC0-5649179F1FA6}" type="pres">
      <dgm:prSet presAssocID="{480EEDD0-F756-435F-9DE8-CD616BF3CD3F}" presName="FirstChild" presStyleLbl="revTx" presStyleIdx="0" presStyleCnt="6">
        <dgm:presLayoutVars>
          <dgm:chMax val="0"/>
          <dgm:chPref val="0"/>
          <dgm:bulletEnabled val="1"/>
        </dgm:presLayoutVars>
      </dgm:prSet>
      <dgm:spPr/>
    </dgm:pt>
    <dgm:pt modelId="{7D65D22E-0125-4C7C-9752-CE9DA685AB6D}" type="pres">
      <dgm:prSet presAssocID="{480EEDD0-F756-435F-9DE8-CD616BF3CD3F}" presName="Parent" presStyleLbl="alignNode1" presStyleIdx="0" presStyleCnt="3">
        <dgm:presLayoutVars>
          <dgm:chMax val="3"/>
          <dgm:chPref val="3"/>
          <dgm:bulletEnabled val="1"/>
        </dgm:presLayoutVars>
      </dgm:prSet>
      <dgm:spPr/>
    </dgm:pt>
    <dgm:pt modelId="{75D7E808-1812-41CC-88C1-96002A6BCE9A}" type="pres">
      <dgm:prSet presAssocID="{480EEDD0-F756-435F-9DE8-CD616BF3CD3F}" presName="Accent" presStyleLbl="parChTrans1D1" presStyleIdx="0" presStyleCnt="3"/>
      <dgm:spPr/>
    </dgm:pt>
    <dgm:pt modelId="{14D17E94-EE30-4368-8A8F-4706F577D56F}" type="pres">
      <dgm:prSet presAssocID="{480EEDD0-F756-435F-9DE8-CD616BF3CD3F}" presName="Child" presStyleLbl="revTx" presStyleIdx="1" presStyleCnt="6">
        <dgm:presLayoutVars>
          <dgm:chMax val="0"/>
          <dgm:chPref val="0"/>
          <dgm:bulletEnabled val="1"/>
        </dgm:presLayoutVars>
      </dgm:prSet>
      <dgm:spPr/>
    </dgm:pt>
    <dgm:pt modelId="{E5C86BBF-D7DD-4BEB-97EC-16806BADE713}" type="pres">
      <dgm:prSet presAssocID="{846B864C-C508-4841-B931-DC4231FBAAB1}" presName="sibTrans" presStyleCnt="0"/>
      <dgm:spPr/>
    </dgm:pt>
    <dgm:pt modelId="{BEBAE336-806E-4C34-8506-7AA1EEB90D1B}" type="pres">
      <dgm:prSet presAssocID="{3F561162-3BBE-4F18-B20B-1205807548C3}" presName="composite" presStyleCnt="0"/>
      <dgm:spPr/>
    </dgm:pt>
    <dgm:pt modelId="{2E0DA875-6584-4A6A-AB9B-DF4B761D02B8}" type="pres">
      <dgm:prSet presAssocID="{3F561162-3BBE-4F18-B20B-1205807548C3}" presName="FirstChild" presStyleLbl="revTx" presStyleIdx="2" presStyleCnt="6">
        <dgm:presLayoutVars>
          <dgm:chMax val="0"/>
          <dgm:chPref val="0"/>
          <dgm:bulletEnabled val="1"/>
        </dgm:presLayoutVars>
      </dgm:prSet>
      <dgm:spPr/>
    </dgm:pt>
    <dgm:pt modelId="{55E9C6BF-862B-4FEE-A74F-278E4DBC9965}" type="pres">
      <dgm:prSet presAssocID="{3F561162-3BBE-4F18-B20B-1205807548C3}" presName="Parent" presStyleLbl="alignNode1" presStyleIdx="1" presStyleCnt="3">
        <dgm:presLayoutVars>
          <dgm:chMax val="3"/>
          <dgm:chPref val="3"/>
          <dgm:bulletEnabled val="1"/>
        </dgm:presLayoutVars>
      </dgm:prSet>
      <dgm:spPr/>
    </dgm:pt>
    <dgm:pt modelId="{C39AC2CE-FAC6-4882-B490-BC92D0248F2E}" type="pres">
      <dgm:prSet presAssocID="{3F561162-3BBE-4F18-B20B-1205807548C3}" presName="Accent" presStyleLbl="parChTrans1D1" presStyleIdx="1" presStyleCnt="3"/>
      <dgm:spPr/>
    </dgm:pt>
    <dgm:pt modelId="{472A2FFF-F6FB-4F49-BABA-509CDCCD0539}" type="pres">
      <dgm:prSet presAssocID="{3F561162-3BBE-4F18-B20B-1205807548C3}" presName="Child" presStyleLbl="revTx" presStyleIdx="3" presStyleCnt="6">
        <dgm:presLayoutVars>
          <dgm:chMax val="0"/>
          <dgm:chPref val="0"/>
          <dgm:bulletEnabled val="1"/>
        </dgm:presLayoutVars>
      </dgm:prSet>
      <dgm:spPr/>
    </dgm:pt>
    <dgm:pt modelId="{40F06CB4-C317-40FD-8AB7-3796FE7A223E}" type="pres">
      <dgm:prSet presAssocID="{B6934A80-1114-4D0D-92F0-1BF537544DB5}" presName="sibTrans" presStyleCnt="0"/>
      <dgm:spPr/>
    </dgm:pt>
    <dgm:pt modelId="{1BEF6177-D510-4F2C-9B61-99039ACA90C2}" type="pres">
      <dgm:prSet presAssocID="{BD2143F8-E941-408A-8EED-76DA67728F12}" presName="composite" presStyleCnt="0"/>
      <dgm:spPr/>
    </dgm:pt>
    <dgm:pt modelId="{19EABE91-CAC2-4F30-BFDD-17A0A8D38F50}" type="pres">
      <dgm:prSet presAssocID="{BD2143F8-E941-408A-8EED-76DA67728F12}" presName="FirstChild" presStyleLbl="revTx" presStyleIdx="4" presStyleCnt="6">
        <dgm:presLayoutVars>
          <dgm:chMax val="0"/>
          <dgm:chPref val="0"/>
          <dgm:bulletEnabled val="1"/>
        </dgm:presLayoutVars>
      </dgm:prSet>
      <dgm:spPr/>
    </dgm:pt>
    <dgm:pt modelId="{E2184BF3-F994-4072-834C-B1B09B4C7ED7}" type="pres">
      <dgm:prSet presAssocID="{BD2143F8-E941-408A-8EED-76DA67728F12}" presName="Parent" presStyleLbl="alignNode1" presStyleIdx="2" presStyleCnt="3">
        <dgm:presLayoutVars>
          <dgm:chMax val="3"/>
          <dgm:chPref val="3"/>
          <dgm:bulletEnabled val="1"/>
        </dgm:presLayoutVars>
      </dgm:prSet>
      <dgm:spPr/>
    </dgm:pt>
    <dgm:pt modelId="{3CE047EA-F3F2-4C59-BC30-B994EAD2A198}" type="pres">
      <dgm:prSet presAssocID="{BD2143F8-E941-408A-8EED-76DA67728F12}" presName="Accent" presStyleLbl="parChTrans1D1" presStyleIdx="2" presStyleCnt="3"/>
      <dgm:spPr/>
    </dgm:pt>
    <dgm:pt modelId="{E2F87295-31CE-4532-BA5B-3A83008B8A23}" type="pres">
      <dgm:prSet presAssocID="{BD2143F8-E941-408A-8EED-76DA67728F12}" presName="Child" presStyleLbl="revTx" presStyleIdx="5" presStyleCnt="6">
        <dgm:presLayoutVars>
          <dgm:chMax val="0"/>
          <dgm:chPref val="0"/>
          <dgm:bulletEnabled val="1"/>
        </dgm:presLayoutVars>
      </dgm:prSet>
      <dgm:spPr/>
    </dgm:pt>
  </dgm:ptLst>
  <dgm:cxnLst>
    <dgm:cxn modelId="{0A5EE003-B6F6-49C5-A768-0A3582A5BB59}" srcId="{2A273FFC-83B4-491B-B7C0-F21C71976AAE}" destId="{3F561162-3BBE-4F18-B20B-1205807548C3}" srcOrd="1" destOrd="0" parTransId="{EF16A4C9-5C0E-4F0A-A141-6DB17461BE50}" sibTransId="{B6934A80-1114-4D0D-92F0-1BF537544DB5}"/>
    <dgm:cxn modelId="{29B1450E-A13B-4D2C-98D3-7D80504C520A}" type="presOf" srcId="{B956B2C0-B1EA-47FE-BE59-56F8309D3B4A}" destId="{1C7687B8-1F2B-4536-BEC0-5649179F1FA6}" srcOrd="0" destOrd="0" presId="urn:microsoft.com/office/officeart/2011/layout/TabList"/>
    <dgm:cxn modelId="{BA7B2C12-0CC7-48CE-B37A-95CF79D685E7}" srcId="{480EEDD0-F756-435F-9DE8-CD616BF3CD3F}" destId="{6127C570-CF34-41E3-8D8D-5E96BCEC38B8}" srcOrd="1" destOrd="0" parTransId="{4734AD46-FDCE-4AD7-8C0B-9BA5BAEF1BE3}" sibTransId="{0CF6B787-7CF2-461A-A5CA-6981ECFAA6CF}"/>
    <dgm:cxn modelId="{62505F1C-165C-4893-AE78-B602AE7BD32A}" type="presOf" srcId="{2A273FFC-83B4-491B-B7C0-F21C71976AAE}" destId="{892346AB-9712-443F-9AA8-A8C21CE0CF83}" srcOrd="0" destOrd="0" presId="urn:microsoft.com/office/officeart/2011/layout/TabList"/>
    <dgm:cxn modelId="{C66EC328-CDD2-4995-9199-3AE36D77492D}" type="presOf" srcId="{461DC323-704E-4BB2-B7EB-005EF9B41F89}" destId="{472A2FFF-F6FB-4F49-BABA-509CDCCD0539}" srcOrd="0" destOrd="0" presId="urn:microsoft.com/office/officeart/2011/layout/TabList"/>
    <dgm:cxn modelId="{30510D2D-C265-487B-85DB-01126ADAF511}" srcId="{480EEDD0-F756-435F-9DE8-CD616BF3CD3F}" destId="{B956B2C0-B1EA-47FE-BE59-56F8309D3B4A}" srcOrd="0" destOrd="0" parTransId="{A650F345-0715-408E-9460-55ACF3613FC9}" sibTransId="{214CBB94-2821-4DE8-8A28-1F158D2DF854}"/>
    <dgm:cxn modelId="{9B1F0E3A-084C-4C95-98FF-C7A74BCFAB5D}" srcId="{3F561162-3BBE-4F18-B20B-1205807548C3}" destId="{461DC323-704E-4BB2-B7EB-005EF9B41F89}" srcOrd="1" destOrd="0" parTransId="{3E3FC02C-F3C0-489E-A7BD-5D5C450CEB46}" sibTransId="{1DA74296-2FE3-453A-BAF0-A55CBFCAAF60}"/>
    <dgm:cxn modelId="{7019084B-CFAA-482B-BDA3-2B689B064852}" srcId="{BD2143F8-E941-408A-8EED-76DA67728F12}" destId="{C6082AB2-CD3A-494B-BB43-7988B95746D7}" srcOrd="0" destOrd="0" parTransId="{4CA894F4-D725-4C27-8724-8405FF08C87C}" sibTransId="{AFB2218B-3F46-4506-8E30-C174E334DB81}"/>
    <dgm:cxn modelId="{1FEF684F-DEA8-4D44-8B25-532FB375674C}" type="presOf" srcId="{C6082AB2-CD3A-494B-BB43-7988B95746D7}" destId="{19EABE91-CAC2-4F30-BFDD-17A0A8D38F50}" srcOrd="0" destOrd="0" presId="urn:microsoft.com/office/officeart/2011/layout/TabList"/>
    <dgm:cxn modelId="{8AD88C50-9F0A-49D5-A6F5-88ACFA1856FC}" srcId="{BD2143F8-E941-408A-8EED-76DA67728F12}" destId="{C9201057-F20A-48DC-AB0F-6E7CFB46C97D}" srcOrd="1" destOrd="0" parTransId="{05742C82-E025-4F8D-9D44-E0CB24BA2FB0}" sibTransId="{578411A6-EF99-42C3-8583-6137CCE1014E}"/>
    <dgm:cxn modelId="{F0217958-9204-465D-9FBE-DB95294E5144}" srcId="{2A273FFC-83B4-491B-B7C0-F21C71976AAE}" destId="{480EEDD0-F756-435F-9DE8-CD616BF3CD3F}" srcOrd="0" destOrd="0" parTransId="{348B8741-539B-437C-BB6B-2F3CE7425825}" sibTransId="{846B864C-C508-4841-B931-DC4231FBAAB1}"/>
    <dgm:cxn modelId="{97721979-1424-4A31-BBA3-E8EA65CAF3E2}" type="presOf" srcId="{6127C570-CF34-41E3-8D8D-5E96BCEC38B8}" destId="{14D17E94-EE30-4368-8A8F-4706F577D56F}" srcOrd="0" destOrd="0" presId="urn:microsoft.com/office/officeart/2011/layout/TabList"/>
    <dgm:cxn modelId="{C7A5B88B-53B6-4480-BABA-F9B736F035AA}" type="presOf" srcId="{BD2143F8-E941-408A-8EED-76DA67728F12}" destId="{E2184BF3-F994-4072-834C-B1B09B4C7ED7}" srcOrd="0" destOrd="0" presId="urn:microsoft.com/office/officeart/2011/layout/TabList"/>
    <dgm:cxn modelId="{86241D8F-B158-4961-87EB-F200B8E3EF48}" type="presOf" srcId="{C9201057-F20A-48DC-AB0F-6E7CFB46C97D}" destId="{E2F87295-31CE-4532-BA5B-3A83008B8A23}" srcOrd="0" destOrd="0" presId="urn:microsoft.com/office/officeart/2011/layout/TabList"/>
    <dgm:cxn modelId="{CDA5C7A4-732E-44FE-949C-65701D246040}" srcId="{480EEDD0-F756-435F-9DE8-CD616BF3CD3F}" destId="{AFB8DB84-CA63-4387-94A3-F1F62A5A8A8C}" srcOrd="2" destOrd="0" parTransId="{1AF933DC-4121-49E6-9676-E128A70EB558}" sibTransId="{CD13C5EF-D10E-4B58-8903-7C0A037E09F7}"/>
    <dgm:cxn modelId="{4E8E5EA6-95D6-4502-BC02-022258C6A440}" type="presOf" srcId="{CE04F2BB-BA91-41ED-BA1E-F5C81F0EFF2F}" destId="{2E0DA875-6584-4A6A-AB9B-DF4B761D02B8}" srcOrd="0" destOrd="0" presId="urn:microsoft.com/office/officeart/2011/layout/TabList"/>
    <dgm:cxn modelId="{E5FFB8CF-295F-439F-BB73-B67EF45A3054}" type="presOf" srcId="{AFB8DB84-CA63-4387-94A3-F1F62A5A8A8C}" destId="{14D17E94-EE30-4368-8A8F-4706F577D56F}" srcOrd="0" destOrd="1" presId="urn:microsoft.com/office/officeart/2011/layout/TabList"/>
    <dgm:cxn modelId="{4FFE81D1-01AE-469F-AC13-32E31591F8E4}" srcId="{3F561162-3BBE-4F18-B20B-1205807548C3}" destId="{CE04F2BB-BA91-41ED-BA1E-F5C81F0EFF2F}" srcOrd="0" destOrd="0" parTransId="{B827A987-DD25-4C4F-BF95-FD69968A5FF3}" sibTransId="{A1815714-4805-4EBE-89FD-8FC4EB926CFC}"/>
    <dgm:cxn modelId="{F37EE2E0-247D-4FF8-B2C0-988EEB788EFA}" type="presOf" srcId="{480EEDD0-F756-435F-9DE8-CD616BF3CD3F}" destId="{7D65D22E-0125-4C7C-9752-CE9DA685AB6D}" srcOrd="0" destOrd="0" presId="urn:microsoft.com/office/officeart/2011/layout/TabList"/>
    <dgm:cxn modelId="{EBE38DE6-623C-4172-9FB1-B9325A226FBB}" srcId="{BD2143F8-E941-408A-8EED-76DA67728F12}" destId="{55252A00-634C-46BA-AEF9-FF7F2CA89F20}" srcOrd="2" destOrd="0" parTransId="{5BE594FC-88B2-408B-A893-9089D03029BD}" sibTransId="{F7DE2949-CE47-44E7-83F9-FDDC195C2582}"/>
    <dgm:cxn modelId="{C53760F1-7148-498A-AC81-57F6956604B6}" type="presOf" srcId="{3F561162-3BBE-4F18-B20B-1205807548C3}" destId="{55E9C6BF-862B-4FEE-A74F-278E4DBC9965}" srcOrd="0" destOrd="0" presId="urn:microsoft.com/office/officeart/2011/layout/TabList"/>
    <dgm:cxn modelId="{A32874F7-12BA-456A-982B-A6773C038D19}" type="presOf" srcId="{55252A00-634C-46BA-AEF9-FF7F2CA89F20}" destId="{E2F87295-31CE-4532-BA5B-3A83008B8A23}" srcOrd="0" destOrd="1" presId="urn:microsoft.com/office/officeart/2011/layout/TabList"/>
    <dgm:cxn modelId="{D89781FE-9D79-43F5-89E6-FE07AFE453A3}" srcId="{2A273FFC-83B4-491B-B7C0-F21C71976AAE}" destId="{BD2143F8-E941-408A-8EED-76DA67728F12}" srcOrd="2" destOrd="0" parTransId="{05E2EB1F-60C3-4FB7-8588-32CB63EF778F}" sibTransId="{222C0C25-1ED5-4693-91CD-BE96BC68E211}"/>
    <dgm:cxn modelId="{E02E7E87-EC39-4EB2-A6CD-5CC968EB6AC0}" type="presParOf" srcId="{892346AB-9712-443F-9AA8-A8C21CE0CF83}" destId="{D5EBE99A-3A80-4D9C-9323-3B2C8B7F2BA2}" srcOrd="0" destOrd="0" presId="urn:microsoft.com/office/officeart/2011/layout/TabList"/>
    <dgm:cxn modelId="{70895057-AFE9-43BC-99F7-28EF4850D312}" type="presParOf" srcId="{D5EBE99A-3A80-4D9C-9323-3B2C8B7F2BA2}" destId="{1C7687B8-1F2B-4536-BEC0-5649179F1FA6}" srcOrd="0" destOrd="0" presId="urn:microsoft.com/office/officeart/2011/layout/TabList"/>
    <dgm:cxn modelId="{68B07C5B-B429-47E9-BE30-029C5CEC42E3}" type="presParOf" srcId="{D5EBE99A-3A80-4D9C-9323-3B2C8B7F2BA2}" destId="{7D65D22E-0125-4C7C-9752-CE9DA685AB6D}" srcOrd="1" destOrd="0" presId="urn:microsoft.com/office/officeart/2011/layout/TabList"/>
    <dgm:cxn modelId="{B7E3B88D-A61E-48C9-A6A0-E0E70505F22A}" type="presParOf" srcId="{D5EBE99A-3A80-4D9C-9323-3B2C8B7F2BA2}" destId="{75D7E808-1812-41CC-88C1-96002A6BCE9A}" srcOrd="2" destOrd="0" presId="urn:microsoft.com/office/officeart/2011/layout/TabList"/>
    <dgm:cxn modelId="{415E27CD-1FE8-4F02-90B1-A3DDFA56712E}" type="presParOf" srcId="{892346AB-9712-443F-9AA8-A8C21CE0CF83}" destId="{14D17E94-EE30-4368-8A8F-4706F577D56F}" srcOrd="1" destOrd="0" presId="urn:microsoft.com/office/officeart/2011/layout/TabList"/>
    <dgm:cxn modelId="{550104AB-1F0B-4B3E-85B0-94A2D982A153}" type="presParOf" srcId="{892346AB-9712-443F-9AA8-A8C21CE0CF83}" destId="{E5C86BBF-D7DD-4BEB-97EC-16806BADE713}" srcOrd="2" destOrd="0" presId="urn:microsoft.com/office/officeart/2011/layout/TabList"/>
    <dgm:cxn modelId="{2F43016A-54EB-4301-8D96-6AE2460B27F4}" type="presParOf" srcId="{892346AB-9712-443F-9AA8-A8C21CE0CF83}" destId="{BEBAE336-806E-4C34-8506-7AA1EEB90D1B}" srcOrd="3" destOrd="0" presId="urn:microsoft.com/office/officeart/2011/layout/TabList"/>
    <dgm:cxn modelId="{A6B77D07-FAB1-4CA1-BA34-68EC3CF79B92}" type="presParOf" srcId="{BEBAE336-806E-4C34-8506-7AA1EEB90D1B}" destId="{2E0DA875-6584-4A6A-AB9B-DF4B761D02B8}" srcOrd="0" destOrd="0" presId="urn:microsoft.com/office/officeart/2011/layout/TabList"/>
    <dgm:cxn modelId="{14CA1395-39E7-482F-90FF-40CC7EC57AFC}" type="presParOf" srcId="{BEBAE336-806E-4C34-8506-7AA1EEB90D1B}" destId="{55E9C6BF-862B-4FEE-A74F-278E4DBC9965}" srcOrd="1" destOrd="0" presId="urn:microsoft.com/office/officeart/2011/layout/TabList"/>
    <dgm:cxn modelId="{3A25847E-BD68-402C-B7D7-709992489A9C}" type="presParOf" srcId="{BEBAE336-806E-4C34-8506-7AA1EEB90D1B}" destId="{C39AC2CE-FAC6-4882-B490-BC92D0248F2E}" srcOrd="2" destOrd="0" presId="urn:microsoft.com/office/officeart/2011/layout/TabList"/>
    <dgm:cxn modelId="{FC2E0BBF-BA33-4D44-B4EE-5A17E0CB6C31}" type="presParOf" srcId="{892346AB-9712-443F-9AA8-A8C21CE0CF83}" destId="{472A2FFF-F6FB-4F49-BABA-509CDCCD0539}" srcOrd="4" destOrd="0" presId="urn:microsoft.com/office/officeart/2011/layout/TabList"/>
    <dgm:cxn modelId="{078C0B18-5B5B-4533-8EA7-D41A495EF587}" type="presParOf" srcId="{892346AB-9712-443F-9AA8-A8C21CE0CF83}" destId="{40F06CB4-C317-40FD-8AB7-3796FE7A223E}" srcOrd="5" destOrd="0" presId="urn:microsoft.com/office/officeart/2011/layout/TabList"/>
    <dgm:cxn modelId="{89DEF590-B127-4385-A7A6-DA91016E3382}" type="presParOf" srcId="{892346AB-9712-443F-9AA8-A8C21CE0CF83}" destId="{1BEF6177-D510-4F2C-9B61-99039ACA90C2}" srcOrd="6" destOrd="0" presId="urn:microsoft.com/office/officeart/2011/layout/TabList"/>
    <dgm:cxn modelId="{C8FAB955-1DF3-43F3-9788-9616CB6726B9}" type="presParOf" srcId="{1BEF6177-D510-4F2C-9B61-99039ACA90C2}" destId="{19EABE91-CAC2-4F30-BFDD-17A0A8D38F50}" srcOrd="0" destOrd="0" presId="urn:microsoft.com/office/officeart/2011/layout/TabList"/>
    <dgm:cxn modelId="{09613756-B194-463B-90C2-DE95A5DB8EA2}" type="presParOf" srcId="{1BEF6177-D510-4F2C-9B61-99039ACA90C2}" destId="{E2184BF3-F994-4072-834C-B1B09B4C7ED7}" srcOrd="1" destOrd="0" presId="urn:microsoft.com/office/officeart/2011/layout/TabList"/>
    <dgm:cxn modelId="{95C25D60-6DB3-4A59-A205-DB57A609DC92}" type="presParOf" srcId="{1BEF6177-D510-4F2C-9B61-99039ACA90C2}" destId="{3CE047EA-F3F2-4C59-BC30-B994EAD2A198}" srcOrd="2" destOrd="0" presId="urn:microsoft.com/office/officeart/2011/layout/TabList"/>
    <dgm:cxn modelId="{715AEE73-5E38-45B1-927A-022DEF0B0234}" type="presParOf" srcId="{892346AB-9712-443F-9AA8-A8C21CE0CF83}" destId="{E2F87295-31CE-4532-BA5B-3A83008B8A23}"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BA0C6-AF0C-4CDD-9EEC-5114A564C3B2}"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IN"/>
        </a:p>
      </dgm:t>
    </dgm:pt>
    <dgm:pt modelId="{9E16FF1D-5E51-421D-9C00-C08659086F9A}">
      <dgm:prSet phldrT="[Text]" custT="1"/>
      <dgm:spPr/>
      <dgm:t>
        <a:bodyPr/>
        <a:lstStyle/>
        <a:p>
          <a:r>
            <a:rPr lang="en-US" sz="2800" dirty="0"/>
            <a:t>Data Collection and Cleaning</a:t>
          </a:r>
          <a:endParaRPr lang="en-IN" sz="2800" dirty="0"/>
        </a:p>
      </dgm:t>
    </dgm:pt>
    <dgm:pt modelId="{C1A36008-EF44-4FFC-B700-6CB55033962C}" type="parTrans" cxnId="{C3A25BA8-8033-4869-BB86-92D928BDF9A4}">
      <dgm:prSet/>
      <dgm:spPr/>
      <dgm:t>
        <a:bodyPr/>
        <a:lstStyle/>
        <a:p>
          <a:endParaRPr lang="en-IN" sz="1050"/>
        </a:p>
      </dgm:t>
    </dgm:pt>
    <dgm:pt modelId="{F33231FF-8542-45AB-B738-BC2A793F3B76}" type="sibTrans" cxnId="{C3A25BA8-8033-4869-BB86-92D928BDF9A4}">
      <dgm:prSet/>
      <dgm:spPr/>
      <dgm:t>
        <a:bodyPr/>
        <a:lstStyle/>
        <a:p>
          <a:endParaRPr lang="en-IN" sz="1050"/>
        </a:p>
      </dgm:t>
    </dgm:pt>
    <dgm:pt modelId="{206A4AA8-9B4F-4C1A-8AAA-88F2038DCE1B}">
      <dgm:prSet phldrT="[Text]" custT="1"/>
      <dgm:spPr/>
      <dgm:t>
        <a:bodyPr/>
        <a:lstStyle/>
        <a:p>
          <a:pPr>
            <a:lnSpc>
              <a:spcPct val="100000"/>
            </a:lnSpc>
          </a:pPr>
          <a:r>
            <a:rPr lang="en-US" sz="2000" dirty="0"/>
            <a:t>Import the data</a:t>
          </a:r>
          <a:endParaRPr lang="en-IN" sz="2000" dirty="0"/>
        </a:p>
      </dgm:t>
    </dgm:pt>
    <dgm:pt modelId="{937A3396-F7E5-4631-B970-D5DF3F061BC4}" type="parTrans" cxnId="{F22F14C8-28DA-4401-806B-C81EEDDF3A2C}">
      <dgm:prSet/>
      <dgm:spPr/>
      <dgm:t>
        <a:bodyPr/>
        <a:lstStyle/>
        <a:p>
          <a:endParaRPr lang="en-IN" sz="1050"/>
        </a:p>
      </dgm:t>
    </dgm:pt>
    <dgm:pt modelId="{F3FCE3AC-DD26-4C44-A17B-A77F21639877}" type="sibTrans" cxnId="{F22F14C8-28DA-4401-806B-C81EEDDF3A2C}">
      <dgm:prSet/>
      <dgm:spPr/>
      <dgm:t>
        <a:bodyPr/>
        <a:lstStyle/>
        <a:p>
          <a:endParaRPr lang="en-IN" sz="1050"/>
        </a:p>
      </dgm:t>
    </dgm:pt>
    <dgm:pt modelId="{60316511-AAB5-4705-A5C0-3224BB386838}">
      <dgm:prSet phldrT="[Text]" custT="1"/>
      <dgm:spPr/>
      <dgm:t>
        <a:bodyPr/>
        <a:lstStyle/>
        <a:p>
          <a:pPr>
            <a:lnSpc>
              <a:spcPct val="100000"/>
            </a:lnSpc>
          </a:pPr>
          <a:r>
            <a:rPr lang="en-US" sz="2000" dirty="0"/>
            <a:t>Identifying the data quality issue and clean the data</a:t>
          </a:r>
          <a:endParaRPr lang="en-IN" sz="2000" dirty="0"/>
        </a:p>
      </dgm:t>
    </dgm:pt>
    <dgm:pt modelId="{99CB7D17-7203-4109-A780-A34F1BF0FACF}" type="parTrans" cxnId="{ADACCA94-7249-4003-A08F-22A1385EF1CC}">
      <dgm:prSet/>
      <dgm:spPr/>
      <dgm:t>
        <a:bodyPr/>
        <a:lstStyle/>
        <a:p>
          <a:endParaRPr lang="en-IN" sz="1050"/>
        </a:p>
      </dgm:t>
    </dgm:pt>
    <dgm:pt modelId="{D67C2888-6971-4BE4-93CD-78511B829458}" type="sibTrans" cxnId="{ADACCA94-7249-4003-A08F-22A1385EF1CC}">
      <dgm:prSet/>
      <dgm:spPr/>
      <dgm:t>
        <a:bodyPr/>
        <a:lstStyle/>
        <a:p>
          <a:endParaRPr lang="en-IN" sz="1050"/>
        </a:p>
      </dgm:t>
    </dgm:pt>
    <dgm:pt modelId="{1E924CB3-C625-4242-9776-DE597EBF622E}">
      <dgm:prSet phldrT="[Text]" custT="1"/>
      <dgm:spPr/>
      <dgm:t>
        <a:bodyPr/>
        <a:lstStyle/>
        <a:p>
          <a:r>
            <a:rPr lang="en-US" sz="2800" dirty="0"/>
            <a:t>Data Exploratory Analysis (EDA)</a:t>
          </a:r>
          <a:endParaRPr lang="en-IN" sz="2800" dirty="0"/>
        </a:p>
      </dgm:t>
    </dgm:pt>
    <dgm:pt modelId="{D4A3CD4B-D81E-4327-A00A-3E986099D8F7}" type="parTrans" cxnId="{5394116A-94AA-4D97-9F85-B39BA0E19C68}">
      <dgm:prSet/>
      <dgm:spPr/>
      <dgm:t>
        <a:bodyPr/>
        <a:lstStyle/>
        <a:p>
          <a:endParaRPr lang="en-IN" sz="1050"/>
        </a:p>
      </dgm:t>
    </dgm:pt>
    <dgm:pt modelId="{0A205388-22EF-4927-A71E-B15DC3BAE876}" type="sibTrans" cxnId="{5394116A-94AA-4D97-9F85-B39BA0E19C68}">
      <dgm:prSet/>
      <dgm:spPr/>
      <dgm:t>
        <a:bodyPr/>
        <a:lstStyle/>
        <a:p>
          <a:endParaRPr lang="en-IN" sz="1050"/>
        </a:p>
      </dgm:t>
    </dgm:pt>
    <dgm:pt modelId="{C33CF519-0521-47EA-BAF5-EDB6C1CBD012}">
      <dgm:prSet phldrT="[Text]" custT="1"/>
      <dgm:spPr/>
      <dgm:t>
        <a:bodyPr/>
        <a:lstStyle/>
        <a:p>
          <a:r>
            <a:rPr lang="en-US" sz="2000" dirty="0"/>
            <a:t>Analyze different variables</a:t>
          </a:r>
          <a:endParaRPr lang="en-IN" sz="2000" dirty="0"/>
        </a:p>
      </dgm:t>
    </dgm:pt>
    <dgm:pt modelId="{477B8DB4-A068-45FC-8E56-891B1A39A0F8}" type="parTrans" cxnId="{AE55957A-91C0-47EF-8450-578B7C501A57}">
      <dgm:prSet/>
      <dgm:spPr/>
      <dgm:t>
        <a:bodyPr/>
        <a:lstStyle/>
        <a:p>
          <a:endParaRPr lang="en-IN" sz="1050"/>
        </a:p>
      </dgm:t>
    </dgm:pt>
    <dgm:pt modelId="{67722F82-96F1-42AC-887A-0A17BC37E619}" type="sibTrans" cxnId="{AE55957A-91C0-47EF-8450-578B7C501A57}">
      <dgm:prSet/>
      <dgm:spPr/>
      <dgm:t>
        <a:bodyPr/>
        <a:lstStyle/>
        <a:p>
          <a:endParaRPr lang="en-IN" sz="1050"/>
        </a:p>
      </dgm:t>
    </dgm:pt>
    <dgm:pt modelId="{27E06C12-10E1-45CE-9772-B0AA142E304F}">
      <dgm:prSet phldrT="[Text]" custT="1"/>
      <dgm:spPr/>
      <dgm:t>
        <a:bodyPr/>
        <a:lstStyle/>
        <a:p>
          <a:r>
            <a:rPr lang="en-US" sz="2000" dirty="0"/>
            <a:t>Analyze variable across different time slot</a:t>
          </a:r>
          <a:endParaRPr lang="en-IN" sz="2000" dirty="0"/>
        </a:p>
      </dgm:t>
    </dgm:pt>
    <dgm:pt modelId="{321C2E1B-2DE0-4046-B221-632355F8144E}" type="parTrans" cxnId="{42660111-D1DF-4F1C-B5E3-0B864B2655C4}">
      <dgm:prSet/>
      <dgm:spPr/>
      <dgm:t>
        <a:bodyPr/>
        <a:lstStyle/>
        <a:p>
          <a:endParaRPr lang="en-IN" sz="1050"/>
        </a:p>
      </dgm:t>
    </dgm:pt>
    <dgm:pt modelId="{D01E69E2-CE80-49B0-B727-A4D1808A97C1}" type="sibTrans" cxnId="{42660111-D1DF-4F1C-B5E3-0B864B2655C4}">
      <dgm:prSet/>
      <dgm:spPr/>
      <dgm:t>
        <a:bodyPr/>
        <a:lstStyle/>
        <a:p>
          <a:endParaRPr lang="en-IN" sz="1050"/>
        </a:p>
      </dgm:t>
    </dgm:pt>
    <dgm:pt modelId="{938E0424-7FBA-4E8C-8418-BAA7F68E9D4F}">
      <dgm:prSet phldrT="[Text]" custT="1"/>
      <dgm:spPr/>
      <dgm:t>
        <a:bodyPr/>
        <a:lstStyle/>
        <a:p>
          <a:r>
            <a:rPr lang="en-US" sz="2800" dirty="0"/>
            <a:t>Outcome &amp; Recommendations</a:t>
          </a:r>
          <a:endParaRPr lang="en-IN" sz="2800" dirty="0"/>
        </a:p>
      </dgm:t>
    </dgm:pt>
    <dgm:pt modelId="{D28B0321-83D6-4129-AD9A-F13C650C5765}" type="parTrans" cxnId="{FC3905EC-0CFA-443C-A253-9DF24CED2FFF}">
      <dgm:prSet/>
      <dgm:spPr/>
      <dgm:t>
        <a:bodyPr/>
        <a:lstStyle/>
        <a:p>
          <a:endParaRPr lang="en-IN" sz="1050"/>
        </a:p>
      </dgm:t>
    </dgm:pt>
    <dgm:pt modelId="{149FB1CC-0634-4234-8024-F995185AC94D}" type="sibTrans" cxnId="{FC3905EC-0CFA-443C-A253-9DF24CED2FFF}">
      <dgm:prSet/>
      <dgm:spPr/>
      <dgm:t>
        <a:bodyPr/>
        <a:lstStyle/>
        <a:p>
          <a:endParaRPr lang="en-IN" sz="1050"/>
        </a:p>
      </dgm:t>
    </dgm:pt>
    <dgm:pt modelId="{942C264C-2B6C-4963-A869-A29B31B782CF}">
      <dgm:prSet phldrT="[Text]" custT="1"/>
      <dgm:spPr/>
      <dgm:t>
        <a:bodyPr/>
        <a:lstStyle/>
        <a:p>
          <a:r>
            <a:rPr lang="en-US" sz="2000" dirty="0"/>
            <a:t>Visualizing the problem</a:t>
          </a:r>
          <a:endParaRPr lang="en-IN" sz="2000" dirty="0"/>
        </a:p>
      </dgm:t>
    </dgm:pt>
    <dgm:pt modelId="{6BAE5E7A-4D66-42F8-B713-7A152D7B1762}" type="parTrans" cxnId="{FDEF6970-B80B-4AC4-B43B-A45B3B3D83A7}">
      <dgm:prSet/>
      <dgm:spPr/>
      <dgm:t>
        <a:bodyPr/>
        <a:lstStyle/>
        <a:p>
          <a:endParaRPr lang="en-IN" sz="1050"/>
        </a:p>
      </dgm:t>
    </dgm:pt>
    <dgm:pt modelId="{912EDEE9-CF31-4644-B239-230D2641B7AE}" type="sibTrans" cxnId="{FDEF6970-B80B-4AC4-B43B-A45B3B3D83A7}">
      <dgm:prSet/>
      <dgm:spPr/>
      <dgm:t>
        <a:bodyPr/>
        <a:lstStyle/>
        <a:p>
          <a:endParaRPr lang="en-IN" sz="1050"/>
        </a:p>
      </dgm:t>
    </dgm:pt>
    <dgm:pt modelId="{29B0AAD8-1EEB-4711-AE0B-9CC45467E1A7}">
      <dgm:prSet phldrT="[Text]" custT="1"/>
      <dgm:spPr/>
      <dgm:t>
        <a:bodyPr/>
        <a:lstStyle/>
        <a:p>
          <a:r>
            <a:rPr lang="en-US" sz="2000" dirty="0"/>
            <a:t>Presenting the observations</a:t>
          </a:r>
          <a:endParaRPr lang="en-IN" sz="2000" dirty="0"/>
        </a:p>
      </dgm:t>
    </dgm:pt>
    <dgm:pt modelId="{2F20BFA1-6432-4255-AD20-2653A8803357}" type="parTrans" cxnId="{3F640514-BF15-4EF8-98B2-66BD9473FF82}">
      <dgm:prSet/>
      <dgm:spPr/>
      <dgm:t>
        <a:bodyPr/>
        <a:lstStyle/>
        <a:p>
          <a:endParaRPr lang="en-IN" sz="1050"/>
        </a:p>
      </dgm:t>
    </dgm:pt>
    <dgm:pt modelId="{BF28836D-921D-4A0D-906F-8857D75F8E36}" type="sibTrans" cxnId="{3F640514-BF15-4EF8-98B2-66BD9473FF82}">
      <dgm:prSet/>
      <dgm:spPr/>
      <dgm:t>
        <a:bodyPr/>
        <a:lstStyle/>
        <a:p>
          <a:endParaRPr lang="en-IN" sz="1050"/>
        </a:p>
      </dgm:t>
    </dgm:pt>
    <dgm:pt modelId="{ECE1795E-F303-43E6-8051-95E24690C0BB}">
      <dgm:prSet phldrT="[Text]" custT="1"/>
      <dgm:spPr/>
      <dgm:t>
        <a:bodyPr/>
        <a:lstStyle/>
        <a:p>
          <a:pPr>
            <a:lnSpc>
              <a:spcPct val="100000"/>
            </a:lnSpc>
          </a:pPr>
          <a:r>
            <a:rPr lang="en-US" sz="2000" dirty="0"/>
            <a:t>Format date and time variable</a:t>
          </a:r>
          <a:endParaRPr lang="en-IN" sz="2000" dirty="0"/>
        </a:p>
      </dgm:t>
    </dgm:pt>
    <dgm:pt modelId="{DACEB13D-605D-4AE0-A323-C000B4757096}" type="parTrans" cxnId="{29C70754-A8A6-4B73-8695-2D713E4CB903}">
      <dgm:prSet/>
      <dgm:spPr/>
      <dgm:t>
        <a:bodyPr/>
        <a:lstStyle/>
        <a:p>
          <a:endParaRPr lang="en-IN" sz="1600"/>
        </a:p>
      </dgm:t>
    </dgm:pt>
    <dgm:pt modelId="{127878C4-588F-44A7-87CD-B8DD9E9A428E}" type="sibTrans" cxnId="{29C70754-A8A6-4B73-8695-2D713E4CB903}">
      <dgm:prSet/>
      <dgm:spPr/>
      <dgm:t>
        <a:bodyPr/>
        <a:lstStyle/>
        <a:p>
          <a:endParaRPr lang="en-IN" sz="1600"/>
        </a:p>
      </dgm:t>
    </dgm:pt>
    <dgm:pt modelId="{F1BBD3D6-8064-40ED-81C0-9DAF8E83FF21}">
      <dgm:prSet phldrT="[Text]" custT="1"/>
      <dgm:spPr/>
      <dgm:t>
        <a:bodyPr/>
        <a:lstStyle/>
        <a:p>
          <a:pPr>
            <a:lnSpc>
              <a:spcPct val="100000"/>
            </a:lnSpc>
          </a:pPr>
          <a:r>
            <a:rPr lang="en-US" sz="2000" dirty="0"/>
            <a:t>Extract new variables required for analysis</a:t>
          </a:r>
          <a:endParaRPr lang="en-IN" sz="2000" dirty="0"/>
        </a:p>
      </dgm:t>
    </dgm:pt>
    <dgm:pt modelId="{0845107B-7C4B-4E0B-AC99-F5A22AD10F49}" type="parTrans" cxnId="{3A530979-7247-4501-AFCB-765C72741A7D}">
      <dgm:prSet/>
      <dgm:spPr/>
      <dgm:t>
        <a:bodyPr/>
        <a:lstStyle/>
        <a:p>
          <a:endParaRPr lang="en-IN" sz="1600"/>
        </a:p>
      </dgm:t>
    </dgm:pt>
    <dgm:pt modelId="{61897C29-F5BC-4DCE-95E7-3E1BD6C5B0DD}" type="sibTrans" cxnId="{3A530979-7247-4501-AFCB-765C72741A7D}">
      <dgm:prSet/>
      <dgm:spPr/>
      <dgm:t>
        <a:bodyPr/>
        <a:lstStyle/>
        <a:p>
          <a:endParaRPr lang="en-IN" sz="1600"/>
        </a:p>
      </dgm:t>
    </dgm:pt>
    <dgm:pt modelId="{7A0D2976-8644-4192-A6E1-D6B96F7907D4}">
      <dgm:prSet phldrT="[Text]" custT="1"/>
      <dgm:spPr/>
      <dgm:t>
        <a:bodyPr/>
        <a:lstStyle/>
        <a:p>
          <a:r>
            <a:rPr lang="en-US" sz="2000" dirty="0"/>
            <a:t>Identify the types of requests, time slots and locations that constitute for the supply-demand gap</a:t>
          </a:r>
          <a:endParaRPr lang="en-IN" sz="2000" dirty="0"/>
        </a:p>
      </dgm:t>
    </dgm:pt>
    <dgm:pt modelId="{6B453357-3811-4EF5-94E6-ED3BD1580AB5}" type="parTrans" cxnId="{78120EBC-A6BB-479D-A8AA-4A6E1B3FE4A1}">
      <dgm:prSet/>
      <dgm:spPr/>
      <dgm:t>
        <a:bodyPr/>
        <a:lstStyle/>
        <a:p>
          <a:endParaRPr lang="en-IN" sz="1600"/>
        </a:p>
      </dgm:t>
    </dgm:pt>
    <dgm:pt modelId="{EE31CA01-E297-4A13-8783-97A1A29D1A8F}" type="sibTrans" cxnId="{78120EBC-A6BB-479D-A8AA-4A6E1B3FE4A1}">
      <dgm:prSet/>
      <dgm:spPr/>
      <dgm:t>
        <a:bodyPr/>
        <a:lstStyle/>
        <a:p>
          <a:endParaRPr lang="en-IN" sz="1600"/>
        </a:p>
      </dgm:t>
    </dgm:pt>
    <dgm:pt modelId="{96C75B5F-C96C-4FD8-B136-91F98E9E5F65}">
      <dgm:prSet phldrT="[Text]" custT="1"/>
      <dgm:spPr/>
      <dgm:t>
        <a:bodyPr/>
        <a:lstStyle/>
        <a:p>
          <a:r>
            <a:rPr lang="en-US" sz="2000" dirty="0"/>
            <a:t>Recommendations to resolve the problem</a:t>
          </a:r>
          <a:endParaRPr lang="en-IN" sz="2000" dirty="0"/>
        </a:p>
      </dgm:t>
    </dgm:pt>
    <dgm:pt modelId="{656CBAF7-FA32-410F-811A-ADA2FC0C8245}" type="parTrans" cxnId="{0787F8DB-C57B-4F6D-B8EA-4C51A71817F9}">
      <dgm:prSet/>
      <dgm:spPr/>
      <dgm:t>
        <a:bodyPr/>
        <a:lstStyle/>
        <a:p>
          <a:endParaRPr lang="en-IN" sz="1600"/>
        </a:p>
      </dgm:t>
    </dgm:pt>
    <dgm:pt modelId="{4A3C826F-DFD7-45E5-960F-C8A251970E6D}" type="sibTrans" cxnId="{0787F8DB-C57B-4F6D-B8EA-4C51A71817F9}">
      <dgm:prSet/>
      <dgm:spPr/>
      <dgm:t>
        <a:bodyPr/>
        <a:lstStyle/>
        <a:p>
          <a:endParaRPr lang="en-IN" sz="1600"/>
        </a:p>
      </dgm:t>
    </dgm:pt>
    <dgm:pt modelId="{3291CEBA-E3CE-4D9F-B588-7AA3BB6E25D7}" type="pres">
      <dgm:prSet presAssocID="{066BA0C6-AF0C-4CDD-9EEC-5114A564C3B2}" presName="Name0" presStyleCnt="0">
        <dgm:presLayoutVars>
          <dgm:dir/>
          <dgm:animLvl val="lvl"/>
          <dgm:resizeHandles val="exact"/>
        </dgm:presLayoutVars>
      </dgm:prSet>
      <dgm:spPr/>
    </dgm:pt>
    <dgm:pt modelId="{D8D03C68-78A1-4AEB-BEEC-2F5AEECC523B}" type="pres">
      <dgm:prSet presAssocID="{9E16FF1D-5E51-421D-9C00-C08659086F9A}" presName="composite" presStyleCnt="0"/>
      <dgm:spPr/>
    </dgm:pt>
    <dgm:pt modelId="{F46186D0-01E5-4077-B7F4-36EBC8E038C9}" type="pres">
      <dgm:prSet presAssocID="{9E16FF1D-5E51-421D-9C00-C08659086F9A}" presName="parTx" presStyleLbl="alignNode1" presStyleIdx="0" presStyleCnt="3">
        <dgm:presLayoutVars>
          <dgm:chMax val="0"/>
          <dgm:chPref val="0"/>
          <dgm:bulletEnabled val="1"/>
        </dgm:presLayoutVars>
      </dgm:prSet>
      <dgm:spPr/>
    </dgm:pt>
    <dgm:pt modelId="{2D843A46-9C61-4831-9D25-25C200881714}" type="pres">
      <dgm:prSet presAssocID="{9E16FF1D-5E51-421D-9C00-C08659086F9A}" presName="desTx" presStyleLbl="alignAccFollowNode1" presStyleIdx="0" presStyleCnt="3">
        <dgm:presLayoutVars>
          <dgm:bulletEnabled val="1"/>
        </dgm:presLayoutVars>
      </dgm:prSet>
      <dgm:spPr/>
    </dgm:pt>
    <dgm:pt modelId="{802ACA3F-17DF-40DB-AB88-CED0BA003F8E}" type="pres">
      <dgm:prSet presAssocID="{F33231FF-8542-45AB-B738-BC2A793F3B76}" presName="space" presStyleCnt="0"/>
      <dgm:spPr/>
    </dgm:pt>
    <dgm:pt modelId="{CC326627-721E-4437-AC44-EBE7C3741686}" type="pres">
      <dgm:prSet presAssocID="{1E924CB3-C625-4242-9776-DE597EBF622E}" presName="composite" presStyleCnt="0"/>
      <dgm:spPr/>
    </dgm:pt>
    <dgm:pt modelId="{94354110-610C-4030-B945-2EB22ACC40A7}" type="pres">
      <dgm:prSet presAssocID="{1E924CB3-C625-4242-9776-DE597EBF622E}" presName="parTx" presStyleLbl="alignNode1" presStyleIdx="1" presStyleCnt="3">
        <dgm:presLayoutVars>
          <dgm:chMax val="0"/>
          <dgm:chPref val="0"/>
          <dgm:bulletEnabled val="1"/>
        </dgm:presLayoutVars>
      </dgm:prSet>
      <dgm:spPr/>
    </dgm:pt>
    <dgm:pt modelId="{B609A454-5C79-405E-A412-6ECA8BCFD3AE}" type="pres">
      <dgm:prSet presAssocID="{1E924CB3-C625-4242-9776-DE597EBF622E}" presName="desTx" presStyleLbl="alignAccFollowNode1" presStyleIdx="1" presStyleCnt="3">
        <dgm:presLayoutVars>
          <dgm:bulletEnabled val="1"/>
        </dgm:presLayoutVars>
      </dgm:prSet>
      <dgm:spPr/>
    </dgm:pt>
    <dgm:pt modelId="{C2AF6AD4-4177-4FCA-8CF7-07081A39C88A}" type="pres">
      <dgm:prSet presAssocID="{0A205388-22EF-4927-A71E-B15DC3BAE876}" presName="space" presStyleCnt="0"/>
      <dgm:spPr/>
    </dgm:pt>
    <dgm:pt modelId="{1163E8EE-E652-467F-9DE7-412985FAE411}" type="pres">
      <dgm:prSet presAssocID="{938E0424-7FBA-4E8C-8418-BAA7F68E9D4F}" presName="composite" presStyleCnt="0"/>
      <dgm:spPr/>
    </dgm:pt>
    <dgm:pt modelId="{2DEFCEFD-330A-4D59-972C-A82907AE3588}" type="pres">
      <dgm:prSet presAssocID="{938E0424-7FBA-4E8C-8418-BAA7F68E9D4F}" presName="parTx" presStyleLbl="alignNode1" presStyleIdx="2" presStyleCnt="3">
        <dgm:presLayoutVars>
          <dgm:chMax val="0"/>
          <dgm:chPref val="0"/>
          <dgm:bulletEnabled val="1"/>
        </dgm:presLayoutVars>
      </dgm:prSet>
      <dgm:spPr/>
    </dgm:pt>
    <dgm:pt modelId="{4C381AFE-B307-4CC6-9074-F675554C1D53}" type="pres">
      <dgm:prSet presAssocID="{938E0424-7FBA-4E8C-8418-BAA7F68E9D4F}" presName="desTx" presStyleLbl="alignAccFollowNode1" presStyleIdx="2" presStyleCnt="3">
        <dgm:presLayoutVars>
          <dgm:bulletEnabled val="1"/>
        </dgm:presLayoutVars>
      </dgm:prSet>
      <dgm:spPr/>
    </dgm:pt>
  </dgm:ptLst>
  <dgm:cxnLst>
    <dgm:cxn modelId="{42660111-D1DF-4F1C-B5E3-0B864B2655C4}" srcId="{1E924CB3-C625-4242-9776-DE597EBF622E}" destId="{27E06C12-10E1-45CE-9772-B0AA142E304F}" srcOrd="1" destOrd="0" parTransId="{321C2E1B-2DE0-4046-B221-632355F8144E}" sibTransId="{D01E69E2-CE80-49B0-B727-A4D1808A97C1}"/>
    <dgm:cxn modelId="{3F640514-BF15-4EF8-98B2-66BD9473FF82}" srcId="{938E0424-7FBA-4E8C-8418-BAA7F68E9D4F}" destId="{29B0AAD8-1EEB-4711-AE0B-9CC45467E1A7}" srcOrd="1" destOrd="0" parTransId="{2F20BFA1-6432-4255-AD20-2653A8803357}" sibTransId="{BF28836D-921D-4A0D-906F-8857D75F8E36}"/>
    <dgm:cxn modelId="{419C081C-25CE-41D3-8C1A-DDCC36FDB876}" type="presOf" srcId="{F1BBD3D6-8064-40ED-81C0-9DAF8E83FF21}" destId="{2D843A46-9C61-4831-9D25-25C200881714}" srcOrd="0" destOrd="3" presId="urn:microsoft.com/office/officeart/2005/8/layout/hList1"/>
    <dgm:cxn modelId="{50066D2E-626C-49F8-B161-06534F02B1D3}" type="presOf" srcId="{1E924CB3-C625-4242-9776-DE597EBF622E}" destId="{94354110-610C-4030-B945-2EB22ACC40A7}" srcOrd="0" destOrd="0" presId="urn:microsoft.com/office/officeart/2005/8/layout/hList1"/>
    <dgm:cxn modelId="{9E3F8B5F-7D83-4FE4-93FB-E869F86CCC60}" type="presOf" srcId="{60316511-AAB5-4705-A5C0-3224BB386838}" destId="{2D843A46-9C61-4831-9D25-25C200881714}" srcOrd="0" destOrd="1" presId="urn:microsoft.com/office/officeart/2005/8/layout/hList1"/>
    <dgm:cxn modelId="{78082147-9F47-4B53-B246-8697B025EF02}" type="presOf" srcId="{96C75B5F-C96C-4FD8-B136-91F98E9E5F65}" destId="{4C381AFE-B307-4CC6-9074-F675554C1D53}" srcOrd="0" destOrd="2" presId="urn:microsoft.com/office/officeart/2005/8/layout/hList1"/>
    <dgm:cxn modelId="{3D734268-A8BD-49F4-94E4-D7FEDF8D75C9}" type="presOf" srcId="{C33CF519-0521-47EA-BAF5-EDB6C1CBD012}" destId="{B609A454-5C79-405E-A412-6ECA8BCFD3AE}" srcOrd="0" destOrd="0" presId="urn:microsoft.com/office/officeart/2005/8/layout/hList1"/>
    <dgm:cxn modelId="{5394116A-94AA-4D97-9F85-B39BA0E19C68}" srcId="{066BA0C6-AF0C-4CDD-9EEC-5114A564C3B2}" destId="{1E924CB3-C625-4242-9776-DE597EBF622E}" srcOrd="1" destOrd="0" parTransId="{D4A3CD4B-D81E-4327-A00A-3E986099D8F7}" sibTransId="{0A205388-22EF-4927-A71E-B15DC3BAE876}"/>
    <dgm:cxn modelId="{FDEF6970-B80B-4AC4-B43B-A45B3B3D83A7}" srcId="{938E0424-7FBA-4E8C-8418-BAA7F68E9D4F}" destId="{942C264C-2B6C-4963-A869-A29B31B782CF}" srcOrd="0" destOrd="0" parTransId="{6BAE5E7A-4D66-42F8-B713-7A152D7B1762}" sibTransId="{912EDEE9-CF31-4644-B239-230D2641B7AE}"/>
    <dgm:cxn modelId="{29C70754-A8A6-4B73-8695-2D713E4CB903}" srcId="{9E16FF1D-5E51-421D-9C00-C08659086F9A}" destId="{ECE1795E-F303-43E6-8051-95E24690C0BB}" srcOrd="2" destOrd="0" parTransId="{DACEB13D-605D-4AE0-A323-C000B4757096}" sibTransId="{127878C4-588F-44A7-87CD-B8DD9E9A428E}"/>
    <dgm:cxn modelId="{3A530979-7247-4501-AFCB-765C72741A7D}" srcId="{9E16FF1D-5E51-421D-9C00-C08659086F9A}" destId="{F1BBD3D6-8064-40ED-81C0-9DAF8E83FF21}" srcOrd="3" destOrd="0" parTransId="{0845107B-7C4B-4E0B-AC99-F5A22AD10F49}" sibTransId="{61897C29-F5BC-4DCE-95E7-3E1BD6C5B0DD}"/>
    <dgm:cxn modelId="{AE55957A-91C0-47EF-8450-578B7C501A57}" srcId="{1E924CB3-C625-4242-9776-DE597EBF622E}" destId="{C33CF519-0521-47EA-BAF5-EDB6C1CBD012}" srcOrd="0" destOrd="0" parTransId="{477B8DB4-A068-45FC-8E56-891B1A39A0F8}" sibTransId="{67722F82-96F1-42AC-887A-0A17BC37E619}"/>
    <dgm:cxn modelId="{D64CD483-F1A7-4856-A0C0-C10C26BD00AD}" type="presOf" srcId="{9E16FF1D-5E51-421D-9C00-C08659086F9A}" destId="{F46186D0-01E5-4077-B7F4-36EBC8E038C9}" srcOrd="0" destOrd="0" presId="urn:microsoft.com/office/officeart/2005/8/layout/hList1"/>
    <dgm:cxn modelId="{ADACCA94-7249-4003-A08F-22A1385EF1CC}" srcId="{9E16FF1D-5E51-421D-9C00-C08659086F9A}" destId="{60316511-AAB5-4705-A5C0-3224BB386838}" srcOrd="1" destOrd="0" parTransId="{99CB7D17-7203-4109-A780-A34F1BF0FACF}" sibTransId="{D67C2888-6971-4BE4-93CD-78511B829458}"/>
    <dgm:cxn modelId="{FD01D496-9398-4EA0-8BBD-F6898B1B37F9}" type="presOf" srcId="{206A4AA8-9B4F-4C1A-8AAA-88F2038DCE1B}" destId="{2D843A46-9C61-4831-9D25-25C200881714}" srcOrd="0" destOrd="0" presId="urn:microsoft.com/office/officeart/2005/8/layout/hList1"/>
    <dgm:cxn modelId="{43CA719D-5868-4718-97C5-02ED50A099A3}" type="presOf" srcId="{7A0D2976-8644-4192-A6E1-D6B96F7907D4}" destId="{B609A454-5C79-405E-A412-6ECA8BCFD3AE}" srcOrd="0" destOrd="2" presId="urn:microsoft.com/office/officeart/2005/8/layout/hList1"/>
    <dgm:cxn modelId="{6A99EEA3-2C59-4DFC-89CD-950A630ED660}" type="presOf" srcId="{27E06C12-10E1-45CE-9772-B0AA142E304F}" destId="{B609A454-5C79-405E-A412-6ECA8BCFD3AE}" srcOrd="0" destOrd="1" presId="urn:microsoft.com/office/officeart/2005/8/layout/hList1"/>
    <dgm:cxn modelId="{C3A25BA8-8033-4869-BB86-92D928BDF9A4}" srcId="{066BA0C6-AF0C-4CDD-9EEC-5114A564C3B2}" destId="{9E16FF1D-5E51-421D-9C00-C08659086F9A}" srcOrd="0" destOrd="0" parTransId="{C1A36008-EF44-4FFC-B700-6CB55033962C}" sibTransId="{F33231FF-8542-45AB-B738-BC2A793F3B76}"/>
    <dgm:cxn modelId="{0C5995BA-D552-4862-931E-2EDAB3EB3A11}" type="presOf" srcId="{066BA0C6-AF0C-4CDD-9EEC-5114A564C3B2}" destId="{3291CEBA-E3CE-4D9F-B588-7AA3BB6E25D7}" srcOrd="0" destOrd="0" presId="urn:microsoft.com/office/officeart/2005/8/layout/hList1"/>
    <dgm:cxn modelId="{78120EBC-A6BB-479D-A8AA-4A6E1B3FE4A1}" srcId="{1E924CB3-C625-4242-9776-DE597EBF622E}" destId="{7A0D2976-8644-4192-A6E1-D6B96F7907D4}" srcOrd="2" destOrd="0" parTransId="{6B453357-3811-4EF5-94E6-ED3BD1580AB5}" sibTransId="{EE31CA01-E297-4A13-8783-97A1A29D1A8F}"/>
    <dgm:cxn modelId="{132C74C5-FF8B-42A9-9F2F-BA9425CABB0A}" type="presOf" srcId="{938E0424-7FBA-4E8C-8418-BAA7F68E9D4F}" destId="{2DEFCEFD-330A-4D59-972C-A82907AE3588}" srcOrd="0" destOrd="0" presId="urn:microsoft.com/office/officeart/2005/8/layout/hList1"/>
    <dgm:cxn modelId="{F22F14C8-28DA-4401-806B-C81EEDDF3A2C}" srcId="{9E16FF1D-5E51-421D-9C00-C08659086F9A}" destId="{206A4AA8-9B4F-4C1A-8AAA-88F2038DCE1B}" srcOrd="0" destOrd="0" parTransId="{937A3396-F7E5-4631-B970-D5DF3F061BC4}" sibTransId="{F3FCE3AC-DD26-4C44-A17B-A77F21639877}"/>
    <dgm:cxn modelId="{98F926D9-A13D-45CF-8D42-1BEAC4F600C5}" type="presOf" srcId="{ECE1795E-F303-43E6-8051-95E24690C0BB}" destId="{2D843A46-9C61-4831-9D25-25C200881714}" srcOrd="0" destOrd="2" presId="urn:microsoft.com/office/officeart/2005/8/layout/hList1"/>
    <dgm:cxn modelId="{0787F8DB-C57B-4F6D-B8EA-4C51A71817F9}" srcId="{938E0424-7FBA-4E8C-8418-BAA7F68E9D4F}" destId="{96C75B5F-C96C-4FD8-B136-91F98E9E5F65}" srcOrd="2" destOrd="0" parTransId="{656CBAF7-FA32-410F-811A-ADA2FC0C8245}" sibTransId="{4A3C826F-DFD7-45E5-960F-C8A251970E6D}"/>
    <dgm:cxn modelId="{FC3905EC-0CFA-443C-A253-9DF24CED2FFF}" srcId="{066BA0C6-AF0C-4CDD-9EEC-5114A564C3B2}" destId="{938E0424-7FBA-4E8C-8418-BAA7F68E9D4F}" srcOrd="2" destOrd="0" parTransId="{D28B0321-83D6-4129-AD9A-F13C650C5765}" sibTransId="{149FB1CC-0634-4234-8024-F995185AC94D}"/>
    <dgm:cxn modelId="{DF8862ED-F14D-4290-A3BF-90DF27AFDD4C}" type="presOf" srcId="{29B0AAD8-1EEB-4711-AE0B-9CC45467E1A7}" destId="{4C381AFE-B307-4CC6-9074-F675554C1D53}" srcOrd="0" destOrd="1" presId="urn:microsoft.com/office/officeart/2005/8/layout/hList1"/>
    <dgm:cxn modelId="{7BB12AFC-6910-4B45-B1DF-3318AB0992D8}" type="presOf" srcId="{942C264C-2B6C-4963-A869-A29B31B782CF}" destId="{4C381AFE-B307-4CC6-9074-F675554C1D53}" srcOrd="0" destOrd="0" presId="urn:microsoft.com/office/officeart/2005/8/layout/hList1"/>
    <dgm:cxn modelId="{9B611EE8-2957-49A6-9F0F-6573AAA94A86}" type="presParOf" srcId="{3291CEBA-E3CE-4D9F-B588-7AA3BB6E25D7}" destId="{D8D03C68-78A1-4AEB-BEEC-2F5AEECC523B}" srcOrd="0" destOrd="0" presId="urn:microsoft.com/office/officeart/2005/8/layout/hList1"/>
    <dgm:cxn modelId="{500F45C9-44FD-4DCC-92E5-53C22A7AD9A8}" type="presParOf" srcId="{D8D03C68-78A1-4AEB-BEEC-2F5AEECC523B}" destId="{F46186D0-01E5-4077-B7F4-36EBC8E038C9}" srcOrd="0" destOrd="0" presId="urn:microsoft.com/office/officeart/2005/8/layout/hList1"/>
    <dgm:cxn modelId="{D83A28F4-2F2F-4E17-8C51-F2E2CF666F1E}" type="presParOf" srcId="{D8D03C68-78A1-4AEB-BEEC-2F5AEECC523B}" destId="{2D843A46-9C61-4831-9D25-25C200881714}" srcOrd="1" destOrd="0" presId="urn:microsoft.com/office/officeart/2005/8/layout/hList1"/>
    <dgm:cxn modelId="{7E1EB5DE-BFBB-4F39-AC01-CE73B8E044FD}" type="presParOf" srcId="{3291CEBA-E3CE-4D9F-B588-7AA3BB6E25D7}" destId="{802ACA3F-17DF-40DB-AB88-CED0BA003F8E}" srcOrd="1" destOrd="0" presId="urn:microsoft.com/office/officeart/2005/8/layout/hList1"/>
    <dgm:cxn modelId="{74CCA0DA-BD27-4379-A6A6-25075D1931B0}" type="presParOf" srcId="{3291CEBA-E3CE-4D9F-B588-7AA3BB6E25D7}" destId="{CC326627-721E-4437-AC44-EBE7C3741686}" srcOrd="2" destOrd="0" presId="urn:microsoft.com/office/officeart/2005/8/layout/hList1"/>
    <dgm:cxn modelId="{676EEB03-33EF-4419-AC2D-A0AC99EDFAF6}" type="presParOf" srcId="{CC326627-721E-4437-AC44-EBE7C3741686}" destId="{94354110-610C-4030-B945-2EB22ACC40A7}" srcOrd="0" destOrd="0" presId="urn:microsoft.com/office/officeart/2005/8/layout/hList1"/>
    <dgm:cxn modelId="{716A23AD-AA7A-4486-9715-C7CBF8CC18DE}" type="presParOf" srcId="{CC326627-721E-4437-AC44-EBE7C3741686}" destId="{B609A454-5C79-405E-A412-6ECA8BCFD3AE}" srcOrd="1" destOrd="0" presId="urn:microsoft.com/office/officeart/2005/8/layout/hList1"/>
    <dgm:cxn modelId="{DEEC45A1-C942-4A3F-980A-1C8713F8DB03}" type="presParOf" srcId="{3291CEBA-E3CE-4D9F-B588-7AA3BB6E25D7}" destId="{C2AF6AD4-4177-4FCA-8CF7-07081A39C88A}" srcOrd="3" destOrd="0" presId="urn:microsoft.com/office/officeart/2005/8/layout/hList1"/>
    <dgm:cxn modelId="{175FBD62-068C-4E56-8ADF-F243C9084DFA}" type="presParOf" srcId="{3291CEBA-E3CE-4D9F-B588-7AA3BB6E25D7}" destId="{1163E8EE-E652-467F-9DE7-412985FAE411}" srcOrd="4" destOrd="0" presId="urn:microsoft.com/office/officeart/2005/8/layout/hList1"/>
    <dgm:cxn modelId="{1DE6B53B-F216-481D-AE89-B1BB8489862E}" type="presParOf" srcId="{1163E8EE-E652-467F-9DE7-412985FAE411}" destId="{2DEFCEFD-330A-4D59-972C-A82907AE3588}" srcOrd="0" destOrd="0" presId="urn:microsoft.com/office/officeart/2005/8/layout/hList1"/>
    <dgm:cxn modelId="{E4BCD053-E8A6-4895-90B7-5333A4BD106F}" type="presParOf" srcId="{1163E8EE-E652-467F-9DE7-412985FAE411}" destId="{4C381AFE-B307-4CC6-9074-F675554C1D53}" srcOrd="1" destOrd="0" presId="urn:microsoft.com/office/officeart/2005/8/layout/hList1"/>
  </dgm:cxnLst>
  <dgm:bg>
    <a:effectLst>
      <a:outerShdw blurRad="63500" sx="102000" sy="102000" algn="ctr"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00015F-7C3C-4D3E-B55E-16A6011B7C34}" type="doc">
      <dgm:prSet loTypeId="urn:diagrams.loki3.com/BracketList" loCatId="list" qsTypeId="urn:microsoft.com/office/officeart/2005/8/quickstyle/simple1" qsCatId="simple" csTypeId="urn:microsoft.com/office/officeart/2005/8/colors/accent2_2" csCatId="accent2" phldr="1"/>
      <dgm:spPr/>
      <dgm:t>
        <a:bodyPr/>
        <a:lstStyle/>
        <a:p>
          <a:endParaRPr lang="en-IN"/>
        </a:p>
      </dgm:t>
    </dgm:pt>
    <dgm:pt modelId="{F6AEAC35-CFB2-46EE-8065-26806C234509}">
      <dgm:prSet phldrT="[Text]" custT="1"/>
      <dgm:spPr/>
      <dgm:t>
        <a:bodyPr/>
        <a:lstStyle/>
        <a:p>
          <a:r>
            <a:rPr lang="en-US" sz="2000" b="1" dirty="0"/>
            <a:t>In the Morning</a:t>
          </a:r>
          <a:endParaRPr lang="en-IN" sz="2000" b="1" dirty="0"/>
        </a:p>
      </dgm:t>
    </dgm:pt>
    <dgm:pt modelId="{BFDBBF18-FBBB-4AE4-BF0C-D30F61896642}" type="parTrans" cxnId="{802ECE46-37BA-4B8C-8306-E99E3C4241FC}">
      <dgm:prSet/>
      <dgm:spPr/>
      <dgm:t>
        <a:bodyPr/>
        <a:lstStyle/>
        <a:p>
          <a:endParaRPr lang="en-IN" sz="1600"/>
        </a:p>
      </dgm:t>
    </dgm:pt>
    <dgm:pt modelId="{02F20B94-D888-4FA2-B5E0-114D358DB698}" type="sibTrans" cxnId="{802ECE46-37BA-4B8C-8306-E99E3C4241FC}">
      <dgm:prSet/>
      <dgm:spPr/>
      <dgm:t>
        <a:bodyPr/>
        <a:lstStyle/>
        <a:p>
          <a:endParaRPr lang="en-IN" sz="1600"/>
        </a:p>
      </dgm:t>
    </dgm:pt>
    <dgm:pt modelId="{E18D4B7E-5774-4936-A657-54F03A3A4C56}">
      <dgm:prSet phldrT="[Text]" custT="1"/>
      <dgm:spPr/>
      <dgm:t>
        <a:bodyPr/>
        <a:lstStyle/>
        <a:p>
          <a:pPr>
            <a:buClrTx/>
            <a:buSzTx/>
            <a:buFontTx/>
            <a:buNone/>
          </a:pPr>
          <a:r>
            <a:rPr kumimoji="0" lang="en-US" altLang="en-US" sz="2000" b="0" i="0" u="none" strike="noStrike" cap="none" normalizeH="0" baseline="0" dirty="0">
              <a:ln/>
              <a:effectLst/>
              <a:cs typeface="Courier New" panose="02070309020205020404" pitchFamily="49" charset="0"/>
            </a:rPr>
            <a:t>Though there is high demand for cabs from City to Airport, the vice versa is</a:t>
          </a:r>
          <a:endParaRPr lang="en-IN" sz="2000" dirty="0"/>
        </a:p>
      </dgm:t>
    </dgm:pt>
    <dgm:pt modelId="{1A243C81-761C-4C8E-80D5-3BAB7C4F7EB6}" type="parTrans" cxnId="{90F0DEE2-7828-417A-B8D8-80E91ECDDA64}">
      <dgm:prSet/>
      <dgm:spPr/>
      <dgm:t>
        <a:bodyPr/>
        <a:lstStyle/>
        <a:p>
          <a:endParaRPr lang="en-IN" sz="1600"/>
        </a:p>
      </dgm:t>
    </dgm:pt>
    <dgm:pt modelId="{AEE3B7EF-B301-4406-BF50-5BA4EE3228EA}" type="sibTrans" cxnId="{90F0DEE2-7828-417A-B8D8-80E91ECDDA64}">
      <dgm:prSet/>
      <dgm:spPr/>
      <dgm:t>
        <a:bodyPr/>
        <a:lstStyle/>
        <a:p>
          <a:endParaRPr lang="en-IN" sz="1600"/>
        </a:p>
      </dgm:t>
    </dgm:pt>
    <dgm:pt modelId="{F9862B27-DC49-448D-A670-AB3D6BB4C4D6}">
      <dgm:prSet phldrT="[Text]" custT="1"/>
      <dgm:spPr/>
      <dgm:t>
        <a:bodyPr/>
        <a:lstStyle/>
        <a:p>
          <a:r>
            <a:rPr lang="en-US" sz="2000" b="1" dirty="0"/>
            <a:t>In the Evening &amp; Night</a:t>
          </a:r>
          <a:endParaRPr lang="en-IN" sz="2000" b="1" dirty="0"/>
        </a:p>
      </dgm:t>
    </dgm:pt>
    <dgm:pt modelId="{228A7921-5FFC-4EDE-8403-EDD4BEB11F75}" type="parTrans" cxnId="{6DED1CB0-9BC0-43C0-9567-0099EA48F765}">
      <dgm:prSet/>
      <dgm:spPr/>
      <dgm:t>
        <a:bodyPr/>
        <a:lstStyle/>
        <a:p>
          <a:endParaRPr lang="en-IN" sz="1600"/>
        </a:p>
      </dgm:t>
    </dgm:pt>
    <dgm:pt modelId="{94152CEE-E770-480E-B872-FA6E467DF42E}" type="sibTrans" cxnId="{6DED1CB0-9BC0-43C0-9567-0099EA48F765}">
      <dgm:prSet/>
      <dgm:spPr/>
      <dgm:t>
        <a:bodyPr/>
        <a:lstStyle/>
        <a:p>
          <a:endParaRPr lang="en-IN" sz="1600"/>
        </a:p>
      </dgm:t>
    </dgm:pt>
    <dgm:pt modelId="{DDBFCC97-3FC9-44D8-85FA-57BC1E86F780}">
      <dgm:prSet phldrT="[Text]" custT="1"/>
      <dgm:spPr/>
      <dgm:t>
        <a:bodyPr/>
        <a:lstStyle/>
        <a:p>
          <a:pPr marL="216000" indent="-216000">
            <a:lnSpc>
              <a:spcPct val="100000"/>
            </a:lnSpc>
            <a:buClrTx/>
            <a:buSzTx/>
            <a:buFontTx/>
            <a:buNone/>
          </a:pPr>
          <a:r>
            <a:rPr kumimoji="0" lang="en-US" altLang="en-US" sz="2000" b="0" i="0" u="none" strike="noStrike" cap="none" normalizeH="0" baseline="0">
              <a:ln/>
              <a:effectLst/>
              <a:cs typeface="Courier New" panose="02070309020205020404" pitchFamily="49" charset="0"/>
            </a:rPr>
            <a:t>Though there is high demand for cabs from Airport to City, the vice versa is</a:t>
          </a:r>
          <a:endParaRPr lang="en-IN" sz="2000" dirty="0"/>
        </a:p>
      </dgm:t>
    </dgm:pt>
    <dgm:pt modelId="{95008BD5-C752-4723-A3A8-0D9EDA6DB195}" type="parTrans" cxnId="{8C26D3C1-9830-4F7E-8AEE-78F9D7121959}">
      <dgm:prSet/>
      <dgm:spPr/>
      <dgm:t>
        <a:bodyPr/>
        <a:lstStyle/>
        <a:p>
          <a:endParaRPr lang="en-IN" sz="1600"/>
        </a:p>
      </dgm:t>
    </dgm:pt>
    <dgm:pt modelId="{DFA5BC4B-2D67-4760-BC89-56988BD806ED}" type="sibTrans" cxnId="{8C26D3C1-9830-4F7E-8AEE-78F9D7121959}">
      <dgm:prSet/>
      <dgm:spPr/>
      <dgm:t>
        <a:bodyPr/>
        <a:lstStyle/>
        <a:p>
          <a:endParaRPr lang="en-IN" sz="1600"/>
        </a:p>
      </dgm:t>
    </dgm:pt>
    <dgm:pt modelId="{9D371FE1-516B-45C0-811B-4D696FE6840C}">
      <dgm:prSet phldrT="[Text]" custT="1"/>
      <dgm:spPr/>
      <dgm:t>
        <a:bodyPr/>
        <a:lstStyle/>
        <a:p>
          <a:pPr>
            <a:buClrTx/>
            <a:buSzTx/>
            <a:buFontTx/>
            <a:buNone/>
          </a:pPr>
          <a:r>
            <a:rPr kumimoji="0" lang="en-US" altLang="en-US" sz="2000" b="0" i="0" u="none" strike="noStrike" cap="none" normalizeH="0" baseline="0">
              <a:ln/>
              <a:effectLst/>
              <a:cs typeface="Courier New" panose="02070309020205020404" pitchFamily="49" charset="0"/>
            </a:rPr>
            <a:t>not true. Hence the driver tends to 'Cancel' the request as getting a return</a:t>
          </a:r>
          <a:endParaRPr lang="en-IN" sz="2000" dirty="0"/>
        </a:p>
      </dgm:t>
    </dgm:pt>
    <dgm:pt modelId="{30759EA0-963E-4CDF-8A9B-1B66A9F436C0}" type="parTrans" cxnId="{4B710715-9C0F-4701-91D4-5AC9FB9191F6}">
      <dgm:prSet/>
      <dgm:spPr/>
      <dgm:t>
        <a:bodyPr/>
        <a:lstStyle/>
        <a:p>
          <a:endParaRPr lang="en-IN"/>
        </a:p>
      </dgm:t>
    </dgm:pt>
    <dgm:pt modelId="{5EE69FE8-97F5-4C09-B19E-E43BCA4D5889}" type="sibTrans" cxnId="{4B710715-9C0F-4701-91D4-5AC9FB9191F6}">
      <dgm:prSet/>
      <dgm:spPr/>
      <dgm:t>
        <a:bodyPr/>
        <a:lstStyle/>
        <a:p>
          <a:endParaRPr lang="en-IN"/>
        </a:p>
      </dgm:t>
    </dgm:pt>
    <dgm:pt modelId="{6A41E4A2-D53F-40ED-8EFD-E307B370AB0D}">
      <dgm:prSet phldrT="[Text]" custT="1"/>
      <dgm:spPr/>
      <dgm:t>
        <a:bodyPr/>
        <a:lstStyle/>
        <a:p>
          <a:pPr>
            <a:buClrTx/>
            <a:buSzTx/>
            <a:buFontTx/>
            <a:buNone/>
          </a:pPr>
          <a:r>
            <a:rPr kumimoji="0" lang="en-US" altLang="en-US" sz="2000" b="0" i="0" u="none" strike="noStrike" cap="none" normalizeH="0" baseline="0" dirty="0">
              <a:ln/>
              <a:effectLst/>
              <a:cs typeface="Courier New" panose="02070309020205020404" pitchFamily="49" charset="0"/>
            </a:rPr>
            <a:t>Trip from airport to city would be tough.</a:t>
          </a:r>
          <a:endParaRPr lang="en-IN" sz="2000" dirty="0"/>
        </a:p>
      </dgm:t>
    </dgm:pt>
    <dgm:pt modelId="{CDCB8E13-96DC-41CB-BBBF-A2D4B80FD001}" type="parTrans" cxnId="{BD8F88AD-E0AF-4135-B68D-646F75674116}">
      <dgm:prSet/>
      <dgm:spPr/>
      <dgm:t>
        <a:bodyPr/>
        <a:lstStyle/>
        <a:p>
          <a:endParaRPr lang="en-IN"/>
        </a:p>
      </dgm:t>
    </dgm:pt>
    <dgm:pt modelId="{E9BF7F3E-263B-4E45-B187-5C04D997C78D}" type="sibTrans" cxnId="{BD8F88AD-E0AF-4135-B68D-646F75674116}">
      <dgm:prSet/>
      <dgm:spPr/>
      <dgm:t>
        <a:bodyPr/>
        <a:lstStyle/>
        <a:p>
          <a:endParaRPr lang="en-IN"/>
        </a:p>
      </dgm:t>
    </dgm:pt>
    <dgm:pt modelId="{8FC51C02-4975-40DF-9182-40F0EA65B630}">
      <dgm:prSet phldrT="[Text]" custT="1"/>
      <dgm:spPr/>
      <dgm:t>
        <a:bodyPr/>
        <a:lstStyle/>
        <a:p>
          <a:pPr marL="216000" indent="-216000">
            <a:lnSpc>
              <a:spcPct val="100000"/>
            </a:lnSpc>
            <a:buClrTx/>
            <a:buSzTx/>
            <a:buFontTx/>
            <a:buNone/>
          </a:pPr>
          <a:r>
            <a:rPr kumimoji="0" lang="en-US" altLang="en-US" sz="2000" b="0" i="0" u="none" strike="noStrike" cap="none" normalizeH="0" baseline="0">
              <a:ln/>
              <a:effectLst/>
              <a:cs typeface="Courier New" panose="02070309020205020404" pitchFamily="49" charset="0"/>
            </a:rPr>
            <a:t>not true. Hence 'No Cars Available' in the airport is the highest in the</a:t>
          </a:r>
          <a:endParaRPr lang="en-IN" sz="2000" dirty="0"/>
        </a:p>
      </dgm:t>
    </dgm:pt>
    <dgm:pt modelId="{64173398-2EEF-4B9A-85F2-79123A70FD2D}" type="parTrans" cxnId="{714B5D07-DBC5-4F32-8B3F-947E15756EC5}">
      <dgm:prSet/>
      <dgm:spPr/>
      <dgm:t>
        <a:bodyPr/>
        <a:lstStyle/>
        <a:p>
          <a:endParaRPr lang="en-IN"/>
        </a:p>
      </dgm:t>
    </dgm:pt>
    <dgm:pt modelId="{7498E11B-0D94-4143-8954-D23727C4E0CD}" type="sibTrans" cxnId="{714B5D07-DBC5-4F32-8B3F-947E15756EC5}">
      <dgm:prSet/>
      <dgm:spPr/>
      <dgm:t>
        <a:bodyPr/>
        <a:lstStyle/>
        <a:p>
          <a:endParaRPr lang="en-IN"/>
        </a:p>
      </dgm:t>
    </dgm:pt>
    <dgm:pt modelId="{BCE6C105-708C-44B5-97EC-A1DB90B9A063}">
      <dgm:prSet phldrT="[Text]" custT="1"/>
      <dgm:spPr/>
      <dgm:t>
        <a:bodyPr/>
        <a:lstStyle/>
        <a:p>
          <a:pPr marL="216000" indent="-216000">
            <a:lnSpc>
              <a:spcPct val="100000"/>
            </a:lnSpc>
            <a:buClrTx/>
            <a:buSzTx/>
            <a:buFontTx/>
            <a:buNone/>
          </a:pPr>
          <a:r>
            <a:rPr kumimoji="0" lang="en-US" altLang="en-US" sz="2000" b="0" i="0" u="none" strike="noStrike" cap="none" normalizeH="0" baseline="0">
              <a:ln/>
              <a:effectLst/>
              <a:cs typeface="Courier New" panose="02070309020205020404" pitchFamily="49" charset="0"/>
            </a:rPr>
            <a:t>Evening and Night.</a:t>
          </a:r>
          <a:r>
            <a:rPr kumimoji="0" lang="en-US" altLang="en-US" sz="2000" b="0" i="0" u="none" strike="noStrike" cap="none" normalizeH="0" baseline="0">
              <a:ln/>
              <a:effectLst/>
            </a:rPr>
            <a:t> </a:t>
          </a:r>
          <a:endParaRPr lang="en-IN" sz="2000" dirty="0"/>
        </a:p>
      </dgm:t>
    </dgm:pt>
    <dgm:pt modelId="{7D0E5BAF-59FC-4EF2-A77F-CB374C6F6342}" type="parTrans" cxnId="{1AD9A5D4-187F-4FDA-A484-C9DEBDE73DCF}">
      <dgm:prSet/>
      <dgm:spPr/>
      <dgm:t>
        <a:bodyPr/>
        <a:lstStyle/>
        <a:p>
          <a:endParaRPr lang="en-IN"/>
        </a:p>
      </dgm:t>
    </dgm:pt>
    <dgm:pt modelId="{B6A674DD-BA14-4212-A752-448AF5D4F3DB}" type="sibTrans" cxnId="{1AD9A5D4-187F-4FDA-A484-C9DEBDE73DCF}">
      <dgm:prSet/>
      <dgm:spPr/>
      <dgm:t>
        <a:bodyPr/>
        <a:lstStyle/>
        <a:p>
          <a:endParaRPr lang="en-IN"/>
        </a:p>
      </dgm:t>
    </dgm:pt>
    <dgm:pt modelId="{098B62AB-BA1C-419F-ABA0-63DC0782DA3A}" type="pres">
      <dgm:prSet presAssocID="{F600015F-7C3C-4D3E-B55E-16A6011B7C34}" presName="Name0" presStyleCnt="0">
        <dgm:presLayoutVars>
          <dgm:dir/>
          <dgm:animLvl val="lvl"/>
          <dgm:resizeHandles val="exact"/>
        </dgm:presLayoutVars>
      </dgm:prSet>
      <dgm:spPr/>
    </dgm:pt>
    <dgm:pt modelId="{95F84F15-A79C-463E-BCD7-399157940E6D}" type="pres">
      <dgm:prSet presAssocID="{F6AEAC35-CFB2-46EE-8065-26806C234509}" presName="linNode" presStyleCnt="0"/>
      <dgm:spPr/>
    </dgm:pt>
    <dgm:pt modelId="{EA972ED8-62B3-47CE-9024-76405B6405FB}" type="pres">
      <dgm:prSet presAssocID="{F6AEAC35-CFB2-46EE-8065-26806C234509}" presName="parTx" presStyleLbl="revTx" presStyleIdx="0" presStyleCnt="2">
        <dgm:presLayoutVars>
          <dgm:chMax val="1"/>
          <dgm:bulletEnabled val="1"/>
        </dgm:presLayoutVars>
      </dgm:prSet>
      <dgm:spPr/>
    </dgm:pt>
    <dgm:pt modelId="{BB8F963C-4B6F-40E5-8734-63E77A9AE58A}" type="pres">
      <dgm:prSet presAssocID="{F6AEAC35-CFB2-46EE-8065-26806C234509}" presName="bracket" presStyleLbl="parChTrans1D1" presStyleIdx="0" presStyleCnt="2"/>
      <dgm:spPr/>
    </dgm:pt>
    <dgm:pt modelId="{0ED0EC4B-66FB-4C5A-A9B7-854DDE83329B}" type="pres">
      <dgm:prSet presAssocID="{F6AEAC35-CFB2-46EE-8065-26806C234509}" presName="spH" presStyleCnt="0"/>
      <dgm:spPr/>
    </dgm:pt>
    <dgm:pt modelId="{FB58F013-10EE-429F-A16D-5A022A52D916}" type="pres">
      <dgm:prSet presAssocID="{F6AEAC35-CFB2-46EE-8065-26806C234509}" presName="desTx" presStyleLbl="node1" presStyleIdx="0" presStyleCnt="2">
        <dgm:presLayoutVars>
          <dgm:bulletEnabled val="1"/>
        </dgm:presLayoutVars>
      </dgm:prSet>
      <dgm:spPr/>
    </dgm:pt>
    <dgm:pt modelId="{E95F65C1-C331-4C01-9CB3-E8C23CC665C0}" type="pres">
      <dgm:prSet presAssocID="{02F20B94-D888-4FA2-B5E0-114D358DB698}" presName="spV" presStyleCnt="0"/>
      <dgm:spPr/>
    </dgm:pt>
    <dgm:pt modelId="{06091A54-79AE-4599-861C-B4970E939270}" type="pres">
      <dgm:prSet presAssocID="{F9862B27-DC49-448D-A670-AB3D6BB4C4D6}" presName="linNode" presStyleCnt="0"/>
      <dgm:spPr/>
    </dgm:pt>
    <dgm:pt modelId="{46A32133-683D-4A8C-837A-96D188793431}" type="pres">
      <dgm:prSet presAssocID="{F9862B27-DC49-448D-A670-AB3D6BB4C4D6}" presName="parTx" presStyleLbl="revTx" presStyleIdx="1" presStyleCnt="2">
        <dgm:presLayoutVars>
          <dgm:chMax val="1"/>
          <dgm:bulletEnabled val="1"/>
        </dgm:presLayoutVars>
      </dgm:prSet>
      <dgm:spPr/>
    </dgm:pt>
    <dgm:pt modelId="{96CA76CC-AFA8-4156-9F58-1AAF55E615E9}" type="pres">
      <dgm:prSet presAssocID="{F9862B27-DC49-448D-A670-AB3D6BB4C4D6}" presName="bracket" presStyleLbl="parChTrans1D1" presStyleIdx="1" presStyleCnt="2"/>
      <dgm:spPr/>
    </dgm:pt>
    <dgm:pt modelId="{24DF6050-315B-4BCF-8D4D-4939457F13D0}" type="pres">
      <dgm:prSet presAssocID="{F9862B27-DC49-448D-A670-AB3D6BB4C4D6}" presName="spH" presStyleCnt="0"/>
      <dgm:spPr/>
    </dgm:pt>
    <dgm:pt modelId="{0FA61721-8FFC-4032-88E6-06E601FB6B6F}" type="pres">
      <dgm:prSet presAssocID="{F9862B27-DC49-448D-A670-AB3D6BB4C4D6}" presName="desTx" presStyleLbl="node1" presStyleIdx="1" presStyleCnt="2">
        <dgm:presLayoutVars>
          <dgm:bulletEnabled val="1"/>
        </dgm:presLayoutVars>
      </dgm:prSet>
      <dgm:spPr/>
    </dgm:pt>
  </dgm:ptLst>
  <dgm:cxnLst>
    <dgm:cxn modelId="{714B5D07-DBC5-4F32-8B3F-947E15756EC5}" srcId="{F9862B27-DC49-448D-A670-AB3D6BB4C4D6}" destId="{8FC51C02-4975-40DF-9182-40F0EA65B630}" srcOrd="1" destOrd="0" parTransId="{64173398-2EEF-4B9A-85F2-79123A70FD2D}" sibTransId="{7498E11B-0D94-4143-8954-D23727C4E0CD}"/>
    <dgm:cxn modelId="{EC1EC30B-B2AC-44B2-9942-C8BFF76C48A0}" type="presOf" srcId="{BCE6C105-708C-44B5-97EC-A1DB90B9A063}" destId="{0FA61721-8FFC-4032-88E6-06E601FB6B6F}" srcOrd="0" destOrd="2" presId="urn:diagrams.loki3.com/BracketList"/>
    <dgm:cxn modelId="{4B710715-9C0F-4701-91D4-5AC9FB9191F6}" srcId="{F6AEAC35-CFB2-46EE-8065-26806C234509}" destId="{9D371FE1-516B-45C0-811B-4D696FE6840C}" srcOrd="1" destOrd="0" parTransId="{30759EA0-963E-4CDF-8A9B-1B66A9F436C0}" sibTransId="{5EE69FE8-97F5-4C09-B19E-E43BCA4D5889}"/>
    <dgm:cxn modelId="{52617A46-C05E-477E-8CE3-28B4EF39040E}" type="presOf" srcId="{F600015F-7C3C-4D3E-B55E-16A6011B7C34}" destId="{098B62AB-BA1C-419F-ABA0-63DC0782DA3A}" srcOrd="0" destOrd="0" presId="urn:diagrams.loki3.com/BracketList"/>
    <dgm:cxn modelId="{802ECE46-37BA-4B8C-8306-E99E3C4241FC}" srcId="{F600015F-7C3C-4D3E-B55E-16A6011B7C34}" destId="{F6AEAC35-CFB2-46EE-8065-26806C234509}" srcOrd="0" destOrd="0" parTransId="{BFDBBF18-FBBB-4AE4-BF0C-D30F61896642}" sibTransId="{02F20B94-D888-4FA2-B5E0-114D358DB698}"/>
    <dgm:cxn modelId="{D5406848-40D6-423A-8167-1B3419099AD3}" type="presOf" srcId="{6A41E4A2-D53F-40ED-8EFD-E307B370AB0D}" destId="{FB58F013-10EE-429F-A16D-5A022A52D916}" srcOrd="0" destOrd="2" presId="urn:diagrams.loki3.com/BracketList"/>
    <dgm:cxn modelId="{953DD54C-A4C5-4AA3-BE10-216F4728E451}" type="presOf" srcId="{F9862B27-DC49-448D-A670-AB3D6BB4C4D6}" destId="{46A32133-683D-4A8C-837A-96D188793431}" srcOrd="0" destOrd="0" presId="urn:diagrams.loki3.com/BracketList"/>
    <dgm:cxn modelId="{A4DEEB6C-4181-40BB-A5B9-564360F5A0B7}" type="presOf" srcId="{F6AEAC35-CFB2-46EE-8065-26806C234509}" destId="{EA972ED8-62B3-47CE-9024-76405B6405FB}" srcOrd="0" destOrd="0" presId="urn:diagrams.loki3.com/BracketList"/>
    <dgm:cxn modelId="{04C2814E-C812-43B0-8901-7FD6BAEE5D98}" type="presOf" srcId="{8FC51C02-4975-40DF-9182-40F0EA65B630}" destId="{0FA61721-8FFC-4032-88E6-06E601FB6B6F}" srcOrd="0" destOrd="1" presId="urn:diagrams.loki3.com/BracketList"/>
    <dgm:cxn modelId="{37E2527A-148F-4BC6-9D80-44D7D8628FE2}" type="presOf" srcId="{9D371FE1-516B-45C0-811B-4D696FE6840C}" destId="{FB58F013-10EE-429F-A16D-5A022A52D916}" srcOrd="0" destOrd="1" presId="urn:diagrams.loki3.com/BracketList"/>
    <dgm:cxn modelId="{9B6398A2-7EE4-490C-ABFB-E84276521B36}" type="presOf" srcId="{E18D4B7E-5774-4936-A657-54F03A3A4C56}" destId="{FB58F013-10EE-429F-A16D-5A022A52D916}" srcOrd="0" destOrd="0" presId="urn:diagrams.loki3.com/BracketList"/>
    <dgm:cxn modelId="{BD8F88AD-E0AF-4135-B68D-646F75674116}" srcId="{F6AEAC35-CFB2-46EE-8065-26806C234509}" destId="{6A41E4A2-D53F-40ED-8EFD-E307B370AB0D}" srcOrd="2" destOrd="0" parTransId="{CDCB8E13-96DC-41CB-BBBF-A2D4B80FD001}" sibTransId="{E9BF7F3E-263B-4E45-B187-5C04D997C78D}"/>
    <dgm:cxn modelId="{6DED1CB0-9BC0-43C0-9567-0099EA48F765}" srcId="{F600015F-7C3C-4D3E-B55E-16A6011B7C34}" destId="{F9862B27-DC49-448D-A670-AB3D6BB4C4D6}" srcOrd="1" destOrd="0" parTransId="{228A7921-5FFC-4EDE-8403-EDD4BEB11F75}" sibTransId="{94152CEE-E770-480E-B872-FA6E467DF42E}"/>
    <dgm:cxn modelId="{8C26D3C1-9830-4F7E-8AEE-78F9D7121959}" srcId="{F9862B27-DC49-448D-A670-AB3D6BB4C4D6}" destId="{DDBFCC97-3FC9-44D8-85FA-57BC1E86F780}" srcOrd="0" destOrd="0" parTransId="{95008BD5-C752-4723-A3A8-0D9EDA6DB195}" sibTransId="{DFA5BC4B-2D67-4760-BC89-56988BD806ED}"/>
    <dgm:cxn modelId="{1AD9A5D4-187F-4FDA-A484-C9DEBDE73DCF}" srcId="{F9862B27-DC49-448D-A670-AB3D6BB4C4D6}" destId="{BCE6C105-708C-44B5-97EC-A1DB90B9A063}" srcOrd="2" destOrd="0" parTransId="{7D0E5BAF-59FC-4EF2-A77F-CB374C6F6342}" sibTransId="{B6A674DD-BA14-4212-A752-448AF5D4F3DB}"/>
    <dgm:cxn modelId="{90F0DEE2-7828-417A-B8D8-80E91ECDDA64}" srcId="{F6AEAC35-CFB2-46EE-8065-26806C234509}" destId="{E18D4B7E-5774-4936-A657-54F03A3A4C56}" srcOrd="0" destOrd="0" parTransId="{1A243C81-761C-4C8E-80D5-3BAB7C4F7EB6}" sibTransId="{AEE3B7EF-B301-4406-BF50-5BA4EE3228EA}"/>
    <dgm:cxn modelId="{6C80A0EC-6F7C-40C9-9587-70AD3698A5C3}" type="presOf" srcId="{DDBFCC97-3FC9-44D8-85FA-57BC1E86F780}" destId="{0FA61721-8FFC-4032-88E6-06E601FB6B6F}" srcOrd="0" destOrd="0" presId="urn:diagrams.loki3.com/BracketList"/>
    <dgm:cxn modelId="{EB27B443-5510-4DBD-B318-337279D9B506}" type="presParOf" srcId="{098B62AB-BA1C-419F-ABA0-63DC0782DA3A}" destId="{95F84F15-A79C-463E-BCD7-399157940E6D}" srcOrd="0" destOrd="0" presId="urn:diagrams.loki3.com/BracketList"/>
    <dgm:cxn modelId="{E9EF2237-E44F-4072-9412-F5DE5DD4DCF9}" type="presParOf" srcId="{95F84F15-A79C-463E-BCD7-399157940E6D}" destId="{EA972ED8-62B3-47CE-9024-76405B6405FB}" srcOrd="0" destOrd="0" presId="urn:diagrams.loki3.com/BracketList"/>
    <dgm:cxn modelId="{EE3F7975-756E-4A93-9F05-D30560FC938E}" type="presParOf" srcId="{95F84F15-A79C-463E-BCD7-399157940E6D}" destId="{BB8F963C-4B6F-40E5-8734-63E77A9AE58A}" srcOrd="1" destOrd="0" presId="urn:diagrams.loki3.com/BracketList"/>
    <dgm:cxn modelId="{114F109B-34BB-43C4-96CD-1444E0B21E69}" type="presParOf" srcId="{95F84F15-A79C-463E-BCD7-399157940E6D}" destId="{0ED0EC4B-66FB-4C5A-A9B7-854DDE83329B}" srcOrd="2" destOrd="0" presId="urn:diagrams.loki3.com/BracketList"/>
    <dgm:cxn modelId="{11544D5B-E550-47C6-A9B1-9713B72E0E5D}" type="presParOf" srcId="{95F84F15-A79C-463E-BCD7-399157940E6D}" destId="{FB58F013-10EE-429F-A16D-5A022A52D916}" srcOrd="3" destOrd="0" presId="urn:diagrams.loki3.com/BracketList"/>
    <dgm:cxn modelId="{E631D8FC-6259-4665-9BA9-1E482250F693}" type="presParOf" srcId="{098B62AB-BA1C-419F-ABA0-63DC0782DA3A}" destId="{E95F65C1-C331-4C01-9CB3-E8C23CC665C0}" srcOrd="1" destOrd="0" presId="urn:diagrams.loki3.com/BracketList"/>
    <dgm:cxn modelId="{2DCB47CA-F9D6-4302-8D27-D38F29C11DA6}" type="presParOf" srcId="{098B62AB-BA1C-419F-ABA0-63DC0782DA3A}" destId="{06091A54-79AE-4599-861C-B4970E939270}" srcOrd="2" destOrd="0" presId="urn:diagrams.loki3.com/BracketList"/>
    <dgm:cxn modelId="{2BD140C0-393E-4B6B-A3B0-8A447F02E553}" type="presParOf" srcId="{06091A54-79AE-4599-861C-B4970E939270}" destId="{46A32133-683D-4A8C-837A-96D188793431}" srcOrd="0" destOrd="0" presId="urn:diagrams.loki3.com/BracketList"/>
    <dgm:cxn modelId="{2D15C262-544D-4915-824B-67B6B7A17A0C}" type="presParOf" srcId="{06091A54-79AE-4599-861C-B4970E939270}" destId="{96CA76CC-AFA8-4156-9F58-1AAF55E615E9}" srcOrd="1" destOrd="0" presId="urn:diagrams.loki3.com/BracketList"/>
    <dgm:cxn modelId="{5B9F4754-55C0-46EF-8423-066909B3660C}" type="presParOf" srcId="{06091A54-79AE-4599-861C-B4970E939270}" destId="{24DF6050-315B-4BCF-8D4D-4939457F13D0}" srcOrd="2" destOrd="0" presId="urn:diagrams.loki3.com/BracketList"/>
    <dgm:cxn modelId="{73453ACE-1764-4855-A64B-2532386D7300}" type="presParOf" srcId="{06091A54-79AE-4599-861C-B4970E939270}" destId="{0FA61721-8FFC-4032-88E6-06E601FB6B6F}"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2100D3-2EE4-460C-9127-36C306A3A696}"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IN"/>
        </a:p>
      </dgm:t>
    </dgm:pt>
    <dgm:pt modelId="{C4C5EE5A-72D3-49CA-B7E8-35DD1755B1B5}">
      <dgm:prSet phldrT="[Text]" custT="1"/>
      <dgm:spPr/>
      <dgm:t>
        <a:bodyPr/>
        <a:lstStyle/>
        <a:p>
          <a:pPr>
            <a:buFont typeface="Wingdings" panose="05000000000000000000" pitchFamily="2" charset="2"/>
            <a:buChar char="ü"/>
          </a:pPr>
          <a:r>
            <a:rPr lang="en-US" sz="1800" b="0" i="0" dirty="0">
              <a:solidFill>
                <a:srgbClr val="000000"/>
              </a:solidFill>
              <a:effectLst/>
            </a:rPr>
            <a:t>Provide incentives for airport trips during peak time</a:t>
          </a:r>
          <a:endParaRPr lang="en-IN" sz="1800" b="0" dirty="0"/>
        </a:p>
      </dgm:t>
    </dgm:pt>
    <dgm:pt modelId="{9B4EBA44-73C1-4B50-8AD9-8AC8B991295F}" type="parTrans" cxnId="{75571319-17EE-4B14-8CC4-D636FF14E748}">
      <dgm:prSet/>
      <dgm:spPr/>
      <dgm:t>
        <a:bodyPr/>
        <a:lstStyle/>
        <a:p>
          <a:endParaRPr lang="en-IN" sz="1600"/>
        </a:p>
      </dgm:t>
    </dgm:pt>
    <dgm:pt modelId="{2F6769F9-7816-48D8-AC35-A10C153C173C}" type="sibTrans" cxnId="{75571319-17EE-4B14-8CC4-D636FF14E748}">
      <dgm:prSet/>
      <dgm:spPr/>
      <dgm:t>
        <a:bodyPr/>
        <a:lstStyle/>
        <a:p>
          <a:endParaRPr lang="en-IN" sz="1600"/>
        </a:p>
      </dgm:t>
    </dgm:pt>
    <dgm:pt modelId="{1C2CE65C-329C-4747-A397-E994D405370E}">
      <dgm:prSet phldrT="[Text]" custT="1"/>
      <dgm:spPr/>
      <dgm:t>
        <a:bodyPr/>
        <a:lstStyle/>
        <a:p>
          <a:pPr>
            <a:buFont typeface="Wingdings" panose="05000000000000000000" pitchFamily="2" charset="2"/>
            <a:buChar char="ü"/>
          </a:pPr>
          <a:r>
            <a:rPr lang="en-US" sz="1800" b="0" i="0" dirty="0">
              <a:solidFill>
                <a:srgbClr val="000000"/>
              </a:solidFill>
              <a:effectLst/>
            </a:rPr>
            <a:t>Assigning few extra cabs specially to the airport trips</a:t>
          </a:r>
          <a:endParaRPr lang="en-IN" sz="1800" b="0" dirty="0"/>
        </a:p>
      </dgm:t>
    </dgm:pt>
    <dgm:pt modelId="{3639FFF2-7BDA-443C-8337-F5E918777C01}" type="parTrans" cxnId="{AA7E032D-27B9-4887-8D26-474E5F1A229F}">
      <dgm:prSet/>
      <dgm:spPr/>
      <dgm:t>
        <a:bodyPr/>
        <a:lstStyle/>
        <a:p>
          <a:endParaRPr lang="en-IN" sz="1600"/>
        </a:p>
      </dgm:t>
    </dgm:pt>
    <dgm:pt modelId="{6044A664-B97A-4318-89A2-1D0C2E6C1447}" type="sibTrans" cxnId="{AA7E032D-27B9-4887-8D26-474E5F1A229F}">
      <dgm:prSet/>
      <dgm:spPr/>
      <dgm:t>
        <a:bodyPr/>
        <a:lstStyle/>
        <a:p>
          <a:endParaRPr lang="en-IN" sz="1600"/>
        </a:p>
      </dgm:t>
    </dgm:pt>
    <dgm:pt modelId="{1353728F-5DCE-41B3-BC28-B29A3984D013}">
      <dgm:prSet phldrT="[Text]" custT="1"/>
      <dgm:spPr/>
      <dgm:t>
        <a:bodyPr/>
        <a:lstStyle/>
        <a:p>
          <a:pPr>
            <a:buFont typeface="Wingdings" panose="05000000000000000000" pitchFamily="2" charset="2"/>
            <a:buChar char="ü"/>
          </a:pPr>
          <a:r>
            <a:rPr lang="en-US" sz="1800" b="0" i="0" dirty="0">
              <a:solidFill>
                <a:srgbClr val="000000"/>
              </a:solidFill>
              <a:effectLst/>
            </a:rPr>
            <a:t>Fixing a base price for drivers idle time in the airport or to come back to the city without any passenger</a:t>
          </a:r>
          <a:endParaRPr lang="en-IN" sz="1800" b="0" dirty="0"/>
        </a:p>
      </dgm:t>
    </dgm:pt>
    <dgm:pt modelId="{58895ED7-8D86-4D08-B66F-D51EF995E320}" type="parTrans" cxnId="{BB339018-D8B7-4457-A7E6-2A989BFF3F89}">
      <dgm:prSet/>
      <dgm:spPr/>
      <dgm:t>
        <a:bodyPr/>
        <a:lstStyle/>
        <a:p>
          <a:endParaRPr lang="en-IN" sz="1600"/>
        </a:p>
      </dgm:t>
    </dgm:pt>
    <dgm:pt modelId="{2736D9CB-EE17-4D09-817E-66D12F5F086D}" type="sibTrans" cxnId="{BB339018-D8B7-4457-A7E6-2A989BFF3F89}">
      <dgm:prSet/>
      <dgm:spPr/>
      <dgm:t>
        <a:bodyPr/>
        <a:lstStyle/>
        <a:p>
          <a:endParaRPr lang="en-IN" sz="1600"/>
        </a:p>
      </dgm:t>
    </dgm:pt>
    <dgm:pt modelId="{581615E7-F5F5-4724-AC2A-2FDBE789AE76}">
      <dgm:prSet phldrT="[Text]" custT="1"/>
      <dgm:spPr/>
      <dgm:t>
        <a:bodyPr/>
        <a:lstStyle/>
        <a:p>
          <a:pPr>
            <a:buFont typeface="Wingdings" panose="05000000000000000000" pitchFamily="2" charset="2"/>
            <a:buChar char="ü"/>
          </a:pPr>
          <a:r>
            <a:rPr lang="en-US" sz="1800" b="0" i="0" dirty="0">
              <a:solidFill>
                <a:srgbClr val="000000"/>
              </a:solidFill>
              <a:effectLst/>
            </a:rPr>
            <a:t>Identifying the day and time wise High demand areas by fetching uber app users data and sharing same with drivers to avoid "No Cars Available" issue</a:t>
          </a:r>
          <a:endParaRPr lang="en-IN" sz="1800" b="0" dirty="0"/>
        </a:p>
      </dgm:t>
    </dgm:pt>
    <dgm:pt modelId="{92F97844-F66A-42F3-9F79-2ECE24999DA1}" type="parTrans" cxnId="{2C8CAAE0-E3A7-420D-AF05-16A56A68D37C}">
      <dgm:prSet/>
      <dgm:spPr/>
      <dgm:t>
        <a:bodyPr/>
        <a:lstStyle/>
        <a:p>
          <a:endParaRPr lang="en-IN" sz="1600"/>
        </a:p>
      </dgm:t>
    </dgm:pt>
    <dgm:pt modelId="{610D7343-54D6-49DD-8BD7-90350FAB0AD7}" type="sibTrans" cxnId="{2C8CAAE0-E3A7-420D-AF05-16A56A68D37C}">
      <dgm:prSet/>
      <dgm:spPr/>
      <dgm:t>
        <a:bodyPr/>
        <a:lstStyle/>
        <a:p>
          <a:endParaRPr lang="en-IN" sz="1600"/>
        </a:p>
      </dgm:t>
    </dgm:pt>
    <dgm:pt modelId="{9A435E8C-9F73-4663-B808-5ED07EFBBF0F}">
      <dgm:prSet phldrT="[Text]" custT="1"/>
      <dgm:spPr/>
      <dgm:t>
        <a:bodyPr/>
        <a:lstStyle/>
        <a:p>
          <a:pPr>
            <a:buFont typeface="Wingdings" panose="05000000000000000000" pitchFamily="2" charset="2"/>
            <a:buChar char="ü"/>
          </a:pPr>
          <a:r>
            <a:rPr lang="en-US" sz="1800" b="0" i="0" dirty="0">
              <a:solidFill>
                <a:srgbClr val="000000"/>
              </a:solidFill>
              <a:effectLst/>
            </a:rPr>
            <a:t>Impose penalty for cancellation of requests by the drivers. Set a threshold for the maximum cancellation per day</a:t>
          </a:r>
          <a:endParaRPr lang="en-IN" sz="1800" b="0" dirty="0"/>
        </a:p>
      </dgm:t>
    </dgm:pt>
    <dgm:pt modelId="{E8E1691E-A1D8-46D7-BC09-D79355C58B5D}" type="parTrans" cxnId="{46AF27D3-AE5E-49DA-B9CE-CBD2B13F2A65}">
      <dgm:prSet/>
      <dgm:spPr/>
      <dgm:t>
        <a:bodyPr/>
        <a:lstStyle/>
        <a:p>
          <a:endParaRPr lang="en-IN" sz="1600"/>
        </a:p>
      </dgm:t>
    </dgm:pt>
    <dgm:pt modelId="{E5C79C79-4D85-41C6-B412-89D24B0B3E5E}" type="sibTrans" cxnId="{46AF27D3-AE5E-49DA-B9CE-CBD2B13F2A65}">
      <dgm:prSet/>
      <dgm:spPr/>
      <dgm:t>
        <a:bodyPr/>
        <a:lstStyle/>
        <a:p>
          <a:endParaRPr lang="en-IN" sz="1600"/>
        </a:p>
      </dgm:t>
    </dgm:pt>
    <dgm:pt modelId="{9E3BD8EB-D94A-4EBB-9960-CCA2DFB4E94B}">
      <dgm:prSet phldrT="[Text]" custT="1"/>
      <dgm:spPr/>
      <dgm:t>
        <a:bodyPr/>
        <a:lstStyle/>
        <a:p>
          <a:pPr>
            <a:buFont typeface="Wingdings" panose="05000000000000000000" pitchFamily="2" charset="2"/>
            <a:buChar char="ü"/>
          </a:pPr>
          <a:r>
            <a:rPr lang="en-US" sz="1800" b="0" i="0" dirty="0">
              <a:solidFill>
                <a:srgbClr val="000000"/>
              </a:solidFill>
              <a:effectLst/>
            </a:rPr>
            <a:t>Promote continuous trip to airport with incentives</a:t>
          </a:r>
          <a:endParaRPr lang="en-IN" sz="1800" b="0" dirty="0"/>
        </a:p>
      </dgm:t>
    </dgm:pt>
    <dgm:pt modelId="{A5D72806-EF9A-4BD8-8E2D-1BECBB399CAC}" type="parTrans" cxnId="{4AB98D49-AEA5-43BB-99CA-3A5961F1198C}">
      <dgm:prSet/>
      <dgm:spPr/>
      <dgm:t>
        <a:bodyPr/>
        <a:lstStyle/>
        <a:p>
          <a:endParaRPr lang="en-IN" sz="1600"/>
        </a:p>
      </dgm:t>
    </dgm:pt>
    <dgm:pt modelId="{F1581040-599C-402D-80F9-20F7D5D71B12}" type="sibTrans" cxnId="{4AB98D49-AEA5-43BB-99CA-3A5961F1198C}">
      <dgm:prSet/>
      <dgm:spPr/>
      <dgm:t>
        <a:bodyPr/>
        <a:lstStyle/>
        <a:p>
          <a:endParaRPr lang="en-IN" sz="1600"/>
        </a:p>
      </dgm:t>
    </dgm:pt>
    <dgm:pt modelId="{6EEFC53A-58C6-4E4A-80DD-2194E43193FA}">
      <dgm:prSet phldrT="[Text]" custT="1"/>
      <dgm:spPr/>
      <dgm:t>
        <a:bodyPr/>
        <a:lstStyle/>
        <a:p>
          <a:pPr>
            <a:buFont typeface="Wingdings" panose="05000000000000000000" pitchFamily="2" charset="2"/>
            <a:buChar char="ü"/>
          </a:pPr>
          <a:r>
            <a:rPr lang="en-US" sz="1800" b="0" i="0" dirty="0">
              <a:solidFill>
                <a:srgbClr val="000000"/>
              </a:solidFill>
              <a:effectLst/>
            </a:rPr>
            <a:t>Promote advance booking to airports and at the same time keeping drivers updated will the flight schedule with help them plan their work and they can accept the request as per their work plan</a:t>
          </a:r>
          <a:endParaRPr lang="en-IN" sz="1800" b="0" dirty="0"/>
        </a:p>
      </dgm:t>
    </dgm:pt>
    <dgm:pt modelId="{70B9CF7A-3BDA-4593-BC54-7EA64E60E420}" type="parTrans" cxnId="{27271191-D1F2-4CBB-AC3B-5BFCE4B07BF4}">
      <dgm:prSet/>
      <dgm:spPr/>
      <dgm:t>
        <a:bodyPr/>
        <a:lstStyle/>
        <a:p>
          <a:endParaRPr lang="en-IN" sz="1600"/>
        </a:p>
      </dgm:t>
    </dgm:pt>
    <dgm:pt modelId="{5F45D21F-A338-4CED-B5DD-26C35FFAA98F}" type="sibTrans" cxnId="{27271191-D1F2-4CBB-AC3B-5BFCE4B07BF4}">
      <dgm:prSet/>
      <dgm:spPr/>
      <dgm:t>
        <a:bodyPr/>
        <a:lstStyle/>
        <a:p>
          <a:endParaRPr lang="en-IN" sz="1600"/>
        </a:p>
      </dgm:t>
    </dgm:pt>
    <dgm:pt modelId="{2FBD3530-716F-4D8B-9334-DA4132E31BDA}" type="pres">
      <dgm:prSet presAssocID="{492100D3-2EE4-460C-9127-36C306A3A696}" presName="linear" presStyleCnt="0">
        <dgm:presLayoutVars>
          <dgm:dir/>
          <dgm:animLvl val="lvl"/>
          <dgm:resizeHandles val="exact"/>
        </dgm:presLayoutVars>
      </dgm:prSet>
      <dgm:spPr/>
    </dgm:pt>
    <dgm:pt modelId="{50DA4D95-9011-485E-976B-60034F7EB52B}" type="pres">
      <dgm:prSet presAssocID="{C4C5EE5A-72D3-49CA-B7E8-35DD1755B1B5}" presName="parentLin" presStyleCnt="0"/>
      <dgm:spPr/>
    </dgm:pt>
    <dgm:pt modelId="{49E6E04E-7E26-46DC-9F86-B493FA447632}" type="pres">
      <dgm:prSet presAssocID="{C4C5EE5A-72D3-49CA-B7E8-35DD1755B1B5}" presName="parentLeftMargin" presStyleLbl="node1" presStyleIdx="0" presStyleCnt="7"/>
      <dgm:spPr/>
    </dgm:pt>
    <dgm:pt modelId="{215951DA-5E95-4E0F-A031-B07947CA1B20}" type="pres">
      <dgm:prSet presAssocID="{C4C5EE5A-72D3-49CA-B7E8-35DD1755B1B5}" presName="parentText" presStyleLbl="node1" presStyleIdx="0" presStyleCnt="7" custScaleX="124430" custScaleY="134050">
        <dgm:presLayoutVars>
          <dgm:chMax val="0"/>
          <dgm:bulletEnabled val="1"/>
        </dgm:presLayoutVars>
      </dgm:prSet>
      <dgm:spPr/>
    </dgm:pt>
    <dgm:pt modelId="{A95D9F2D-743C-434B-8A0C-5436B44BCE9F}" type="pres">
      <dgm:prSet presAssocID="{C4C5EE5A-72D3-49CA-B7E8-35DD1755B1B5}" presName="negativeSpace" presStyleCnt="0"/>
      <dgm:spPr/>
    </dgm:pt>
    <dgm:pt modelId="{973AF9A9-1066-482C-BC3C-95F7625CCC7C}" type="pres">
      <dgm:prSet presAssocID="{C4C5EE5A-72D3-49CA-B7E8-35DD1755B1B5}" presName="childText" presStyleLbl="conFgAcc1" presStyleIdx="0" presStyleCnt="7">
        <dgm:presLayoutVars>
          <dgm:bulletEnabled val="1"/>
        </dgm:presLayoutVars>
      </dgm:prSet>
      <dgm:spPr/>
    </dgm:pt>
    <dgm:pt modelId="{635B489B-F7C8-4913-A904-39595F352F36}" type="pres">
      <dgm:prSet presAssocID="{2F6769F9-7816-48D8-AC35-A10C153C173C}" presName="spaceBetweenRectangles" presStyleCnt="0"/>
      <dgm:spPr/>
    </dgm:pt>
    <dgm:pt modelId="{7DF9E081-3844-421A-AFFD-F23C3E6387D5}" type="pres">
      <dgm:prSet presAssocID="{1C2CE65C-329C-4747-A397-E994D405370E}" presName="parentLin" presStyleCnt="0"/>
      <dgm:spPr/>
    </dgm:pt>
    <dgm:pt modelId="{5C1BCC58-8E5B-42B0-B21D-9A2253E8EA24}" type="pres">
      <dgm:prSet presAssocID="{1C2CE65C-329C-4747-A397-E994D405370E}" presName="parentLeftMargin" presStyleLbl="node1" presStyleIdx="0" presStyleCnt="7"/>
      <dgm:spPr/>
    </dgm:pt>
    <dgm:pt modelId="{B04ADC04-DF84-472D-B054-A92EB9699656}" type="pres">
      <dgm:prSet presAssocID="{1C2CE65C-329C-4747-A397-E994D405370E}" presName="parentText" presStyleLbl="node1" presStyleIdx="1" presStyleCnt="7" custScaleX="124430" custScaleY="134050">
        <dgm:presLayoutVars>
          <dgm:chMax val="0"/>
          <dgm:bulletEnabled val="1"/>
        </dgm:presLayoutVars>
      </dgm:prSet>
      <dgm:spPr/>
    </dgm:pt>
    <dgm:pt modelId="{7B9740DB-1FE5-4A47-BB97-02970C4CC79D}" type="pres">
      <dgm:prSet presAssocID="{1C2CE65C-329C-4747-A397-E994D405370E}" presName="negativeSpace" presStyleCnt="0"/>
      <dgm:spPr/>
    </dgm:pt>
    <dgm:pt modelId="{1B11533B-E6C6-41A0-AE00-0734887D82DE}" type="pres">
      <dgm:prSet presAssocID="{1C2CE65C-329C-4747-A397-E994D405370E}" presName="childText" presStyleLbl="conFgAcc1" presStyleIdx="1" presStyleCnt="7">
        <dgm:presLayoutVars>
          <dgm:bulletEnabled val="1"/>
        </dgm:presLayoutVars>
      </dgm:prSet>
      <dgm:spPr/>
    </dgm:pt>
    <dgm:pt modelId="{56CDE4E6-73EE-4688-BA8C-1ACEB717C728}" type="pres">
      <dgm:prSet presAssocID="{6044A664-B97A-4318-89A2-1D0C2E6C1447}" presName="spaceBetweenRectangles" presStyleCnt="0"/>
      <dgm:spPr/>
    </dgm:pt>
    <dgm:pt modelId="{2067C0A1-9FC8-412D-A635-9D1AC433CF35}" type="pres">
      <dgm:prSet presAssocID="{1353728F-5DCE-41B3-BC28-B29A3984D013}" presName="parentLin" presStyleCnt="0"/>
      <dgm:spPr/>
    </dgm:pt>
    <dgm:pt modelId="{005110C8-6C18-48C9-B5A2-12C5166BB89A}" type="pres">
      <dgm:prSet presAssocID="{1353728F-5DCE-41B3-BC28-B29A3984D013}" presName="parentLeftMargin" presStyleLbl="node1" presStyleIdx="1" presStyleCnt="7"/>
      <dgm:spPr/>
    </dgm:pt>
    <dgm:pt modelId="{87BE3AC7-53B0-43ED-8E8E-8CF01A2E5EF0}" type="pres">
      <dgm:prSet presAssocID="{1353728F-5DCE-41B3-BC28-B29A3984D013}" presName="parentText" presStyleLbl="node1" presStyleIdx="2" presStyleCnt="7" custScaleX="124430" custScaleY="134050">
        <dgm:presLayoutVars>
          <dgm:chMax val="0"/>
          <dgm:bulletEnabled val="1"/>
        </dgm:presLayoutVars>
      </dgm:prSet>
      <dgm:spPr/>
    </dgm:pt>
    <dgm:pt modelId="{F2E6A4E3-5220-4BB8-85ED-949EC7B6185E}" type="pres">
      <dgm:prSet presAssocID="{1353728F-5DCE-41B3-BC28-B29A3984D013}" presName="negativeSpace" presStyleCnt="0"/>
      <dgm:spPr/>
    </dgm:pt>
    <dgm:pt modelId="{73B60CE7-281E-4216-BA7E-B57CFA4F6CE3}" type="pres">
      <dgm:prSet presAssocID="{1353728F-5DCE-41B3-BC28-B29A3984D013}" presName="childText" presStyleLbl="conFgAcc1" presStyleIdx="2" presStyleCnt="7">
        <dgm:presLayoutVars>
          <dgm:bulletEnabled val="1"/>
        </dgm:presLayoutVars>
      </dgm:prSet>
      <dgm:spPr/>
    </dgm:pt>
    <dgm:pt modelId="{59ACA64D-4F3A-4BC0-AB97-CF2047336563}" type="pres">
      <dgm:prSet presAssocID="{2736D9CB-EE17-4D09-817E-66D12F5F086D}" presName="spaceBetweenRectangles" presStyleCnt="0"/>
      <dgm:spPr/>
    </dgm:pt>
    <dgm:pt modelId="{4D28A4A3-F457-4691-9209-D18524A12AD6}" type="pres">
      <dgm:prSet presAssocID="{9A435E8C-9F73-4663-B808-5ED07EFBBF0F}" presName="parentLin" presStyleCnt="0"/>
      <dgm:spPr/>
    </dgm:pt>
    <dgm:pt modelId="{5B1D93D9-1891-4E74-9495-743A2E7AD58C}" type="pres">
      <dgm:prSet presAssocID="{9A435E8C-9F73-4663-B808-5ED07EFBBF0F}" presName="parentLeftMargin" presStyleLbl="node1" presStyleIdx="2" presStyleCnt="7"/>
      <dgm:spPr/>
    </dgm:pt>
    <dgm:pt modelId="{5DE55ADC-91FD-4836-B740-DB6CA9DAB060}" type="pres">
      <dgm:prSet presAssocID="{9A435E8C-9F73-4663-B808-5ED07EFBBF0F}" presName="parentText" presStyleLbl="node1" presStyleIdx="3" presStyleCnt="7" custScaleX="124430" custScaleY="134050">
        <dgm:presLayoutVars>
          <dgm:chMax val="0"/>
          <dgm:bulletEnabled val="1"/>
        </dgm:presLayoutVars>
      </dgm:prSet>
      <dgm:spPr/>
    </dgm:pt>
    <dgm:pt modelId="{3DE0B1EA-32B9-45B6-A999-45E76143DC31}" type="pres">
      <dgm:prSet presAssocID="{9A435E8C-9F73-4663-B808-5ED07EFBBF0F}" presName="negativeSpace" presStyleCnt="0"/>
      <dgm:spPr/>
    </dgm:pt>
    <dgm:pt modelId="{3D03935F-5F8D-4BE6-976B-A1EA0A738E65}" type="pres">
      <dgm:prSet presAssocID="{9A435E8C-9F73-4663-B808-5ED07EFBBF0F}" presName="childText" presStyleLbl="conFgAcc1" presStyleIdx="3" presStyleCnt="7">
        <dgm:presLayoutVars>
          <dgm:bulletEnabled val="1"/>
        </dgm:presLayoutVars>
      </dgm:prSet>
      <dgm:spPr/>
    </dgm:pt>
    <dgm:pt modelId="{2FC4A2C9-BEED-4702-8F04-4DD6EDEE1E19}" type="pres">
      <dgm:prSet presAssocID="{E5C79C79-4D85-41C6-B412-89D24B0B3E5E}" presName="spaceBetweenRectangles" presStyleCnt="0"/>
      <dgm:spPr/>
    </dgm:pt>
    <dgm:pt modelId="{7A5F937A-B65F-4188-89DE-C19AF1FAD66E}" type="pres">
      <dgm:prSet presAssocID="{9E3BD8EB-D94A-4EBB-9960-CCA2DFB4E94B}" presName="parentLin" presStyleCnt="0"/>
      <dgm:spPr/>
    </dgm:pt>
    <dgm:pt modelId="{DF3BE512-0D4C-47F6-AE02-D40159468A6C}" type="pres">
      <dgm:prSet presAssocID="{9E3BD8EB-D94A-4EBB-9960-CCA2DFB4E94B}" presName="parentLeftMargin" presStyleLbl="node1" presStyleIdx="3" presStyleCnt="7"/>
      <dgm:spPr/>
    </dgm:pt>
    <dgm:pt modelId="{2C6FADFB-49E7-4767-8053-D48A8D32D9EE}" type="pres">
      <dgm:prSet presAssocID="{9E3BD8EB-D94A-4EBB-9960-CCA2DFB4E94B}" presName="parentText" presStyleLbl="node1" presStyleIdx="4" presStyleCnt="7" custScaleX="124430" custScaleY="134050">
        <dgm:presLayoutVars>
          <dgm:chMax val="0"/>
          <dgm:bulletEnabled val="1"/>
        </dgm:presLayoutVars>
      </dgm:prSet>
      <dgm:spPr/>
    </dgm:pt>
    <dgm:pt modelId="{9FD53928-E032-4DD4-8210-5A540DAEFCF8}" type="pres">
      <dgm:prSet presAssocID="{9E3BD8EB-D94A-4EBB-9960-CCA2DFB4E94B}" presName="negativeSpace" presStyleCnt="0"/>
      <dgm:spPr/>
    </dgm:pt>
    <dgm:pt modelId="{EBB47736-E699-4663-8D7F-2504D7B1567F}" type="pres">
      <dgm:prSet presAssocID="{9E3BD8EB-D94A-4EBB-9960-CCA2DFB4E94B}" presName="childText" presStyleLbl="conFgAcc1" presStyleIdx="4" presStyleCnt="7">
        <dgm:presLayoutVars>
          <dgm:bulletEnabled val="1"/>
        </dgm:presLayoutVars>
      </dgm:prSet>
      <dgm:spPr/>
    </dgm:pt>
    <dgm:pt modelId="{69E2EC54-6686-41C9-937A-11D949583FC7}" type="pres">
      <dgm:prSet presAssocID="{F1581040-599C-402D-80F9-20F7D5D71B12}" presName="spaceBetweenRectangles" presStyleCnt="0"/>
      <dgm:spPr/>
    </dgm:pt>
    <dgm:pt modelId="{BA78D041-FF2E-485F-9683-A50BE4685FA8}" type="pres">
      <dgm:prSet presAssocID="{6EEFC53A-58C6-4E4A-80DD-2194E43193FA}" presName="parentLin" presStyleCnt="0"/>
      <dgm:spPr/>
    </dgm:pt>
    <dgm:pt modelId="{2D71812F-D57D-498A-8C0C-B852C1994119}" type="pres">
      <dgm:prSet presAssocID="{6EEFC53A-58C6-4E4A-80DD-2194E43193FA}" presName="parentLeftMargin" presStyleLbl="node1" presStyleIdx="4" presStyleCnt="7"/>
      <dgm:spPr/>
    </dgm:pt>
    <dgm:pt modelId="{F40101A5-1F3D-46EC-9BC4-BB98A4EB1364}" type="pres">
      <dgm:prSet presAssocID="{6EEFC53A-58C6-4E4A-80DD-2194E43193FA}" presName="parentText" presStyleLbl="node1" presStyleIdx="5" presStyleCnt="7" custScaleX="124430" custScaleY="134050">
        <dgm:presLayoutVars>
          <dgm:chMax val="0"/>
          <dgm:bulletEnabled val="1"/>
        </dgm:presLayoutVars>
      </dgm:prSet>
      <dgm:spPr/>
    </dgm:pt>
    <dgm:pt modelId="{5256B4A8-27DE-40A9-B147-C315A1BF0088}" type="pres">
      <dgm:prSet presAssocID="{6EEFC53A-58C6-4E4A-80DD-2194E43193FA}" presName="negativeSpace" presStyleCnt="0"/>
      <dgm:spPr/>
    </dgm:pt>
    <dgm:pt modelId="{F4AA74F3-5158-4733-B7A7-3AC8C456C7FE}" type="pres">
      <dgm:prSet presAssocID="{6EEFC53A-58C6-4E4A-80DD-2194E43193FA}" presName="childText" presStyleLbl="conFgAcc1" presStyleIdx="5" presStyleCnt="7">
        <dgm:presLayoutVars>
          <dgm:bulletEnabled val="1"/>
        </dgm:presLayoutVars>
      </dgm:prSet>
      <dgm:spPr/>
    </dgm:pt>
    <dgm:pt modelId="{E375620D-353B-4F6F-8A68-D725F6A170FB}" type="pres">
      <dgm:prSet presAssocID="{5F45D21F-A338-4CED-B5DD-26C35FFAA98F}" presName="spaceBetweenRectangles" presStyleCnt="0"/>
      <dgm:spPr/>
    </dgm:pt>
    <dgm:pt modelId="{83D15646-D866-4E21-A62E-DD3CD452E460}" type="pres">
      <dgm:prSet presAssocID="{581615E7-F5F5-4724-AC2A-2FDBE789AE76}" presName="parentLin" presStyleCnt="0"/>
      <dgm:spPr/>
    </dgm:pt>
    <dgm:pt modelId="{7D291754-4580-4D8F-9EDD-19E96B94742D}" type="pres">
      <dgm:prSet presAssocID="{581615E7-F5F5-4724-AC2A-2FDBE789AE76}" presName="parentLeftMargin" presStyleLbl="node1" presStyleIdx="5" presStyleCnt="7"/>
      <dgm:spPr/>
    </dgm:pt>
    <dgm:pt modelId="{7D00D375-6FD5-44E1-8061-BDAC8E99D798}" type="pres">
      <dgm:prSet presAssocID="{581615E7-F5F5-4724-AC2A-2FDBE789AE76}" presName="parentText" presStyleLbl="node1" presStyleIdx="6" presStyleCnt="7" custScaleX="124430" custScaleY="134050">
        <dgm:presLayoutVars>
          <dgm:chMax val="0"/>
          <dgm:bulletEnabled val="1"/>
        </dgm:presLayoutVars>
      </dgm:prSet>
      <dgm:spPr/>
    </dgm:pt>
    <dgm:pt modelId="{F67C5CD6-7F95-483D-A7F2-739F2D6029CA}" type="pres">
      <dgm:prSet presAssocID="{581615E7-F5F5-4724-AC2A-2FDBE789AE76}" presName="negativeSpace" presStyleCnt="0"/>
      <dgm:spPr/>
    </dgm:pt>
    <dgm:pt modelId="{EC9D2EF1-28B1-42A9-B8DC-8183BCB6D39D}" type="pres">
      <dgm:prSet presAssocID="{581615E7-F5F5-4724-AC2A-2FDBE789AE76}" presName="childText" presStyleLbl="conFgAcc1" presStyleIdx="6" presStyleCnt="7">
        <dgm:presLayoutVars>
          <dgm:bulletEnabled val="1"/>
        </dgm:presLayoutVars>
      </dgm:prSet>
      <dgm:spPr/>
    </dgm:pt>
  </dgm:ptLst>
  <dgm:cxnLst>
    <dgm:cxn modelId="{BB339018-D8B7-4457-A7E6-2A989BFF3F89}" srcId="{492100D3-2EE4-460C-9127-36C306A3A696}" destId="{1353728F-5DCE-41B3-BC28-B29A3984D013}" srcOrd="2" destOrd="0" parTransId="{58895ED7-8D86-4D08-B66F-D51EF995E320}" sibTransId="{2736D9CB-EE17-4D09-817E-66D12F5F086D}"/>
    <dgm:cxn modelId="{75571319-17EE-4B14-8CC4-D636FF14E748}" srcId="{492100D3-2EE4-460C-9127-36C306A3A696}" destId="{C4C5EE5A-72D3-49CA-B7E8-35DD1755B1B5}" srcOrd="0" destOrd="0" parTransId="{9B4EBA44-73C1-4B50-8AD9-8AC8B991295F}" sibTransId="{2F6769F9-7816-48D8-AC35-A10C153C173C}"/>
    <dgm:cxn modelId="{AA7E032D-27B9-4887-8D26-474E5F1A229F}" srcId="{492100D3-2EE4-460C-9127-36C306A3A696}" destId="{1C2CE65C-329C-4747-A397-E994D405370E}" srcOrd="1" destOrd="0" parTransId="{3639FFF2-7BDA-443C-8337-F5E918777C01}" sibTransId="{6044A664-B97A-4318-89A2-1D0C2E6C1447}"/>
    <dgm:cxn modelId="{E4C8A55D-4895-4110-85E4-AFCD6756A7A0}" type="presOf" srcId="{6EEFC53A-58C6-4E4A-80DD-2194E43193FA}" destId="{2D71812F-D57D-498A-8C0C-B852C1994119}" srcOrd="0" destOrd="0" presId="urn:microsoft.com/office/officeart/2005/8/layout/list1"/>
    <dgm:cxn modelId="{0ED00A63-464D-4F47-B255-DED1E8256AC9}" type="presOf" srcId="{1C2CE65C-329C-4747-A397-E994D405370E}" destId="{B04ADC04-DF84-472D-B054-A92EB9699656}" srcOrd="1" destOrd="0" presId="urn:microsoft.com/office/officeart/2005/8/layout/list1"/>
    <dgm:cxn modelId="{0269EC67-78AB-4180-B74D-91DA95DD9D21}" type="presOf" srcId="{581615E7-F5F5-4724-AC2A-2FDBE789AE76}" destId="{7D291754-4580-4D8F-9EDD-19E96B94742D}" srcOrd="0" destOrd="0" presId="urn:microsoft.com/office/officeart/2005/8/layout/list1"/>
    <dgm:cxn modelId="{4AB98D49-AEA5-43BB-99CA-3A5961F1198C}" srcId="{492100D3-2EE4-460C-9127-36C306A3A696}" destId="{9E3BD8EB-D94A-4EBB-9960-CCA2DFB4E94B}" srcOrd="4" destOrd="0" parTransId="{A5D72806-EF9A-4BD8-8E2D-1BECBB399CAC}" sibTransId="{F1581040-599C-402D-80F9-20F7D5D71B12}"/>
    <dgm:cxn modelId="{12D1D957-5BBB-470E-8A11-DF0B6CFA58B7}" type="presOf" srcId="{1353728F-5DCE-41B3-BC28-B29A3984D013}" destId="{005110C8-6C18-48C9-B5A2-12C5166BB89A}" srcOrd="0" destOrd="0" presId="urn:microsoft.com/office/officeart/2005/8/layout/list1"/>
    <dgm:cxn modelId="{0DD67779-65F1-476E-9D0B-B60AB187447D}" type="presOf" srcId="{C4C5EE5A-72D3-49CA-B7E8-35DD1755B1B5}" destId="{215951DA-5E95-4E0F-A031-B07947CA1B20}" srcOrd="1" destOrd="0" presId="urn:microsoft.com/office/officeart/2005/8/layout/list1"/>
    <dgm:cxn modelId="{CA065886-7FD4-4DAA-B4CF-4B0E5539867A}" type="presOf" srcId="{C4C5EE5A-72D3-49CA-B7E8-35DD1755B1B5}" destId="{49E6E04E-7E26-46DC-9F86-B493FA447632}" srcOrd="0" destOrd="0" presId="urn:microsoft.com/office/officeart/2005/8/layout/list1"/>
    <dgm:cxn modelId="{B2A80B8C-C50A-4348-B78E-AE5F6455BA78}" type="presOf" srcId="{492100D3-2EE4-460C-9127-36C306A3A696}" destId="{2FBD3530-716F-4D8B-9334-DA4132E31BDA}" srcOrd="0" destOrd="0" presId="urn:microsoft.com/office/officeart/2005/8/layout/list1"/>
    <dgm:cxn modelId="{27271191-D1F2-4CBB-AC3B-5BFCE4B07BF4}" srcId="{492100D3-2EE4-460C-9127-36C306A3A696}" destId="{6EEFC53A-58C6-4E4A-80DD-2194E43193FA}" srcOrd="5" destOrd="0" parTransId="{70B9CF7A-3BDA-4593-BC54-7EA64E60E420}" sibTransId="{5F45D21F-A338-4CED-B5DD-26C35FFAA98F}"/>
    <dgm:cxn modelId="{066F08A5-05CD-44EB-B121-36C561F0EBA1}" type="presOf" srcId="{9A435E8C-9F73-4663-B808-5ED07EFBBF0F}" destId="{5DE55ADC-91FD-4836-B740-DB6CA9DAB060}" srcOrd="1" destOrd="0" presId="urn:microsoft.com/office/officeart/2005/8/layout/list1"/>
    <dgm:cxn modelId="{CE1032B0-8D75-413F-AEE3-BA989E261913}" type="presOf" srcId="{9A435E8C-9F73-4663-B808-5ED07EFBBF0F}" destId="{5B1D93D9-1891-4E74-9495-743A2E7AD58C}" srcOrd="0" destOrd="0" presId="urn:microsoft.com/office/officeart/2005/8/layout/list1"/>
    <dgm:cxn modelId="{4807F9B3-7A10-49EF-8341-BF93EB1016AF}" type="presOf" srcId="{9E3BD8EB-D94A-4EBB-9960-CCA2DFB4E94B}" destId="{DF3BE512-0D4C-47F6-AE02-D40159468A6C}" srcOrd="0" destOrd="0" presId="urn:microsoft.com/office/officeart/2005/8/layout/list1"/>
    <dgm:cxn modelId="{1B104AB5-9439-4EA9-9DFA-4677B83E4CD8}" type="presOf" srcId="{1C2CE65C-329C-4747-A397-E994D405370E}" destId="{5C1BCC58-8E5B-42B0-B21D-9A2253E8EA24}" srcOrd="0" destOrd="0" presId="urn:microsoft.com/office/officeart/2005/8/layout/list1"/>
    <dgm:cxn modelId="{9FA4C8C7-D557-46CE-92DF-45B3D128065A}" type="presOf" srcId="{581615E7-F5F5-4724-AC2A-2FDBE789AE76}" destId="{7D00D375-6FD5-44E1-8061-BDAC8E99D798}" srcOrd="1" destOrd="0" presId="urn:microsoft.com/office/officeart/2005/8/layout/list1"/>
    <dgm:cxn modelId="{46AF27D3-AE5E-49DA-B9CE-CBD2B13F2A65}" srcId="{492100D3-2EE4-460C-9127-36C306A3A696}" destId="{9A435E8C-9F73-4663-B808-5ED07EFBBF0F}" srcOrd="3" destOrd="0" parTransId="{E8E1691E-A1D8-46D7-BC09-D79355C58B5D}" sibTransId="{E5C79C79-4D85-41C6-B412-89D24B0B3E5E}"/>
    <dgm:cxn modelId="{8A7553D7-D7B9-47EB-8B18-0A3C8CCAA4CF}" type="presOf" srcId="{1353728F-5DCE-41B3-BC28-B29A3984D013}" destId="{87BE3AC7-53B0-43ED-8E8E-8CF01A2E5EF0}" srcOrd="1" destOrd="0" presId="urn:microsoft.com/office/officeart/2005/8/layout/list1"/>
    <dgm:cxn modelId="{C36656D7-0DAB-43A6-935D-37A6327AFBCE}" type="presOf" srcId="{6EEFC53A-58C6-4E4A-80DD-2194E43193FA}" destId="{F40101A5-1F3D-46EC-9BC4-BB98A4EB1364}" srcOrd="1" destOrd="0" presId="urn:microsoft.com/office/officeart/2005/8/layout/list1"/>
    <dgm:cxn modelId="{2C8CAAE0-E3A7-420D-AF05-16A56A68D37C}" srcId="{492100D3-2EE4-460C-9127-36C306A3A696}" destId="{581615E7-F5F5-4724-AC2A-2FDBE789AE76}" srcOrd="6" destOrd="0" parTransId="{92F97844-F66A-42F3-9F79-2ECE24999DA1}" sibTransId="{610D7343-54D6-49DD-8BD7-90350FAB0AD7}"/>
    <dgm:cxn modelId="{3434A0EC-687E-4E28-9EF5-E0373781185E}" type="presOf" srcId="{9E3BD8EB-D94A-4EBB-9960-CCA2DFB4E94B}" destId="{2C6FADFB-49E7-4767-8053-D48A8D32D9EE}" srcOrd="1" destOrd="0" presId="urn:microsoft.com/office/officeart/2005/8/layout/list1"/>
    <dgm:cxn modelId="{94EFD906-7531-4027-B2AC-EB8E0301C3E6}" type="presParOf" srcId="{2FBD3530-716F-4D8B-9334-DA4132E31BDA}" destId="{50DA4D95-9011-485E-976B-60034F7EB52B}" srcOrd="0" destOrd="0" presId="urn:microsoft.com/office/officeart/2005/8/layout/list1"/>
    <dgm:cxn modelId="{1B3A1497-6B4D-4C60-8840-E5279605FDEC}" type="presParOf" srcId="{50DA4D95-9011-485E-976B-60034F7EB52B}" destId="{49E6E04E-7E26-46DC-9F86-B493FA447632}" srcOrd="0" destOrd="0" presId="urn:microsoft.com/office/officeart/2005/8/layout/list1"/>
    <dgm:cxn modelId="{65773435-0D9E-4246-A8B2-CB9EAF680373}" type="presParOf" srcId="{50DA4D95-9011-485E-976B-60034F7EB52B}" destId="{215951DA-5E95-4E0F-A031-B07947CA1B20}" srcOrd="1" destOrd="0" presId="urn:microsoft.com/office/officeart/2005/8/layout/list1"/>
    <dgm:cxn modelId="{751C7F82-633F-44CB-8A0D-359345E3E305}" type="presParOf" srcId="{2FBD3530-716F-4D8B-9334-DA4132E31BDA}" destId="{A95D9F2D-743C-434B-8A0C-5436B44BCE9F}" srcOrd="1" destOrd="0" presId="urn:microsoft.com/office/officeart/2005/8/layout/list1"/>
    <dgm:cxn modelId="{4848CE88-1F08-49F7-9951-FC4A0EACD6D0}" type="presParOf" srcId="{2FBD3530-716F-4D8B-9334-DA4132E31BDA}" destId="{973AF9A9-1066-482C-BC3C-95F7625CCC7C}" srcOrd="2" destOrd="0" presId="urn:microsoft.com/office/officeart/2005/8/layout/list1"/>
    <dgm:cxn modelId="{B91627EA-D1DA-44EA-BF0C-BE9FFDA6F5C5}" type="presParOf" srcId="{2FBD3530-716F-4D8B-9334-DA4132E31BDA}" destId="{635B489B-F7C8-4913-A904-39595F352F36}" srcOrd="3" destOrd="0" presId="urn:microsoft.com/office/officeart/2005/8/layout/list1"/>
    <dgm:cxn modelId="{2C64ED6F-7AD3-4DBB-8ED3-6F2E73504BD5}" type="presParOf" srcId="{2FBD3530-716F-4D8B-9334-DA4132E31BDA}" destId="{7DF9E081-3844-421A-AFFD-F23C3E6387D5}" srcOrd="4" destOrd="0" presId="urn:microsoft.com/office/officeart/2005/8/layout/list1"/>
    <dgm:cxn modelId="{B05ABD67-DA9E-418C-9F63-52AA415DCE10}" type="presParOf" srcId="{7DF9E081-3844-421A-AFFD-F23C3E6387D5}" destId="{5C1BCC58-8E5B-42B0-B21D-9A2253E8EA24}" srcOrd="0" destOrd="0" presId="urn:microsoft.com/office/officeart/2005/8/layout/list1"/>
    <dgm:cxn modelId="{31185FB0-AF42-47B3-921D-96D6EC35F112}" type="presParOf" srcId="{7DF9E081-3844-421A-AFFD-F23C3E6387D5}" destId="{B04ADC04-DF84-472D-B054-A92EB9699656}" srcOrd="1" destOrd="0" presId="urn:microsoft.com/office/officeart/2005/8/layout/list1"/>
    <dgm:cxn modelId="{F73FBFA9-C9A6-48B4-8203-1E18E7723890}" type="presParOf" srcId="{2FBD3530-716F-4D8B-9334-DA4132E31BDA}" destId="{7B9740DB-1FE5-4A47-BB97-02970C4CC79D}" srcOrd="5" destOrd="0" presId="urn:microsoft.com/office/officeart/2005/8/layout/list1"/>
    <dgm:cxn modelId="{75724ECA-263F-4BBB-8AFA-3D047942258C}" type="presParOf" srcId="{2FBD3530-716F-4D8B-9334-DA4132E31BDA}" destId="{1B11533B-E6C6-41A0-AE00-0734887D82DE}" srcOrd="6" destOrd="0" presId="urn:microsoft.com/office/officeart/2005/8/layout/list1"/>
    <dgm:cxn modelId="{6886D5D1-9B24-4F83-A268-D58DC30DD62D}" type="presParOf" srcId="{2FBD3530-716F-4D8B-9334-DA4132E31BDA}" destId="{56CDE4E6-73EE-4688-BA8C-1ACEB717C728}" srcOrd="7" destOrd="0" presId="urn:microsoft.com/office/officeart/2005/8/layout/list1"/>
    <dgm:cxn modelId="{849AB64D-05EE-4D08-92AE-1A673D98E603}" type="presParOf" srcId="{2FBD3530-716F-4D8B-9334-DA4132E31BDA}" destId="{2067C0A1-9FC8-412D-A635-9D1AC433CF35}" srcOrd="8" destOrd="0" presId="urn:microsoft.com/office/officeart/2005/8/layout/list1"/>
    <dgm:cxn modelId="{121C8F95-122C-4295-B7F9-6696E46D23B5}" type="presParOf" srcId="{2067C0A1-9FC8-412D-A635-9D1AC433CF35}" destId="{005110C8-6C18-48C9-B5A2-12C5166BB89A}" srcOrd="0" destOrd="0" presId="urn:microsoft.com/office/officeart/2005/8/layout/list1"/>
    <dgm:cxn modelId="{B511F50F-09F2-4B0E-B95B-09335BB5D283}" type="presParOf" srcId="{2067C0A1-9FC8-412D-A635-9D1AC433CF35}" destId="{87BE3AC7-53B0-43ED-8E8E-8CF01A2E5EF0}" srcOrd="1" destOrd="0" presId="urn:microsoft.com/office/officeart/2005/8/layout/list1"/>
    <dgm:cxn modelId="{A798E8A1-D040-418F-B6BF-7221055B0F5D}" type="presParOf" srcId="{2FBD3530-716F-4D8B-9334-DA4132E31BDA}" destId="{F2E6A4E3-5220-4BB8-85ED-949EC7B6185E}" srcOrd="9" destOrd="0" presId="urn:microsoft.com/office/officeart/2005/8/layout/list1"/>
    <dgm:cxn modelId="{4750D650-8BCB-494A-90D2-4CE263235947}" type="presParOf" srcId="{2FBD3530-716F-4D8B-9334-DA4132E31BDA}" destId="{73B60CE7-281E-4216-BA7E-B57CFA4F6CE3}" srcOrd="10" destOrd="0" presId="urn:microsoft.com/office/officeart/2005/8/layout/list1"/>
    <dgm:cxn modelId="{9470BEB0-784D-48A1-811A-D87A860077B0}" type="presParOf" srcId="{2FBD3530-716F-4D8B-9334-DA4132E31BDA}" destId="{59ACA64D-4F3A-4BC0-AB97-CF2047336563}" srcOrd="11" destOrd="0" presId="urn:microsoft.com/office/officeart/2005/8/layout/list1"/>
    <dgm:cxn modelId="{3FF4BDA4-98F5-4F2D-BEE8-CA437E120F5B}" type="presParOf" srcId="{2FBD3530-716F-4D8B-9334-DA4132E31BDA}" destId="{4D28A4A3-F457-4691-9209-D18524A12AD6}" srcOrd="12" destOrd="0" presId="urn:microsoft.com/office/officeart/2005/8/layout/list1"/>
    <dgm:cxn modelId="{1A8F0077-BB1A-417D-883E-D4E896CDC41A}" type="presParOf" srcId="{4D28A4A3-F457-4691-9209-D18524A12AD6}" destId="{5B1D93D9-1891-4E74-9495-743A2E7AD58C}" srcOrd="0" destOrd="0" presId="urn:microsoft.com/office/officeart/2005/8/layout/list1"/>
    <dgm:cxn modelId="{C3D139B1-2C6E-4673-B649-B4344A763D17}" type="presParOf" srcId="{4D28A4A3-F457-4691-9209-D18524A12AD6}" destId="{5DE55ADC-91FD-4836-B740-DB6CA9DAB060}" srcOrd="1" destOrd="0" presId="urn:microsoft.com/office/officeart/2005/8/layout/list1"/>
    <dgm:cxn modelId="{3A6D94BA-0C5A-44D4-8E93-6CC6F843F180}" type="presParOf" srcId="{2FBD3530-716F-4D8B-9334-DA4132E31BDA}" destId="{3DE0B1EA-32B9-45B6-A999-45E76143DC31}" srcOrd="13" destOrd="0" presId="urn:microsoft.com/office/officeart/2005/8/layout/list1"/>
    <dgm:cxn modelId="{285383DB-6534-47AA-829B-35FEFE799A87}" type="presParOf" srcId="{2FBD3530-716F-4D8B-9334-DA4132E31BDA}" destId="{3D03935F-5F8D-4BE6-976B-A1EA0A738E65}" srcOrd="14" destOrd="0" presId="urn:microsoft.com/office/officeart/2005/8/layout/list1"/>
    <dgm:cxn modelId="{55054A4E-AA03-4AE0-BB28-2E2FADFB347C}" type="presParOf" srcId="{2FBD3530-716F-4D8B-9334-DA4132E31BDA}" destId="{2FC4A2C9-BEED-4702-8F04-4DD6EDEE1E19}" srcOrd="15" destOrd="0" presId="urn:microsoft.com/office/officeart/2005/8/layout/list1"/>
    <dgm:cxn modelId="{328439CA-A512-4DBD-BC87-85DB88F5A852}" type="presParOf" srcId="{2FBD3530-716F-4D8B-9334-DA4132E31BDA}" destId="{7A5F937A-B65F-4188-89DE-C19AF1FAD66E}" srcOrd="16" destOrd="0" presId="urn:microsoft.com/office/officeart/2005/8/layout/list1"/>
    <dgm:cxn modelId="{CFFD02F3-A366-40E7-868D-A44C0812F455}" type="presParOf" srcId="{7A5F937A-B65F-4188-89DE-C19AF1FAD66E}" destId="{DF3BE512-0D4C-47F6-AE02-D40159468A6C}" srcOrd="0" destOrd="0" presId="urn:microsoft.com/office/officeart/2005/8/layout/list1"/>
    <dgm:cxn modelId="{E94AFB65-13DC-4BFC-9A6A-70EF173D94F0}" type="presParOf" srcId="{7A5F937A-B65F-4188-89DE-C19AF1FAD66E}" destId="{2C6FADFB-49E7-4767-8053-D48A8D32D9EE}" srcOrd="1" destOrd="0" presId="urn:microsoft.com/office/officeart/2005/8/layout/list1"/>
    <dgm:cxn modelId="{75706162-71E2-44D6-A08E-DC3CE723BDC3}" type="presParOf" srcId="{2FBD3530-716F-4D8B-9334-DA4132E31BDA}" destId="{9FD53928-E032-4DD4-8210-5A540DAEFCF8}" srcOrd="17" destOrd="0" presId="urn:microsoft.com/office/officeart/2005/8/layout/list1"/>
    <dgm:cxn modelId="{FFFAD948-9757-47BE-A3CA-0E6090BF455C}" type="presParOf" srcId="{2FBD3530-716F-4D8B-9334-DA4132E31BDA}" destId="{EBB47736-E699-4663-8D7F-2504D7B1567F}" srcOrd="18" destOrd="0" presId="urn:microsoft.com/office/officeart/2005/8/layout/list1"/>
    <dgm:cxn modelId="{DAF0E868-C373-4920-A656-2B5491968FA0}" type="presParOf" srcId="{2FBD3530-716F-4D8B-9334-DA4132E31BDA}" destId="{69E2EC54-6686-41C9-937A-11D949583FC7}" srcOrd="19" destOrd="0" presId="urn:microsoft.com/office/officeart/2005/8/layout/list1"/>
    <dgm:cxn modelId="{8FB71D27-EDDC-4F4A-88B5-60DB08D01621}" type="presParOf" srcId="{2FBD3530-716F-4D8B-9334-DA4132E31BDA}" destId="{BA78D041-FF2E-485F-9683-A50BE4685FA8}" srcOrd="20" destOrd="0" presId="urn:microsoft.com/office/officeart/2005/8/layout/list1"/>
    <dgm:cxn modelId="{D6853DF2-24AB-4A37-B502-5F6F3E4EE074}" type="presParOf" srcId="{BA78D041-FF2E-485F-9683-A50BE4685FA8}" destId="{2D71812F-D57D-498A-8C0C-B852C1994119}" srcOrd="0" destOrd="0" presId="urn:microsoft.com/office/officeart/2005/8/layout/list1"/>
    <dgm:cxn modelId="{3F4B7BAD-1A00-4D60-8EDE-F297921D3B0D}" type="presParOf" srcId="{BA78D041-FF2E-485F-9683-A50BE4685FA8}" destId="{F40101A5-1F3D-46EC-9BC4-BB98A4EB1364}" srcOrd="1" destOrd="0" presId="urn:microsoft.com/office/officeart/2005/8/layout/list1"/>
    <dgm:cxn modelId="{84BD08B9-A82B-46B5-9281-AAF4D6C1AD04}" type="presParOf" srcId="{2FBD3530-716F-4D8B-9334-DA4132E31BDA}" destId="{5256B4A8-27DE-40A9-B147-C315A1BF0088}" srcOrd="21" destOrd="0" presId="urn:microsoft.com/office/officeart/2005/8/layout/list1"/>
    <dgm:cxn modelId="{7716D704-436A-44DC-9247-3BA26F7112A4}" type="presParOf" srcId="{2FBD3530-716F-4D8B-9334-DA4132E31BDA}" destId="{F4AA74F3-5158-4733-B7A7-3AC8C456C7FE}" srcOrd="22" destOrd="0" presId="urn:microsoft.com/office/officeart/2005/8/layout/list1"/>
    <dgm:cxn modelId="{FADF8F06-6304-4FAD-9EB5-53859F3B5983}" type="presParOf" srcId="{2FBD3530-716F-4D8B-9334-DA4132E31BDA}" destId="{E375620D-353B-4F6F-8A68-D725F6A170FB}" srcOrd="23" destOrd="0" presId="urn:microsoft.com/office/officeart/2005/8/layout/list1"/>
    <dgm:cxn modelId="{827AD7D6-1FE9-4F57-A201-BA508A0E1586}" type="presParOf" srcId="{2FBD3530-716F-4D8B-9334-DA4132E31BDA}" destId="{83D15646-D866-4E21-A62E-DD3CD452E460}" srcOrd="24" destOrd="0" presId="urn:microsoft.com/office/officeart/2005/8/layout/list1"/>
    <dgm:cxn modelId="{B915F447-BDF6-436E-8D75-07AC9300130B}" type="presParOf" srcId="{83D15646-D866-4E21-A62E-DD3CD452E460}" destId="{7D291754-4580-4D8F-9EDD-19E96B94742D}" srcOrd="0" destOrd="0" presId="urn:microsoft.com/office/officeart/2005/8/layout/list1"/>
    <dgm:cxn modelId="{2975565B-1A41-46F9-B50F-92CC9F7CA14D}" type="presParOf" srcId="{83D15646-D866-4E21-A62E-DD3CD452E460}" destId="{7D00D375-6FD5-44E1-8061-BDAC8E99D798}" srcOrd="1" destOrd="0" presId="urn:microsoft.com/office/officeart/2005/8/layout/list1"/>
    <dgm:cxn modelId="{72DA6732-EC45-49FE-8C46-C2A407C5902C}" type="presParOf" srcId="{2FBD3530-716F-4D8B-9334-DA4132E31BDA}" destId="{F67C5CD6-7F95-483D-A7F2-739F2D6029CA}" srcOrd="25" destOrd="0" presId="urn:microsoft.com/office/officeart/2005/8/layout/list1"/>
    <dgm:cxn modelId="{79032469-D0EC-4AE0-ABDF-F350C063210D}" type="presParOf" srcId="{2FBD3530-716F-4D8B-9334-DA4132E31BDA}" destId="{EC9D2EF1-28B1-42A9-B8DC-8183BCB6D39D}"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047EA-F3F2-4C59-BC30-B994EAD2A198}">
      <dsp:nvSpPr>
        <dsp:cNvPr id="0" name=""/>
        <dsp:cNvSpPr/>
      </dsp:nvSpPr>
      <dsp:spPr>
        <a:xfrm>
          <a:off x="0" y="3655071"/>
          <a:ext cx="1170940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9AC2CE-FAC6-4882-B490-BC92D0248F2E}">
      <dsp:nvSpPr>
        <dsp:cNvPr id="0" name=""/>
        <dsp:cNvSpPr/>
      </dsp:nvSpPr>
      <dsp:spPr>
        <a:xfrm>
          <a:off x="0" y="2085160"/>
          <a:ext cx="1170940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D7E808-1812-41CC-88C1-96002A6BCE9A}">
      <dsp:nvSpPr>
        <dsp:cNvPr id="0" name=""/>
        <dsp:cNvSpPr/>
      </dsp:nvSpPr>
      <dsp:spPr>
        <a:xfrm>
          <a:off x="0" y="515248"/>
          <a:ext cx="1170940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7687B8-1F2B-4536-BEC0-5649179F1FA6}">
      <dsp:nvSpPr>
        <dsp:cNvPr id="0" name=""/>
        <dsp:cNvSpPr/>
      </dsp:nvSpPr>
      <dsp:spPr>
        <a:xfrm>
          <a:off x="3044443" y="574"/>
          <a:ext cx="8664956" cy="514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endParaRPr lang="en-IN" sz="2400" kern="1200" dirty="0"/>
        </a:p>
      </dsp:txBody>
      <dsp:txXfrm>
        <a:off x="3044443" y="574"/>
        <a:ext cx="8664956" cy="514674"/>
      </dsp:txXfrm>
    </dsp:sp>
    <dsp:sp modelId="{7D65D22E-0125-4C7C-9752-CE9DA685AB6D}">
      <dsp:nvSpPr>
        <dsp:cNvPr id="0" name=""/>
        <dsp:cNvSpPr/>
      </dsp:nvSpPr>
      <dsp:spPr>
        <a:xfrm>
          <a:off x="0" y="574"/>
          <a:ext cx="3044444" cy="514674"/>
        </a:xfrm>
        <a:prstGeom prst="round2SameRect">
          <a:avLst>
            <a:gd name="adj1" fmla="val 16670"/>
            <a:gd name="adj2" fmla="val 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Problem Statement</a:t>
          </a:r>
          <a:endParaRPr lang="en-IN" sz="2400" b="1" kern="1200" dirty="0"/>
        </a:p>
      </dsp:txBody>
      <dsp:txXfrm>
        <a:off x="25129" y="25703"/>
        <a:ext cx="2994186" cy="489545"/>
      </dsp:txXfrm>
    </dsp:sp>
    <dsp:sp modelId="{14D17E94-EE30-4368-8A8F-4706F577D56F}">
      <dsp:nvSpPr>
        <dsp:cNvPr id="0" name=""/>
        <dsp:cNvSpPr/>
      </dsp:nvSpPr>
      <dsp:spPr>
        <a:xfrm>
          <a:off x="0" y="515248"/>
          <a:ext cx="11709400" cy="1029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71450" lvl="1" indent="-171450" algn="l" defTabSz="844550">
            <a:lnSpc>
              <a:spcPct val="90000"/>
            </a:lnSpc>
            <a:spcBef>
              <a:spcPct val="0"/>
            </a:spcBef>
            <a:spcAft>
              <a:spcPct val="15000"/>
            </a:spcAft>
            <a:buFontTx/>
            <a:buNone/>
          </a:pPr>
          <a:r>
            <a:rPr lang="en-US" sz="1900" kern="1200" dirty="0"/>
            <a:t>Uber is facing </a:t>
          </a:r>
          <a:r>
            <a:rPr lang="en-US" sz="1900" b="1" kern="1200" dirty="0"/>
            <a:t>‘Driver Cancellation’ </a:t>
          </a:r>
          <a:r>
            <a:rPr lang="en-US" sz="1900" kern="1200" dirty="0"/>
            <a:t>and </a:t>
          </a:r>
          <a:r>
            <a:rPr lang="en-US" sz="1900" b="1" kern="1200" dirty="0"/>
            <a:t>‘Non-availability of Cabs’ </a:t>
          </a:r>
          <a:r>
            <a:rPr lang="en-US" sz="1900" kern="1200" dirty="0"/>
            <a:t>to and from Airport leading to impact on</a:t>
          </a:r>
          <a:endParaRPr lang="en-IN" sz="1900" b="1" kern="1200" dirty="0"/>
        </a:p>
        <a:p>
          <a:pPr marL="171450" lvl="1" indent="-171450" algn="l" defTabSz="844550">
            <a:lnSpc>
              <a:spcPct val="90000"/>
            </a:lnSpc>
            <a:spcBef>
              <a:spcPct val="0"/>
            </a:spcBef>
            <a:spcAft>
              <a:spcPct val="15000"/>
            </a:spcAft>
            <a:buFontTx/>
            <a:buNone/>
          </a:pPr>
          <a:r>
            <a:rPr lang="en-US" sz="1900" kern="1200" dirty="0"/>
            <a:t>the business and loss of </a:t>
          </a:r>
          <a:r>
            <a:rPr lang="en-US" sz="1900" b="1" kern="1200" dirty="0"/>
            <a:t>‘Potential Revenue’.</a:t>
          </a:r>
          <a:endParaRPr lang="en-IN" sz="1900" b="1" kern="1200" dirty="0"/>
        </a:p>
      </dsp:txBody>
      <dsp:txXfrm>
        <a:off x="0" y="515248"/>
        <a:ext cx="11709400" cy="1029503"/>
      </dsp:txXfrm>
    </dsp:sp>
    <dsp:sp modelId="{2E0DA875-6584-4A6A-AB9B-DF4B761D02B8}">
      <dsp:nvSpPr>
        <dsp:cNvPr id="0" name=""/>
        <dsp:cNvSpPr/>
      </dsp:nvSpPr>
      <dsp:spPr>
        <a:xfrm>
          <a:off x="3044443" y="1570485"/>
          <a:ext cx="8664956" cy="514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endParaRPr lang="en-IN" sz="2400" kern="1200"/>
        </a:p>
      </dsp:txBody>
      <dsp:txXfrm>
        <a:off x="3044443" y="1570485"/>
        <a:ext cx="8664956" cy="514674"/>
      </dsp:txXfrm>
    </dsp:sp>
    <dsp:sp modelId="{55E9C6BF-862B-4FEE-A74F-278E4DBC9965}">
      <dsp:nvSpPr>
        <dsp:cNvPr id="0" name=""/>
        <dsp:cNvSpPr/>
      </dsp:nvSpPr>
      <dsp:spPr>
        <a:xfrm>
          <a:off x="0" y="1570485"/>
          <a:ext cx="3044444" cy="514674"/>
        </a:xfrm>
        <a:prstGeom prst="round2SameRect">
          <a:avLst>
            <a:gd name="adj1" fmla="val 16670"/>
            <a:gd name="adj2" fmla="val 0"/>
          </a:avLst>
        </a:prstGeom>
        <a:solidFill>
          <a:schemeClr val="accent4">
            <a:hueOff val="4900445"/>
            <a:satOff val="-20388"/>
            <a:lumOff val="4804"/>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1066800">
            <a:lnSpc>
              <a:spcPct val="90000"/>
            </a:lnSpc>
            <a:spcBef>
              <a:spcPct val="0"/>
            </a:spcBef>
            <a:spcAft>
              <a:spcPct val="35000"/>
            </a:spcAft>
            <a:buNone/>
          </a:pPr>
          <a:r>
            <a:rPr lang="en-US" sz="2400" b="1" kern="1200" dirty="0"/>
            <a:t>Objective</a:t>
          </a:r>
          <a:endParaRPr lang="en-IN" sz="2400" b="1" kern="1200" dirty="0"/>
        </a:p>
      </dsp:txBody>
      <dsp:txXfrm>
        <a:off x="25129" y="1595614"/>
        <a:ext cx="2994186" cy="489545"/>
      </dsp:txXfrm>
    </dsp:sp>
    <dsp:sp modelId="{472A2FFF-F6FB-4F49-BABA-509CDCCD0539}">
      <dsp:nvSpPr>
        <dsp:cNvPr id="0" name=""/>
        <dsp:cNvSpPr/>
      </dsp:nvSpPr>
      <dsp:spPr>
        <a:xfrm>
          <a:off x="0" y="2085160"/>
          <a:ext cx="11709400" cy="1029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71450" lvl="1" indent="-171450" algn="l" defTabSz="844550">
            <a:lnSpc>
              <a:spcPct val="90000"/>
            </a:lnSpc>
            <a:spcBef>
              <a:spcPct val="0"/>
            </a:spcBef>
            <a:spcAft>
              <a:spcPct val="15000"/>
            </a:spcAft>
            <a:buFontTx/>
            <a:buNone/>
          </a:pPr>
          <a:r>
            <a:rPr lang="en-US" sz="1900" kern="1200" dirty="0"/>
            <a:t>To identify the route cause of the </a:t>
          </a:r>
          <a:r>
            <a:rPr lang="en-US" sz="1900" b="1" kern="1200" dirty="0"/>
            <a:t>‘Supply-Demand Gap of Cabs’ </a:t>
          </a:r>
          <a:r>
            <a:rPr lang="en-US" sz="1900" kern="1200" dirty="0"/>
            <a:t>to and from Airport</a:t>
          </a:r>
          <a:endParaRPr lang="en-IN" sz="1900" kern="1200" dirty="0"/>
        </a:p>
      </dsp:txBody>
      <dsp:txXfrm>
        <a:off x="0" y="2085160"/>
        <a:ext cx="11709400" cy="1029503"/>
      </dsp:txXfrm>
    </dsp:sp>
    <dsp:sp modelId="{19EABE91-CAC2-4F30-BFDD-17A0A8D38F50}">
      <dsp:nvSpPr>
        <dsp:cNvPr id="0" name=""/>
        <dsp:cNvSpPr/>
      </dsp:nvSpPr>
      <dsp:spPr>
        <a:xfrm>
          <a:off x="3044443" y="3140396"/>
          <a:ext cx="8664956" cy="514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endParaRPr lang="en-IN" sz="2400" kern="1200"/>
        </a:p>
      </dsp:txBody>
      <dsp:txXfrm>
        <a:off x="3044443" y="3140396"/>
        <a:ext cx="8664956" cy="514674"/>
      </dsp:txXfrm>
    </dsp:sp>
    <dsp:sp modelId="{E2184BF3-F994-4072-834C-B1B09B4C7ED7}">
      <dsp:nvSpPr>
        <dsp:cNvPr id="0" name=""/>
        <dsp:cNvSpPr/>
      </dsp:nvSpPr>
      <dsp:spPr>
        <a:xfrm>
          <a:off x="0" y="3140396"/>
          <a:ext cx="3044444" cy="514674"/>
        </a:xfrm>
        <a:prstGeom prst="round2SameRect">
          <a:avLst>
            <a:gd name="adj1" fmla="val 16670"/>
            <a:gd name="adj2" fmla="val 0"/>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Data used for Analysis</a:t>
          </a:r>
          <a:endParaRPr lang="en-IN" sz="2400" b="1" kern="1200" dirty="0"/>
        </a:p>
      </dsp:txBody>
      <dsp:txXfrm>
        <a:off x="25129" y="3165525"/>
        <a:ext cx="2994186" cy="489545"/>
      </dsp:txXfrm>
    </dsp:sp>
    <dsp:sp modelId="{E2F87295-31CE-4532-BA5B-3A83008B8A23}">
      <dsp:nvSpPr>
        <dsp:cNvPr id="0" name=""/>
        <dsp:cNvSpPr/>
      </dsp:nvSpPr>
      <dsp:spPr>
        <a:xfrm>
          <a:off x="0" y="3655071"/>
          <a:ext cx="11709400" cy="1029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The data is used only to and from Airport</a:t>
          </a:r>
          <a:endParaRPr lang="en-IN" sz="1900" kern="1200" dirty="0"/>
        </a:p>
        <a:p>
          <a:pPr marL="171450" lvl="1" indent="-171450" algn="l" defTabSz="844550">
            <a:lnSpc>
              <a:spcPct val="90000"/>
            </a:lnSpc>
            <a:spcBef>
              <a:spcPct val="0"/>
            </a:spcBef>
            <a:spcAft>
              <a:spcPct val="15000"/>
            </a:spcAft>
            <a:buChar char="•"/>
          </a:pPr>
          <a:r>
            <a:rPr lang="en-US" sz="1900" kern="1200" dirty="0"/>
            <a:t>The span of the data is of 5 days </a:t>
          </a:r>
          <a:endParaRPr lang="en-IN" sz="1900" kern="1200" dirty="0"/>
        </a:p>
      </dsp:txBody>
      <dsp:txXfrm>
        <a:off x="0" y="3655071"/>
        <a:ext cx="11709400" cy="1029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186D0-01E5-4077-B7F4-36EBC8E038C9}">
      <dsp:nvSpPr>
        <dsp:cNvPr id="0" name=""/>
        <dsp:cNvSpPr/>
      </dsp:nvSpPr>
      <dsp:spPr>
        <a:xfrm>
          <a:off x="3694" y="561497"/>
          <a:ext cx="3602181" cy="14408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Data Collection and Cleaning</a:t>
          </a:r>
          <a:endParaRPr lang="en-IN" sz="2800" kern="1200" dirty="0"/>
        </a:p>
      </dsp:txBody>
      <dsp:txXfrm>
        <a:off x="3694" y="561497"/>
        <a:ext cx="3602181" cy="1440872"/>
      </dsp:txXfrm>
    </dsp:sp>
    <dsp:sp modelId="{2D843A46-9C61-4831-9D25-25C200881714}">
      <dsp:nvSpPr>
        <dsp:cNvPr id="0" name=""/>
        <dsp:cNvSpPr/>
      </dsp:nvSpPr>
      <dsp:spPr>
        <a:xfrm>
          <a:off x="3694" y="2002369"/>
          <a:ext cx="3602181" cy="285480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100000"/>
            </a:lnSpc>
            <a:spcBef>
              <a:spcPct val="0"/>
            </a:spcBef>
            <a:spcAft>
              <a:spcPct val="15000"/>
            </a:spcAft>
            <a:buChar char="•"/>
          </a:pPr>
          <a:r>
            <a:rPr lang="en-US" sz="2000" kern="1200" dirty="0"/>
            <a:t>Import the data</a:t>
          </a:r>
          <a:endParaRPr lang="en-IN" sz="2000" kern="1200" dirty="0"/>
        </a:p>
        <a:p>
          <a:pPr marL="228600" lvl="1" indent="-228600" algn="l" defTabSz="889000">
            <a:lnSpc>
              <a:spcPct val="100000"/>
            </a:lnSpc>
            <a:spcBef>
              <a:spcPct val="0"/>
            </a:spcBef>
            <a:spcAft>
              <a:spcPct val="15000"/>
            </a:spcAft>
            <a:buChar char="•"/>
          </a:pPr>
          <a:r>
            <a:rPr lang="en-US" sz="2000" kern="1200" dirty="0"/>
            <a:t>Identifying the data quality issue and clean the data</a:t>
          </a:r>
          <a:endParaRPr lang="en-IN" sz="2000" kern="1200" dirty="0"/>
        </a:p>
        <a:p>
          <a:pPr marL="228600" lvl="1" indent="-228600" algn="l" defTabSz="889000">
            <a:lnSpc>
              <a:spcPct val="100000"/>
            </a:lnSpc>
            <a:spcBef>
              <a:spcPct val="0"/>
            </a:spcBef>
            <a:spcAft>
              <a:spcPct val="15000"/>
            </a:spcAft>
            <a:buChar char="•"/>
          </a:pPr>
          <a:r>
            <a:rPr lang="en-US" sz="2000" kern="1200" dirty="0"/>
            <a:t>Format date and time variable</a:t>
          </a:r>
          <a:endParaRPr lang="en-IN" sz="2000" kern="1200" dirty="0"/>
        </a:p>
        <a:p>
          <a:pPr marL="228600" lvl="1" indent="-228600" algn="l" defTabSz="889000">
            <a:lnSpc>
              <a:spcPct val="100000"/>
            </a:lnSpc>
            <a:spcBef>
              <a:spcPct val="0"/>
            </a:spcBef>
            <a:spcAft>
              <a:spcPct val="15000"/>
            </a:spcAft>
            <a:buChar char="•"/>
          </a:pPr>
          <a:r>
            <a:rPr lang="en-US" sz="2000" kern="1200" dirty="0"/>
            <a:t>Extract new variables required for analysis</a:t>
          </a:r>
          <a:endParaRPr lang="en-IN" sz="2000" kern="1200" dirty="0"/>
        </a:p>
      </dsp:txBody>
      <dsp:txXfrm>
        <a:off x="3694" y="2002369"/>
        <a:ext cx="3602181" cy="2854800"/>
      </dsp:txXfrm>
    </dsp:sp>
    <dsp:sp modelId="{94354110-610C-4030-B945-2EB22ACC40A7}">
      <dsp:nvSpPr>
        <dsp:cNvPr id="0" name=""/>
        <dsp:cNvSpPr/>
      </dsp:nvSpPr>
      <dsp:spPr>
        <a:xfrm>
          <a:off x="4110181" y="561497"/>
          <a:ext cx="3602181" cy="1440872"/>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Data Exploratory Analysis (EDA)</a:t>
          </a:r>
          <a:endParaRPr lang="en-IN" sz="2800" kern="1200" dirty="0"/>
        </a:p>
      </dsp:txBody>
      <dsp:txXfrm>
        <a:off x="4110181" y="561497"/>
        <a:ext cx="3602181" cy="1440872"/>
      </dsp:txXfrm>
    </dsp:sp>
    <dsp:sp modelId="{B609A454-5C79-405E-A412-6ECA8BCFD3AE}">
      <dsp:nvSpPr>
        <dsp:cNvPr id="0" name=""/>
        <dsp:cNvSpPr/>
      </dsp:nvSpPr>
      <dsp:spPr>
        <a:xfrm>
          <a:off x="4110181" y="2002369"/>
          <a:ext cx="3602181" cy="2854800"/>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Analyze different variables</a:t>
          </a:r>
          <a:endParaRPr lang="en-IN" sz="2000" kern="1200" dirty="0"/>
        </a:p>
        <a:p>
          <a:pPr marL="228600" lvl="1" indent="-228600" algn="l" defTabSz="889000">
            <a:lnSpc>
              <a:spcPct val="90000"/>
            </a:lnSpc>
            <a:spcBef>
              <a:spcPct val="0"/>
            </a:spcBef>
            <a:spcAft>
              <a:spcPct val="15000"/>
            </a:spcAft>
            <a:buChar char="•"/>
          </a:pPr>
          <a:r>
            <a:rPr lang="en-US" sz="2000" kern="1200" dirty="0"/>
            <a:t>Analyze variable across different time slot</a:t>
          </a:r>
          <a:endParaRPr lang="en-IN" sz="2000" kern="1200" dirty="0"/>
        </a:p>
        <a:p>
          <a:pPr marL="228600" lvl="1" indent="-228600" algn="l" defTabSz="889000">
            <a:lnSpc>
              <a:spcPct val="90000"/>
            </a:lnSpc>
            <a:spcBef>
              <a:spcPct val="0"/>
            </a:spcBef>
            <a:spcAft>
              <a:spcPct val="15000"/>
            </a:spcAft>
            <a:buChar char="•"/>
          </a:pPr>
          <a:r>
            <a:rPr lang="en-US" sz="2000" kern="1200" dirty="0"/>
            <a:t>Identify the types of requests, time slots and locations that constitute for the supply-demand gap</a:t>
          </a:r>
          <a:endParaRPr lang="en-IN" sz="2000" kern="1200" dirty="0"/>
        </a:p>
      </dsp:txBody>
      <dsp:txXfrm>
        <a:off x="4110181" y="2002369"/>
        <a:ext cx="3602181" cy="2854800"/>
      </dsp:txXfrm>
    </dsp:sp>
    <dsp:sp modelId="{2DEFCEFD-330A-4D59-972C-A82907AE3588}">
      <dsp:nvSpPr>
        <dsp:cNvPr id="0" name=""/>
        <dsp:cNvSpPr/>
      </dsp:nvSpPr>
      <dsp:spPr>
        <a:xfrm>
          <a:off x="8216668" y="561497"/>
          <a:ext cx="3602181" cy="14408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Outcome &amp; Recommendations</a:t>
          </a:r>
          <a:endParaRPr lang="en-IN" sz="2800" kern="1200" dirty="0"/>
        </a:p>
      </dsp:txBody>
      <dsp:txXfrm>
        <a:off x="8216668" y="561497"/>
        <a:ext cx="3602181" cy="1440872"/>
      </dsp:txXfrm>
    </dsp:sp>
    <dsp:sp modelId="{4C381AFE-B307-4CC6-9074-F675554C1D53}">
      <dsp:nvSpPr>
        <dsp:cNvPr id="0" name=""/>
        <dsp:cNvSpPr/>
      </dsp:nvSpPr>
      <dsp:spPr>
        <a:xfrm>
          <a:off x="8216668" y="2002369"/>
          <a:ext cx="3602181" cy="285480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Visualizing the problem</a:t>
          </a:r>
          <a:endParaRPr lang="en-IN" sz="2000" kern="1200" dirty="0"/>
        </a:p>
        <a:p>
          <a:pPr marL="228600" lvl="1" indent="-228600" algn="l" defTabSz="889000">
            <a:lnSpc>
              <a:spcPct val="90000"/>
            </a:lnSpc>
            <a:spcBef>
              <a:spcPct val="0"/>
            </a:spcBef>
            <a:spcAft>
              <a:spcPct val="15000"/>
            </a:spcAft>
            <a:buChar char="•"/>
          </a:pPr>
          <a:r>
            <a:rPr lang="en-US" sz="2000" kern="1200" dirty="0"/>
            <a:t>Presenting the observations</a:t>
          </a:r>
          <a:endParaRPr lang="en-IN" sz="2000" kern="1200" dirty="0"/>
        </a:p>
        <a:p>
          <a:pPr marL="228600" lvl="1" indent="-228600" algn="l" defTabSz="889000">
            <a:lnSpc>
              <a:spcPct val="90000"/>
            </a:lnSpc>
            <a:spcBef>
              <a:spcPct val="0"/>
            </a:spcBef>
            <a:spcAft>
              <a:spcPct val="15000"/>
            </a:spcAft>
            <a:buChar char="•"/>
          </a:pPr>
          <a:r>
            <a:rPr lang="en-US" sz="2000" kern="1200" dirty="0"/>
            <a:t>Recommendations to resolve the problem</a:t>
          </a:r>
          <a:endParaRPr lang="en-IN" sz="2000" kern="1200" dirty="0"/>
        </a:p>
      </dsp:txBody>
      <dsp:txXfrm>
        <a:off x="8216668" y="2002369"/>
        <a:ext cx="3602181" cy="2854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72ED8-62B3-47CE-9024-76405B6405FB}">
      <dsp:nvSpPr>
        <dsp:cNvPr id="0" name=""/>
        <dsp:cNvSpPr/>
      </dsp:nvSpPr>
      <dsp:spPr>
        <a:xfrm>
          <a:off x="0" y="730717"/>
          <a:ext cx="29003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b="1" kern="1200" dirty="0"/>
            <a:t>In the Morning</a:t>
          </a:r>
          <a:endParaRPr lang="en-IN" sz="2000" b="1" kern="1200" dirty="0"/>
        </a:p>
      </dsp:txBody>
      <dsp:txXfrm>
        <a:off x="0" y="730717"/>
        <a:ext cx="2900362" cy="1287000"/>
      </dsp:txXfrm>
    </dsp:sp>
    <dsp:sp modelId="{BB8F963C-4B6F-40E5-8734-63E77A9AE58A}">
      <dsp:nvSpPr>
        <dsp:cNvPr id="0" name=""/>
        <dsp:cNvSpPr/>
      </dsp:nvSpPr>
      <dsp:spPr>
        <a:xfrm>
          <a:off x="2900362" y="730717"/>
          <a:ext cx="580072" cy="1287000"/>
        </a:xfrm>
        <a:prstGeom prst="leftBrace">
          <a:avLst>
            <a:gd name="adj1" fmla="val 35000"/>
            <a:gd name="adj2" fmla="val 5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58F013-10EE-429F-A16D-5A022A52D916}">
      <dsp:nvSpPr>
        <dsp:cNvPr id="0" name=""/>
        <dsp:cNvSpPr/>
      </dsp:nvSpPr>
      <dsp:spPr>
        <a:xfrm>
          <a:off x="3712463" y="730717"/>
          <a:ext cx="7888986" cy="12870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lrTx/>
            <a:buSzTx/>
            <a:buFontTx/>
            <a:buNone/>
          </a:pPr>
          <a:r>
            <a:rPr kumimoji="0" lang="en-US" altLang="en-US" sz="2000" b="0" i="0" u="none" strike="noStrike" kern="1200" cap="none" normalizeH="0" baseline="0" dirty="0">
              <a:ln/>
              <a:effectLst/>
              <a:cs typeface="Courier New" panose="02070309020205020404" pitchFamily="49" charset="0"/>
            </a:rPr>
            <a:t>Though there is high demand for cabs from City to Airport, the vice versa is</a:t>
          </a:r>
          <a:endParaRPr lang="en-IN" sz="2000" kern="1200" dirty="0"/>
        </a:p>
        <a:p>
          <a:pPr marL="228600" lvl="1" indent="-228600" algn="l" defTabSz="889000">
            <a:lnSpc>
              <a:spcPct val="90000"/>
            </a:lnSpc>
            <a:spcBef>
              <a:spcPct val="0"/>
            </a:spcBef>
            <a:spcAft>
              <a:spcPct val="15000"/>
            </a:spcAft>
            <a:buClrTx/>
            <a:buSzTx/>
            <a:buFontTx/>
            <a:buNone/>
          </a:pPr>
          <a:r>
            <a:rPr kumimoji="0" lang="en-US" altLang="en-US" sz="2000" b="0" i="0" u="none" strike="noStrike" kern="1200" cap="none" normalizeH="0" baseline="0">
              <a:ln/>
              <a:effectLst/>
              <a:cs typeface="Courier New" panose="02070309020205020404" pitchFamily="49" charset="0"/>
            </a:rPr>
            <a:t>not true. Hence the driver tends to 'Cancel' the request as getting a return</a:t>
          </a:r>
          <a:endParaRPr lang="en-IN" sz="2000" kern="1200" dirty="0"/>
        </a:p>
        <a:p>
          <a:pPr marL="228600" lvl="1" indent="-228600" algn="l" defTabSz="889000">
            <a:lnSpc>
              <a:spcPct val="90000"/>
            </a:lnSpc>
            <a:spcBef>
              <a:spcPct val="0"/>
            </a:spcBef>
            <a:spcAft>
              <a:spcPct val="15000"/>
            </a:spcAft>
            <a:buClrTx/>
            <a:buSzTx/>
            <a:buFontTx/>
            <a:buNone/>
          </a:pPr>
          <a:r>
            <a:rPr kumimoji="0" lang="en-US" altLang="en-US" sz="2000" b="0" i="0" u="none" strike="noStrike" kern="1200" cap="none" normalizeH="0" baseline="0" dirty="0">
              <a:ln/>
              <a:effectLst/>
              <a:cs typeface="Courier New" panose="02070309020205020404" pitchFamily="49" charset="0"/>
            </a:rPr>
            <a:t>Trip from airport to city would be tough.</a:t>
          </a:r>
          <a:endParaRPr lang="en-IN" sz="2000" kern="1200" dirty="0"/>
        </a:p>
      </dsp:txBody>
      <dsp:txXfrm>
        <a:off x="3712463" y="730717"/>
        <a:ext cx="7888986" cy="1287000"/>
      </dsp:txXfrm>
    </dsp:sp>
    <dsp:sp modelId="{46A32133-683D-4A8C-837A-96D188793431}">
      <dsp:nvSpPr>
        <dsp:cNvPr id="0" name=""/>
        <dsp:cNvSpPr/>
      </dsp:nvSpPr>
      <dsp:spPr>
        <a:xfrm>
          <a:off x="0" y="2251717"/>
          <a:ext cx="29003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b="1" kern="1200" dirty="0"/>
            <a:t>In the Evening &amp; Night</a:t>
          </a:r>
          <a:endParaRPr lang="en-IN" sz="2000" b="1" kern="1200" dirty="0"/>
        </a:p>
      </dsp:txBody>
      <dsp:txXfrm>
        <a:off x="0" y="2251717"/>
        <a:ext cx="2900362" cy="1287000"/>
      </dsp:txXfrm>
    </dsp:sp>
    <dsp:sp modelId="{96CA76CC-AFA8-4156-9F58-1AAF55E615E9}">
      <dsp:nvSpPr>
        <dsp:cNvPr id="0" name=""/>
        <dsp:cNvSpPr/>
      </dsp:nvSpPr>
      <dsp:spPr>
        <a:xfrm>
          <a:off x="2900362" y="2251717"/>
          <a:ext cx="580072" cy="1287000"/>
        </a:xfrm>
        <a:prstGeom prst="leftBrace">
          <a:avLst>
            <a:gd name="adj1" fmla="val 35000"/>
            <a:gd name="adj2" fmla="val 5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A61721-8FFC-4032-88E6-06E601FB6B6F}">
      <dsp:nvSpPr>
        <dsp:cNvPr id="0" name=""/>
        <dsp:cNvSpPr/>
      </dsp:nvSpPr>
      <dsp:spPr>
        <a:xfrm>
          <a:off x="3712463" y="2251717"/>
          <a:ext cx="7888986" cy="12870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16000" lvl="1" indent="-216000" algn="l" defTabSz="889000">
            <a:lnSpc>
              <a:spcPct val="100000"/>
            </a:lnSpc>
            <a:spcBef>
              <a:spcPct val="0"/>
            </a:spcBef>
            <a:spcAft>
              <a:spcPct val="15000"/>
            </a:spcAft>
            <a:buClrTx/>
            <a:buSzTx/>
            <a:buFontTx/>
            <a:buNone/>
          </a:pPr>
          <a:r>
            <a:rPr kumimoji="0" lang="en-US" altLang="en-US" sz="2000" b="0" i="0" u="none" strike="noStrike" kern="1200" cap="none" normalizeH="0" baseline="0">
              <a:ln/>
              <a:effectLst/>
              <a:cs typeface="Courier New" panose="02070309020205020404" pitchFamily="49" charset="0"/>
            </a:rPr>
            <a:t>Though there is high demand for cabs from Airport to City, the vice versa is</a:t>
          </a:r>
          <a:endParaRPr lang="en-IN" sz="2000" kern="1200" dirty="0"/>
        </a:p>
        <a:p>
          <a:pPr marL="216000" lvl="1" indent="-216000" algn="l" defTabSz="889000">
            <a:lnSpc>
              <a:spcPct val="100000"/>
            </a:lnSpc>
            <a:spcBef>
              <a:spcPct val="0"/>
            </a:spcBef>
            <a:spcAft>
              <a:spcPct val="15000"/>
            </a:spcAft>
            <a:buClrTx/>
            <a:buSzTx/>
            <a:buFontTx/>
            <a:buNone/>
          </a:pPr>
          <a:r>
            <a:rPr kumimoji="0" lang="en-US" altLang="en-US" sz="2000" b="0" i="0" u="none" strike="noStrike" kern="1200" cap="none" normalizeH="0" baseline="0">
              <a:ln/>
              <a:effectLst/>
              <a:cs typeface="Courier New" panose="02070309020205020404" pitchFamily="49" charset="0"/>
            </a:rPr>
            <a:t>not true. Hence 'No Cars Available' in the airport is the highest in the</a:t>
          </a:r>
          <a:endParaRPr lang="en-IN" sz="2000" kern="1200" dirty="0"/>
        </a:p>
        <a:p>
          <a:pPr marL="216000" lvl="1" indent="-216000" algn="l" defTabSz="889000">
            <a:lnSpc>
              <a:spcPct val="100000"/>
            </a:lnSpc>
            <a:spcBef>
              <a:spcPct val="0"/>
            </a:spcBef>
            <a:spcAft>
              <a:spcPct val="15000"/>
            </a:spcAft>
            <a:buClrTx/>
            <a:buSzTx/>
            <a:buFontTx/>
            <a:buNone/>
          </a:pPr>
          <a:r>
            <a:rPr kumimoji="0" lang="en-US" altLang="en-US" sz="2000" b="0" i="0" u="none" strike="noStrike" kern="1200" cap="none" normalizeH="0" baseline="0">
              <a:ln/>
              <a:effectLst/>
              <a:cs typeface="Courier New" panose="02070309020205020404" pitchFamily="49" charset="0"/>
            </a:rPr>
            <a:t>Evening and Night.</a:t>
          </a:r>
          <a:r>
            <a:rPr kumimoji="0" lang="en-US" altLang="en-US" sz="2000" b="0" i="0" u="none" strike="noStrike" kern="1200" cap="none" normalizeH="0" baseline="0">
              <a:ln/>
              <a:effectLst/>
            </a:rPr>
            <a:t> </a:t>
          </a:r>
          <a:endParaRPr lang="en-IN" sz="2000" kern="1200" dirty="0"/>
        </a:p>
      </dsp:txBody>
      <dsp:txXfrm>
        <a:off x="3712463" y="2251717"/>
        <a:ext cx="7888986" cy="1287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AF9A9-1066-482C-BC3C-95F7625CCC7C}">
      <dsp:nvSpPr>
        <dsp:cNvPr id="0" name=""/>
        <dsp:cNvSpPr/>
      </dsp:nvSpPr>
      <dsp:spPr>
        <a:xfrm>
          <a:off x="0" y="379328"/>
          <a:ext cx="11180618" cy="352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5951DA-5E95-4E0F-A031-B07947CA1B20}">
      <dsp:nvSpPr>
        <dsp:cNvPr id="0" name=""/>
        <dsp:cNvSpPr/>
      </dsp:nvSpPr>
      <dsp:spPr>
        <a:xfrm>
          <a:off x="559030" y="31967"/>
          <a:ext cx="9738430" cy="55400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821" tIns="0" rIns="295821" bIns="0" numCol="1" spcCol="1270" anchor="ctr"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US" sz="1800" b="0" i="0" kern="1200" dirty="0">
              <a:solidFill>
                <a:srgbClr val="000000"/>
              </a:solidFill>
              <a:effectLst/>
            </a:rPr>
            <a:t>Provide incentives for airport trips during peak time</a:t>
          </a:r>
          <a:endParaRPr lang="en-IN" sz="1800" b="0" kern="1200" dirty="0"/>
        </a:p>
      </dsp:txBody>
      <dsp:txXfrm>
        <a:off x="586074" y="59011"/>
        <a:ext cx="9684342" cy="499913"/>
      </dsp:txXfrm>
    </dsp:sp>
    <dsp:sp modelId="{1B11533B-E6C6-41A0-AE00-0734887D82DE}">
      <dsp:nvSpPr>
        <dsp:cNvPr id="0" name=""/>
        <dsp:cNvSpPr/>
      </dsp:nvSpPr>
      <dsp:spPr>
        <a:xfrm>
          <a:off x="0" y="1155090"/>
          <a:ext cx="11180618" cy="352800"/>
        </a:xfrm>
        <a:prstGeom prst="rect">
          <a:avLst/>
        </a:prstGeom>
        <a:solidFill>
          <a:schemeClr val="lt1">
            <a:alpha val="90000"/>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4ADC04-DF84-472D-B054-A92EB9699656}">
      <dsp:nvSpPr>
        <dsp:cNvPr id="0" name=""/>
        <dsp:cNvSpPr/>
      </dsp:nvSpPr>
      <dsp:spPr>
        <a:xfrm>
          <a:off x="559030" y="807728"/>
          <a:ext cx="9738430" cy="554001"/>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821" tIns="0" rIns="295821" bIns="0" numCol="1" spcCol="1270" anchor="ctr"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US" sz="1800" b="0" i="0" kern="1200" dirty="0">
              <a:solidFill>
                <a:srgbClr val="000000"/>
              </a:solidFill>
              <a:effectLst/>
            </a:rPr>
            <a:t>Assigning few extra cabs specially to the airport trips</a:t>
          </a:r>
          <a:endParaRPr lang="en-IN" sz="1800" b="0" kern="1200" dirty="0"/>
        </a:p>
      </dsp:txBody>
      <dsp:txXfrm>
        <a:off x="586074" y="834772"/>
        <a:ext cx="9684342" cy="499913"/>
      </dsp:txXfrm>
    </dsp:sp>
    <dsp:sp modelId="{73B60CE7-281E-4216-BA7E-B57CFA4F6CE3}">
      <dsp:nvSpPr>
        <dsp:cNvPr id="0" name=""/>
        <dsp:cNvSpPr/>
      </dsp:nvSpPr>
      <dsp:spPr>
        <a:xfrm>
          <a:off x="0" y="1930852"/>
          <a:ext cx="11180618" cy="3528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BE3AC7-53B0-43ED-8E8E-8CF01A2E5EF0}">
      <dsp:nvSpPr>
        <dsp:cNvPr id="0" name=""/>
        <dsp:cNvSpPr/>
      </dsp:nvSpPr>
      <dsp:spPr>
        <a:xfrm>
          <a:off x="559030" y="1583490"/>
          <a:ext cx="9738430" cy="554001"/>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821" tIns="0" rIns="295821" bIns="0" numCol="1" spcCol="1270" anchor="ctr"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US" sz="1800" b="0" i="0" kern="1200" dirty="0">
              <a:solidFill>
                <a:srgbClr val="000000"/>
              </a:solidFill>
              <a:effectLst/>
            </a:rPr>
            <a:t>Fixing a base price for drivers idle time in the airport or to come back to the city without any passenger</a:t>
          </a:r>
          <a:endParaRPr lang="en-IN" sz="1800" b="0" kern="1200" dirty="0"/>
        </a:p>
      </dsp:txBody>
      <dsp:txXfrm>
        <a:off x="586074" y="1610534"/>
        <a:ext cx="9684342" cy="499913"/>
      </dsp:txXfrm>
    </dsp:sp>
    <dsp:sp modelId="{3D03935F-5F8D-4BE6-976B-A1EA0A738E65}">
      <dsp:nvSpPr>
        <dsp:cNvPr id="0" name=""/>
        <dsp:cNvSpPr/>
      </dsp:nvSpPr>
      <dsp:spPr>
        <a:xfrm>
          <a:off x="0" y="2706614"/>
          <a:ext cx="11180618" cy="3528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E55ADC-91FD-4836-B740-DB6CA9DAB060}">
      <dsp:nvSpPr>
        <dsp:cNvPr id="0" name=""/>
        <dsp:cNvSpPr/>
      </dsp:nvSpPr>
      <dsp:spPr>
        <a:xfrm>
          <a:off x="559030" y="2359252"/>
          <a:ext cx="9738430" cy="55400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821" tIns="0" rIns="295821" bIns="0" numCol="1" spcCol="1270" anchor="ctr"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US" sz="1800" b="0" i="0" kern="1200" dirty="0">
              <a:solidFill>
                <a:srgbClr val="000000"/>
              </a:solidFill>
              <a:effectLst/>
            </a:rPr>
            <a:t>Impose penalty for cancellation of requests by the drivers. Set a threshold for the maximum cancellation per day</a:t>
          </a:r>
          <a:endParaRPr lang="en-IN" sz="1800" b="0" kern="1200" dirty="0"/>
        </a:p>
      </dsp:txBody>
      <dsp:txXfrm>
        <a:off x="586074" y="2386296"/>
        <a:ext cx="9684342" cy="499913"/>
      </dsp:txXfrm>
    </dsp:sp>
    <dsp:sp modelId="{EBB47736-E699-4663-8D7F-2504D7B1567F}">
      <dsp:nvSpPr>
        <dsp:cNvPr id="0" name=""/>
        <dsp:cNvSpPr/>
      </dsp:nvSpPr>
      <dsp:spPr>
        <a:xfrm>
          <a:off x="0" y="3482376"/>
          <a:ext cx="11180618" cy="3528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6FADFB-49E7-4767-8053-D48A8D32D9EE}">
      <dsp:nvSpPr>
        <dsp:cNvPr id="0" name=""/>
        <dsp:cNvSpPr/>
      </dsp:nvSpPr>
      <dsp:spPr>
        <a:xfrm>
          <a:off x="559030" y="3135014"/>
          <a:ext cx="9738430" cy="554001"/>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821" tIns="0" rIns="295821" bIns="0" numCol="1" spcCol="1270" anchor="ctr"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US" sz="1800" b="0" i="0" kern="1200" dirty="0">
              <a:solidFill>
                <a:srgbClr val="000000"/>
              </a:solidFill>
              <a:effectLst/>
            </a:rPr>
            <a:t>Promote continuous trip to airport with incentives</a:t>
          </a:r>
          <a:endParaRPr lang="en-IN" sz="1800" b="0" kern="1200" dirty="0"/>
        </a:p>
      </dsp:txBody>
      <dsp:txXfrm>
        <a:off x="586074" y="3162058"/>
        <a:ext cx="9684342" cy="499913"/>
      </dsp:txXfrm>
    </dsp:sp>
    <dsp:sp modelId="{F4AA74F3-5158-4733-B7A7-3AC8C456C7FE}">
      <dsp:nvSpPr>
        <dsp:cNvPr id="0" name=""/>
        <dsp:cNvSpPr/>
      </dsp:nvSpPr>
      <dsp:spPr>
        <a:xfrm>
          <a:off x="0" y="4258138"/>
          <a:ext cx="11180618" cy="352800"/>
        </a:xfrm>
        <a:prstGeom prst="rect">
          <a:avLst/>
        </a:prstGeom>
        <a:solidFill>
          <a:schemeClr val="lt1">
            <a:alpha val="90000"/>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0101A5-1F3D-46EC-9BC4-BB98A4EB1364}">
      <dsp:nvSpPr>
        <dsp:cNvPr id="0" name=""/>
        <dsp:cNvSpPr/>
      </dsp:nvSpPr>
      <dsp:spPr>
        <a:xfrm>
          <a:off x="559030" y="3910776"/>
          <a:ext cx="9738430" cy="554001"/>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821" tIns="0" rIns="295821" bIns="0" numCol="1" spcCol="1270" anchor="ctr"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US" sz="1800" b="0" i="0" kern="1200" dirty="0">
              <a:solidFill>
                <a:srgbClr val="000000"/>
              </a:solidFill>
              <a:effectLst/>
            </a:rPr>
            <a:t>Promote advance booking to airports and at the same time keeping drivers updated will the flight schedule with help them plan their work and they can accept the request as per their work plan</a:t>
          </a:r>
          <a:endParaRPr lang="en-IN" sz="1800" b="0" kern="1200" dirty="0"/>
        </a:p>
      </dsp:txBody>
      <dsp:txXfrm>
        <a:off x="586074" y="3937820"/>
        <a:ext cx="9684342" cy="499913"/>
      </dsp:txXfrm>
    </dsp:sp>
    <dsp:sp modelId="{EC9D2EF1-28B1-42A9-B8DC-8183BCB6D39D}">
      <dsp:nvSpPr>
        <dsp:cNvPr id="0" name=""/>
        <dsp:cNvSpPr/>
      </dsp:nvSpPr>
      <dsp:spPr>
        <a:xfrm>
          <a:off x="0" y="5033899"/>
          <a:ext cx="11180618" cy="3528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00D375-6FD5-44E1-8061-BDAC8E99D798}">
      <dsp:nvSpPr>
        <dsp:cNvPr id="0" name=""/>
        <dsp:cNvSpPr/>
      </dsp:nvSpPr>
      <dsp:spPr>
        <a:xfrm>
          <a:off x="559030" y="4686538"/>
          <a:ext cx="9738430" cy="55400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821" tIns="0" rIns="295821" bIns="0" numCol="1" spcCol="1270" anchor="ctr"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US" sz="1800" b="0" i="0" kern="1200" dirty="0">
              <a:solidFill>
                <a:srgbClr val="000000"/>
              </a:solidFill>
              <a:effectLst/>
            </a:rPr>
            <a:t>Identifying the day and time wise High demand areas by fetching uber app users data and sharing same with drivers to avoid "No Cars Available" issue</a:t>
          </a:r>
          <a:endParaRPr lang="en-IN" sz="1800" b="0" kern="1200" dirty="0"/>
        </a:p>
      </dsp:txBody>
      <dsp:txXfrm>
        <a:off x="586074" y="4713582"/>
        <a:ext cx="9684342" cy="499913"/>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05A4AC-CB9D-499D-8EB9-B321295DF8A0}" type="datetimeFigureOut">
              <a:rPr lang="en-IN" smtClean="0"/>
              <a:t>31-07-2022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EB7540-A1DC-4185-A0F9-B2D430CC7644}" type="slidenum">
              <a:rPr lang="en-IN" smtClean="0"/>
              <a:t>‹#›</a:t>
            </a:fld>
            <a:endParaRPr lang="en-IN"/>
          </a:p>
        </p:txBody>
      </p:sp>
    </p:spTree>
    <p:extLst>
      <p:ext uri="{BB962C8B-B14F-4D97-AF65-F5344CB8AC3E}">
        <p14:creationId xmlns:p14="http://schemas.microsoft.com/office/powerpoint/2010/main" val="1541436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B315B6-5B27-C9A4-0C5C-454C0702A1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240000" cy="1080000"/>
          </a:xfrm>
          <a:prstGeom prst="rect">
            <a:avLst/>
          </a:prstGeom>
        </p:spPr>
      </p:pic>
      <p:pic>
        <p:nvPicPr>
          <p:cNvPr id="10" name="Picture 9">
            <a:extLst>
              <a:ext uri="{FF2B5EF4-FFF2-40B4-BE49-F238E27FC236}">
                <a16:creationId xmlns:a16="http://schemas.microsoft.com/office/drawing/2014/main" id="{A08B0F6F-5E34-75E9-F606-4EBF6300EA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16884" y="0"/>
            <a:ext cx="1975115" cy="1080000"/>
          </a:xfrm>
          <a:prstGeom prst="rect">
            <a:avLst/>
          </a:prstGeom>
        </p:spPr>
      </p:pic>
      <p:pic>
        <p:nvPicPr>
          <p:cNvPr id="19" name="Picture 18">
            <a:extLst>
              <a:ext uri="{FF2B5EF4-FFF2-40B4-BE49-F238E27FC236}">
                <a16:creationId xmlns:a16="http://schemas.microsoft.com/office/drawing/2014/main" id="{92CFDC84-2B27-CD2C-40F7-FC0FE610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92892" y="4107864"/>
            <a:ext cx="5806217" cy="2520000"/>
          </a:xfrm>
          <a:prstGeom prst="rect">
            <a:avLst/>
          </a:prstGeom>
        </p:spPr>
      </p:pic>
      <p:sp>
        <p:nvSpPr>
          <p:cNvPr id="20" name="TextBox 19">
            <a:extLst>
              <a:ext uri="{FF2B5EF4-FFF2-40B4-BE49-F238E27FC236}">
                <a16:creationId xmlns:a16="http://schemas.microsoft.com/office/drawing/2014/main" id="{9819BD80-3C45-4147-A64A-EA0AB2718CA2}"/>
              </a:ext>
            </a:extLst>
          </p:cNvPr>
          <p:cNvSpPr txBox="1"/>
          <p:nvPr userDrawn="1"/>
        </p:nvSpPr>
        <p:spPr>
          <a:xfrm>
            <a:off x="0" y="1323626"/>
            <a:ext cx="12191999" cy="2554545"/>
          </a:xfrm>
          <a:prstGeom prst="rect">
            <a:avLst/>
          </a:prstGeom>
          <a:solidFill>
            <a:srgbClr val="1E3378"/>
          </a:solidFill>
        </p:spPr>
        <p:txBody>
          <a:bodyPr wrap="square" rtlCol="0">
            <a:spAutoFit/>
          </a:bodyPr>
          <a:lstStyle/>
          <a:p>
            <a:pPr algn="ctr"/>
            <a:r>
              <a:rPr lang="en-US" sz="8000" b="1" dirty="0">
                <a:solidFill>
                  <a:schemeClr val="bg1"/>
                </a:solidFill>
              </a:rPr>
              <a:t>Uber Supply - Demand Gap</a:t>
            </a:r>
          </a:p>
          <a:p>
            <a:pPr algn="ctr"/>
            <a:r>
              <a:rPr lang="en-US" sz="8000" b="1" dirty="0">
                <a:solidFill>
                  <a:schemeClr val="bg1"/>
                </a:solidFill>
              </a:rPr>
              <a:t>Case Study</a:t>
            </a:r>
            <a:endParaRPr lang="en-IN" sz="8000" b="1" dirty="0">
              <a:solidFill>
                <a:schemeClr val="bg1"/>
              </a:solidFill>
            </a:endParaRPr>
          </a:p>
        </p:txBody>
      </p:sp>
      <p:sp>
        <p:nvSpPr>
          <p:cNvPr id="2" name="TextBox 1">
            <a:extLst>
              <a:ext uri="{FF2B5EF4-FFF2-40B4-BE49-F238E27FC236}">
                <a16:creationId xmlns:a16="http://schemas.microsoft.com/office/drawing/2014/main" id="{AB883899-A563-3692-5F82-36B2E20F8FCF}"/>
              </a:ext>
            </a:extLst>
          </p:cNvPr>
          <p:cNvSpPr txBox="1"/>
          <p:nvPr userDrawn="1"/>
        </p:nvSpPr>
        <p:spPr>
          <a:xfrm>
            <a:off x="9471547" y="5673757"/>
            <a:ext cx="2511188" cy="954107"/>
          </a:xfrm>
          <a:prstGeom prst="rect">
            <a:avLst/>
          </a:prstGeom>
          <a:noFill/>
        </p:spPr>
        <p:txBody>
          <a:bodyPr wrap="square" rtlCol="0">
            <a:spAutoFit/>
          </a:bodyPr>
          <a:lstStyle/>
          <a:p>
            <a:pPr algn="r"/>
            <a:r>
              <a:rPr lang="en-US" sz="2800" b="1" dirty="0">
                <a:solidFill>
                  <a:srgbClr val="1E3378"/>
                </a:solidFill>
              </a:rPr>
              <a:t>by:</a:t>
            </a:r>
          </a:p>
          <a:p>
            <a:pPr algn="r"/>
            <a:r>
              <a:rPr lang="en-US" sz="2800" b="1" dirty="0">
                <a:solidFill>
                  <a:srgbClr val="1E3378"/>
                </a:solidFill>
              </a:rPr>
              <a:t>Aniket Kulye</a:t>
            </a:r>
            <a:endParaRPr lang="en-IN" sz="2800" b="1" dirty="0">
              <a:solidFill>
                <a:srgbClr val="1E3378"/>
              </a:solidFill>
            </a:endParaRPr>
          </a:p>
        </p:txBody>
      </p:sp>
    </p:spTree>
    <p:extLst>
      <p:ext uri="{BB962C8B-B14F-4D97-AF65-F5344CB8AC3E}">
        <p14:creationId xmlns:p14="http://schemas.microsoft.com/office/powerpoint/2010/main" val="67817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3F3B-D867-F72B-407D-45EA091088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A4999A-15E3-545E-6F5A-D44E09BF35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B48717-FBAE-0D1D-9DC8-314B282DB01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67FA7A1-6F3E-EC93-C389-91C3208543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F3168B-4B4B-7B30-C425-4149AA1BBD90}"/>
              </a:ext>
            </a:extLst>
          </p:cNvPr>
          <p:cNvSpPr>
            <a:spLocks noGrp="1"/>
          </p:cNvSpPr>
          <p:nvPr>
            <p:ph type="sldNum" sz="quarter" idx="12"/>
          </p:nvPr>
        </p:nvSpPr>
        <p:spPr/>
        <p:txBody>
          <a:bodyPr/>
          <a:lstStyle/>
          <a:p>
            <a:fld id="{B16A0868-D4A6-40CD-AFF7-9CAD440DCAA4}" type="slidenum">
              <a:rPr lang="en-IN" smtClean="0"/>
              <a:t>‹#›</a:t>
            </a:fld>
            <a:endParaRPr lang="en-IN"/>
          </a:p>
        </p:txBody>
      </p:sp>
    </p:spTree>
    <p:extLst>
      <p:ext uri="{BB962C8B-B14F-4D97-AF65-F5344CB8AC3E}">
        <p14:creationId xmlns:p14="http://schemas.microsoft.com/office/powerpoint/2010/main" val="1672055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CC8401-1A01-E7E9-7B43-342AC33966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B370F3-7B7C-CE9A-1467-4CA0C7D5DC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F4300-73CB-F84B-E677-12A93044842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1205391-F868-2A1B-B742-C81067E508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776F40-D0A3-1800-994F-78AFD35167F9}"/>
              </a:ext>
            </a:extLst>
          </p:cNvPr>
          <p:cNvSpPr>
            <a:spLocks noGrp="1"/>
          </p:cNvSpPr>
          <p:nvPr>
            <p:ph type="sldNum" sz="quarter" idx="12"/>
          </p:nvPr>
        </p:nvSpPr>
        <p:spPr/>
        <p:txBody>
          <a:bodyPr/>
          <a:lstStyle/>
          <a:p>
            <a:fld id="{B16A0868-D4A6-40CD-AFF7-9CAD440DCAA4}" type="slidenum">
              <a:rPr lang="en-IN" smtClean="0"/>
              <a:t>‹#›</a:t>
            </a:fld>
            <a:endParaRPr lang="en-IN"/>
          </a:p>
        </p:txBody>
      </p:sp>
    </p:spTree>
    <p:extLst>
      <p:ext uri="{BB962C8B-B14F-4D97-AF65-F5344CB8AC3E}">
        <p14:creationId xmlns:p14="http://schemas.microsoft.com/office/powerpoint/2010/main" val="317790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05DC519-6F0B-EF27-A704-F6E7477A9A86}"/>
              </a:ext>
            </a:extLst>
          </p:cNvPr>
          <p:cNvPicPr>
            <a:picLocks noChangeAspect="1"/>
          </p:cNvPicPr>
          <p:nvPr userDrawn="1"/>
        </p:nvPicPr>
        <p:blipFill rotWithShape="1">
          <a:blip r:embed="rId2" cstate="email">
            <a:clrChange>
              <a:clrFrom>
                <a:srgbClr val="E3E3E3"/>
              </a:clrFrom>
              <a:clrTo>
                <a:srgbClr val="E3E3E3">
                  <a:alpha val="0"/>
                </a:srgbClr>
              </a:clrTo>
            </a:clrChange>
            <a:duotone>
              <a:schemeClr val="accent5">
                <a:shade val="45000"/>
                <a:satMod val="135000"/>
              </a:schemeClr>
              <a:prstClr val="white"/>
            </a:duotone>
            <a:extLst>
              <a:ext uri="{28A0092B-C50C-407E-A947-70E740481C1C}">
                <a14:useLocalDpi xmlns:a14="http://schemas.microsoft.com/office/drawing/2010/main"/>
              </a:ext>
            </a:extLst>
          </a:blip>
          <a:srcRect/>
          <a:stretch/>
        </p:blipFill>
        <p:spPr>
          <a:xfrm>
            <a:off x="11127636" y="5792288"/>
            <a:ext cx="1078652" cy="1080000"/>
          </a:xfrm>
          <a:prstGeom prst="rect">
            <a:avLst/>
          </a:prstGeom>
        </p:spPr>
      </p:pic>
      <p:sp>
        <p:nvSpPr>
          <p:cNvPr id="12" name="Slide Number Placeholder 5">
            <a:extLst>
              <a:ext uri="{FF2B5EF4-FFF2-40B4-BE49-F238E27FC236}">
                <a16:creationId xmlns:a16="http://schemas.microsoft.com/office/drawing/2014/main" id="{19351000-CD29-3482-8F8F-93E426B96266}"/>
              </a:ext>
            </a:extLst>
          </p:cNvPr>
          <p:cNvSpPr>
            <a:spLocks noGrp="1"/>
          </p:cNvSpPr>
          <p:nvPr>
            <p:ph type="sldNum" sz="quarter" idx="12"/>
          </p:nvPr>
        </p:nvSpPr>
        <p:spPr>
          <a:xfrm>
            <a:off x="9448800" y="6498000"/>
            <a:ext cx="2743200" cy="365125"/>
          </a:xfrm>
        </p:spPr>
        <p:txBody>
          <a:bodyPr/>
          <a:lstStyle>
            <a:lvl1pPr>
              <a:defRPr sz="1600" b="1">
                <a:solidFill>
                  <a:schemeClr val="bg1"/>
                </a:solidFill>
              </a:defRPr>
            </a:lvl1pPr>
          </a:lstStyle>
          <a:p>
            <a:fld id="{B16A0868-D4A6-40CD-AFF7-9CAD440DCAA4}" type="slidenum">
              <a:rPr lang="en-IN" smtClean="0"/>
              <a:pPr/>
              <a:t>‹#›</a:t>
            </a:fld>
            <a:endParaRPr lang="en-IN"/>
          </a:p>
        </p:txBody>
      </p:sp>
      <p:pic>
        <p:nvPicPr>
          <p:cNvPr id="13" name="Picture 12">
            <a:extLst>
              <a:ext uri="{FF2B5EF4-FFF2-40B4-BE49-F238E27FC236}">
                <a16:creationId xmlns:a16="http://schemas.microsoft.com/office/drawing/2014/main" id="{026A525F-23EB-0E00-4A3E-4E56AFC6262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857500" cy="952500"/>
          </a:xfrm>
          <a:prstGeom prst="rect">
            <a:avLst/>
          </a:prstGeom>
        </p:spPr>
      </p:pic>
      <p:pic>
        <p:nvPicPr>
          <p:cNvPr id="14" name="Picture 13">
            <a:extLst>
              <a:ext uri="{FF2B5EF4-FFF2-40B4-BE49-F238E27FC236}">
                <a16:creationId xmlns:a16="http://schemas.microsoft.com/office/drawing/2014/main" id="{A4A877F4-38BE-8037-2527-2E75C146D59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47315" y="0"/>
            <a:ext cx="1744685" cy="954000"/>
          </a:xfrm>
          <a:prstGeom prst="rect">
            <a:avLst/>
          </a:prstGeom>
        </p:spPr>
      </p:pic>
    </p:spTree>
    <p:extLst>
      <p:ext uri="{BB962C8B-B14F-4D97-AF65-F5344CB8AC3E}">
        <p14:creationId xmlns:p14="http://schemas.microsoft.com/office/powerpoint/2010/main" val="331232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1878-3646-8B26-7015-B08ADC4281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22F3D1-C8A9-298D-0F1F-2A1786D167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43C8BC-5CFB-8184-231A-571B8D68C4B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7CBDBB7-BAB9-9654-3602-F7AF26F779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AB7AD-2CFE-7626-1EC6-25A1B263CD14}"/>
              </a:ext>
            </a:extLst>
          </p:cNvPr>
          <p:cNvSpPr>
            <a:spLocks noGrp="1"/>
          </p:cNvSpPr>
          <p:nvPr>
            <p:ph type="sldNum" sz="quarter" idx="12"/>
          </p:nvPr>
        </p:nvSpPr>
        <p:spPr/>
        <p:txBody>
          <a:bodyPr/>
          <a:lstStyle/>
          <a:p>
            <a:fld id="{B16A0868-D4A6-40CD-AFF7-9CAD440DCAA4}" type="slidenum">
              <a:rPr lang="en-IN" smtClean="0"/>
              <a:t>‹#›</a:t>
            </a:fld>
            <a:endParaRPr lang="en-IN"/>
          </a:p>
        </p:txBody>
      </p:sp>
    </p:spTree>
    <p:extLst>
      <p:ext uri="{BB962C8B-B14F-4D97-AF65-F5344CB8AC3E}">
        <p14:creationId xmlns:p14="http://schemas.microsoft.com/office/powerpoint/2010/main" val="298670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127-544A-F403-3F42-5944DC881D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F0924A-AD58-29D5-0AF0-043EAEEA48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1E36FC-BBC9-6CE3-8A83-F4B747CDD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679544-61A1-BA63-3743-933C0036BCA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D1BB4B1-DC16-4FC9-74FD-E0BC81AF64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C8879C-D702-D18B-4132-5918BC3883C3}"/>
              </a:ext>
            </a:extLst>
          </p:cNvPr>
          <p:cNvSpPr>
            <a:spLocks noGrp="1"/>
          </p:cNvSpPr>
          <p:nvPr>
            <p:ph type="sldNum" sz="quarter" idx="12"/>
          </p:nvPr>
        </p:nvSpPr>
        <p:spPr/>
        <p:txBody>
          <a:bodyPr/>
          <a:lstStyle/>
          <a:p>
            <a:fld id="{B16A0868-D4A6-40CD-AFF7-9CAD440DCAA4}" type="slidenum">
              <a:rPr lang="en-IN" smtClean="0"/>
              <a:t>‹#›</a:t>
            </a:fld>
            <a:endParaRPr lang="en-IN"/>
          </a:p>
        </p:txBody>
      </p:sp>
    </p:spTree>
    <p:extLst>
      <p:ext uri="{BB962C8B-B14F-4D97-AF65-F5344CB8AC3E}">
        <p14:creationId xmlns:p14="http://schemas.microsoft.com/office/powerpoint/2010/main" val="1792484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8DA5-94A7-DFB3-4C82-6AB23C85E9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F562E5-24FC-339B-A814-987C6099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61DB53-89E8-A79F-572C-4751CE77C5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40BA4C-ABB1-951C-6C8C-09099A46A5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9A62BA-BFC8-A516-6030-F858B15527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0D251C-DC29-761F-2973-DC0E5E208AC9}"/>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0F1671E-0E5E-1240-AC13-C8BD818D3F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F36F15-985C-DBD8-FC3E-23D5A7C80260}"/>
              </a:ext>
            </a:extLst>
          </p:cNvPr>
          <p:cNvSpPr>
            <a:spLocks noGrp="1"/>
          </p:cNvSpPr>
          <p:nvPr>
            <p:ph type="sldNum" sz="quarter" idx="12"/>
          </p:nvPr>
        </p:nvSpPr>
        <p:spPr/>
        <p:txBody>
          <a:bodyPr/>
          <a:lstStyle/>
          <a:p>
            <a:fld id="{B16A0868-D4A6-40CD-AFF7-9CAD440DCAA4}" type="slidenum">
              <a:rPr lang="en-IN" smtClean="0"/>
              <a:t>‹#›</a:t>
            </a:fld>
            <a:endParaRPr lang="en-IN"/>
          </a:p>
        </p:txBody>
      </p:sp>
    </p:spTree>
    <p:extLst>
      <p:ext uri="{BB962C8B-B14F-4D97-AF65-F5344CB8AC3E}">
        <p14:creationId xmlns:p14="http://schemas.microsoft.com/office/powerpoint/2010/main" val="2976084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068D-C6FC-55A5-FDD0-3C1D1FDDB4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3B8D9D-4846-B436-1ADB-71A8DB4D6207}"/>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8C5A33ED-C28B-6105-1B76-2AA2A700A7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1882B1-952E-43BC-3F54-982AEFE74F24}"/>
              </a:ext>
            </a:extLst>
          </p:cNvPr>
          <p:cNvSpPr>
            <a:spLocks noGrp="1"/>
          </p:cNvSpPr>
          <p:nvPr>
            <p:ph type="sldNum" sz="quarter" idx="12"/>
          </p:nvPr>
        </p:nvSpPr>
        <p:spPr/>
        <p:txBody>
          <a:bodyPr/>
          <a:lstStyle/>
          <a:p>
            <a:fld id="{B16A0868-D4A6-40CD-AFF7-9CAD440DCAA4}" type="slidenum">
              <a:rPr lang="en-IN" smtClean="0"/>
              <a:t>‹#›</a:t>
            </a:fld>
            <a:endParaRPr lang="en-IN"/>
          </a:p>
        </p:txBody>
      </p:sp>
    </p:spTree>
    <p:extLst>
      <p:ext uri="{BB962C8B-B14F-4D97-AF65-F5344CB8AC3E}">
        <p14:creationId xmlns:p14="http://schemas.microsoft.com/office/powerpoint/2010/main" val="358241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7B65D-4DA4-8CBC-4029-7AD83F608B3C}"/>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E6D241E9-5C8A-10FC-3D70-8B6FF78579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F8F049-F7CC-6B0A-A411-642CD252890A}"/>
              </a:ext>
            </a:extLst>
          </p:cNvPr>
          <p:cNvSpPr>
            <a:spLocks noGrp="1"/>
          </p:cNvSpPr>
          <p:nvPr>
            <p:ph type="sldNum" sz="quarter" idx="12"/>
          </p:nvPr>
        </p:nvSpPr>
        <p:spPr/>
        <p:txBody>
          <a:bodyPr/>
          <a:lstStyle/>
          <a:p>
            <a:fld id="{B16A0868-D4A6-40CD-AFF7-9CAD440DCAA4}" type="slidenum">
              <a:rPr lang="en-IN" smtClean="0"/>
              <a:t>‹#›</a:t>
            </a:fld>
            <a:endParaRPr lang="en-IN"/>
          </a:p>
        </p:txBody>
      </p:sp>
    </p:spTree>
    <p:extLst>
      <p:ext uri="{BB962C8B-B14F-4D97-AF65-F5344CB8AC3E}">
        <p14:creationId xmlns:p14="http://schemas.microsoft.com/office/powerpoint/2010/main" val="3491221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3623-F02C-02B4-89BE-895D51E96B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FFEBAC-E55D-C343-F5A1-D1CF83852E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811F12-7BB2-55DF-A4F4-AE1C7C0C6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8C2415-F89F-00C2-0F4F-FEF3E7AC9E68}"/>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6A7F57B-B19D-108D-90B6-30D503FBE9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F8AD5-9115-EE07-654B-3D9BE51307AF}"/>
              </a:ext>
            </a:extLst>
          </p:cNvPr>
          <p:cNvSpPr>
            <a:spLocks noGrp="1"/>
          </p:cNvSpPr>
          <p:nvPr>
            <p:ph type="sldNum" sz="quarter" idx="12"/>
          </p:nvPr>
        </p:nvSpPr>
        <p:spPr/>
        <p:txBody>
          <a:bodyPr/>
          <a:lstStyle/>
          <a:p>
            <a:fld id="{B16A0868-D4A6-40CD-AFF7-9CAD440DCAA4}" type="slidenum">
              <a:rPr lang="en-IN" smtClean="0"/>
              <a:t>‹#›</a:t>
            </a:fld>
            <a:endParaRPr lang="en-IN"/>
          </a:p>
        </p:txBody>
      </p:sp>
    </p:spTree>
    <p:extLst>
      <p:ext uri="{BB962C8B-B14F-4D97-AF65-F5344CB8AC3E}">
        <p14:creationId xmlns:p14="http://schemas.microsoft.com/office/powerpoint/2010/main" val="1471729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13F6-4A61-B3FB-38ED-CB754A3002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3C01BC-293F-E2CB-5600-E49D5587AD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98F460-8738-CF16-A19D-71B454F9B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086BC-A1BB-18D8-CD30-F31D7F4C6458}"/>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508C6BA1-07F7-0A6B-673F-E6D399C87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56C0D3-EBEE-6BA8-E2D4-D79E8CF3E171}"/>
              </a:ext>
            </a:extLst>
          </p:cNvPr>
          <p:cNvSpPr>
            <a:spLocks noGrp="1"/>
          </p:cNvSpPr>
          <p:nvPr>
            <p:ph type="sldNum" sz="quarter" idx="12"/>
          </p:nvPr>
        </p:nvSpPr>
        <p:spPr/>
        <p:txBody>
          <a:bodyPr/>
          <a:lstStyle/>
          <a:p>
            <a:fld id="{B16A0868-D4A6-40CD-AFF7-9CAD440DCAA4}" type="slidenum">
              <a:rPr lang="en-IN" smtClean="0"/>
              <a:t>‹#›</a:t>
            </a:fld>
            <a:endParaRPr lang="en-IN"/>
          </a:p>
        </p:txBody>
      </p:sp>
    </p:spTree>
    <p:extLst>
      <p:ext uri="{BB962C8B-B14F-4D97-AF65-F5344CB8AC3E}">
        <p14:creationId xmlns:p14="http://schemas.microsoft.com/office/powerpoint/2010/main" val="390356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BA6488-BADF-2DA5-3D98-992B71F58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87BD57-892B-089D-36C2-4FC151669E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866C99-AB1F-D4C4-AF21-5D4402D699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A407761-D8B3-4D90-D11D-7B4A7476C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665108-CB09-D387-1469-5B8F0EA2C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A0868-D4A6-40CD-AFF7-9CAD440DCAA4}" type="slidenum">
              <a:rPr lang="en-IN" smtClean="0"/>
              <a:t>‹#›</a:t>
            </a:fld>
            <a:endParaRPr lang="en-IN"/>
          </a:p>
        </p:txBody>
      </p:sp>
    </p:spTree>
    <p:extLst>
      <p:ext uri="{BB962C8B-B14F-4D97-AF65-F5344CB8AC3E}">
        <p14:creationId xmlns:p14="http://schemas.microsoft.com/office/powerpoint/2010/main" val="762615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757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C0F5D8-181A-C8D6-094B-D61233FB5C7F}"/>
              </a:ext>
            </a:extLst>
          </p:cNvPr>
          <p:cNvSpPr>
            <a:spLocks noGrp="1"/>
          </p:cNvSpPr>
          <p:nvPr>
            <p:ph type="sldNum" sz="quarter" idx="12"/>
          </p:nvPr>
        </p:nvSpPr>
        <p:spPr/>
        <p:txBody>
          <a:bodyPr/>
          <a:lstStyle/>
          <a:p>
            <a:fld id="{B16A0868-D4A6-40CD-AFF7-9CAD440DCAA4}" type="slidenum">
              <a:rPr lang="en-IN" smtClean="0"/>
              <a:pPr/>
              <a:t>10</a:t>
            </a:fld>
            <a:endParaRPr lang="en-IN"/>
          </a:p>
        </p:txBody>
      </p:sp>
      <p:sp>
        <p:nvSpPr>
          <p:cNvPr id="3" name="TextBox 2">
            <a:extLst>
              <a:ext uri="{FF2B5EF4-FFF2-40B4-BE49-F238E27FC236}">
                <a16:creationId xmlns:a16="http://schemas.microsoft.com/office/drawing/2014/main" id="{390DDB04-C7CC-888C-5E0E-47A8ACFBA6FD}"/>
              </a:ext>
            </a:extLst>
          </p:cNvPr>
          <p:cNvSpPr txBox="1"/>
          <p:nvPr/>
        </p:nvSpPr>
        <p:spPr>
          <a:xfrm>
            <a:off x="2867890" y="83130"/>
            <a:ext cx="7744691" cy="584775"/>
          </a:xfrm>
          <a:prstGeom prst="rect">
            <a:avLst/>
          </a:prstGeom>
          <a:noFill/>
        </p:spPr>
        <p:txBody>
          <a:bodyPr wrap="square" rtlCol="0">
            <a:spAutoFit/>
          </a:bodyPr>
          <a:lstStyle/>
          <a:p>
            <a:pPr algn="ctr"/>
            <a:r>
              <a:rPr lang="en-US" sz="3200" b="1" dirty="0">
                <a:solidFill>
                  <a:srgbClr val="1E3378"/>
                </a:solidFill>
              </a:rPr>
              <a:t>Supply Demand Gap : Based on Time</a:t>
            </a:r>
            <a:endParaRPr lang="en-IN" sz="3200" b="1" dirty="0">
              <a:solidFill>
                <a:srgbClr val="1E3378"/>
              </a:solidFill>
            </a:endParaRPr>
          </a:p>
        </p:txBody>
      </p:sp>
      <p:sp>
        <p:nvSpPr>
          <p:cNvPr id="6" name="Rectangle 5">
            <a:extLst>
              <a:ext uri="{FF2B5EF4-FFF2-40B4-BE49-F238E27FC236}">
                <a16:creationId xmlns:a16="http://schemas.microsoft.com/office/drawing/2014/main" id="{58933F8D-9E39-AAA2-3418-A07BC0E0A39A}"/>
              </a:ext>
            </a:extLst>
          </p:cNvPr>
          <p:cNvSpPr/>
          <p:nvPr/>
        </p:nvSpPr>
        <p:spPr>
          <a:xfrm>
            <a:off x="335998" y="5379686"/>
            <a:ext cx="11519999" cy="584775"/>
          </a:xfrm>
          <a:prstGeom prst="rect">
            <a:avLst/>
          </a:prstGeom>
          <a:solidFill>
            <a:srgbClr val="1E33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1600" b="1" i="0" dirty="0">
                <a:solidFill>
                  <a:schemeClr val="bg1"/>
                </a:solidFill>
                <a:effectLst/>
              </a:rPr>
              <a:t>Highest 'Cancelled' gap comes from Morning slot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1600" b="1" dirty="0">
                <a:solidFill>
                  <a:schemeClr val="bg1"/>
                </a:solidFill>
              </a:rPr>
              <a:t>Highest 'No Cars Available' gap comes from Evening and Night slot</a:t>
            </a:r>
            <a:endParaRPr lang="en-IN" sz="1600" b="1" dirty="0">
              <a:solidFill>
                <a:schemeClr val="bg1"/>
              </a:solidFill>
            </a:endParaRPr>
          </a:p>
        </p:txBody>
      </p:sp>
      <p:graphicFrame>
        <p:nvGraphicFramePr>
          <p:cNvPr id="7" name="Chart 6">
            <a:extLst>
              <a:ext uri="{FF2B5EF4-FFF2-40B4-BE49-F238E27FC236}">
                <a16:creationId xmlns:a16="http://schemas.microsoft.com/office/drawing/2014/main" id="{C22BE881-FE6E-4E2B-DC0B-77CAA120A263}"/>
              </a:ext>
            </a:extLst>
          </p:cNvPr>
          <p:cNvGraphicFramePr>
            <a:graphicFrameLocks/>
          </p:cNvGraphicFramePr>
          <p:nvPr>
            <p:extLst>
              <p:ext uri="{D42A27DB-BD31-4B8C-83A1-F6EECF244321}">
                <p14:modId xmlns:p14="http://schemas.microsoft.com/office/powerpoint/2010/main" val="2921817069"/>
              </p:ext>
            </p:extLst>
          </p:nvPr>
        </p:nvGraphicFramePr>
        <p:xfrm>
          <a:off x="336000" y="1201444"/>
          <a:ext cx="11520000" cy="396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74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BCA55FA8-5931-2BEB-D39B-E56F2F996002}"/>
              </a:ext>
            </a:extLst>
          </p:cNvPr>
          <p:cNvGraphicFramePr/>
          <p:nvPr>
            <p:extLst>
              <p:ext uri="{D42A27DB-BD31-4B8C-83A1-F6EECF244321}">
                <p14:modId xmlns:p14="http://schemas.microsoft.com/office/powerpoint/2010/main" val="8397649"/>
              </p:ext>
            </p:extLst>
          </p:nvPr>
        </p:nvGraphicFramePr>
        <p:xfrm>
          <a:off x="-47626" y="1294282"/>
          <a:ext cx="11601450" cy="4269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8AC0F5D8-181A-C8D6-094B-D61233FB5C7F}"/>
              </a:ext>
            </a:extLst>
          </p:cNvPr>
          <p:cNvSpPr>
            <a:spLocks noGrp="1"/>
          </p:cNvSpPr>
          <p:nvPr>
            <p:ph type="sldNum" sz="quarter" idx="12"/>
          </p:nvPr>
        </p:nvSpPr>
        <p:spPr/>
        <p:txBody>
          <a:bodyPr/>
          <a:lstStyle/>
          <a:p>
            <a:fld id="{B16A0868-D4A6-40CD-AFF7-9CAD440DCAA4}" type="slidenum">
              <a:rPr lang="en-IN" smtClean="0"/>
              <a:pPr/>
              <a:t>11</a:t>
            </a:fld>
            <a:endParaRPr lang="en-IN"/>
          </a:p>
        </p:txBody>
      </p:sp>
      <p:sp>
        <p:nvSpPr>
          <p:cNvPr id="3" name="TextBox 2">
            <a:extLst>
              <a:ext uri="{FF2B5EF4-FFF2-40B4-BE49-F238E27FC236}">
                <a16:creationId xmlns:a16="http://schemas.microsoft.com/office/drawing/2014/main" id="{390DDB04-C7CC-888C-5E0E-47A8ACFBA6FD}"/>
              </a:ext>
            </a:extLst>
          </p:cNvPr>
          <p:cNvSpPr txBox="1"/>
          <p:nvPr/>
        </p:nvSpPr>
        <p:spPr>
          <a:xfrm>
            <a:off x="2867890" y="83130"/>
            <a:ext cx="7744691" cy="584775"/>
          </a:xfrm>
          <a:prstGeom prst="rect">
            <a:avLst/>
          </a:prstGeom>
          <a:noFill/>
        </p:spPr>
        <p:txBody>
          <a:bodyPr wrap="square" rtlCol="0">
            <a:spAutoFit/>
          </a:bodyPr>
          <a:lstStyle/>
          <a:p>
            <a:pPr algn="ctr"/>
            <a:r>
              <a:rPr lang="en-US" sz="3200" b="1" dirty="0">
                <a:solidFill>
                  <a:srgbClr val="1E3378"/>
                </a:solidFill>
              </a:rPr>
              <a:t>Possible Reasons for Problem</a:t>
            </a:r>
            <a:endParaRPr lang="en-IN" sz="3200" b="1" dirty="0">
              <a:solidFill>
                <a:srgbClr val="1E3378"/>
              </a:solidFill>
            </a:endParaRPr>
          </a:p>
        </p:txBody>
      </p:sp>
    </p:spTree>
    <p:extLst>
      <p:ext uri="{BB962C8B-B14F-4D97-AF65-F5344CB8AC3E}">
        <p14:creationId xmlns:p14="http://schemas.microsoft.com/office/powerpoint/2010/main" val="5482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030A4F9-D9AA-8580-3B2A-057EAB1B195F}"/>
              </a:ext>
            </a:extLst>
          </p:cNvPr>
          <p:cNvGraphicFramePr/>
          <p:nvPr>
            <p:extLst>
              <p:ext uri="{D42A27DB-BD31-4B8C-83A1-F6EECF244321}">
                <p14:modId xmlns:p14="http://schemas.microsoft.com/office/powerpoint/2010/main" val="3597498096"/>
              </p:ext>
            </p:extLst>
          </p:nvPr>
        </p:nvGraphicFramePr>
        <p:xfrm>
          <a:off x="332509" y="1079333"/>
          <a:ext cx="1118061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8AC0F5D8-181A-C8D6-094B-D61233FB5C7F}"/>
              </a:ext>
            </a:extLst>
          </p:cNvPr>
          <p:cNvSpPr>
            <a:spLocks noGrp="1"/>
          </p:cNvSpPr>
          <p:nvPr>
            <p:ph type="sldNum" sz="quarter" idx="12"/>
          </p:nvPr>
        </p:nvSpPr>
        <p:spPr/>
        <p:txBody>
          <a:bodyPr/>
          <a:lstStyle/>
          <a:p>
            <a:fld id="{B16A0868-D4A6-40CD-AFF7-9CAD440DCAA4}" type="slidenum">
              <a:rPr lang="en-IN" smtClean="0"/>
              <a:pPr/>
              <a:t>12</a:t>
            </a:fld>
            <a:endParaRPr lang="en-IN"/>
          </a:p>
        </p:txBody>
      </p:sp>
      <p:sp>
        <p:nvSpPr>
          <p:cNvPr id="3" name="TextBox 2">
            <a:extLst>
              <a:ext uri="{FF2B5EF4-FFF2-40B4-BE49-F238E27FC236}">
                <a16:creationId xmlns:a16="http://schemas.microsoft.com/office/drawing/2014/main" id="{390DDB04-C7CC-888C-5E0E-47A8ACFBA6FD}"/>
              </a:ext>
            </a:extLst>
          </p:cNvPr>
          <p:cNvSpPr txBox="1"/>
          <p:nvPr/>
        </p:nvSpPr>
        <p:spPr>
          <a:xfrm>
            <a:off x="2867890" y="83130"/>
            <a:ext cx="7744691" cy="584775"/>
          </a:xfrm>
          <a:prstGeom prst="rect">
            <a:avLst/>
          </a:prstGeom>
          <a:noFill/>
        </p:spPr>
        <p:txBody>
          <a:bodyPr wrap="square" rtlCol="0">
            <a:spAutoFit/>
          </a:bodyPr>
          <a:lstStyle/>
          <a:p>
            <a:pPr algn="ctr"/>
            <a:r>
              <a:rPr lang="en-US" sz="3200" b="1" dirty="0">
                <a:solidFill>
                  <a:srgbClr val="1E3378"/>
                </a:solidFill>
              </a:rPr>
              <a:t>Possible Solutions and Recommendations</a:t>
            </a:r>
            <a:endParaRPr lang="en-IN" sz="3200" b="1" dirty="0">
              <a:solidFill>
                <a:srgbClr val="1E3378"/>
              </a:solidFill>
            </a:endParaRPr>
          </a:p>
        </p:txBody>
      </p:sp>
    </p:spTree>
    <p:extLst>
      <p:ext uri="{BB962C8B-B14F-4D97-AF65-F5344CB8AC3E}">
        <p14:creationId xmlns:p14="http://schemas.microsoft.com/office/powerpoint/2010/main" val="298291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C0F5D8-181A-C8D6-094B-D61233FB5C7F}"/>
              </a:ext>
            </a:extLst>
          </p:cNvPr>
          <p:cNvSpPr>
            <a:spLocks noGrp="1"/>
          </p:cNvSpPr>
          <p:nvPr>
            <p:ph type="sldNum" sz="quarter" idx="12"/>
          </p:nvPr>
        </p:nvSpPr>
        <p:spPr/>
        <p:txBody>
          <a:bodyPr/>
          <a:lstStyle/>
          <a:p>
            <a:fld id="{B16A0868-D4A6-40CD-AFF7-9CAD440DCAA4}" type="slidenum">
              <a:rPr lang="en-IN" smtClean="0"/>
              <a:pPr/>
              <a:t>13</a:t>
            </a:fld>
            <a:endParaRPr lang="en-IN"/>
          </a:p>
        </p:txBody>
      </p:sp>
      <p:pic>
        <p:nvPicPr>
          <p:cNvPr id="5" name="Picture 4">
            <a:extLst>
              <a:ext uri="{FF2B5EF4-FFF2-40B4-BE49-F238E27FC236}">
                <a16:creationId xmlns:a16="http://schemas.microsoft.com/office/drawing/2014/main" id="{BC595FD3-5BA5-51A8-EB41-FDD6E64E6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394" y="1615145"/>
            <a:ext cx="5091213" cy="3600000"/>
          </a:xfrm>
          <a:prstGeom prst="rect">
            <a:avLst/>
          </a:prstGeom>
        </p:spPr>
      </p:pic>
    </p:spTree>
    <p:extLst>
      <p:ext uri="{BB962C8B-B14F-4D97-AF65-F5344CB8AC3E}">
        <p14:creationId xmlns:p14="http://schemas.microsoft.com/office/powerpoint/2010/main" val="3909097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72F6652-99E4-9997-4583-ADC13FCE6101}"/>
              </a:ext>
            </a:extLst>
          </p:cNvPr>
          <p:cNvSpPr>
            <a:spLocks noGrp="1"/>
          </p:cNvSpPr>
          <p:nvPr>
            <p:ph type="sldNum" sz="quarter" idx="12"/>
          </p:nvPr>
        </p:nvSpPr>
        <p:spPr/>
        <p:txBody>
          <a:bodyPr/>
          <a:lstStyle/>
          <a:p>
            <a:fld id="{B16A0868-D4A6-40CD-AFF7-9CAD440DCAA4}" type="slidenum">
              <a:rPr lang="en-IN" smtClean="0"/>
              <a:pPr/>
              <a:t>2</a:t>
            </a:fld>
            <a:endParaRPr lang="en-IN"/>
          </a:p>
        </p:txBody>
      </p:sp>
      <p:sp>
        <p:nvSpPr>
          <p:cNvPr id="5" name="TextBox 4">
            <a:extLst>
              <a:ext uri="{FF2B5EF4-FFF2-40B4-BE49-F238E27FC236}">
                <a16:creationId xmlns:a16="http://schemas.microsoft.com/office/drawing/2014/main" id="{08469CD4-E49C-6E6B-0BDD-B7B428E2D67A}"/>
              </a:ext>
            </a:extLst>
          </p:cNvPr>
          <p:cNvSpPr txBox="1"/>
          <p:nvPr/>
        </p:nvSpPr>
        <p:spPr>
          <a:xfrm>
            <a:off x="0" y="69275"/>
            <a:ext cx="12192000" cy="584775"/>
          </a:xfrm>
          <a:prstGeom prst="rect">
            <a:avLst/>
          </a:prstGeom>
          <a:noFill/>
        </p:spPr>
        <p:txBody>
          <a:bodyPr wrap="square" rtlCol="0">
            <a:spAutoFit/>
          </a:bodyPr>
          <a:lstStyle/>
          <a:p>
            <a:pPr algn="ctr"/>
            <a:r>
              <a:rPr lang="en-US" sz="3200" b="1" dirty="0">
                <a:solidFill>
                  <a:srgbClr val="1E3378"/>
                </a:solidFill>
              </a:rPr>
              <a:t>Abstract</a:t>
            </a:r>
            <a:endParaRPr lang="en-IN" sz="3200" b="1" dirty="0">
              <a:solidFill>
                <a:srgbClr val="1E3378"/>
              </a:solidFill>
            </a:endParaRPr>
          </a:p>
        </p:txBody>
      </p:sp>
      <p:graphicFrame>
        <p:nvGraphicFramePr>
          <p:cNvPr id="6" name="Diagram 5">
            <a:extLst>
              <a:ext uri="{FF2B5EF4-FFF2-40B4-BE49-F238E27FC236}">
                <a16:creationId xmlns:a16="http://schemas.microsoft.com/office/drawing/2014/main" id="{99C4FE3B-F50F-ADFC-D7E6-C2CC17A79B19}"/>
              </a:ext>
            </a:extLst>
          </p:cNvPr>
          <p:cNvGraphicFramePr/>
          <p:nvPr>
            <p:extLst>
              <p:ext uri="{D42A27DB-BD31-4B8C-83A1-F6EECF244321}">
                <p14:modId xmlns:p14="http://schemas.microsoft.com/office/powerpoint/2010/main" val="4246114828"/>
              </p:ext>
            </p:extLst>
          </p:nvPr>
        </p:nvGraphicFramePr>
        <p:xfrm>
          <a:off x="219363" y="1466268"/>
          <a:ext cx="11709400" cy="4685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526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5C1495-E819-BFEA-950D-FEBA9C558272}"/>
              </a:ext>
            </a:extLst>
          </p:cNvPr>
          <p:cNvSpPr>
            <a:spLocks noGrp="1"/>
          </p:cNvSpPr>
          <p:nvPr>
            <p:ph type="sldNum" sz="quarter" idx="12"/>
          </p:nvPr>
        </p:nvSpPr>
        <p:spPr/>
        <p:txBody>
          <a:bodyPr/>
          <a:lstStyle/>
          <a:p>
            <a:fld id="{B16A0868-D4A6-40CD-AFF7-9CAD440DCAA4}" type="slidenum">
              <a:rPr lang="en-IN" smtClean="0"/>
              <a:pPr/>
              <a:t>3</a:t>
            </a:fld>
            <a:endParaRPr lang="en-IN"/>
          </a:p>
        </p:txBody>
      </p:sp>
      <p:sp>
        <p:nvSpPr>
          <p:cNvPr id="3" name="TextBox 2">
            <a:extLst>
              <a:ext uri="{FF2B5EF4-FFF2-40B4-BE49-F238E27FC236}">
                <a16:creationId xmlns:a16="http://schemas.microsoft.com/office/drawing/2014/main" id="{EE863C27-8E39-36A7-7E5C-2DC08BAF1F3A}"/>
              </a:ext>
            </a:extLst>
          </p:cNvPr>
          <p:cNvSpPr txBox="1"/>
          <p:nvPr/>
        </p:nvSpPr>
        <p:spPr>
          <a:xfrm>
            <a:off x="0" y="69275"/>
            <a:ext cx="12192000" cy="584775"/>
          </a:xfrm>
          <a:prstGeom prst="rect">
            <a:avLst/>
          </a:prstGeom>
          <a:noFill/>
        </p:spPr>
        <p:txBody>
          <a:bodyPr wrap="square" rtlCol="0">
            <a:spAutoFit/>
          </a:bodyPr>
          <a:lstStyle/>
          <a:p>
            <a:pPr algn="ctr"/>
            <a:r>
              <a:rPr lang="en-US" sz="3200" b="1" dirty="0">
                <a:solidFill>
                  <a:srgbClr val="1E3378"/>
                </a:solidFill>
              </a:rPr>
              <a:t>Problem Solving Methodology</a:t>
            </a:r>
            <a:endParaRPr lang="en-IN" sz="3200" b="1" dirty="0">
              <a:solidFill>
                <a:srgbClr val="1E3378"/>
              </a:solidFill>
            </a:endParaRPr>
          </a:p>
        </p:txBody>
      </p:sp>
      <p:graphicFrame>
        <p:nvGraphicFramePr>
          <p:cNvPr id="4" name="Diagram 3">
            <a:extLst>
              <a:ext uri="{FF2B5EF4-FFF2-40B4-BE49-F238E27FC236}">
                <a16:creationId xmlns:a16="http://schemas.microsoft.com/office/drawing/2014/main" id="{AF242032-D08E-4328-512B-BBFDE4F85C2B}"/>
              </a:ext>
            </a:extLst>
          </p:cNvPr>
          <p:cNvGraphicFramePr/>
          <p:nvPr>
            <p:extLst>
              <p:ext uri="{D42A27DB-BD31-4B8C-83A1-F6EECF244321}">
                <p14:modId xmlns:p14="http://schemas.microsoft.com/office/powerpoint/2010/main" val="1185642255"/>
              </p:ext>
            </p:extLst>
          </p:nvPr>
        </p:nvGraphicFramePr>
        <p:xfrm>
          <a:off x="184728" y="1020405"/>
          <a:ext cx="1182254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Right 4">
            <a:extLst>
              <a:ext uri="{FF2B5EF4-FFF2-40B4-BE49-F238E27FC236}">
                <a16:creationId xmlns:a16="http://schemas.microsoft.com/office/drawing/2014/main" id="{F7A49C2A-DB69-B626-23AA-9E8849D95F2C}"/>
              </a:ext>
            </a:extLst>
          </p:cNvPr>
          <p:cNvSpPr/>
          <p:nvPr/>
        </p:nvSpPr>
        <p:spPr>
          <a:xfrm>
            <a:off x="3560620" y="2711089"/>
            <a:ext cx="886691" cy="646331"/>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2D0E8C4A-1FE5-52ED-0857-699BE9031794}"/>
              </a:ext>
            </a:extLst>
          </p:cNvPr>
          <p:cNvSpPr/>
          <p:nvPr/>
        </p:nvSpPr>
        <p:spPr>
          <a:xfrm>
            <a:off x="7744690" y="2637306"/>
            <a:ext cx="886691" cy="646331"/>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245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3DE2C1-4BE8-6CB7-3958-57A53EC9D588}"/>
              </a:ext>
            </a:extLst>
          </p:cNvPr>
          <p:cNvSpPr/>
          <p:nvPr/>
        </p:nvSpPr>
        <p:spPr>
          <a:xfrm>
            <a:off x="415639" y="5461737"/>
            <a:ext cx="11360724" cy="584775"/>
          </a:xfrm>
          <a:prstGeom prst="rect">
            <a:avLst/>
          </a:prstGeom>
          <a:solidFill>
            <a:srgbClr val="1E33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b="1" i="0" dirty="0">
                <a:solidFill>
                  <a:schemeClr val="bg1"/>
                </a:solidFill>
                <a:effectLst/>
              </a:rPr>
              <a:t>There is no much difference in 'City' and 'Airport' requests</a:t>
            </a:r>
            <a:endParaRPr lang="en-IN" b="1" dirty="0">
              <a:solidFill>
                <a:schemeClr val="bg1"/>
              </a:solidFill>
            </a:endParaRPr>
          </a:p>
        </p:txBody>
      </p:sp>
      <p:sp>
        <p:nvSpPr>
          <p:cNvPr id="2" name="Slide Number Placeholder 1">
            <a:extLst>
              <a:ext uri="{FF2B5EF4-FFF2-40B4-BE49-F238E27FC236}">
                <a16:creationId xmlns:a16="http://schemas.microsoft.com/office/drawing/2014/main" id="{8AC0F5D8-181A-C8D6-094B-D61233FB5C7F}"/>
              </a:ext>
            </a:extLst>
          </p:cNvPr>
          <p:cNvSpPr>
            <a:spLocks noGrp="1"/>
          </p:cNvSpPr>
          <p:nvPr>
            <p:ph type="sldNum" sz="quarter" idx="12"/>
          </p:nvPr>
        </p:nvSpPr>
        <p:spPr/>
        <p:txBody>
          <a:bodyPr/>
          <a:lstStyle/>
          <a:p>
            <a:fld id="{B16A0868-D4A6-40CD-AFF7-9CAD440DCAA4}" type="slidenum">
              <a:rPr lang="en-IN" smtClean="0"/>
              <a:pPr/>
              <a:t>4</a:t>
            </a:fld>
            <a:endParaRPr lang="en-IN"/>
          </a:p>
        </p:txBody>
      </p:sp>
      <p:sp>
        <p:nvSpPr>
          <p:cNvPr id="3" name="TextBox 2">
            <a:extLst>
              <a:ext uri="{FF2B5EF4-FFF2-40B4-BE49-F238E27FC236}">
                <a16:creationId xmlns:a16="http://schemas.microsoft.com/office/drawing/2014/main" id="{390DDB04-C7CC-888C-5E0E-47A8ACFBA6FD}"/>
              </a:ext>
            </a:extLst>
          </p:cNvPr>
          <p:cNvSpPr txBox="1"/>
          <p:nvPr/>
        </p:nvSpPr>
        <p:spPr>
          <a:xfrm>
            <a:off x="0" y="69275"/>
            <a:ext cx="12192000" cy="584775"/>
          </a:xfrm>
          <a:prstGeom prst="rect">
            <a:avLst/>
          </a:prstGeom>
          <a:noFill/>
        </p:spPr>
        <p:txBody>
          <a:bodyPr wrap="square" rtlCol="0">
            <a:spAutoFit/>
          </a:bodyPr>
          <a:lstStyle/>
          <a:p>
            <a:pPr algn="ctr"/>
            <a:r>
              <a:rPr lang="en-US" sz="3200" b="1" dirty="0">
                <a:solidFill>
                  <a:srgbClr val="1E3378"/>
                </a:solidFill>
              </a:rPr>
              <a:t>Distribution of Pickups</a:t>
            </a:r>
            <a:endParaRPr lang="en-IN" sz="3200" b="1" dirty="0">
              <a:solidFill>
                <a:srgbClr val="1E3378"/>
              </a:solidFill>
            </a:endParaRPr>
          </a:p>
        </p:txBody>
      </p:sp>
      <p:graphicFrame>
        <p:nvGraphicFramePr>
          <p:cNvPr id="10" name="Chart 9">
            <a:extLst>
              <a:ext uri="{FF2B5EF4-FFF2-40B4-BE49-F238E27FC236}">
                <a16:creationId xmlns:a16="http://schemas.microsoft.com/office/drawing/2014/main" id="{DCFCF3C7-5489-E7E3-B885-B6D63DCB3E7B}"/>
              </a:ext>
            </a:extLst>
          </p:cNvPr>
          <p:cNvGraphicFramePr>
            <a:graphicFrameLocks/>
          </p:cNvGraphicFramePr>
          <p:nvPr>
            <p:extLst>
              <p:ext uri="{D42A27DB-BD31-4B8C-83A1-F6EECF244321}">
                <p14:modId xmlns:p14="http://schemas.microsoft.com/office/powerpoint/2010/main" val="2714127441"/>
              </p:ext>
            </p:extLst>
          </p:nvPr>
        </p:nvGraphicFramePr>
        <p:xfrm>
          <a:off x="415639" y="1467273"/>
          <a:ext cx="540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05F66EB1-0DC3-AB70-3CF5-8EA738F0D97B}"/>
              </a:ext>
            </a:extLst>
          </p:cNvPr>
          <p:cNvGraphicFramePr>
            <a:graphicFrameLocks/>
          </p:cNvGraphicFramePr>
          <p:nvPr>
            <p:extLst>
              <p:ext uri="{D42A27DB-BD31-4B8C-83A1-F6EECF244321}">
                <p14:modId xmlns:p14="http://schemas.microsoft.com/office/powerpoint/2010/main" val="1058154939"/>
              </p:ext>
            </p:extLst>
          </p:nvPr>
        </p:nvGraphicFramePr>
        <p:xfrm>
          <a:off x="6376363" y="1467273"/>
          <a:ext cx="5400000" cy="36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85250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C0F5D8-181A-C8D6-094B-D61233FB5C7F}"/>
              </a:ext>
            </a:extLst>
          </p:cNvPr>
          <p:cNvSpPr>
            <a:spLocks noGrp="1"/>
          </p:cNvSpPr>
          <p:nvPr>
            <p:ph type="sldNum" sz="quarter" idx="12"/>
          </p:nvPr>
        </p:nvSpPr>
        <p:spPr/>
        <p:txBody>
          <a:bodyPr/>
          <a:lstStyle/>
          <a:p>
            <a:fld id="{B16A0868-D4A6-40CD-AFF7-9CAD440DCAA4}" type="slidenum">
              <a:rPr lang="en-IN" smtClean="0"/>
              <a:pPr/>
              <a:t>5</a:t>
            </a:fld>
            <a:endParaRPr lang="en-IN"/>
          </a:p>
        </p:txBody>
      </p:sp>
      <p:sp>
        <p:nvSpPr>
          <p:cNvPr id="3" name="TextBox 2">
            <a:extLst>
              <a:ext uri="{FF2B5EF4-FFF2-40B4-BE49-F238E27FC236}">
                <a16:creationId xmlns:a16="http://schemas.microsoft.com/office/drawing/2014/main" id="{390DDB04-C7CC-888C-5E0E-47A8ACFBA6FD}"/>
              </a:ext>
            </a:extLst>
          </p:cNvPr>
          <p:cNvSpPr txBox="1"/>
          <p:nvPr/>
        </p:nvSpPr>
        <p:spPr>
          <a:xfrm>
            <a:off x="0" y="69275"/>
            <a:ext cx="12192000" cy="584775"/>
          </a:xfrm>
          <a:prstGeom prst="rect">
            <a:avLst/>
          </a:prstGeom>
          <a:noFill/>
        </p:spPr>
        <p:txBody>
          <a:bodyPr wrap="square" rtlCol="0">
            <a:spAutoFit/>
          </a:bodyPr>
          <a:lstStyle/>
          <a:p>
            <a:pPr algn="ctr"/>
            <a:r>
              <a:rPr lang="en-US" sz="3200" b="1" dirty="0">
                <a:solidFill>
                  <a:srgbClr val="1E3378"/>
                </a:solidFill>
              </a:rPr>
              <a:t>Identifying the Problem</a:t>
            </a:r>
            <a:endParaRPr lang="en-IN" sz="3200" b="1" dirty="0">
              <a:solidFill>
                <a:srgbClr val="1E3378"/>
              </a:solidFill>
            </a:endParaRPr>
          </a:p>
        </p:txBody>
      </p:sp>
      <p:graphicFrame>
        <p:nvGraphicFramePr>
          <p:cNvPr id="5" name="Chart 4">
            <a:extLst>
              <a:ext uri="{FF2B5EF4-FFF2-40B4-BE49-F238E27FC236}">
                <a16:creationId xmlns:a16="http://schemas.microsoft.com/office/drawing/2014/main" id="{7576070F-1CA9-F744-043B-37592834AF4A}"/>
              </a:ext>
            </a:extLst>
          </p:cNvPr>
          <p:cNvGraphicFramePr>
            <a:graphicFrameLocks/>
          </p:cNvGraphicFramePr>
          <p:nvPr>
            <p:extLst>
              <p:ext uri="{D42A27DB-BD31-4B8C-83A1-F6EECF244321}">
                <p14:modId xmlns:p14="http://schemas.microsoft.com/office/powerpoint/2010/main" val="504734012"/>
              </p:ext>
            </p:extLst>
          </p:nvPr>
        </p:nvGraphicFramePr>
        <p:xfrm>
          <a:off x="424336" y="1372361"/>
          <a:ext cx="540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43AB7B8-7E70-729D-2D62-B96D82E3C0E3}"/>
              </a:ext>
            </a:extLst>
          </p:cNvPr>
          <p:cNvGraphicFramePr>
            <a:graphicFrameLocks/>
          </p:cNvGraphicFramePr>
          <p:nvPr>
            <p:extLst>
              <p:ext uri="{D42A27DB-BD31-4B8C-83A1-F6EECF244321}">
                <p14:modId xmlns:p14="http://schemas.microsoft.com/office/powerpoint/2010/main" val="3747425927"/>
              </p:ext>
            </p:extLst>
          </p:nvPr>
        </p:nvGraphicFramePr>
        <p:xfrm>
          <a:off x="6367666" y="1372361"/>
          <a:ext cx="5400000" cy="360000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947B227C-A3AB-D5F3-3977-E8C6604F162F}"/>
              </a:ext>
            </a:extLst>
          </p:cNvPr>
          <p:cNvSpPr/>
          <p:nvPr/>
        </p:nvSpPr>
        <p:spPr>
          <a:xfrm>
            <a:off x="424336" y="5442793"/>
            <a:ext cx="11343330" cy="584775"/>
          </a:xfrm>
          <a:prstGeom prst="rect">
            <a:avLst/>
          </a:prstGeom>
          <a:solidFill>
            <a:srgbClr val="1E33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b="1" dirty="0">
                <a:solidFill>
                  <a:schemeClr val="bg1"/>
                </a:solidFill>
              </a:rPr>
              <a:t>From all the request, around 39% of the cabs are not available and 19% got cancelled</a:t>
            </a:r>
            <a:endParaRPr lang="en-IN" b="1" dirty="0">
              <a:solidFill>
                <a:schemeClr val="bg1"/>
              </a:solidFill>
            </a:endParaRPr>
          </a:p>
        </p:txBody>
      </p:sp>
    </p:spTree>
    <p:extLst>
      <p:ext uri="{BB962C8B-B14F-4D97-AF65-F5344CB8AC3E}">
        <p14:creationId xmlns:p14="http://schemas.microsoft.com/office/powerpoint/2010/main" val="285632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C0F5D8-181A-C8D6-094B-D61233FB5C7F}"/>
              </a:ext>
            </a:extLst>
          </p:cNvPr>
          <p:cNvSpPr>
            <a:spLocks noGrp="1"/>
          </p:cNvSpPr>
          <p:nvPr>
            <p:ph type="sldNum" sz="quarter" idx="12"/>
          </p:nvPr>
        </p:nvSpPr>
        <p:spPr/>
        <p:txBody>
          <a:bodyPr/>
          <a:lstStyle/>
          <a:p>
            <a:fld id="{B16A0868-D4A6-40CD-AFF7-9CAD440DCAA4}" type="slidenum">
              <a:rPr lang="en-IN" smtClean="0"/>
              <a:pPr/>
              <a:t>6</a:t>
            </a:fld>
            <a:endParaRPr lang="en-IN"/>
          </a:p>
        </p:txBody>
      </p:sp>
      <p:sp>
        <p:nvSpPr>
          <p:cNvPr id="3" name="TextBox 2">
            <a:extLst>
              <a:ext uri="{FF2B5EF4-FFF2-40B4-BE49-F238E27FC236}">
                <a16:creationId xmlns:a16="http://schemas.microsoft.com/office/drawing/2014/main" id="{390DDB04-C7CC-888C-5E0E-47A8ACFBA6FD}"/>
              </a:ext>
            </a:extLst>
          </p:cNvPr>
          <p:cNvSpPr txBox="1"/>
          <p:nvPr/>
        </p:nvSpPr>
        <p:spPr>
          <a:xfrm>
            <a:off x="1357744" y="83130"/>
            <a:ext cx="10834255" cy="584775"/>
          </a:xfrm>
          <a:prstGeom prst="rect">
            <a:avLst/>
          </a:prstGeom>
          <a:noFill/>
        </p:spPr>
        <p:txBody>
          <a:bodyPr wrap="square" rtlCol="0">
            <a:spAutoFit/>
          </a:bodyPr>
          <a:lstStyle/>
          <a:p>
            <a:pPr algn="ctr"/>
            <a:r>
              <a:rPr lang="en-US" sz="3200" b="1" dirty="0">
                <a:solidFill>
                  <a:srgbClr val="1E3378"/>
                </a:solidFill>
              </a:rPr>
              <a:t>Analysis of Problem : Based on Locations</a:t>
            </a:r>
            <a:endParaRPr lang="en-IN" sz="3200" b="1" dirty="0">
              <a:solidFill>
                <a:srgbClr val="1E3378"/>
              </a:solidFill>
            </a:endParaRPr>
          </a:p>
        </p:txBody>
      </p:sp>
      <p:graphicFrame>
        <p:nvGraphicFramePr>
          <p:cNvPr id="4" name="Chart 3">
            <a:extLst>
              <a:ext uri="{FF2B5EF4-FFF2-40B4-BE49-F238E27FC236}">
                <a16:creationId xmlns:a16="http://schemas.microsoft.com/office/drawing/2014/main" id="{A66E8303-1F23-715D-F2D6-77E609705565}"/>
              </a:ext>
            </a:extLst>
          </p:cNvPr>
          <p:cNvGraphicFramePr>
            <a:graphicFrameLocks/>
          </p:cNvGraphicFramePr>
          <p:nvPr>
            <p:extLst>
              <p:ext uri="{D42A27DB-BD31-4B8C-83A1-F6EECF244321}">
                <p14:modId xmlns:p14="http://schemas.microsoft.com/office/powerpoint/2010/main" val="2482588380"/>
              </p:ext>
            </p:extLst>
          </p:nvPr>
        </p:nvGraphicFramePr>
        <p:xfrm>
          <a:off x="516000" y="1247577"/>
          <a:ext cx="11160000" cy="39600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2898E3F5-F59A-BBE7-45B9-E311535137D9}"/>
              </a:ext>
            </a:extLst>
          </p:cNvPr>
          <p:cNvSpPr/>
          <p:nvPr/>
        </p:nvSpPr>
        <p:spPr>
          <a:xfrm>
            <a:off x="516000" y="5442793"/>
            <a:ext cx="11160000" cy="584775"/>
          </a:xfrm>
          <a:prstGeom prst="rect">
            <a:avLst/>
          </a:prstGeom>
          <a:solidFill>
            <a:srgbClr val="1E33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b="1" dirty="0">
                <a:solidFill>
                  <a:schemeClr val="bg1"/>
                </a:solidFill>
              </a:rPr>
              <a:t>Around 25% request not executed due to ‘No Cars Available’ at Airport</a:t>
            </a:r>
          </a:p>
          <a:p>
            <a:pPr marL="285750" indent="-285750">
              <a:buFont typeface="Wingdings" panose="05000000000000000000" pitchFamily="2" charset="2"/>
              <a:buChar char="§"/>
            </a:pPr>
            <a:r>
              <a:rPr lang="en-IN" sz="1600" b="1" dirty="0">
                <a:solidFill>
                  <a:schemeClr val="bg1"/>
                </a:solidFill>
              </a:rPr>
              <a:t>Around 16% request from City got “Cancelled”</a:t>
            </a:r>
          </a:p>
        </p:txBody>
      </p:sp>
    </p:spTree>
    <p:extLst>
      <p:ext uri="{BB962C8B-B14F-4D97-AF65-F5344CB8AC3E}">
        <p14:creationId xmlns:p14="http://schemas.microsoft.com/office/powerpoint/2010/main" val="107101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C0F5D8-181A-C8D6-094B-D61233FB5C7F}"/>
              </a:ext>
            </a:extLst>
          </p:cNvPr>
          <p:cNvSpPr>
            <a:spLocks noGrp="1"/>
          </p:cNvSpPr>
          <p:nvPr>
            <p:ph type="sldNum" sz="quarter" idx="12"/>
          </p:nvPr>
        </p:nvSpPr>
        <p:spPr/>
        <p:txBody>
          <a:bodyPr/>
          <a:lstStyle/>
          <a:p>
            <a:fld id="{B16A0868-D4A6-40CD-AFF7-9CAD440DCAA4}" type="slidenum">
              <a:rPr lang="en-IN" smtClean="0"/>
              <a:pPr/>
              <a:t>7</a:t>
            </a:fld>
            <a:endParaRPr lang="en-IN"/>
          </a:p>
        </p:txBody>
      </p:sp>
      <p:sp>
        <p:nvSpPr>
          <p:cNvPr id="3" name="TextBox 2">
            <a:extLst>
              <a:ext uri="{FF2B5EF4-FFF2-40B4-BE49-F238E27FC236}">
                <a16:creationId xmlns:a16="http://schemas.microsoft.com/office/drawing/2014/main" id="{390DDB04-C7CC-888C-5E0E-47A8ACFBA6FD}"/>
              </a:ext>
            </a:extLst>
          </p:cNvPr>
          <p:cNvSpPr txBox="1"/>
          <p:nvPr/>
        </p:nvSpPr>
        <p:spPr>
          <a:xfrm>
            <a:off x="2867890" y="83130"/>
            <a:ext cx="7744691" cy="584775"/>
          </a:xfrm>
          <a:prstGeom prst="rect">
            <a:avLst/>
          </a:prstGeom>
          <a:noFill/>
        </p:spPr>
        <p:txBody>
          <a:bodyPr wrap="square" rtlCol="0">
            <a:spAutoFit/>
          </a:bodyPr>
          <a:lstStyle/>
          <a:p>
            <a:pPr algn="ctr"/>
            <a:r>
              <a:rPr lang="en-US" sz="3200" b="1" dirty="0">
                <a:solidFill>
                  <a:srgbClr val="1E3378"/>
                </a:solidFill>
              </a:rPr>
              <a:t>Analysis of Problem : Based on Time</a:t>
            </a:r>
            <a:endParaRPr lang="en-IN" sz="3200" b="1" dirty="0">
              <a:solidFill>
                <a:srgbClr val="1E3378"/>
              </a:solidFill>
            </a:endParaRPr>
          </a:p>
        </p:txBody>
      </p:sp>
      <p:sp>
        <p:nvSpPr>
          <p:cNvPr id="7" name="Rectangle 6">
            <a:extLst>
              <a:ext uri="{FF2B5EF4-FFF2-40B4-BE49-F238E27FC236}">
                <a16:creationId xmlns:a16="http://schemas.microsoft.com/office/drawing/2014/main" id="{35003CEA-01F8-67E9-0C7F-A6C718B72F2C}"/>
              </a:ext>
            </a:extLst>
          </p:cNvPr>
          <p:cNvSpPr/>
          <p:nvPr/>
        </p:nvSpPr>
        <p:spPr>
          <a:xfrm>
            <a:off x="335999" y="5442793"/>
            <a:ext cx="11519999" cy="584775"/>
          </a:xfrm>
          <a:prstGeom prst="rect">
            <a:avLst/>
          </a:prstGeom>
          <a:solidFill>
            <a:srgbClr val="1E33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rPr>
              <a:t>Airport requests during the Evening &amp; Night slot (during which there is high airport request rate) there are no cars available</a:t>
            </a:r>
            <a:r>
              <a:rPr kumimoji="0" lang="en-US" altLang="en-US" sz="2000" b="1" i="0" u="none" strike="noStrike" cap="none" normalizeH="0" baseline="0" dirty="0">
                <a:ln>
                  <a:noFill/>
                </a:ln>
                <a:solidFill>
                  <a:schemeClr val="bg1"/>
                </a:solidFill>
                <a:effectLst/>
              </a:rPr>
              <a:t> </a:t>
            </a:r>
            <a:endParaRPr kumimoji="0" lang="en-US" altLang="en-US" sz="3600" b="1" i="0" u="none" strike="noStrike" cap="none" normalizeH="0" baseline="0" dirty="0">
              <a:ln>
                <a:noFill/>
              </a:ln>
              <a:solidFill>
                <a:schemeClr val="bg1"/>
              </a:solidFill>
              <a:effectLst/>
            </a:endParaRPr>
          </a:p>
          <a:p>
            <a:pPr marL="285750" indent="-285750">
              <a:buFont typeface="Wingdings" panose="05000000000000000000" pitchFamily="2" charset="2"/>
              <a:buChar char="§"/>
            </a:pPr>
            <a:r>
              <a:rPr kumimoji="0" lang="en-US" altLang="en-US" sz="1600" b="1" i="0" u="none" strike="noStrike" cap="none" normalizeH="0" baseline="0" dirty="0">
                <a:ln>
                  <a:noFill/>
                </a:ln>
                <a:solidFill>
                  <a:schemeClr val="bg1"/>
                </a:solidFill>
                <a:effectLst/>
              </a:rPr>
              <a:t>Most City requests get cancelled in the Morning slot (during which there is high city request rate)</a:t>
            </a:r>
            <a:endParaRPr lang="en-IN" sz="1600" b="1" dirty="0">
              <a:solidFill>
                <a:schemeClr val="bg1"/>
              </a:solidFill>
            </a:endParaRPr>
          </a:p>
        </p:txBody>
      </p:sp>
      <p:graphicFrame>
        <p:nvGraphicFramePr>
          <p:cNvPr id="8" name="Chart 7">
            <a:extLst>
              <a:ext uri="{FF2B5EF4-FFF2-40B4-BE49-F238E27FC236}">
                <a16:creationId xmlns:a16="http://schemas.microsoft.com/office/drawing/2014/main" id="{CD25C59E-E841-85FF-D3ED-7939F5BE614E}"/>
              </a:ext>
            </a:extLst>
          </p:cNvPr>
          <p:cNvGraphicFramePr>
            <a:graphicFrameLocks/>
          </p:cNvGraphicFramePr>
          <p:nvPr>
            <p:extLst>
              <p:ext uri="{D42A27DB-BD31-4B8C-83A1-F6EECF244321}">
                <p14:modId xmlns:p14="http://schemas.microsoft.com/office/powerpoint/2010/main" val="2373064988"/>
              </p:ext>
            </p:extLst>
          </p:nvPr>
        </p:nvGraphicFramePr>
        <p:xfrm>
          <a:off x="335998" y="1126747"/>
          <a:ext cx="11520000" cy="41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868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C0F5D8-181A-C8D6-094B-D61233FB5C7F}"/>
              </a:ext>
            </a:extLst>
          </p:cNvPr>
          <p:cNvSpPr>
            <a:spLocks noGrp="1"/>
          </p:cNvSpPr>
          <p:nvPr>
            <p:ph type="sldNum" sz="quarter" idx="12"/>
          </p:nvPr>
        </p:nvSpPr>
        <p:spPr/>
        <p:txBody>
          <a:bodyPr/>
          <a:lstStyle/>
          <a:p>
            <a:fld id="{B16A0868-D4A6-40CD-AFF7-9CAD440DCAA4}" type="slidenum">
              <a:rPr lang="en-IN" smtClean="0"/>
              <a:pPr/>
              <a:t>8</a:t>
            </a:fld>
            <a:endParaRPr lang="en-IN"/>
          </a:p>
        </p:txBody>
      </p:sp>
      <p:sp>
        <p:nvSpPr>
          <p:cNvPr id="3" name="TextBox 2">
            <a:extLst>
              <a:ext uri="{FF2B5EF4-FFF2-40B4-BE49-F238E27FC236}">
                <a16:creationId xmlns:a16="http://schemas.microsoft.com/office/drawing/2014/main" id="{390DDB04-C7CC-888C-5E0E-47A8ACFBA6FD}"/>
              </a:ext>
            </a:extLst>
          </p:cNvPr>
          <p:cNvSpPr txBox="1"/>
          <p:nvPr/>
        </p:nvSpPr>
        <p:spPr>
          <a:xfrm>
            <a:off x="2867890" y="83130"/>
            <a:ext cx="7744691" cy="584775"/>
          </a:xfrm>
          <a:prstGeom prst="rect">
            <a:avLst/>
          </a:prstGeom>
          <a:noFill/>
        </p:spPr>
        <p:txBody>
          <a:bodyPr wrap="square" rtlCol="0">
            <a:spAutoFit/>
          </a:bodyPr>
          <a:lstStyle/>
          <a:p>
            <a:pPr algn="ctr"/>
            <a:r>
              <a:rPr lang="en-US" sz="3200" b="1" dirty="0">
                <a:solidFill>
                  <a:srgbClr val="1E3378"/>
                </a:solidFill>
              </a:rPr>
              <a:t>Analysis of Supply-Demand Gap</a:t>
            </a:r>
            <a:endParaRPr lang="en-IN" sz="3200" b="1" dirty="0">
              <a:solidFill>
                <a:srgbClr val="1E3378"/>
              </a:solidFill>
            </a:endParaRPr>
          </a:p>
        </p:txBody>
      </p:sp>
      <p:graphicFrame>
        <p:nvGraphicFramePr>
          <p:cNvPr id="4" name="Chart 3">
            <a:extLst>
              <a:ext uri="{FF2B5EF4-FFF2-40B4-BE49-F238E27FC236}">
                <a16:creationId xmlns:a16="http://schemas.microsoft.com/office/drawing/2014/main" id="{F2A86AD2-E5DA-C4D6-A5B9-EC83B2F1DE05}"/>
              </a:ext>
            </a:extLst>
          </p:cNvPr>
          <p:cNvGraphicFramePr>
            <a:graphicFrameLocks/>
          </p:cNvGraphicFramePr>
          <p:nvPr>
            <p:extLst>
              <p:ext uri="{D42A27DB-BD31-4B8C-83A1-F6EECF244321}">
                <p14:modId xmlns:p14="http://schemas.microsoft.com/office/powerpoint/2010/main" val="330018009"/>
              </p:ext>
            </p:extLst>
          </p:nvPr>
        </p:nvGraphicFramePr>
        <p:xfrm>
          <a:off x="484909" y="1372361"/>
          <a:ext cx="540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36F0594-C451-2019-4B65-6C948A893FB7}"/>
              </a:ext>
            </a:extLst>
          </p:cNvPr>
          <p:cNvGraphicFramePr>
            <a:graphicFrameLocks/>
          </p:cNvGraphicFramePr>
          <p:nvPr>
            <p:extLst>
              <p:ext uri="{D42A27DB-BD31-4B8C-83A1-F6EECF244321}">
                <p14:modId xmlns:p14="http://schemas.microsoft.com/office/powerpoint/2010/main" val="910324868"/>
              </p:ext>
            </p:extLst>
          </p:nvPr>
        </p:nvGraphicFramePr>
        <p:xfrm>
          <a:off x="6307093" y="1372361"/>
          <a:ext cx="5400000" cy="360000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0583E40B-AC9F-02A6-FC6A-56676CFECECB}"/>
              </a:ext>
            </a:extLst>
          </p:cNvPr>
          <p:cNvSpPr/>
          <p:nvPr/>
        </p:nvSpPr>
        <p:spPr>
          <a:xfrm>
            <a:off x="335999" y="5442793"/>
            <a:ext cx="11519999" cy="584775"/>
          </a:xfrm>
          <a:prstGeom prst="rect">
            <a:avLst/>
          </a:prstGeom>
          <a:solidFill>
            <a:srgbClr val="1E33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rPr>
              <a:t>There is gap of 58% in Supply of Cabs</a:t>
            </a:r>
            <a:endParaRPr lang="en-IN" sz="1600" b="1" dirty="0">
              <a:solidFill>
                <a:schemeClr val="bg1"/>
              </a:solidFill>
            </a:endParaRPr>
          </a:p>
        </p:txBody>
      </p:sp>
    </p:spTree>
    <p:extLst>
      <p:ext uri="{BB962C8B-B14F-4D97-AF65-F5344CB8AC3E}">
        <p14:creationId xmlns:p14="http://schemas.microsoft.com/office/powerpoint/2010/main" val="34904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C0F5D8-181A-C8D6-094B-D61233FB5C7F}"/>
              </a:ext>
            </a:extLst>
          </p:cNvPr>
          <p:cNvSpPr>
            <a:spLocks noGrp="1"/>
          </p:cNvSpPr>
          <p:nvPr>
            <p:ph type="sldNum" sz="quarter" idx="12"/>
          </p:nvPr>
        </p:nvSpPr>
        <p:spPr/>
        <p:txBody>
          <a:bodyPr/>
          <a:lstStyle/>
          <a:p>
            <a:fld id="{B16A0868-D4A6-40CD-AFF7-9CAD440DCAA4}" type="slidenum">
              <a:rPr lang="en-IN" smtClean="0"/>
              <a:pPr/>
              <a:t>9</a:t>
            </a:fld>
            <a:endParaRPr lang="en-IN"/>
          </a:p>
        </p:txBody>
      </p:sp>
      <p:sp>
        <p:nvSpPr>
          <p:cNvPr id="3" name="TextBox 2">
            <a:extLst>
              <a:ext uri="{FF2B5EF4-FFF2-40B4-BE49-F238E27FC236}">
                <a16:creationId xmlns:a16="http://schemas.microsoft.com/office/drawing/2014/main" id="{390DDB04-C7CC-888C-5E0E-47A8ACFBA6FD}"/>
              </a:ext>
            </a:extLst>
          </p:cNvPr>
          <p:cNvSpPr txBox="1"/>
          <p:nvPr/>
        </p:nvSpPr>
        <p:spPr>
          <a:xfrm>
            <a:off x="2867890" y="83130"/>
            <a:ext cx="7744691" cy="584775"/>
          </a:xfrm>
          <a:prstGeom prst="rect">
            <a:avLst/>
          </a:prstGeom>
          <a:noFill/>
        </p:spPr>
        <p:txBody>
          <a:bodyPr wrap="square" rtlCol="0">
            <a:spAutoFit/>
          </a:bodyPr>
          <a:lstStyle/>
          <a:p>
            <a:pPr algn="ctr"/>
            <a:r>
              <a:rPr lang="en-US" sz="3200" b="1" dirty="0">
                <a:solidFill>
                  <a:srgbClr val="1E3378"/>
                </a:solidFill>
              </a:rPr>
              <a:t>Supply Demand Gap : Based on Location</a:t>
            </a:r>
            <a:endParaRPr lang="en-IN" sz="3200" b="1" dirty="0">
              <a:solidFill>
                <a:srgbClr val="1E3378"/>
              </a:solidFill>
            </a:endParaRPr>
          </a:p>
        </p:txBody>
      </p:sp>
      <p:sp>
        <p:nvSpPr>
          <p:cNvPr id="5" name="Rectangle 4">
            <a:extLst>
              <a:ext uri="{FF2B5EF4-FFF2-40B4-BE49-F238E27FC236}">
                <a16:creationId xmlns:a16="http://schemas.microsoft.com/office/drawing/2014/main" id="{16CC7EFC-4FD7-243C-1CD1-E28E89C92F52}"/>
              </a:ext>
            </a:extLst>
          </p:cNvPr>
          <p:cNvSpPr/>
          <p:nvPr/>
        </p:nvSpPr>
        <p:spPr>
          <a:xfrm>
            <a:off x="335998" y="5379686"/>
            <a:ext cx="11519999" cy="584775"/>
          </a:xfrm>
          <a:prstGeom prst="rect">
            <a:avLst/>
          </a:prstGeom>
          <a:solidFill>
            <a:srgbClr val="1E33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rPr>
              <a:t>The </a:t>
            </a:r>
            <a:r>
              <a:rPr lang="en-US" altLang="en-US" sz="1600" b="1" dirty="0">
                <a:solidFill>
                  <a:schemeClr val="bg1"/>
                </a:solidFill>
              </a:rPr>
              <a:t>h</a:t>
            </a:r>
            <a:r>
              <a:rPr kumimoji="0" lang="en-US" altLang="en-US" sz="1600" b="1" i="0" u="none" strike="noStrike" cap="none" normalizeH="0" baseline="0" dirty="0">
                <a:ln>
                  <a:noFill/>
                </a:ln>
                <a:solidFill>
                  <a:schemeClr val="bg1"/>
                </a:solidFill>
                <a:effectLst/>
              </a:rPr>
              <a:t>ighest gap in Mornin</a:t>
            </a:r>
            <a:r>
              <a:rPr lang="en-US" altLang="en-US" sz="1600" b="1" dirty="0">
                <a:solidFill>
                  <a:schemeClr val="bg1"/>
                </a:solidFill>
              </a:rPr>
              <a:t>g 28% at City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1600" b="1" dirty="0">
                <a:solidFill>
                  <a:schemeClr val="bg1"/>
                </a:solidFill>
              </a:rPr>
              <a:t>22% Gap in Evening &amp; 19% Gap in night at Airport</a:t>
            </a:r>
          </a:p>
        </p:txBody>
      </p:sp>
      <p:graphicFrame>
        <p:nvGraphicFramePr>
          <p:cNvPr id="7" name="Chart 6">
            <a:extLst>
              <a:ext uri="{FF2B5EF4-FFF2-40B4-BE49-F238E27FC236}">
                <a16:creationId xmlns:a16="http://schemas.microsoft.com/office/drawing/2014/main" id="{4BAD5BA2-1255-C3A2-D7C0-73DABC45E85E}"/>
              </a:ext>
            </a:extLst>
          </p:cNvPr>
          <p:cNvGraphicFramePr>
            <a:graphicFrameLocks/>
          </p:cNvGraphicFramePr>
          <p:nvPr>
            <p:extLst>
              <p:ext uri="{D42A27DB-BD31-4B8C-83A1-F6EECF244321}">
                <p14:modId xmlns:p14="http://schemas.microsoft.com/office/powerpoint/2010/main" val="4187722204"/>
              </p:ext>
            </p:extLst>
          </p:nvPr>
        </p:nvGraphicFramePr>
        <p:xfrm>
          <a:off x="335998" y="1239873"/>
          <a:ext cx="11520000" cy="396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3997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582</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 getl</dc:creator>
  <cp:lastModifiedBy>mis getl</cp:lastModifiedBy>
  <cp:revision>19</cp:revision>
  <dcterms:created xsi:type="dcterms:W3CDTF">2022-07-29T07:28:22Z</dcterms:created>
  <dcterms:modified xsi:type="dcterms:W3CDTF">2022-07-31T09:36:35Z</dcterms:modified>
</cp:coreProperties>
</file>